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0.wmf" ContentType="image/x-wmf"/>
  <Override PartName="/ppt/media/image13.wmf" ContentType="image/x-wmf"/>
  <Override PartName="/ppt/media/image4.wmf" ContentType="image/x-wmf"/>
  <Override PartName="/ppt/media/image9.wmf" ContentType="image/x-wmf"/>
  <Override PartName="/ppt/media/image12.wmf" ContentType="image/x-wmf"/>
  <Override PartName="/ppt/media/image3.wmf" ContentType="image/x-wmf"/>
  <Override PartName="/ppt/media/image27.png" ContentType="image/png"/>
  <Override PartName="/ppt/media/image8.wmf" ContentType="image/x-wmf"/>
  <Override PartName="/ppt/media/image11.wmf" ContentType="image/x-wmf"/>
  <Override PartName="/ppt/media/image2.wmf" ContentType="image/x-wmf"/>
  <Override PartName="/ppt/media/image26.png" ContentType="image/png"/>
  <Override PartName="/ppt/media/image7.wmf" ContentType="image/x-wmf"/>
  <Override PartName="/ppt/media/image6.png" ContentType="image/png"/>
  <Override PartName="/ppt/media/image15.png" ContentType="image/png"/>
  <Override PartName="/ppt/media/image25.wmf" ContentType="image/x-wmf"/>
  <Override PartName="/ppt/media/image24.png" ContentType="image/png"/>
  <Override PartName="/ppt/media/image23.png" ContentType="image/png"/>
  <Override PartName="/ppt/media/image22.png" ContentType="image/png"/>
  <Override PartName="/ppt/media/image5.png" ContentType="image/png"/>
  <Override PartName="/ppt/media/image21.png" ContentType="image/png"/>
  <Override PartName="/ppt/media/image19.png" ContentType="image/png"/>
  <Override PartName="/ppt/media/image20.png" ContentType="image/png"/>
  <Override PartName="/ppt/media/image18.png" ContentType="image/png"/>
  <Override PartName="/ppt/media/image1.png" ContentType="image/png"/>
  <Override PartName="/ppt/media/image17.png" ContentType="image/png"/>
  <Override PartName="/ppt/media/image16.png" ContentType="image/png"/>
  <Override PartName="/ppt/media/image14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0288588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80520" y="1066320"/>
            <a:ext cx="9563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 indent="-168120"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9129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3701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29000" y="6629040"/>
            <a:ext cx="29149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AC_01_ENA-</a:t>
            </a:r>
            <a:fld id="{4CB6065E-B168-4883-A185-E264E1180405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80520" y="1066320"/>
            <a:ext cx="9563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 indent="-168120"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9129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3701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sldNum" idx="2"/>
          </p:nvPr>
        </p:nvSpPr>
        <p:spPr>
          <a:xfrm>
            <a:off x="7029000" y="6629040"/>
            <a:ext cx="29149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AC_01_ENA-</a:t>
            </a:r>
            <a:fld id="{36FA1314-B961-4B9B-9BE6-351432EB46D9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80520" y="1066320"/>
            <a:ext cx="9563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 indent="-168120"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9129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3701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Num" idx="3"/>
          </p:nvPr>
        </p:nvSpPr>
        <p:spPr>
          <a:xfrm>
            <a:off x="7029000" y="6629040"/>
            <a:ext cx="29149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AC_01_ENA-</a:t>
            </a:r>
            <a:fld id="{6491E768-1214-4A48-BB29-B86FBD5B5E85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80520" y="1066320"/>
            <a:ext cx="9563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 indent="-168120"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9129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3701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4"/>
          </p:nvPr>
        </p:nvSpPr>
        <p:spPr>
          <a:xfrm>
            <a:off x="7029000" y="6629040"/>
            <a:ext cx="29149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AC_01_ENA-</a:t>
            </a:r>
            <a:fld id="{E547A0EB-5AD3-40F7-A838-CE1F51279E1F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80520" y="1066320"/>
            <a:ext cx="9563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 indent="-168120"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9129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3701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1827360" indent="-169920">
              <a:spcBef>
                <a:spcPts val="15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Num" idx="5"/>
          </p:nvPr>
        </p:nvSpPr>
        <p:spPr>
          <a:xfrm>
            <a:off x="7029000" y="6629040"/>
            <a:ext cx="29149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AC_01_ENA-</a:t>
            </a:r>
            <a:fld id="{8EBA4AB4-6228-4686-B082-B6F6C611593D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61760" y="34286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pic>
        <p:nvPicPr>
          <p:cNvPr id="16" name="ENE_C_WHI" descr=""/>
          <p:cNvPicPr/>
          <p:nvPr/>
        </p:nvPicPr>
        <p:blipFill>
          <a:blip r:embed="rId2"/>
          <a:stretch/>
        </p:blipFill>
        <p:spPr>
          <a:xfrm>
            <a:off x="3935520" y="1000080"/>
            <a:ext cx="242244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284040" indent="504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684360" indent="58680" algn="ctr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027080" indent="173160" algn="ctr">
              <a:spcBef>
                <a:spcPts val="451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1370160" indent="287280" algn="ctr">
              <a:spcBef>
                <a:spcPts val="4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1370160" indent="287280">
              <a:spcBef>
                <a:spcPts val="400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1370160" indent="287280">
              <a:spcBef>
                <a:spcPts val="400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6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17.png"/><Relationship Id="rId7" Type="http://schemas.openxmlformats.org/officeDocument/2006/relationships/oleObject" Target="../embeddings/oleObject4.bin"/><Relationship Id="rId8" Type="http://schemas.openxmlformats.org/officeDocument/2006/relationships/image" Target="../media/image18.png"/><Relationship Id="rId9" Type="http://schemas.openxmlformats.org/officeDocument/2006/relationships/oleObject" Target="../embeddings/oleObject5.bin"/><Relationship Id="rId10" Type="http://schemas.openxmlformats.org/officeDocument/2006/relationships/image" Target="../media/image19.png"/><Relationship Id="rId1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1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22.png"/><Relationship Id="rId7" Type="http://schemas.openxmlformats.org/officeDocument/2006/relationships/oleObject" Target="../embeddings/oleObject4.bin"/><Relationship Id="rId8" Type="http://schemas.openxmlformats.org/officeDocument/2006/relationships/image" Target="../media/image23.png"/><Relationship Id="rId9" Type="http://schemas.openxmlformats.org/officeDocument/2006/relationships/oleObject" Target="../embeddings/oleObject5.bin"/><Relationship Id="rId10" Type="http://schemas.openxmlformats.org/officeDocument/2006/relationships/image" Target="../media/image24.png"/><Relationship Id="rId1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6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27.png"/><Relationship Id="rId7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8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9.w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10.wmf"/><Relationship Id="rId11" Type="http://schemas.openxmlformats.org/officeDocument/2006/relationships/oleObject" Target="../embeddings/oleObject5.bin"/><Relationship Id="rId12" Type="http://schemas.openxmlformats.org/officeDocument/2006/relationships/image" Target="../media/image11.wmf"/><Relationship Id="rId1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image" Target="../media/image6.png"/><Relationship Id="rId4" Type="http://schemas.openxmlformats.org/officeDocument/2006/relationships/oleObject" Target="../embeddings/oleObject2.bin"/><Relationship Id="rId5" Type="http://schemas.openxmlformats.org/officeDocument/2006/relationships/image" Target="../media/image14.wmf"/><Relationship Id="rId6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61760" y="34286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North America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3" name=""/>
          <p:cNvSpPr/>
          <p:nvPr/>
        </p:nvSpPr>
        <p:spPr>
          <a:xfrm>
            <a:off x="1600200" y="3746520"/>
            <a:ext cx="2521080" cy="2946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14" name=""/>
          <p:cNvGraphicFramePr/>
          <p:nvPr/>
        </p:nvGraphicFramePr>
        <p:xfrm>
          <a:off x="1816200" y="3276720"/>
          <a:ext cx="1981080" cy="3098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16200" y="3276720"/>
                    <a:ext cx="1981080" cy="309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16" name=""/>
          <p:cNvSpPr/>
          <p:nvPr/>
        </p:nvSpPr>
        <p:spPr>
          <a:xfrm>
            <a:off x="1684440" y="3735360"/>
            <a:ext cx="2354040" cy="67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Pipeline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(Thousands)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7" name=""/>
          <p:cNvSpPr/>
          <p:nvPr/>
        </p:nvSpPr>
        <p:spPr>
          <a:xfrm flipV="1">
            <a:off x="1981080" y="4428720"/>
            <a:ext cx="1276560" cy="1490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8" name=""/>
          <p:cNvSpPr/>
          <p:nvPr/>
        </p:nvSpPr>
        <p:spPr>
          <a:xfrm>
            <a:off x="2428920" y="6009480"/>
            <a:ext cx="853920" cy="261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+304%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9" name=""/>
          <p:cNvSpPr/>
          <p:nvPr/>
        </p:nvSpPr>
        <p:spPr>
          <a:xfrm>
            <a:off x="0" y="0"/>
            <a:ext cx="102870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 America Network Growth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0" name=""/>
          <p:cNvSpPr/>
          <p:nvPr/>
        </p:nvSpPr>
        <p:spPr>
          <a:xfrm>
            <a:off x="2004840" y="6308640"/>
            <a:ext cx="735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Q4 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1" name=""/>
          <p:cNvSpPr/>
          <p:nvPr/>
        </p:nvSpPr>
        <p:spPr>
          <a:xfrm>
            <a:off x="2859120" y="6308640"/>
            <a:ext cx="735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Q4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22" name=""/>
          <p:cNvGrpSpPr/>
          <p:nvPr/>
        </p:nvGrpSpPr>
        <p:grpSpPr>
          <a:xfrm>
            <a:off x="3789360" y="608040"/>
            <a:ext cx="2521080" cy="2972880"/>
            <a:chOff x="3789360" y="608040"/>
            <a:chExt cx="2521080" cy="2972880"/>
          </a:xfrm>
        </p:grpSpPr>
        <p:sp>
          <p:nvSpPr>
            <p:cNvPr id="3423" name=""/>
            <p:cNvSpPr/>
            <p:nvPr/>
          </p:nvSpPr>
          <p:spPr>
            <a:xfrm>
              <a:off x="3789360" y="634680"/>
              <a:ext cx="2521080" cy="29462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3424" name=""/>
            <p:cNvGraphicFramePr/>
            <p:nvPr/>
          </p:nvGraphicFramePr>
          <p:xfrm>
            <a:off x="4078440" y="1033200"/>
            <a:ext cx="1914480" cy="220320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3425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078440" y="1033200"/>
                      <a:ext cx="1914480" cy="22032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426" name=""/>
            <p:cNvSpPr/>
            <p:nvPr/>
          </p:nvSpPr>
          <p:spPr>
            <a:xfrm>
              <a:off x="4064040" y="608040"/>
              <a:ext cx="1879560" cy="460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Power Volumes</a:t>
              </a:r>
              <a:br>
                <a:rPr sz="1200"/>
              </a:b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(Million MWh)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7" name=""/>
            <p:cNvSpPr/>
            <p:nvPr/>
          </p:nvSpPr>
          <p:spPr>
            <a:xfrm>
              <a:off x="4405320" y="1706400"/>
              <a:ext cx="52884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381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8" name=""/>
            <p:cNvSpPr/>
            <p:nvPr/>
          </p:nvSpPr>
          <p:spPr>
            <a:xfrm>
              <a:off x="5288040" y="1068120"/>
              <a:ext cx="5097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579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9" name=""/>
            <p:cNvSpPr/>
            <p:nvPr/>
          </p:nvSpPr>
          <p:spPr>
            <a:xfrm>
              <a:off x="4643640" y="2800800"/>
              <a:ext cx="742680" cy="261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+52%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0" name=""/>
            <p:cNvSpPr/>
            <p:nvPr/>
          </p:nvSpPr>
          <p:spPr>
            <a:xfrm>
              <a:off x="4392720" y="3182760"/>
              <a:ext cx="52848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1" name=""/>
            <p:cNvSpPr/>
            <p:nvPr/>
          </p:nvSpPr>
          <p:spPr>
            <a:xfrm>
              <a:off x="5240520" y="3182760"/>
              <a:ext cx="52848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2000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432" name=""/>
            <p:cNvGrpSpPr/>
            <p:nvPr/>
          </p:nvGrpSpPr>
          <p:grpSpPr>
            <a:xfrm>
              <a:off x="4030920" y="1158480"/>
              <a:ext cx="760320" cy="513000"/>
              <a:chOff x="4030920" y="1158480"/>
              <a:chExt cx="760320" cy="513000"/>
            </a:xfrm>
          </p:grpSpPr>
          <p:sp>
            <p:nvSpPr>
              <p:cNvPr id="3433" name=""/>
              <p:cNvSpPr/>
              <p:nvPr/>
            </p:nvSpPr>
            <p:spPr>
              <a:xfrm>
                <a:off x="4030920" y="1158480"/>
                <a:ext cx="760320" cy="51300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marL="231840">
                  <a:lnSpc>
                    <a:spcPct val="125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West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231840">
                  <a:lnSpc>
                    <a:spcPct val="125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East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4" name=""/>
              <p:cNvSpPr/>
              <p:nvPr/>
            </p:nvSpPr>
            <p:spPr>
              <a:xfrm>
                <a:off x="4111560" y="1283760"/>
                <a:ext cx="128880" cy="88560"/>
              </a:xfrm>
              <a:prstGeom prst="rect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1760" bIns="417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5" name=""/>
              <p:cNvSpPr/>
              <p:nvPr/>
            </p:nvSpPr>
            <p:spPr>
              <a:xfrm>
                <a:off x="4111560" y="1483560"/>
                <a:ext cx="128880" cy="88560"/>
              </a:xfrm>
              <a:prstGeom prst="rect">
                <a:avLst/>
              </a:prstGeom>
              <a:solidFill>
                <a:srgbClr val="80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1760" bIns="417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436" name=""/>
          <p:cNvSpPr/>
          <p:nvPr/>
        </p:nvSpPr>
        <p:spPr>
          <a:xfrm>
            <a:off x="695160" y="647640"/>
            <a:ext cx="2521080" cy="29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37" name=""/>
          <p:cNvGraphicFramePr/>
          <p:nvPr/>
        </p:nvGraphicFramePr>
        <p:xfrm>
          <a:off x="979560" y="998640"/>
          <a:ext cx="1906560" cy="22082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43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979560" y="998640"/>
                    <a:ext cx="1906560" cy="2208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39" name=""/>
          <p:cNvSpPr/>
          <p:nvPr/>
        </p:nvSpPr>
        <p:spPr>
          <a:xfrm>
            <a:off x="844560" y="615960"/>
            <a:ext cx="220356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 Volumes</a:t>
            </a:r>
            <a:br>
              <a:rPr sz="14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0" name=""/>
          <p:cNvSpPr/>
          <p:nvPr/>
        </p:nvSpPr>
        <p:spPr>
          <a:xfrm>
            <a:off x="1279440" y="1893960"/>
            <a:ext cx="490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1" name=""/>
          <p:cNvSpPr/>
          <p:nvPr/>
        </p:nvSpPr>
        <p:spPr>
          <a:xfrm>
            <a:off x="2155680" y="1068480"/>
            <a:ext cx="509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24.7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2" name=""/>
          <p:cNvSpPr/>
          <p:nvPr/>
        </p:nvSpPr>
        <p:spPr>
          <a:xfrm>
            <a:off x="1671480" y="2809080"/>
            <a:ext cx="590760" cy="261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+77%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3" name=""/>
          <p:cNvSpPr/>
          <p:nvPr/>
        </p:nvSpPr>
        <p:spPr>
          <a:xfrm>
            <a:off x="1295280" y="3195720"/>
            <a:ext cx="5288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4" name=""/>
          <p:cNvSpPr/>
          <p:nvPr/>
        </p:nvSpPr>
        <p:spPr>
          <a:xfrm>
            <a:off x="2168640" y="3195720"/>
            <a:ext cx="528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5" name=""/>
          <p:cNvSpPr/>
          <p:nvPr/>
        </p:nvSpPr>
        <p:spPr>
          <a:xfrm>
            <a:off x="974880" y="1171440"/>
            <a:ext cx="939600" cy="513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1840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U.S.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6" name=""/>
          <p:cNvSpPr/>
          <p:nvPr/>
        </p:nvSpPr>
        <p:spPr>
          <a:xfrm>
            <a:off x="1055520" y="1297080"/>
            <a:ext cx="128880" cy="889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7" name=""/>
          <p:cNvSpPr/>
          <p:nvPr/>
        </p:nvSpPr>
        <p:spPr>
          <a:xfrm>
            <a:off x="1055520" y="1496880"/>
            <a:ext cx="128880" cy="889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48" name=""/>
          <p:cNvGrpSpPr/>
          <p:nvPr/>
        </p:nvGrpSpPr>
        <p:grpSpPr>
          <a:xfrm>
            <a:off x="1674720" y="4281480"/>
            <a:ext cx="928800" cy="722520"/>
            <a:chOff x="1674720" y="4281480"/>
            <a:chExt cx="928800" cy="722520"/>
          </a:xfrm>
        </p:grpSpPr>
        <p:sp>
          <p:nvSpPr>
            <p:cNvPr id="3449" name=""/>
            <p:cNvSpPr/>
            <p:nvPr/>
          </p:nvSpPr>
          <p:spPr>
            <a:xfrm>
              <a:off x="1674720" y="4281480"/>
              <a:ext cx="928800" cy="722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231840">
                <a:lnSpc>
                  <a:spcPct val="12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West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31840">
                <a:lnSpc>
                  <a:spcPct val="12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Central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31840">
                <a:lnSpc>
                  <a:spcPct val="12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East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0" name=""/>
            <p:cNvSpPr/>
            <p:nvPr/>
          </p:nvSpPr>
          <p:spPr>
            <a:xfrm>
              <a:off x="1755720" y="4406760"/>
              <a:ext cx="128520" cy="88920"/>
            </a:xfrm>
            <a:prstGeom prst="rect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120" bIns="42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1" name=""/>
            <p:cNvSpPr/>
            <p:nvPr/>
          </p:nvSpPr>
          <p:spPr>
            <a:xfrm>
              <a:off x="1755720" y="4606920"/>
              <a:ext cx="128520" cy="889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120" bIns="42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2" name=""/>
            <p:cNvSpPr/>
            <p:nvPr/>
          </p:nvSpPr>
          <p:spPr>
            <a:xfrm>
              <a:off x="1755720" y="4826160"/>
              <a:ext cx="128520" cy="88920"/>
            </a:xfrm>
            <a:prstGeom prst="rect">
              <a:avLst/>
            </a:prstGeom>
            <a:solidFill>
              <a:srgbClr val="00f0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120" bIns="42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53" name=""/>
          <p:cNvSpPr/>
          <p:nvPr/>
        </p:nvSpPr>
        <p:spPr>
          <a:xfrm>
            <a:off x="1947960" y="5803200"/>
            <a:ext cx="4093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4" name=""/>
          <p:cNvSpPr/>
          <p:nvPr/>
        </p:nvSpPr>
        <p:spPr>
          <a:xfrm>
            <a:off x="2185920" y="5755680"/>
            <a:ext cx="409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5" name=""/>
          <p:cNvSpPr/>
          <p:nvPr/>
        </p:nvSpPr>
        <p:spPr>
          <a:xfrm>
            <a:off x="2424240" y="5726880"/>
            <a:ext cx="4093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6" name=""/>
          <p:cNvSpPr/>
          <p:nvPr/>
        </p:nvSpPr>
        <p:spPr>
          <a:xfrm>
            <a:off x="2819520" y="5179320"/>
            <a:ext cx="4093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7" name=""/>
          <p:cNvSpPr/>
          <p:nvPr/>
        </p:nvSpPr>
        <p:spPr>
          <a:xfrm>
            <a:off x="3009960" y="4617360"/>
            <a:ext cx="4428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8" name=""/>
          <p:cNvSpPr/>
          <p:nvPr/>
        </p:nvSpPr>
        <p:spPr>
          <a:xfrm>
            <a:off x="3252960" y="4263480"/>
            <a:ext cx="4428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59" name=""/>
          <p:cNvGrpSpPr/>
          <p:nvPr/>
        </p:nvGrpSpPr>
        <p:grpSpPr>
          <a:xfrm>
            <a:off x="5524560" y="3440160"/>
            <a:ext cx="2520720" cy="3254400"/>
            <a:chOff x="5524560" y="3440160"/>
            <a:chExt cx="2520720" cy="3254400"/>
          </a:xfrm>
        </p:grpSpPr>
        <p:grpSp>
          <p:nvGrpSpPr>
            <p:cNvPr id="3460" name=""/>
            <p:cNvGrpSpPr/>
            <p:nvPr/>
          </p:nvGrpSpPr>
          <p:grpSpPr>
            <a:xfrm>
              <a:off x="5524560" y="3440160"/>
              <a:ext cx="2520720" cy="3254400"/>
              <a:chOff x="5524560" y="3440160"/>
              <a:chExt cx="2520720" cy="3254400"/>
            </a:xfrm>
          </p:grpSpPr>
          <p:sp>
            <p:nvSpPr>
              <p:cNvPr id="3461" name=""/>
              <p:cNvSpPr/>
              <p:nvPr/>
            </p:nvSpPr>
            <p:spPr>
              <a:xfrm>
                <a:off x="5524560" y="3747960"/>
                <a:ext cx="2520720" cy="294660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aphicFrame>
            <p:nvGraphicFramePr>
              <p:cNvPr id="3462" name=""/>
              <p:cNvGraphicFramePr/>
              <p:nvPr/>
            </p:nvGraphicFramePr>
            <p:xfrm>
              <a:off x="5748120" y="3440160"/>
              <a:ext cx="1990440" cy="2990880"/>
            </p:xfrm>
            <a:graphic>
              <a:graphicData uri="http://schemas.openxmlformats.org/presentationml/2006/ole">
                <p:oleObj r:id="rId7" spid="">
                  <p:embed/>
                  <p:pic>
                    <p:nvPicPr>
                      <p:cNvPr id="3463" name="" descr=""/>
                      <p:cNvPicPr/>
                      <p:nvPr/>
                    </p:nvPicPr>
                    <p:blipFill>
                      <a:blip r:embed="rId8"/>
                      <a:stretch/>
                    </p:blipFill>
                    <p:spPr>
                      <a:xfrm>
                        <a:off x="5748120" y="3440160"/>
                        <a:ext cx="1990440" cy="299088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a:graphicData>
            </a:graphic>
          </p:graphicFrame>
          <p:sp>
            <p:nvSpPr>
              <p:cNvPr id="3464" name=""/>
              <p:cNvSpPr/>
              <p:nvPr/>
            </p:nvSpPr>
            <p:spPr>
              <a:xfrm>
                <a:off x="5655960" y="3757680"/>
                <a:ext cx="228240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Physical Delivery Points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5" name=""/>
              <p:cNvSpPr/>
              <p:nvPr/>
            </p:nvSpPr>
            <p:spPr>
              <a:xfrm>
                <a:off x="6911640" y="4473360"/>
                <a:ext cx="651960" cy="261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2,520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6" name=""/>
              <p:cNvSpPr/>
              <p:nvPr/>
            </p:nvSpPr>
            <p:spPr>
              <a:xfrm>
                <a:off x="6059160" y="4632120"/>
                <a:ext cx="556920" cy="261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2,280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7" name=""/>
              <p:cNvSpPr/>
              <p:nvPr/>
            </p:nvSpPr>
            <p:spPr>
              <a:xfrm>
                <a:off x="6437160" y="5668200"/>
                <a:ext cx="674280" cy="26172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+10%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468" name=""/>
            <p:cNvSpPr/>
            <p:nvPr/>
          </p:nvSpPr>
          <p:spPr>
            <a:xfrm>
              <a:off x="6046560" y="6384960"/>
              <a:ext cx="5281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9" name=""/>
            <p:cNvSpPr/>
            <p:nvPr/>
          </p:nvSpPr>
          <p:spPr>
            <a:xfrm>
              <a:off x="6957720" y="6384960"/>
              <a:ext cx="5281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2000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470" name=""/>
            <p:cNvGrpSpPr/>
            <p:nvPr/>
          </p:nvGrpSpPr>
          <p:grpSpPr>
            <a:xfrm>
              <a:off x="5595480" y="4056120"/>
              <a:ext cx="914040" cy="513000"/>
              <a:chOff x="5595480" y="4056120"/>
              <a:chExt cx="914040" cy="513000"/>
            </a:xfrm>
          </p:grpSpPr>
          <p:sp>
            <p:nvSpPr>
              <p:cNvPr id="3471" name=""/>
              <p:cNvSpPr/>
              <p:nvPr/>
            </p:nvSpPr>
            <p:spPr>
              <a:xfrm>
                <a:off x="5595480" y="4056120"/>
                <a:ext cx="914040" cy="51300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marL="231840">
                  <a:lnSpc>
                    <a:spcPct val="125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Power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231840">
                  <a:lnSpc>
                    <a:spcPct val="125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Gas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2" name=""/>
              <p:cNvSpPr/>
              <p:nvPr/>
            </p:nvSpPr>
            <p:spPr>
              <a:xfrm>
                <a:off x="5691960" y="4181400"/>
                <a:ext cx="155520" cy="88920"/>
              </a:xfrm>
              <a:prstGeom prst="rect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2120" bIns="421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3" name=""/>
              <p:cNvSpPr/>
              <p:nvPr/>
            </p:nvSpPr>
            <p:spPr>
              <a:xfrm>
                <a:off x="5691960" y="4381560"/>
                <a:ext cx="155520" cy="88920"/>
              </a:xfrm>
              <a:prstGeom prst="rect">
                <a:avLst/>
              </a:prstGeom>
              <a:solidFill>
                <a:srgbClr val="0091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2120" bIns="421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474" name=""/>
          <p:cNvSpPr/>
          <p:nvPr/>
        </p:nvSpPr>
        <p:spPr>
          <a:xfrm>
            <a:off x="6910560" y="674640"/>
            <a:ext cx="2520720" cy="29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5" name=""/>
          <p:cNvSpPr/>
          <p:nvPr/>
        </p:nvSpPr>
        <p:spPr>
          <a:xfrm>
            <a:off x="7024680" y="658800"/>
            <a:ext cx="2181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Products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(N.A. Gas and Power)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76" name=""/>
          <p:cNvGraphicFramePr/>
          <p:nvPr/>
        </p:nvGraphicFramePr>
        <p:xfrm>
          <a:off x="7174080" y="527040"/>
          <a:ext cx="1904760" cy="275904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3477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7174080" y="527040"/>
                    <a:ext cx="1904760" cy="275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78" name=""/>
          <p:cNvSpPr/>
          <p:nvPr/>
        </p:nvSpPr>
        <p:spPr>
          <a:xfrm>
            <a:off x="7773840" y="2932920"/>
            <a:ext cx="690840" cy="261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+340%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9" name=""/>
          <p:cNvSpPr/>
          <p:nvPr/>
        </p:nvSpPr>
        <p:spPr>
          <a:xfrm>
            <a:off x="7553160" y="2615400"/>
            <a:ext cx="409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0" name=""/>
          <p:cNvSpPr/>
          <p:nvPr/>
        </p:nvSpPr>
        <p:spPr>
          <a:xfrm>
            <a:off x="8331120" y="1137600"/>
            <a:ext cx="519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330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1" name=""/>
          <p:cNvSpPr/>
          <p:nvPr/>
        </p:nvSpPr>
        <p:spPr>
          <a:xfrm>
            <a:off x="7475400" y="3236760"/>
            <a:ext cx="5288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2" name=""/>
          <p:cNvSpPr/>
          <p:nvPr/>
        </p:nvSpPr>
        <p:spPr>
          <a:xfrm>
            <a:off x="8323200" y="3236760"/>
            <a:ext cx="5288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944B5A4-27B7-419D-AA47-735E19C93AA2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" name=""/>
          <p:cNvSpPr/>
          <p:nvPr/>
        </p:nvSpPr>
        <p:spPr>
          <a:xfrm>
            <a:off x="0" y="0"/>
            <a:ext cx="102870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 America Network Growth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84" name=""/>
          <p:cNvGrpSpPr/>
          <p:nvPr/>
        </p:nvGrpSpPr>
        <p:grpSpPr>
          <a:xfrm>
            <a:off x="5834160" y="3740040"/>
            <a:ext cx="2520720" cy="2954160"/>
            <a:chOff x="5834160" y="3740040"/>
            <a:chExt cx="2520720" cy="2954160"/>
          </a:xfrm>
        </p:grpSpPr>
        <p:sp>
          <p:nvSpPr>
            <p:cNvPr id="3485" name=""/>
            <p:cNvSpPr/>
            <p:nvPr/>
          </p:nvSpPr>
          <p:spPr>
            <a:xfrm>
              <a:off x="5834160" y="3747960"/>
              <a:ext cx="2520720" cy="29462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6" name=""/>
            <p:cNvSpPr/>
            <p:nvPr/>
          </p:nvSpPr>
          <p:spPr>
            <a:xfrm>
              <a:off x="6000480" y="3740040"/>
              <a:ext cx="2071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Commodity Books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3487" name=""/>
            <p:cNvGraphicFramePr/>
            <p:nvPr/>
          </p:nvGraphicFramePr>
          <p:xfrm>
            <a:off x="6165720" y="4011480"/>
            <a:ext cx="1895040" cy="241920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3488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6165720" y="4011480"/>
                      <a:ext cx="1895040" cy="24192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489" name=""/>
            <p:cNvSpPr/>
            <p:nvPr/>
          </p:nvSpPr>
          <p:spPr>
            <a:xfrm>
              <a:off x="6462360" y="5133240"/>
              <a:ext cx="5187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150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0" name=""/>
            <p:cNvSpPr/>
            <p:nvPr/>
          </p:nvSpPr>
          <p:spPr>
            <a:xfrm>
              <a:off x="7319520" y="4037760"/>
              <a:ext cx="4809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314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1" name=""/>
            <p:cNvSpPr/>
            <p:nvPr/>
          </p:nvSpPr>
          <p:spPr>
            <a:xfrm>
              <a:off x="6735600" y="5664960"/>
              <a:ext cx="793440" cy="261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+109%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2" name=""/>
            <p:cNvSpPr/>
            <p:nvPr/>
          </p:nvSpPr>
          <p:spPr>
            <a:xfrm>
              <a:off x="6468840" y="6386400"/>
              <a:ext cx="5281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3" name=""/>
            <p:cNvSpPr/>
            <p:nvPr/>
          </p:nvSpPr>
          <p:spPr>
            <a:xfrm>
              <a:off x="7278480" y="6386400"/>
              <a:ext cx="5281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2000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3494" name=""/>
          <p:cNvGraphicFramePr/>
          <p:nvPr/>
        </p:nvGraphicFramePr>
        <p:xfrm>
          <a:off x="1079640" y="155520"/>
          <a:ext cx="1962000" cy="31352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49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079640" y="155520"/>
                    <a:ext cx="1962000" cy="3135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96" name=""/>
          <p:cNvSpPr/>
          <p:nvPr/>
        </p:nvSpPr>
        <p:spPr>
          <a:xfrm>
            <a:off x="668160" y="647640"/>
            <a:ext cx="2521080" cy="2946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7" name=""/>
          <p:cNvSpPr/>
          <p:nvPr/>
        </p:nvSpPr>
        <p:spPr>
          <a:xfrm>
            <a:off x="727200" y="623880"/>
            <a:ext cx="23670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Systems Expenditures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($ Millions)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8" name=""/>
          <p:cNvSpPr/>
          <p:nvPr/>
        </p:nvSpPr>
        <p:spPr>
          <a:xfrm>
            <a:off x="1392120" y="2318760"/>
            <a:ext cx="492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$116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9" name=""/>
          <p:cNvSpPr/>
          <p:nvPr/>
        </p:nvSpPr>
        <p:spPr>
          <a:xfrm>
            <a:off x="2277720" y="1179000"/>
            <a:ext cx="492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$134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0" name=""/>
          <p:cNvSpPr/>
          <p:nvPr/>
        </p:nvSpPr>
        <p:spPr>
          <a:xfrm>
            <a:off x="1573200" y="2899440"/>
            <a:ext cx="752400" cy="261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+15%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1" name=""/>
          <p:cNvSpPr/>
          <p:nvPr/>
        </p:nvSpPr>
        <p:spPr>
          <a:xfrm>
            <a:off x="1217520" y="3230640"/>
            <a:ext cx="5288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2" name=""/>
          <p:cNvSpPr/>
          <p:nvPr/>
        </p:nvSpPr>
        <p:spPr>
          <a:xfrm>
            <a:off x="2090880" y="3230640"/>
            <a:ext cx="528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03" name=""/>
          <p:cNvGrpSpPr/>
          <p:nvPr/>
        </p:nvGrpSpPr>
        <p:grpSpPr>
          <a:xfrm>
            <a:off x="7080120" y="631800"/>
            <a:ext cx="2521080" cy="2960640"/>
            <a:chOff x="7080120" y="631800"/>
            <a:chExt cx="2521080" cy="2960640"/>
          </a:xfrm>
        </p:grpSpPr>
        <p:sp>
          <p:nvSpPr>
            <p:cNvPr id="3504" name=""/>
            <p:cNvSpPr/>
            <p:nvPr/>
          </p:nvSpPr>
          <p:spPr>
            <a:xfrm>
              <a:off x="7080120" y="645840"/>
              <a:ext cx="2521080" cy="2946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5" name=""/>
            <p:cNvSpPr/>
            <p:nvPr/>
          </p:nvSpPr>
          <p:spPr>
            <a:xfrm>
              <a:off x="7132680" y="631800"/>
              <a:ext cx="2401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Customers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3506" name=""/>
            <p:cNvGraphicFramePr/>
            <p:nvPr/>
          </p:nvGraphicFramePr>
          <p:xfrm>
            <a:off x="7326360" y="998280"/>
            <a:ext cx="1971720" cy="2330640"/>
          </p:xfrm>
          <a:graphic>
            <a:graphicData uri="http://schemas.openxmlformats.org/presentationml/2006/ole">
              <p:oleObj r:id="rId5" spid="">
                <p:embed/>
                <p:pic>
                  <p:nvPicPr>
                    <p:cNvPr id="3507" name="" descr="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7326360" y="998280"/>
                      <a:ext cx="1971720" cy="23306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508" name=""/>
            <p:cNvSpPr/>
            <p:nvPr/>
          </p:nvSpPr>
          <p:spPr>
            <a:xfrm>
              <a:off x="8488440" y="925200"/>
              <a:ext cx="5763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1,250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9" name=""/>
            <p:cNvSpPr/>
            <p:nvPr/>
          </p:nvSpPr>
          <p:spPr>
            <a:xfrm>
              <a:off x="7655040" y="1265040"/>
              <a:ext cx="5763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1,010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0" name=""/>
            <p:cNvSpPr/>
            <p:nvPr/>
          </p:nvSpPr>
          <p:spPr>
            <a:xfrm>
              <a:off x="8032680" y="2899440"/>
              <a:ext cx="743040" cy="261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+24%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1" name=""/>
            <p:cNvSpPr/>
            <p:nvPr/>
          </p:nvSpPr>
          <p:spPr>
            <a:xfrm>
              <a:off x="7669080" y="3230280"/>
              <a:ext cx="52884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2" name=""/>
            <p:cNvSpPr/>
            <p:nvPr/>
          </p:nvSpPr>
          <p:spPr>
            <a:xfrm>
              <a:off x="8542440" y="3230280"/>
              <a:ext cx="52848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2000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13" name=""/>
          <p:cNvGrpSpPr/>
          <p:nvPr/>
        </p:nvGrpSpPr>
        <p:grpSpPr>
          <a:xfrm>
            <a:off x="3876840" y="631800"/>
            <a:ext cx="2520720" cy="2960640"/>
            <a:chOff x="3876840" y="631800"/>
            <a:chExt cx="2520720" cy="2960640"/>
          </a:xfrm>
        </p:grpSpPr>
        <p:sp>
          <p:nvSpPr>
            <p:cNvPr id="3514" name=""/>
            <p:cNvSpPr/>
            <p:nvPr/>
          </p:nvSpPr>
          <p:spPr>
            <a:xfrm>
              <a:off x="3876840" y="645840"/>
              <a:ext cx="2520720" cy="2946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5" name=""/>
            <p:cNvSpPr/>
            <p:nvPr/>
          </p:nvSpPr>
          <p:spPr>
            <a:xfrm>
              <a:off x="3942000" y="631800"/>
              <a:ext cx="2401920" cy="460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Transaction Costs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(Indexed)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3516" name=""/>
            <p:cNvGraphicFramePr/>
            <p:nvPr/>
          </p:nvGraphicFramePr>
          <p:xfrm>
            <a:off x="4135680" y="1143000"/>
            <a:ext cx="1971360" cy="2185920"/>
          </p:xfrm>
          <a:graphic>
            <a:graphicData uri="http://schemas.openxmlformats.org/presentationml/2006/ole">
              <p:oleObj r:id="rId7" spid="">
                <p:embed/>
                <p:pic>
                  <p:nvPicPr>
                    <p:cNvPr id="3517" name="" descr="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135680" y="1143000"/>
                      <a:ext cx="1971360" cy="21859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518" name=""/>
            <p:cNvSpPr/>
            <p:nvPr/>
          </p:nvSpPr>
          <p:spPr>
            <a:xfrm>
              <a:off x="5297760" y="2600280"/>
              <a:ext cx="57600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25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9" name=""/>
            <p:cNvSpPr/>
            <p:nvPr/>
          </p:nvSpPr>
          <p:spPr>
            <a:xfrm>
              <a:off x="4464000" y="1087200"/>
              <a:ext cx="5763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100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0" name=""/>
            <p:cNvSpPr/>
            <p:nvPr/>
          </p:nvSpPr>
          <p:spPr>
            <a:xfrm>
              <a:off x="4478400" y="3230280"/>
              <a:ext cx="52884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1" name=""/>
            <p:cNvSpPr/>
            <p:nvPr/>
          </p:nvSpPr>
          <p:spPr>
            <a:xfrm>
              <a:off x="5351400" y="3230280"/>
              <a:ext cx="52884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2000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22" name=""/>
          <p:cNvSpPr/>
          <p:nvPr/>
        </p:nvSpPr>
        <p:spPr>
          <a:xfrm>
            <a:off x="1935000" y="3706920"/>
            <a:ext cx="2521080" cy="2946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23" name=""/>
          <p:cNvGraphicFramePr/>
          <p:nvPr/>
        </p:nvGraphicFramePr>
        <p:xfrm>
          <a:off x="2233440" y="3678120"/>
          <a:ext cx="1905120" cy="262728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3524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2233440" y="3678120"/>
                    <a:ext cx="1905120" cy="2627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25" name=""/>
          <p:cNvSpPr/>
          <p:nvPr/>
        </p:nvSpPr>
        <p:spPr>
          <a:xfrm>
            <a:off x="2473920" y="5506560"/>
            <a:ext cx="6876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220,247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6" name=""/>
          <p:cNvSpPr/>
          <p:nvPr/>
        </p:nvSpPr>
        <p:spPr>
          <a:xfrm>
            <a:off x="3309120" y="4150800"/>
            <a:ext cx="6876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775,071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7" name=""/>
          <p:cNvSpPr/>
          <p:nvPr/>
        </p:nvSpPr>
        <p:spPr>
          <a:xfrm>
            <a:off x="2228760" y="3679920"/>
            <a:ext cx="195732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(Physical and Financial)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8" name=""/>
          <p:cNvSpPr/>
          <p:nvPr/>
        </p:nvSpPr>
        <p:spPr>
          <a:xfrm>
            <a:off x="2841480" y="5865120"/>
            <a:ext cx="690840" cy="261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+252%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9" name=""/>
          <p:cNvSpPr/>
          <p:nvPr/>
        </p:nvSpPr>
        <p:spPr>
          <a:xfrm>
            <a:off x="2570040" y="6254640"/>
            <a:ext cx="5288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0" name=""/>
          <p:cNvSpPr/>
          <p:nvPr/>
        </p:nvSpPr>
        <p:spPr>
          <a:xfrm>
            <a:off x="3417840" y="6254640"/>
            <a:ext cx="5288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1" name=""/>
          <p:cNvSpPr/>
          <p:nvPr/>
        </p:nvSpPr>
        <p:spPr>
          <a:xfrm>
            <a:off x="4808520" y="2896560"/>
            <a:ext cx="747720" cy="261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-75%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CC91242-CD29-444F-9238-99918D52FA9F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" name=""/>
          <p:cNvSpPr/>
          <p:nvPr/>
        </p:nvSpPr>
        <p:spPr>
          <a:xfrm>
            <a:off x="60480" y="1809720"/>
            <a:ext cx="2163600" cy="2843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68360">
              <a:lnSpc>
                <a:spcPct val="100000"/>
              </a:lnSpc>
              <a:spcAft>
                <a:spcPts val="102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Marketing Offices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8360">
              <a:lnSpc>
                <a:spcPct val="100000"/>
              </a:lnSpc>
              <a:spcAft>
                <a:spcPts val="102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Pipeline Access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8360">
              <a:lnSpc>
                <a:spcPct val="100000"/>
              </a:lnSpc>
              <a:spcAft>
                <a:spcPts val="102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Electric Grid Access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8360">
              <a:lnSpc>
                <a:spcPct val="100000"/>
              </a:lnSpc>
              <a:spcAft>
                <a:spcPts val="102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NYMEX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8360">
              <a:lnSpc>
                <a:spcPct val="100000"/>
              </a:lnSpc>
              <a:spcAft>
                <a:spcPts val="102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Leased Gas Storage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8360">
              <a:lnSpc>
                <a:spcPct val="100000"/>
              </a:lnSpc>
              <a:spcAft>
                <a:spcPts val="102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Power Plants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8360">
              <a:lnSpc>
                <a:spcPct val="100000"/>
              </a:lnSpc>
              <a:spcAft>
                <a:spcPts val="102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 Operation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8360">
              <a:lnSpc>
                <a:spcPct val="100000"/>
              </a:lnSpc>
              <a:spcAft>
                <a:spcPts val="102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 Operation; Sale Pending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8360">
              <a:lnSpc>
                <a:spcPct val="100000"/>
              </a:lnSpc>
              <a:spcAft>
                <a:spcPts val="102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Under Development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3" name=""/>
          <p:cNvSpPr/>
          <p:nvPr/>
        </p:nvSpPr>
        <p:spPr>
          <a:xfrm>
            <a:off x="231840" y="2747880"/>
            <a:ext cx="131760" cy="14148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4" name=""/>
          <p:cNvSpPr/>
          <p:nvPr/>
        </p:nvSpPr>
        <p:spPr>
          <a:xfrm>
            <a:off x="184320" y="1849320"/>
            <a:ext cx="223560" cy="208080"/>
          </a:xfrm>
          <a:custGeom>
            <a:avLst/>
            <a:gdLst/>
            <a:ahLst/>
            <a:rect l="l" t="t" r="r" b="b"/>
            <a:pathLst>
              <a:path w="138" h="131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1"/>
                </a:lnTo>
                <a:lnTo>
                  <a:pt x="27" y="131"/>
                </a:lnTo>
                <a:lnTo>
                  <a:pt x="69" y="101"/>
                </a:lnTo>
                <a:lnTo>
                  <a:pt x="111" y="131"/>
                </a:lnTo>
                <a:lnTo>
                  <a:pt x="95" y="81"/>
                </a:lnTo>
                <a:lnTo>
                  <a:pt x="138" y="50"/>
                </a:lnTo>
                <a:lnTo>
                  <a:pt x="85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f33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5" name=""/>
          <p:cNvSpPr/>
          <p:nvPr/>
        </p:nvSpPr>
        <p:spPr>
          <a:xfrm>
            <a:off x="230040" y="2238480"/>
            <a:ext cx="173160" cy="25200"/>
          </a:xfrm>
          <a:prstGeom prst="rect">
            <a:avLst/>
          </a:prstGeom>
          <a:solidFill>
            <a:srgbClr val="ffe80f"/>
          </a:solidFill>
          <a:ln w="93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36" name=""/>
          <p:cNvGrpSpPr/>
          <p:nvPr/>
        </p:nvGrpSpPr>
        <p:grpSpPr>
          <a:xfrm>
            <a:off x="174600" y="3013200"/>
            <a:ext cx="203040" cy="209520"/>
            <a:chOff x="174600" y="3013200"/>
            <a:chExt cx="203040" cy="209520"/>
          </a:xfrm>
        </p:grpSpPr>
        <p:sp>
          <p:nvSpPr>
            <p:cNvPr id="3537" name=""/>
            <p:cNvSpPr/>
            <p:nvPr/>
          </p:nvSpPr>
          <p:spPr>
            <a:xfrm>
              <a:off x="174600" y="3013200"/>
              <a:ext cx="20304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8" name=""/>
            <p:cNvSpPr/>
            <p:nvPr/>
          </p:nvSpPr>
          <p:spPr>
            <a:xfrm>
              <a:off x="174600" y="3013200"/>
              <a:ext cx="203040" cy="5256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9" name=""/>
            <p:cNvSpPr/>
            <p:nvPr/>
          </p:nvSpPr>
          <p:spPr>
            <a:xfrm>
              <a:off x="174600" y="3013200"/>
              <a:ext cx="20304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0" name=""/>
            <p:cNvSpPr/>
            <p:nvPr/>
          </p:nvSpPr>
          <p:spPr>
            <a:xfrm>
              <a:off x="174600" y="3038760"/>
              <a:ext cx="20304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41" name=""/>
          <p:cNvGrpSpPr/>
          <p:nvPr/>
        </p:nvGrpSpPr>
        <p:grpSpPr>
          <a:xfrm>
            <a:off x="174600" y="3522600"/>
            <a:ext cx="291600" cy="271440"/>
            <a:chOff x="174600" y="3522600"/>
            <a:chExt cx="291600" cy="271440"/>
          </a:xfrm>
        </p:grpSpPr>
        <p:sp>
          <p:nvSpPr>
            <p:cNvPr id="3542" name=""/>
            <p:cNvSpPr/>
            <p:nvPr/>
          </p:nvSpPr>
          <p:spPr>
            <a:xfrm>
              <a:off x="205200" y="3522600"/>
              <a:ext cx="127800" cy="12060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3" name=""/>
            <p:cNvSpPr/>
            <p:nvPr/>
          </p:nvSpPr>
          <p:spPr>
            <a:xfrm>
              <a:off x="174600" y="3609720"/>
              <a:ext cx="291600" cy="1843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44" name=""/>
          <p:cNvSpPr/>
          <p:nvPr/>
        </p:nvSpPr>
        <p:spPr>
          <a:xfrm>
            <a:off x="608040" y="3600360"/>
            <a:ext cx="19540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45" name=""/>
          <p:cNvGrpSpPr/>
          <p:nvPr/>
        </p:nvGrpSpPr>
        <p:grpSpPr>
          <a:xfrm>
            <a:off x="174600" y="3890880"/>
            <a:ext cx="291600" cy="271440"/>
            <a:chOff x="174600" y="3890880"/>
            <a:chExt cx="291600" cy="271440"/>
          </a:xfrm>
        </p:grpSpPr>
        <p:sp>
          <p:nvSpPr>
            <p:cNvPr id="3546" name=""/>
            <p:cNvSpPr/>
            <p:nvPr/>
          </p:nvSpPr>
          <p:spPr>
            <a:xfrm>
              <a:off x="205200" y="3890880"/>
              <a:ext cx="12780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7" name=""/>
            <p:cNvSpPr/>
            <p:nvPr/>
          </p:nvSpPr>
          <p:spPr>
            <a:xfrm>
              <a:off x="174600" y="3978000"/>
              <a:ext cx="291600" cy="18432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48" name=""/>
          <p:cNvGrpSpPr/>
          <p:nvPr/>
        </p:nvGrpSpPr>
        <p:grpSpPr>
          <a:xfrm>
            <a:off x="174600" y="4268880"/>
            <a:ext cx="291600" cy="271440"/>
            <a:chOff x="174600" y="4268880"/>
            <a:chExt cx="291600" cy="271440"/>
          </a:xfrm>
        </p:grpSpPr>
        <p:sp>
          <p:nvSpPr>
            <p:cNvPr id="3549" name=""/>
            <p:cNvSpPr/>
            <p:nvPr/>
          </p:nvSpPr>
          <p:spPr>
            <a:xfrm>
              <a:off x="205200" y="4268880"/>
              <a:ext cx="127800" cy="120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0" name=""/>
            <p:cNvSpPr/>
            <p:nvPr/>
          </p:nvSpPr>
          <p:spPr>
            <a:xfrm>
              <a:off x="174600" y="4356000"/>
              <a:ext cx="291600" cy="1843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51" name=""/>
          <p:cNvSpPr/>
          <p:nvPr/>
        </p:nvSpPr>
        <p:spPr>
          <a:xfrm>
            <a:off x="6342120" y="1616040"/>
            <a:ext cx="1781280" cy="1405080"/>
          </a:xfrm>
          <a:prstGeom prst="rect">
            <a:avLst/>
          </a:prstGeom>
          <a:solidFill>
            <a:srgbClr val="7fc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52" name=""/>
          <p:cNvGrpSpPr/>
          <p:nvPr/>
        </p:nvGrpSpPr>
        <p:grpSpPr>
          <a:xfrm>
            <a:off x="2652840" y="1400040"/>
            <a:ext cx="6603120" cy="4100400"/>
            <a:chOff x="2652840" y="1400040"/>
            <a:chExt cx="6603120" cy="4100400"/>
          </a:xfrm>
        </p:grpSpPr>
        <p:grpSp>
          <p:nvGrpSpPr>
            <p:cNvPr id="3553" name=""/>
            <p:cNvGrpSpPr/>
            <p:nvPr/>
          </p:nvGrpSpPr>
          <p:grpSpPr>
            <a:xfrm>
              <a:off x="2896920" y="1455480"/>
              <a:ext cx="826560" cy="641160"/>
              <a:chOff x="2896920" y="1455480"/>
              <a:chExt cx="826560" cy="641160"/>
            </a:xfrm>
          </p:grpSpPr>
          <p:sp>
            <p:nvSpPr>
              <p:cNvPr id="3554" name=""/>
              <p:cNvSpPr/>
              <p:nvPr/>
            </p:nvSpPr>
            <p:spPr>
              <a:xfrm>
                <a:off x="2896920" y="1455480"/>
                <a:ext cx="826560" cy="641160"/>
              </a:xfrm>
              <a:custGeom>
                <a:avLst/>
                <a:gdLst/>
                <a:ahLst/>
                <a:rect l="l" t="t" r="r" b="b"/>
                <a:pathLst>
                  <a:path w="508" h="404">
                    <a:moveTo>
                      <a:pt x="128" y="0"/>
                    </a:moveTo>
                    <a:lnTo>
                      <a:pt x="232" y="31"/>
                    </a:lnTo>
                    <a:lnTo>
                      <a:pt x="313" y="51"/>
                    </a:lnTo>
                    <a:lnTo>
                      <a:pt x="351" y="61"/>
                    </a:lnTo>
                    <a:lnTo>
                      <a:pt x="391" y="66"/>
                    </a:lnTo>
                    <a:lnTo>
                      <a:pt x="444" y="78"/>
                    </a:lnTo>
                    <a:lnTo>
                      <a:pt x="508" y="89"/>
                    </a:lnTo>
                    <a:lnTo>
                      <a:pt x="467" y="404"/>
                    </a:lnTo>
                    <a:lnTo>
                      <a:pt x="270" y="359"/>
                    </a:lnTo>
                    <a:lnTo>
                      <a:pt x="242" y="379"/>
                    </a:lnTo>
                    <a:lnTo>
                      <a:pt x="207" y="348"/>
                    </a:lnTo>
                    <a:lnTo>
                      <a:pt x="175" y="379"/>
                    </a:lnTo>
                    <a:lnTo>
                      <a:pt x="147" y="353"/>
                    </a:lnTo>
                    <a:lnTo>
                      <a:pt x="65" y="348"/>
                    </a:lnTo>
                    <a:lnTo>
                      <a:pt x="76" y="297"/>
                    </a:lnTo>
                    <a:lnTo>
                      <a:pt x="18" y="293"/>
                    </a:lnTo>
                    <a:lnTo>
                      <a:pt x="13" y="264"/>
                    </a:lnTo>
                    <a:lnTo>
                      <a:pt x="24" y="232"/>
                    </a:lnTo>
                    <a:lnTo>
                      <a:pt x="9" y="204"/>
                    </a:lnTo>
                    <a:lnTo>
                      <a:pt x="10" y="126"/>
                    </a:lnTo>
                    <a:lnTo>
                      <a:pt x="0" y="65"/>
                    </a:lnTo>
                    <a:lnTo>
                      <a:pt x="7" y="42"/>
                    </a:lnTo>
                    <a:lnTo>
                      <a:pt x="33" y="51"/>
                    </a:lnTo>
                    <a:lnTo>
                      <a:pt x="59" y="87"/>
                    </a:lnTo>
                    <a:lnTo>
                      <a:pt x="109" y="96"/>
                    </a:lnTo>
                    <a:lnTo>
                      <a:pt x="122" y="124"/>
                    </a:lnTo>
                    <a:lnTo>
                      <a:pt x="98" y="124"/>
                    </a:lnTo>
                    <a:lnTo>
                      <a:pt x="95" y="149"/>
                    </a:lnTo>
                    <a:lnTo>
                      <a:pt x="109" y="152"/>
                    </a:lnTo>
                    <a:lnTo>
                      <a:pt x="116" y="176"/>
                    </a:lnTo>
                    <a:lnTo>
                      <a:pt x="84" y="195"/>
                    </a:lnTo>
                    <a:lnTo>
                      <a:pt x="84" y="212"/>
                    </a:lnTo>
                    <a:lnTo>
                      <a:pt x="120" y="212"/>
                    </a:lnTo>
                    <a:lnTo>
                      <a:pt x="128" y="169"/>
                    </a:lnTo>
                    <a:lnTo>
                      <a:pt x="153" y="142"/>
                    </a:lnTo>
                    <a:lnTo>
                      <a:pt x="122" y="74"/>
                    </a:lnTo>
                    <a:lnTo>
                      <a:pt x="142" y="52"/>
                    </a:lnTo>
                    <a:lnTo>
                      <a:pt x="1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5" name=""/>
              <p:cNvSpPr/>
              <p:nvPr/>
            </p:nvSpPr>
            <p:spPr>
              <a:xfrm>
                <a:off x="2896920" y="1455480"/>
                <a:ext cx="826560" cy="641160"/>
              </a:xfrm>
              <a:custGeom>
                <a:avLst/>
                <a:gdLst/>
                <a:ahLst/>
                <a:rect l="l" t="t" r="r" b="b"/>
                <a:pathLst>
                  <a:path w="508" h="404">
                    <a:moveTo>
                      <a:pt x="128" y="0"/>
                    </a:moveTo>
                    <a:lnTo>
                      <a:pt x="232" y="31"/>
                    </a:lnTo>
                    <a:lnTo>
                      <a:pt x="313" y="51"/>
                    </a:lnTo>
                    <a:lnTo>
                      <a:pt x="351" y="61"/>
                    </a:lnTo>
                    <a:lnTo>
                      <a:pt x="391" y="66"/>
                    </a:lnTo>
                    <a:lnTo>
                      <a:pt x="444" y="78"/>
                    </a:lnTo>
                    <a:lnTo>
                      <a:pt x="508" y="89"/>
                    </a:lnTo>
                    <a:lnTo>
                      <a:pt x="467" y="404"/>
                    </a:lnTo>
                    <a:lnTo>
                      <a:pt x="270" y="359"/>
                    </a:lnTo>
                    <a:lnTo>
                      <a:pt x="242" y="379"/>
                    </a:lnTo>
                    <a:lnTo>
                      <a:pt x="207" y="348"/>
                    </a:lnTo>
                    <a:lnTo>
                      <a:pt x="175" y="379"/>
                    </a:lnTo>
                    <a:lnTo>
                      <a:pt x="147" y="353"/>
                    </a:lnTo>
                    <a:lnTo>
                      <a:pt x="65" y="348"/>
                    </a:lnTo>
                    <a:lnTo>
                      <a:pt x="76" y="297"/>
                    </a:lnTo>
                    <a:lnTo>
                      <a:pt x="18" y="293"/>
                    </a:lnTo>
                    <a:lnTo>
                      <a:pt x="13" y="264"/>
                    </a:lnTo>
                    <a:lnTo>
                      <a:pt x="24" y="232"/>
                    </a:lnTo>
                    <a:lnTo>
                      <a:pt x="9" y="204"/>
                    </a:lnTo>
                    <a:lnTo>
                      <a:pt x="10" y="126"/>
                    </a:lnTo>
                    <a:lnTo>
                      <a:pt x="0" y="65"/>
                    </a:lnTo>
                    <a:lnTo>
                      <a:pt x="7" y="42"/>
                    </a:lnTo>
                    <a:lnTo>
                      <a:pt x="33" y="51"/>
                    </a:lnTo>
                    <a:lnTo>
                      <a:pt x="59" y="87"/>
                    </a:lnTo>
                    <a:lnTo>
                      <a:pt x="109" y="96"/>
                    </a:lnTo>
                    <a:lnTo>
                      <a:pt x="122" y="124"/>
                    </a:lnTo>
                    <a:lnTo>
                      <a:pt x="98" y="124"/>
                    </a:lnTo>
                    <a:lnTo>
                      <a:pt x="95" y="149"/>
                    </a:lnTo>
                    <a:lnTo>
                      <a:pt x="109" y="152"/>
                    </a:lnTo>
                    <a:lnTo>
                      <a:pt x="116" y="176"/>
                    </a:lnTo>
                    <a:lnTo>
                      <a:pt x="84" y="195"/>
                    </a:lnTo>
                    <a:lnTo>
                      <a:pt x="84" y="212"/>
                    </a:lnTo>
                    <a:lnTo>
                      <a:pt x="120" y="212"/>
                    </a:lnTo>
                    <a:lnTo>
                      <a:pt x="128" y="169"/>
                    </a:lnTo>
                    <a:lnTo>
                      <a:pt x="153" y="142"/>
                    </a:lnTo>
                    <a:lnTo>
                      <a:pt x="122" y="74"/>
                    </a:lnTo>
                    <a:lnTo>
                      <a:pt x="142" y="52"/>
                    </a:lnTo>
                    <a:lnTo>
                      <a:pt x="128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56" name=""/>
            <p:cNvGrpSpPr/>
            <p:nvPr/>
          </p:nvGrpSpPr>
          <p:grpSpPr>
            <a:xfrm>
              <a:off x="2718000" y="1904760"/>
              <a:ext cx="1029960" cy="804960"/>
              <a:chOff x="2718000" y="1904760"/>
              <a:chExt cx="1029960" cy="804960"/>
            </a:xfrm>
          </p:grpSpPr>
          <p:sp>
            <p:nvSpPr>
              <p:cNvPr id="3557" name=""/>
              <p:cNvSpPr/>
              <p:nvPr/>
            </p:nvSpPr>
            <p:spPr>
              <a:xfrm>
                <a:off x="2718000" y="1904760"/>
                <a:ext cx="1029960" cy="804960"/>
              </a:xfrm>
              <a:custGeom>
                <a:avLst/>
                <a:gdLst/>
                <a:ahLst/>
                <a:rect l="l" t="t" r="r" b="b"/>
                <a:pathLst>
                  <a:path w="633" h="507">
                    <a:moveTo>
                      <a:pt x="138" y="0"/>
                    </a:moveTo>
                    <a:lnTo>
                      <a:pt x="119" y="10"/>
                    </a:lnTo>
                    <a:lnTo>
                      <a:pt x="108" y="55"/>
                    </a:lnTo>
                    <a:lnTo>
                      <a:pt x="97" y="92"/>
                    </a:lnTo>
                    <a:lnTo>
                      <a:pt x="88" y="123"/>
                    </a:lnTo>
                    <a:lnTo>
                      <a:pt x="76" y="156"/>
                    </a:lnTo>
                    <a:lnTo>
                      <a:pt x="64" y="188"/>
                    </a:lnTo>
                    <a:lnTo>
                      <a:pt x="46" y="224"/>
                    </a:lnTo>
                    <a:lnTo>
                      <a:pt x="24" y="266"/>
                    </a:lnTo>
                    <a:lnTo>
                      <a:pt x="0" y="306"/>
                    </a:lnTo>
                    <a:lnTo>
                      <a:pt x="0" y="395"/>
                    </a:lnTo>
                    <a:lnTo>
                      <a:pt x="355" y="471"/>
                    </a:lnTo>
                    <a:lnTo>
                      <a:pt x="519" y="507"/>
                    </a:lnTo>
                    <a:lnTo>
                      <a:pt x="554" y="330"/>
                    </a:lnTo>
                    <a:lnTo>
                      <a:pt x="574" y="315"/>
                    </a:lnTo>
                    <a:lnTo>
                      <a:pt x="555" y="276"/>
                    </a:lnTo>
                    <a:lnTo>
                      <a:pt x="565" y="237"/>
                    </a:lnTo>
                    <a:lnTo>
                      <a:pt x="633" y="169"/>
                    </a:lnTo>
                    <a:lnTo>
                      <a:pt x="586" y="108"/>
                    </a:lnTo>
                    <a:lnTo>
                      <a:pt x="389" y="64"/>
                    </a:lnTo>
                    <a:lnTo>
                      <a:pt x="361" y="82"/>
                    </a:lnTo>
                    <a:lnTo>
                      <a:pt x="326" y="52"/>
                    </a:lnTo>
                    <a:lnTo>
                      <a:pt x="295" y="84"/>
                    </a:lnTo>
                    <a:lnTo>
                      <a:pt x="265" y="52"/>
                    </a:lnTo>
                    <a:lnTo>
                      <a:pt x="187" y="54"/>
                    </a:lnTo>
                    <a:lnTo>
                      <a:pt x="196" y="4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8" name=""/>
              <p:cNvSpPr/>
              <p:nvPr/>
            </p:nvSpPr>
            <p:spPr>
              <a:xfrm>
                <a:off x="2718000" y="1904760"/>
                <a:ext cx="1029960" cy="804960"/>
              </a:xfrm>
              <a:custGeom>
                <a:avLst/>
                <a:gdLst/>
                <a:ahLst/>
                <a:rect l="l" t="t" r="r" b="b"/>
                <a:pathLst>
                  <a:path w="633" h="507">
                    <a:moveTo>
                      <a:pt x="138" y="0"/>
                    </a:moveTo>
                    <a:lnTo>
                      <a:pt x="119" y="10"/>
                    </a:lnTo>
                    <a:lnTo>
                      <a:pt x="108" y="55"/>
                    </a:lnTo>
                    <a:lnTo>
                      <a:pt x="97" y="92"/>
                    </a:lnTo>
                    <a:lnTo>
                      <a:pt x="88" y="123"/>
                    </a:lnTo>
                    <a:lnTo>
                      <a:pt x="76" y="156"/>
                    </a:lnTo>
                    <a:lnTo>
                      <a:pt x="64" y="188"/>
                    </a:lnTo>
                    <a:lnTo>
                      <a:pt x="46" y="224"/>
                    </a:lnTo>
                    <a:lnTo>
                      <a:pt x="24" y="266"/>
                    </a:lnTo>
                    <a:lnTo>
                      <a:pt x="0" y="306"/>
                    </a:lnTo>
                    <a:lnTo>
                      <a:pt x="0" y="395"/>
                    </a:lnTo>
                    <a:lnTo>
                      <a:pt x="355" y="471"/>
                    </a:lnTo>
                    <a:lnTo>
                      <a:pt x="519" y="507"/>
                    </a:lnTo>
                    <a:lnTo>
                      <a:pt x="554" y="330"/>
                    </a:lnTo>
                    <a:lnTo>
                      <a:pt x="574" y="315"/>
                    </a:lnTo>
                    <a:lnTo>
                      <a:pt x="555" y="276"/>
                    </a:lnTo>
                    <a:lnTo>
                      <a:pt x="565" y="237"/>
                    </a:lnTo>
                    <a:lnTo>
                      <a:pt x="633" y="169"/>
                    </a:lnTo>
                    <a:lnTo>
                      <a:pt x="586" y="108"/>
                    </a:lnTo>
                    <a:lnTo>
                      <a:pt x="389" y="64"/>
                    </a:lnTo>
                    <a:lnTo>
                      <a:pt x="361" y="82"/>
                    </a:lnTo>
                    <a:lnTo>
                      <a:pt x="326" y="52"/>
                    </a:lnTo>
                    <a:lnTo>
                      <a:pt x="295" y="84"/>
                    </a:lnTo>
                    <a:lnTo>
                      <a:pt x="265" y="52"/>
                    </a:lnTo>
                    <a:lnTo>
                      <a:pt x="187" y="54"/>
                    </a:lnTo>
                    <a:lnTo>
                      <a:pt x="196" y="4"/>
                    </a:lnTo>
                    <a:lnTo>
                      <a:pt x="138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59" name=""/>
            <p:cNvGrpSpPr/>
            <p:nvPr/>
          </p:nvGrpSpPr>
          <p:grpSpPr>
            <a:xfrm>
              <a:off x="2652840" y="2528640"/>
              <a:ext cx="1088640" cy="1714320"/>
              <a:chOff x="2652840" y="2528640"/>
              <a:chExt cx="1088640" cy="1714320"/>
            </a:xfrm>
          </p:grpSpPr>
          <p:sp>
            <p:nvSpPr>
              <p:cNvPr id="3560" name=""/>
              <p:cNvSpPr/>
              <p:nvPr/>
            </p:nvSpPr>
            <p:spPr>
              <a:xfrm>
                <a:off x="2652840" y="2528640"/>
                <a:ext cx="1088640" cy="1714320"/>
              </a:xfrm>
              <a:custGeom>
                <a:avLst/>
                <a:gdLst/>
                <a:ahLst/>
                <a:rect l="l" t="t" r="r" b="b"/>
                <a:pathLst>
                  <a:path w="669" h="1080">
                    <a:moveTo>
                      <a:pt x="51" y="0"/>
                    </a:moveTo>
                    <a:lnTo>
                      <a:pt x="358" y="64"/>
                    </a:lnTo>
                    <a:lnTo>
                      <a:pt x="291" y="382"/>
                    </a:lnTo>
                    <a:lnTo>
                      <a:pt x="638" y="868"/>
                    </a:lnTo>
                    <a:lnTo>
                      <a:pt x="669" y="929"/>
                    </a:lnTo>
                    <a:lnTo>
                      <a:pt x="636" y="959"/>
                    </a:lnTo>
                    <a:lnTo>
                      <a:pt x="614" y="1011"/>
                    </a:lnTo>
                    <a:lnTo>
                      <a:pt x="595" y="1043"/>
                    </a:lnTo>
                    <a:lnTo>
                      <a:pt x="615" y="1071"/>
                    </a:lnTo>
                    <a:lnTo>
                      <a:pt x="579" y="1080"/>
                    </a:lnTo>
                    <a:lnTo>
                      <a:pt x="377" y="1073"/>
                    </a:lnTo>
                    <a:lnTo>
                      <a:pt x="365" y="1011"/>
                    </a:lnTo>
                    <a:lnTo>
                      <a:pt x="328" y="966"/>
                    </a:lnTo>
                    <a:lnTo>
                      <a:pt x="303" y="949"/>
                    </a:lnTo>
                    <a:lnTo>
                      <a:pt x="296" y="916"/>
                    </a:lnTo>
                    <a:lnTo>
                      <a:pt x="275" y="898"/>
                    </a:lnTo>
                    <a:lnTo>
                      <a:pt x="253" y="876"/>
                    </a:lnTo>
                    <a:lnTo>
                      <a:pt x="245" y="849"/>
                    </a:lnTo>
                    <a:lnTo>
                      <a:pt x="225" y="834"/>
                    </a:lnTo>
                    <a:lnTo>
                      <a:pt x="194" y="843"/>
                    </a:lnTo>
                    <a:lnTo>
                      <a:pt x="159" y="829"/>
                    </a:lnTo>
                    <a:lnTo>
                      <a:pt x="159" y="816"/>
                    </a:lnTo>
                    <a:lnTo>
                      <a:pt x="157" y="786"/>
                    </a:lnTo>
                    <a:lnTo>
                      <a:pt x="143" y="753"/>
                    </a:lnTo>
                    <a:lnTo>
                      <a:pt x="141" y="726"/>
                    </a:lnTo>
                    <a:lnTo>
                      <a:pt x="125" y="702"/>
                    </a:lnTo>
                    <a:lnTo>
                      <a:pt x="129" y="679"/>
                    </a:lnTo>
                    <a:lnTo>
                      <a:pt x="84" y="625"/>
                    </a:lnTo>
                    <a:lnTo>
                      <a:pt x="84" y="593"/>
                    </a:lnTo>
                    <a:lnTo>
                      <a:pt x="108" y="581"/>
                    </a:lnTo>
                    <a:lnTo>
                      <a:pt x="108" y="562"/>
                    </a:lnTo>
                    <a:lnTo>
                      <a:pt x="84" y="555"/>
                    </a:lnTo>
                    <a:lnTo>
                      <a:pt x="76" y="526"/>
                    </a:lnTo>
                    <a:lnTo>
                      <a:pt x="65" y="472"/>
                    </a:lnTo>
                    <a:lnTo>
                      <a:pt x="97" y="501"/>
                    </a:lnTo>
                    <a:lnTo>
                      <a:pt x="84" y="463"/>
                    </a:lnTo>
                    <a:lnTo>
                      <a:pt x="108" y="463"/>
                    </a:lnTo>
                    <a:lnTo>
                      <a:pt x="108" y="437"/>
                    </a:lnTo>
                    <a:lnTo>
                      <a:pt x="84" y="418"/>
                    </a:lnTo>
                    <a:lnTo>
                      <a:pt x="72" y="445"/>
                    </a:lnTo>
                    <a:lnTo>
                      <a:pt x="51" y="436"/>
                    </a:lnTo>
                    <a:lnTo>
                      <a:pt x="8" y="314"/>
                    </a:lnTo>
                    <a:lnTo>
                      <a:pt x="20" y="227"/>
                    </a:lnTo>
                    <a:lnTo>
                      <a:pt x="0" y="178"/>
                    </a:lnTo>
                    <a:lnTo>
                      <a:pt x="9" y="141"/>
                    </a:lnTo>
                    <a:lnTo>
                      <a:pt x="31" y="133"/>
                    </a:lnTo>
                    <a:lnTo>
                      <a:pt x="51" y="74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1" name=""/>
              <p:cNvSpPr/>
              <p:nvPr/>
            </p:nvSpPr>
            <p:spPr>
              <a:xfrm>
                <a:off x="2652840" y="2528640"/>
                <a:ext cx="1088640" cy="1714320"/>
              </a:xfrm>
              <a:custGeom>
                <a:avLst/>
                <a:gdLst/>
                <a:ahLst/>
                <a:rect l="l" t="t" r="r" b="b"/>
                <a:pathLst>
                  <a:path w="669" h="1080">
                    <a:moveTo>
                      <a:pt x="51" y="0"/>
                    </a:moveTo>
                    <a:lnTo>
                      <a:pt x="358" y="64"/>
                    </a:lnTo>
                    <a:lnTo>
                      <a:pt x="291" y="382"/>
                    </a:lnTo>
                    <a:lnTo>
                      <a:pt x="638" y="868"/>
                    </a:lnTo>
                    <a:lnTo>
                      <a:pt x="669" y="929"/>
                    </a:lnTo>
                    <a:lnTo>
                      <a:pt x="636" y="959"/>
                    </a:lnTo>
                    <a:lnTo>
                      <a:pt x="614" y="1011"/>
                    </a:lnTo>
                    <a:lnTo>
                      <a:pt x="595" y="1043"/>
                    </a:lnTo>
                    <a:lnTo>
                      <a:pt x="615" y="1071"/>
                    </a:lnTo>
                    <a:lnTo>
                      <a:pt x="579" y="1080"/>
                    </a:lnTo>
                    <a:lnTo>
                      <a:pt x="377" y="1073"/>
                    </a:lnTo>
                    <a:lnTo>
                      <a:pt x="365" y="1011"/>
                    </a:lnTo>
                    <a:lnTo>
                      <a:pt x="328" y="966"/>
                    </a:lnTo>
                    <a:lnTo>
                      <a:pt x="303" y="949"/>
                    </a:lnTo>
                    <a:lnTo>
                      <a:pt x="296" y="916"/>
                    </a:lnTo>
                    <a:lnTo>
                      <a:pt x="275" y="898"/>
                    </a:lnTo>
                    <a:lnTo>
                      <a:pt x="253" y="876"/>
                    </a:lnTo>
                    <a:lnTo>
                      <a:pt x="245" y="849"/>
                    </a:lnTo>
                    <a:lnTo>
                      <a:pt x="225" y="834"/>
                    </a:lnTo>
                    <a:lnTo>
                      <a:pt x="194" y="843"/>
                    </a:lnTo>
                    <a:lnTo>
                      <a:pt x="159" y="829"/>
                    </a:lnTo>
                    <a:lnTo>
                      <a:pt x="159" y="816"/>
                    </a:lnTo>
                    <a:lnTo>
                      <a:pt x="157" y="786"/>
                    </a:lnTo>
                    <a:lnTo>
                      <a:pt x="143" y="753"/>
                    </a:lnTo>
                    <a:lnTo>
                      <a:pt x="141" y="726"/>
                    </a:lnTo>
                    <a:lnTo>
                      <a:pt x="125" y="702"/>
                    </a:lnTo>
                    <a:lnTo>
                      <a:pt x="129" y="679"/>
                    </a:lnTo>
                    <a:lnTo>
                      <a:pt x="84" y="625"/>
                    </a:lnTo>
                    <a:lnTo>
                      <a:pt x="84" y="593"/>
                    </a:lnTo>
                    <a:lnTo>
                      <a:pt x="108" y="581"/>
                    </a:lnTo>
                    <a:lnTo>
                      <a:pt x="108" y="562"/>
                    </a:lnTo>
                    <a:lnTo>
                      <a:pt x="84" y="555"/>
                    </a:lnTo>
                    <a:lnTo>
                      <a:pt x="76" y="526"/>
                    </a:lnTo>
                    <a:lnTo>
                      <a:pt x="65" y="472"/>
                    </a:lnTo>
                    <a:lnTo>
                      <a:pt x="97" y="501"/>
                    </a:lnTo>
                    <a:lnTo>
                      <a:pt x="84" y="463"/>
                    </a:lnTo>
                    <a:lnTo>
                      <a:pt x="108" y="463"/>
                    </a:lnTo>
                    <a:lnTo>
                      <a:pt x="108" y="437"/>
                    </a:lnTo>
                    <a:lnTo>
                      <a:pt x="84" y="418"/>
                    </a:lnTo>
                    <a:lnTo>
                      <a:pt x="72" y="445"/>
                    </a:lnTo>
                    <a:lnTo>
                      <a:pt x="51" y="436"/>
                    </a:lnTo>
                    <a:lnTo>
                      <a:pt x="8" y="314"/>
                    </a:lnTo>
                    <a:lnTo>
                      <a:pt x="20" y="227"/>
                    </a:lnTo>
                    <a:lnTo>
                      <a:pt x="0" y="178"/>
                    </a:lnTo>
                    <a:lnTo>
                      <a:pt x="9" y="141"/>
                    </a:lnTo>
                    <a:lnTo>
                      <a:pt x="31" y="133"/>
                    </a:lnTo>
                    <a:lnTo>
                      <a:pt x="51" y="74"/>
                    </a:lnTo>
                    <a:lnTo>
                      <a:pt x="51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62" name=""/>
            <p:cNvGrpSpPr/>
            <p:nvPr/>
          </p:nvGrpSpPr>
          <p:grpSpPr>
            <a:xfrm>
              <a:off x="3108600" y="2633400"/>
              <a:ext cx="825120" cy="1271520"/>
              <a:chOff x="3108600" y="2633400"/>
              <a:chExt cx="825120" cy="1271520"/>
            </a:xfrm>
          </p:grpSpPr>
          <p:sp>
            <p:nvSpPr>
              <p:cNvPr id="3563" name=""/>
              <p:cNvSpPr/>
              <p:nvPr/>
            </p:nvSpPr>
            <p:spPr>
              <a:xfrm>
                <a:off x="3108600" y="2633400"/>
                <a:ext cx="825120" cy="1271520"/>
              </a:xfrm>
              <a:custGeom>
                <a:avLst/>
                <a:gdLst/>
                <a:ahLst/>
                <a:rect l="l" t="t" r="r" b="b"/>
                <a:pathLst>
                  <a:path w="507" h="801">
                    <a:moveTo>
                      <a:pt x="65" y="0"/>
                    </a:moveTo>
                    <a:lnTo>
                      <a:pt x="0" y="317"/>
                    </a:lnTo>
                    <a:lnTo>
                      <a:pt x="345" y="801"/>
                    </a:lnTo>
                    <a:lnTo>
                      <a:pt x="366" y="780"/>
                    </a:lnTo>
                    <a:lnTo>
                      <a:pt x="365" y="684"/>
                    </a:lnTo>
                    <a:lnTo>
                      <a:pt x="409" y="692"/>
                    </a:lnTo>
                    <a:lnTo>
                      <a:pt x="452" y="398"/>
                    </a:lnTo>
                    <a:lnTo>
                      <a:pt x="483" y="199"/>
                    </a:lnTo>
                    <a:lnTo>
                      <a:pt x="491" y="140"/>
                    </a:lnTo>
                    <a:lnTo>
                      <a:pt x="507" y="85"/>
                    </a:lnTo>
                    <a:lnTo>
                      <a:pt x="279" y="49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4" name=""/>
              <p:cNvSpPr/>
              <p:nvPr/>
            </p:nvSpPr>
            <p:spPr>
              <a:xfrm>
                <a:off x="3108600" y="2633400"/>
                <a:ext cx="825120" cy="1271520"/>
              </a:xfrm>
              <a:custGeom>
                <a:avLst/>
                <a:gdLst/>
                <a:ahLst/>
                <a:rect l="l" t="t" r="r" b="b"/>
                <a:pathLst>
                  <a:path w="507" h="801">
                    <a:moveTo>
                      <a:pt x="65" y="0"/>
                    </a:moveTo>
                    <a:lnTo>
                      <a:pt x="0" y="317"/>
                    </a:lnTo>
                    <a:lnTo>
                      <a:pt x="345" y="801"/>
                    </a:lnTo>
                    <a:lnTo>
                      <a:pt x="366" y="780"/>
                    </a:lnTo>
                    <a:lnTo>
                      <a:pt x="365" y="684"/>
                    </a:lnTo>
                    <a:lnTo>
                      <a:pt x="409" y="692"/>
                    </a:lnTo>
                    <a:lnTo>
                      <a:pt x="452" y="398"/>
                    </a:lnTo>
                    <a:lnTo>
                      <a:pt x="483" y="199"/>
                    </a:lnTo>
                    <a:lnTo>
                      <a:pt x="491" y="140"/>
                    </a:lnTo>
                    <a:lnTo>
                      <a:pt x="507" y="85"/>
                    </a:lnTo>
                    <a:lnTo>
                      <a:pt x="279" y="49"/>
                    </a:lnTo>
                    <a:lnTo>
                      <a:pt x="65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65" name=""/>
            <p:cNvGrpSpPr/>
            <p:nvPr/>
          </p:nvGrpSpPr>
          <p:grpSpPr>
            <a:xfrm>
              <a:off x="3543120" y="1593720"/>
              <a:ext cx="743400" cy="1224000"/>
              <a:chOff x="3543120" y="1593720"/>
              <a:chExt cx="743400" cy="1224000"/>
            </a:xfrm>
          </p:grpSpPr>
          <p:sp>
            <p:nvSpPr>
              <p:cNvPr id="3566" name=""/>
              <p:cNvSpPr/>
              <p:nvPr/>
            </p:nvSpPr>
            <p:spPr>
              <a:xfrm>
                <a:off x="3543120" y="1593720"/>
                <a:ext cx="743400" cy="1224000"/>
              </a:xfrm>
              <a:custGeom>
                <a:avLst/>
                <a:gdLst/>
                <a:ahLst/>
                <a:rect l="l" t="t" r="r" b="b"/>
                <a:pathLst>
                  <a:path w="457" h="771">
                    <a:moveTo>
                      <a:pt x="109" y="0"/>
                    </a:moveTo>
                    <a:lnTo>
                      <a:pt x="69" y="301"/>
                    </a:lnTo>
                    <a:lnTo>
                      <a:pt x="111" y="365"/>
                    </a:lnTo>
                    <a:lnTo>
                      <a:pt x="44" y="433"/>
                    </a:lnTo>
                    <a:lnTo>
                      <a:pt x="35" y="479"/>
                    </a:lnTo>
                    <a:lnTo>
                      <a:pt x="54" y="511"/>
                    </a:lnTo>
                    <a:lnTo>
                      <a:pt x="35" y="529"/>
                    </a:lnTo>
                    <a:lnTo>
                      <a:pt x="0" y="702"/>
                    </a:lnTo>
                    <a:lnTo>
                      <a:pt x="218" y="744"/>
                    </a:lnTo>
                    <a:lnTo>
                      <a:pt x="424" y="771"/>
                    </a:lnTo>
                    <a:lnTo>
                      <a:pt x="445" y="612"/>
                    </a:lnTo>
                    <a:lnTo>
                      <a:pt x="457" y="524"/>
                    </a:lnTo>
                    <a:lnTo>
                      <a:pt x="436" y="493"/>
                    </a:lnTo>
                    <a:lnTo>
                      <a:pt x="390" y="501"/>
                    </a:lnTo>
                    <a:lnTo>
                      <a:pt x="327" y="509"/>
                    </a:lnTo>
                    <a:lnTo>
                      <a:pt x="316" y="437"/>
                    </a:lnTo>
                    <a:lnTo>
                      <a:pt x="242" y="379"/>
                    </a:lnTo>
                    <a:lnTo>
                      <a:pt x="251" y="341"/>
                    </a:lnTo>
                    <a:lnTo>
                      <a:pt x="258" y="275"/>
                    </a:lnTo>
                    <a:lnTo>
                      <a:pt x="163" y="134"/>
                    </a:lnTo>
                    <a:lnTo>
                      <a:pt x="175" y="9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7" name=""/>
              <p:cNvSpPr/>
              <p:nvPr/>
            </p:nvSpPr>
            <p:spPr>
              <a:xfrm>
                <a:off x="3543120" y="1593720"/>
                <a:ext cx="743400" cy="1224000"/>
              </a:xfrm>
              <a:custGeom>
                <a:avLst/>
                <a:gdLst/>
                <a:ahLst/>
                <a:rect l="l" t="t" r="r" b="b"/>
                <a:pathLst>
                  <a:path w="457" h="771">
                    <a:moveTo>
                      <a:pt x="109" y="0"/>
                    </a:moveTo>
                    <a:lnTo>
                      <a:pt x="69" y="301"/>
                    </a:lnTo>
                    <a:lnTo>
                      <a:pt x="111" y="365"/>
                    </a:lnTo>
                    <a:lnTo>
                      <a:pt x="44" y="433"/>
                    </a:lnTo>
                    <a:lnTo>
                      <a:pt x="35" y="479"/>
                    </a:lnTo>
                    <a:lnTo>
                      <a:pt x="54" y="511"/>
                    </a:lnTo>
                    <a:lnTo>
                      <a:pt x="35" y="529"/>
                    </a:lnTo>
                    <a:lnTo>
                      <a:pt x="0" y="702"/>
                    </a:lnTo>
                    <a:lnTo>
                      <a:pt x="218" y="744"/>
                    </a:lnTo>
                    <a:lnTo>
                      <a:pt x="424" y="771"/>
                    </a:lnTo>
                    <a:lnTo>
                      <a:pt x="445" y="612"/>
                    </a:lnTo>
                    <a:lnTo>
                      <a:pt x="457" y="524"/>
                    </a:lnTo>
                    <a:lnTo>
                      <a:pt x="436" y="493"/>
                    </a:lnTo>
                    <a:lnTo>
                      <a:pt x="390" y="501"/>
                    </a:lnTo>
                    <a:lnTo>
                      <a:pt x="327" y="509"/>
                    </a:lnTo>
                    <a:lnTo>
                      <a:pt x="316" y="437"/>
                    </a:lnTo>
                    <a:lnTo>
                      <a:pt x="242" y="379"/>
                    </a:lnTo>
                    <a:lnTo>
                      <a:pt x="251" y="341"/>
                    </a:lnTo>
                    <a:lnTo>
                      <a:pt x="258" y="275"/>
                    </a:lnTo>
                    <a:lnTo>
                      <a:pt x="163" y="134"/>
                    </a:lnTo>
                    <a:lnTo>
                      <a:pt x="175" y="9"/>
                    </a:lnTo>
                    <a:lnTo>
                      <a:pt x="109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68" name=""/>
            <p:cNvGrpSpPr/>
            <p:nvPr/>
          </p:nvGrpSpPr>
          <p:grpSpPr>
            <a:xfrm>
              <a:off x="3807360" y="1623600"/>
              <a:ext cx="1290600" cy="824040"/>
              <a:chOff x="3807360" y="1623600"/>
              <a:chExt cx="1290600" cy="824040"/>
            </a:xfrm>
          </p:grpSpPr>
          <p:sp>
            <p:nvSpPr>
              <p:cNvPr id="3569" name=""/>
              <p:cNvSpPr/>
              <p:nvPr/>
            </p:nvSpPr>
            <p:spPr>
              <a:xfrm>
                <a:off x="3807360" y="1623600"/>
                <a:ext cx="1290600" cy="824040"/>
              </a:xfrm>
              <a:custGeom>
                <a:avLst/>
                <a:gdLst/>
                <a:ahLst/>
                <a:rect l="l" t="t" r="r" b="b"/>
                <a:pathLst>
                  <a:path w="793" h="519">
                    <a:moveTo>
                      <a:pt x="13" y="0"/>
                    </a:moveTo>
                    <a:lnTo>
                      <a:pt x="169" y="21"/>
                    </a:lnTo>
                    <a:lnTo>
                      <a:pt x="263" y="35"/>
                    </a:lnTo>
                    <a:lnTo>
                      <a:pt x="388" y="49"/>
                    </a:lnTo>
                    <a:lnTo>
                      <a:pt x="502" y="60"/>
                    </a:lnTo>
                    <a:lnTo>
                      <a:pt x="700" y="75"/>
                    </a:lnTo>
                    <a:lnTo>
                      <a:pt x="793" y="83"/>
                    </a:lnTo>
                    <a:lnTo>
                      <a:pt x="790" y="506"/>
                    </a:lnTo>
                    <a:lnTo>
                      <a:pt x="305" y="462"/>
                    </a:lnTo>
                    <a:lnTo>
                      <a:pt x="295" y="519"/>
                    </a:lnTo>
                    <a:lnTo>
                      <a:pt x="276" y="492"/>
                    </a:lnTo>
                    <a:lnTo>
                      <a:pt x="231" y="497"/>
                    </a:lnTo>
                    <a:lnTo>
                      <a:pt x="167" y="507"/>
                    </a:lnTo>
                    <a:lnTo>
                      <a:pt x="156" y="434"/>
                    </a:lnTo>
                    <a:lnTo>
                      <a:pt x="79" y="375"/>
                    </a:lnTo>
                    <a:lnTo>
                      <a:pt x="90" y="321"/>
                    </a:lnTo>
                    <a:lnTo>
                      <a:pt x="98" y="276"/>
                    </a:lnTo>
                    <a:lnTo>
                      <a:pt x="0" y="13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0" name=""/>
              <p:cNvSpPr/>
              <p:nvPr/>
            </p:nvSpPr>
            <p:spPr>
              <a:xfrm>
                <a:off x="3807360" y="1623600"/>
                <a:ext cx="1290600" cy="824040"/>
              </a:xfrm>
              <a:custGeom>
                <a:avLst/>
                <a:gdLst/>
                <a:ahLst/>
                <a:rect l="l" t="t" r="r" b="b"/>
                <a:pathLst>
                  <a:path w="793" h="519">
                    <a:moveTo>
                      <a:pt x="13" y="0"/>
                    </a:moveTo>
                    <a:lnTo>
                      <a:pt x="169" y="21"/>
                    </a:lnTo>
                    <a:lnTo>
                      <a:pt x="263" y="35"/>
                    </a:lnTo>
                    <a:lnTo>
                      <a:pt x="388" y="49"/>
                    </a:lnTo>
                    <a:lnTo>
                      <a:pt x="502" y="60"/>
                    </a:lnTo>
                    <a:lnTo>
                      <a:pt x="700" y="75"/>
                    </a:lnTo>
                    <a:lnTo>
                      <a:pt x="793" y="83"/>
                    </a:lnTo>
                    <a:lnTo>
                      <a:pt x="790" y="506"/>
                    </a:lnTo>
                    <a:lnTo>
                      <a:pt x="305" y="462"/>
                    </a:lnTo>
                    <a:lnTo>
                      <a:pt x="295" y="519"/>
                    </a:lnTo>
                    <a:lnTo>
                      <a:pt x="276" y="492"/>
                    </a:lnTo>
                    <a:lnTo>
                      <a:pt x="231" y="497"/>
                    </a:lnTo>
                    <a:lnTo>
                      <a:pt x="167" y="507"/>
                    </a:lnTo>
                    <a:lnTo>
                      <a:pt x="156" y="434"/>
                    </a:lnTo>
                    <a:lnTo>
                      <a:pt x="79" y="375"/>
                    </a:lnTo>
                    <a:lnTo>
                      <a:pt x="90" y="321"/>
                    </a:lnTo>
                    <a:lnTo>
                      <a:pt x="98" y="276"/>
                    </a:lnTo>
                    <a:lnTo>
                      <a:pt x="0" y="130"/>
                    </a:lnTo>
                    <a:lnTo>
                      <a:pt x="13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71" name=""/>
            <p:cNvGrpSpPr/>
            <p:nvPr/>
          </p:nvGrpSpPr>
          <p:grpSpPr>
            <a:xfrm>
              <a:off x="4207320" y="2328480"/>
              <a:ext cx="887040" cy="738360"/>
              <a:chOff x="4207320" y="2328480"/>
              <a:chExt cx="887040" cy="738360"/>
            </a:xfrm>
          </p:grpSpPr>
          <p:sp>
            <p:nvSpPr>
              <p:cNvPr id="3572" name=""/>
              <p:cNvSpPr/>
              <p:nvPr/>
            </p:nvSpPr>
            <p:spPr>
              <a:xfrm>
                <a:off x="4207320" y="2328480"/>
                <a:ext cx="887040" cy="738360"/>
              </a:xfrm>
              <a:custGeom>
                <a:avLst/>
                <a:gdLst/>
                <a:ahLst/>
                <a:rect l="l" t="t" r="r" b="b"/>
                <a:pathLst>
                  <a:path w="545" h="465">
                    <a:moveTo>
                      <a:pt x="54" y="0"/>
                    </a:moveTo>
                    <a:lnTo>
                      <a:pt x="33" y="175"/>
                    </a:lnTo>
                    <a:lnTo>
                      <a:pt x="0" y="423"/>
                    </a:lnTo>
                    <a:lnTo>
                      <a:pt x="158" y="435"/>
                    </a:lnTo>
                    <a:lnTo>
                      <a:pt x="525" y="465"/>
                    </a:lnTo>
                    <a:lnTo>
                      <a:pt x="545" y="49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3" name=""/>
              <p:cNvSpPr/>
              <p:nvPr/>
            </p:nvSpPr>
            <p:spPr>
              <a:xfrm>
                <a:off x="4207320" y="2328480"/>
                <a:ext cx="887040" cy="738360"/>
              </a:xfrm>
              <a:custGeom>
                <a:avLst/>
                <a:gdLst/>
                <a:ahLst/>
                <a:rect l="l" t="t" r="r" b="b"/>
                <a:pathLst>
                  <a:path w="545" h="465">
                    <a:moveTo>
                      <a:pt x="54" y="0"/>
                    </a:moveTo>
                    <a:lnTo>
                      <a:pt x="33" y="175"/>
                    </a:lnTo>
                    <a:lnTo>
                      <a:pt x="0" y="423"/>
                    </a:lnTo>
                    <a:lnTo>
                      <a:pt x="158" y="435"/>
                    </a:lnTo>
                    <a:lnTo>
                      <a:pt x="525" y="465"/>
                    </a:lnTo>
                    <a:lnTo>
                      <a:pt x="545" y="49"/>
                    </a:lnTo>
                    <a:lnTo>
                      <a:pt x="54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74" name=""/>
            <p:cNvGrpSpPr/>
            <p:nvPr/>
          </p:nvGrpSpPr>
          <p:grpSpPr>
            <a:xfrm>
              <a:off x="3772800" y="2773080"/>
              <a:ext cx="689760" cy="906480"/>
              <a:chOff x="3772800" y="2773080"/>
              <a:chExt cx="689760" cy="906480"/>
            </a:xfrm>
          </p:grpSpPr>
          <p:sp>
            <p:nvSpPr>
              <p:cNvPr id="3575" name=""/>
              <p:cNvSpPr/>
              <p:nvPr/>
            </p:nvSpPr>
            <p:spPr>
              <a:xfrm>
                <a:off x="3772800" y="2773080"/>
                <a:ext cx="689760" cy="906480"/>
              </a:xfrm>
              <a:custGeom>
                <a:avLst/>
                <a:gdLst/>
                <a:ahLst/>
                <a:rect l="l" t="t" r="r" b="b"/>
                <a:pathLst>
                  <a:path w="424" h="571">
                    <a:moveTo>
                      <a:pt x="79" y="0"/>
                    </a:moveTo>
                    <a:lnTo>
                      <a:pt x="286" y="30"/>
                    </a:lnTo>
                    <a:lnTo>
                      <a:pt x="272" y="139"/>
                    </a:lnTo>
                    <a:lnTo>
                      <a:pt x="424" y="154"/>
                    </a:lnTo>
                    <a:lnTo>
                      <a:pt x="383" y="571"/>
                    </a:lnTo>
                    <a:lnTo>
                      <a:pt x="0" y="529"/>
                    </a:lnTo>
                    <a:lnTo>
                      <a:pt x="39" y="262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6" name=""/>
              <p:cNvSpPr/>
              <p:nvPr/>
            </p:nvSpPr>
            <p:spPr>
              <a:xfrm>
                <a:off x="3772800" y="2773080"/>
                <a:ext cx="689760" cy="906480"/>
              </a:xfrm>
              <a:custGeom>
                <a:avLst/>
                <a:gdLst/>
                <a:ahLst/>
                <a:rect l="l" t="t" r="r" b="b"/>
                <a:pathLst>
                  <a:path w="424" h="571">
                    <a:moveTo>
                      <a:pt x="79" y="0"/>
                    </a:moveTo>
                    <a:lnTo>
                      <a:pt x="286" y="30"/>
                    </a:lnTo>
                    <a:lnTo>
                      <a:pt x="272" y="139"/>
                    </a:lnTo>
                    <a:lnTo>
                      <a:pt x="424" y="154"/>
                    </a:lnTo>
                    <a:lnTo>
                      <a:pt x="383" y="571"/>
                    </a:lnTo>
                    <a:lnTo>
                      <a:pt x="0" y="529"/>
                    </a:lnTo>
                    <a:lnTo>
                      <a:pt x="39" y="262"/>
                    </a:lnTo>
                    <a:lnTo>
                      <a:pt x="79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77" name=""/>
            <p:cNvGrpSpPr/>
            <p:nvPr/>
          </p:nvGrpSpPr>
          <p:grpSpPr>
            <a:xfrm>
              <a:off x="3559320" y="3606480"/>
              <a:ext cx="834840" cy="944640"/>
              <a:chOff x="3559320" y="3606480"/>
              <a:chExt cx="834840" cy="944640"/>
            </a:xfrm>
          </p:grpSpPr>
          <p:sp>
            <p:nvSpPr>
              <p:cNvPr id="3578" name=""/>
              <p:cNvSpPr/>
              <p:nvPr/>
            </p:nvSpPr>
            <p:spPr>
              <a:xfrm>
                <a:off x="3559320" y="3606480"/>
                <a:ext cx="834840" cy="944640"/>
              </a:xfrm>
              <a:custGeom>
                <a:avLst/>
                <a:gdLst/>
                <a:ahLst/>
                <a:rect l="l" t="t" r="r" b="b"/>
                <a:pathLst>
                  <a:path w="513" h="595">
                    <a:moveTo>
                      <a:pt x="130" y="0"/>
                    </a:moveTo>
                    <a:lnTo>
                      <a:pt x="119" y="78"/>
                    </a:lnTo>
                    <a:lnTo>
                      <a:pt x="75" y="69"/>
                    </a:lnTo>
                    <a:lnTo>
                      <a:pt x="77" y="169"/>
                    </a:lnTo>
                    <a:lnTo>
                      <a:pt x="57" y="189"/>
                    </a:lnTo>
                    <a:lnTo>
                      <a:pt x="88" y="250"/>
                    </a:lnTo>
                    <a:lnTo>
                      <a:pt x="57" y="277"/>
                    </a:lnTo>
                    <a:lnTo>
                      <a:pt x="39" y="320"/>
                    </a:lnTo>
                    <a:lnTo>
                      <a:pt x="15" y="364"/>
                    </a:lnTo>
                    <a:lnTo>
                      <a:pt x="31" y="389"/>
                    </a:lnTo>
                    <a:lnTo>
                      <a:pt x="2" y="399"/>
                    </a:lnTo>
                    <a:lnTo>
                      <a:pt x="0" y="440"/>
                    </a:lnTo>
                    <a:lnTo>
                      <a:pt x="288" y="592"/>
                    </a:lnTo>
                    <a:lnTo>
                      <a:pt x="451" y="595"/>
                    </a:lnTo>
                    <a:lnTo>
                      <a:pt x="513" y="47"/>
                    </a:lnTo>
                    <a:lnTo>
                      <a:pt x="130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9" name=""/>
              <p:cNvSpPr/>
              <p:nvPr/>
            </p:nvSpPr>
            <p:spPr>
              <a:xfrm>
                <a:off x="3559320" y="3606480"/>
                <a:ext cx="834840" cy="944640"/>
              </a:xfrm>
              <a:custGeom>
                <a:avLst/>
                <a:gdLst/>
                <a:ahLst/>
                <a:rect l="l" t="t" r="r" b="b"/>
                <a:pathLst>
                  <a:path w="513" h="595">
                    <a:moveTo>
                      <a:pt x="130" y="0"/>
                    </a:moveTo>
                    <a:lnTo>
                      <a:pt x="119" y="78"/>
                    </a:lnTo>
                    <a:lnTo>
                      <a:pt x="75" y="69"/>
                    </a:lnTo>
                    <a:lnTo>
                      <a:pt x="77" y="169"/>
                    </a:lnTo>
                    <a:lnTo>
                      <a:pt x="57" y="189"/>
                    </a:lnTo>
                    <a:lnTo>
                      <a:pt x="88" y="250"/>
                    </a:lnTo>
                    <a:lnTo>
                      <a:pt x="57" y="277"/>
                    </a:lnTo>
                    <a:lnTo>
                      <a:pt x="39" y="320"/>
                    </a:lnTo>
                    <a:lnTo>
                      <a:pt x="15" y="364"/>
                    </a:lnTo>
                    <a:lnTo>
                      <a:pt x="31" y="389"/>
                    </a:lnTo>
                    <a:lnTo>
                      <a:pt x="2" y="399"/>
                    </a:lnTo>
                    <a:lnTo>
                      <a:pt x="0" y="440"/>
                    </a:lnTo>
                    <a:lnTo>
                      <a:pt x="288" y="592"/>
                    </a:lnTo>
                    <a:lnTo>
                      <a:pt x="451" y="595"/>
                    </a:lnTo>
                    <a:lnTo>
                      <a:pt x="513" y="47"/>
                    </a:lnTo>
                    <a:lnTo>
                      <a:pt x="130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80" name=""/>
            <p:cNvGrpSpPr/>
            <p:nvPr/>
          </p:nvGrpSpPr>
          <p:grpSpPr>
            <a:xfrm>
              <a:off x="4287240" y="3671640"/>
              <a:ext cx="887040" cy="895320"/>
              <a:chOff x="4287240" y="3671640"/>
              <a:chExt cx="887040" cy="895320"/>
            </a:xfrm>
          </p:grpSpPr>
          <p:sp>
            <p:nvSpPr>
              <p:cNvPr id="3581" name=""/>
              <p:cNvSpPr/>
              <p:nvPr/>
            </p:nvSpPr>
            <p:spPr>
              <a:xfrm>
                <a:off x="4287240" y="3671640"/>
                <a:ext cx="887040" cy="895320"/>
              </a:xfrm>
              <a:custGeom>
                <a:avLst/>
                <a:gdLst/>
                <a:ahLst/>
                <a:rect l="l" t="t" r="r" b="b"/>
                <a:pathLst>
                  <a:path w="545" h="564">
                    <a:moveTo>
                      <a:pt x="66" y="0"/>
                    </a:moveTo>
                    <a:lnTo>
                      <a:pt x="545" y="22"/>
                    </a:lnTo>
                    <a:lnTo>
                      <a:pt x="522" y="522"/>
                    </a:lnTo>
                    <a:lnTo>
                      <a:pt x="366" y="512"/>
                    </a:lnTo>
                    <a:lnTo>
                      <a:pt x="220" y="507"/>
                    </a:lnTo>
                    <a:lnTo>
                      <a:pt x="220" y="527"/>
                    </a:lnTo>
                    <a:lnTo>
                      <a:pt x="98" y="527"/>
                    </a:lnTo>
                    <a:lnTo>
                      <a:pt x="92" y="564"/>
                    </a:lnTo>
                    <a:lnTo>
                      <a:pt x="0" y="552"/>
                    </a:lnTo>
                    <a:lnTo>
                      <a:pt x="51" y="130"/>
                    </a:lnTo>
                    <a:lnTo>
                      <a:pt x="66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2" name=""/>
              <p:cNvSpPr/>
              <p:nvPr/>
            </p:nvSpPr>
            <p:spPr>
              <a:xfrm>
                <a:off x="4287240" y="3671640"/>
                <a:ext cx="887040" cy="895320"/>
              </a:xfrm>
              <a:custGeom>
                <a:avLst/>
                <a:gdLst/>
                <a:ahLst/>
                <a:rect l="l" t="t" r="r" b="b"/>
                <a:pathLst>
                  <a:path w="545" h="564">
                    <a:moveTo>
                      <a:pt x="66" y="0"/>
                    </a:moveTo>
                    <a:lnTo>
                      <a:pt x="545" y="22"/>
                    </a:lnTo>
                    <a:lnTo>
                      <a:pt x="522" y="522"/>
                    </a:lnTo>
                    <a:lnTo>
                      <a:pt x="366" y="512"/>
                    </a:lnTo>
                    <a:lnTo>
                      <a:pt x="220" y="507"/>
                    </a:lnTo>
                    <a:lnTo>
                      <a:pt x="220" y="527"/>
                    </a:lnTo>
                    <a:lnTo>
                      <a:pt x="98" y="527"/>
                    </a:lnTo>
                    <a:lnTo>
                      <a:pt x="92" y="564"/>
                    </a:lnTo>
                    <a:lnTo>
                      <a:pt x="0" y="552"/>
                    </a:lnTo>
                    <a:lnTo>
                      <a:pt x="51" y="130"/>
                    </a:lnTo>
                    <a:lnTo>
                      <a:pt x="66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83" name=""/>
            <p:cNvGrpSpPr/>
            <p:nvPr/>
          </p:nvGrpSpPr>
          <p:grpSpPr>
            <a:xfrm>
              <a:off x="4647240" y="3803400"/>
              <a:ext cx="1800000" cy="1697040"/>
              <a:chOff x="4647240" y="3803400"/>
              <a:chExt cx="1800000" cy="1697040"/>
            </a:xfrm>
          </p:grpSpPr>
          <p:sp>
            <p:nvSpPr>
              <p:cNvPr id="3584" name=""/>
              <p:cNvSpPr/>
              <p:nvPr/>
            </p:nvSpPr>
            <p:spPr>
              <a:xfrm>
                <a:off x="4647240" y="3803400"/>
                <a:ext cx="1800000" cy="1697040"/>
              </a:xfrm>
              <a:custGeom>
                <a:avLst/>
                <a:gdLst/>
                <a:ahLst/>
                <a:rect l="l" t="t" r="r" b="b"/>
                <a:pathLst>
                  <a:path w="1106" h="1069">
                    <a:moveTo>
                      <a:pt x="319" y="0"/>
                    </a:moveTo>
                    <a:lnTo>
                      <a:pt x="563" y="9"/>
                    </a:lnTo>
                    <a:lnTo>
                      <a:pt x="563" y="201"/>
                    </a:lnTo>
                    <a:lnTo>
                      <a:pt x="688" y="256"/>
                    </a:lnTo>
                    <a:lnTo>
                      <a:pt x="724" y="237"/>
                    </a:lnTo>
                    <a:lnTo>
                      <a:pt x="806" y="279"/>
                    </a:lnTo>
                    <a:lnTo>
                      <a:pt x="853" y="277"/>
                    </a:lnTo>
                    <a:lnTo>
                      <a:pt x="947" y="233"/>
                    </a:lnTo>
                    <a:lnTo>
                      <a:pt x="1002" y="276"/>
                    </a:lnTo>
                    <a:lnTo>
                      <a:pt x="1050" y="286"/>
                    </a:lnTo>
                    <a:lnTo>
                      <a:pt x="1050" y="443"/>
                    </a:lnTo>
                    <a:lnTo>
                      <a:pt x="1106" y="542"/>
                    </a:lnTo>
                    <a:lnTo>
                      <a:pt x="1093" y="677"/>
                    </a:lnTo>
                    <a:lnTo>
                      <a:pt x="1032" y="732"/>
                    </a:lnTo>
                    <a:lnTo>
                      <a:pt x="1020" y="682"/>
                    </a:lnTo>
                    <a:lnTo>
                      <a:pt x="1002" y="704"/>
                    </a:lnTo>
                    <a:lnTo>
                      <a:pt x="1015" y="736"/>
                    </a:lnTo>
                    <a:lnTo>
                      <a:pt x="908" y="817"/>
                    </a:lnTo>
                    <a:lnTo>
                      <a:pt x="883" y="822"/>
                    </a:lnTo>
                    <a:lnTo>
                      <a:pt x="827" y="861"/>
                    </a:lnTo>
                    <a:lnTo>
                      <a:pt x="827" y="883"/>
                    </a:lnTo>
                    <a:lnTo>
                      <a:pt x="810" y="888"/>
                    </a:lnTo>
                    <a:lnTo>
                      <a:pt x="822" y="916"/>
                    </a:lnTo>
                    <a:lnTo>
                      <a:pt x="792" y="955"/>
                    </a:lnTo>
                    <a:lnTo>
                      <a:pt x="810" y="1015"/>
                    </a:lnTo>
                    <a:lnTo>
                      <a:pt x="827" y="1033"/>
                    </a:lnTo>
                    <a:lnTo>
                      <a:pt x="822" y="1069"/>
                    </a:lnTo>
                    <a:lnTo>
                      <a:pt x="779" y="1069"/>
                    </a:lnTo>
                    <a:lnTo>
                      <a:pt x="740" y="1052"/>
                    </a:lnTo>
                    <a:lnTo>
                      <a:pt x="714" y="1056"/>
                    </a:lnTo>
                    <a:lnTo>
                      <a:pt x="629" y="1024"/>
                    </a:lnTo>
                    <a:lnTo>
                      <a:pt x="589" y="902"/>
                    </a:lnTo>
                    <a:lnTo>
                      <a:pt x="530" y="843"/>
                    </a:lnTo>
                    <a:lnTo>
                      <a:pt x="477" y="736"/>
                    </a:lnTo>
                    <a:lnTo>
                      <a:pt x="452" y="724"/>
                    </a:lnTo>
                    <a:lnTo>
                      <a:pt x="424" y="698"/>
                    </a:lnTo>
                    <a:lnTo>
                      <a:pt x="397" y="698"/>
                    </a:lnTo>
                    <a:lnTo>
                      <a:pt x="355" y="689"/>
                    </a:lnTo>
                    <a:lnTo>
                      <a:pt x="323" y="698"/>
                    </a:lnTo>
                    <a:lnTo>
                      <a:pt x="302" y="752"/>
                    </a:lnTo>
                    <a:lnTo>
                      <a:pt x="268" y="761"/>
                    </a:lnTo>
                    <a:lnTo>
                      <a:pt x="198" y="719"/>
                    </a:lnTo>
                    <a:lnTo>
                      <a:pt x="157" y="668"/>
                    </a:lnTo>
                    <a:lnTo>
                      <a:pt x="150" y="607"/>
                    </a:lnTo>
                    <a:lnTo>
                      <a:pt x="120" y="565"/>
                    </a:lnTo>
                    <a:lnTo>
                      <a:pt x="51" y="507"/>
                    </a:lnTo>
                    <a:lnTo>
                      <a:pt x="0" y="446"/>
                    </a:lnTo>
                    <a:lnTo>
                      <a:pt x="0" y="420"/>
                    </a:lnTo>
                    <a:lnTo>
                      <a:pt x="166" y="422"/>
                    </a:lnTo>
                    <a:lnTo>
                      <a:pt x="302" y="434"/>
                    </a:lnTo>
                    <a:lnTo>
                      <a:pt x="319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5" name=""/>
              <p:cNvSpPr/>
              <p:nvPr/>
            </p:nvSpPr>
            <p:spPr>
              <a:xfrm>
                <a:off x="4647240" y="3803400"/>
                <a:ext cx="1800000" cy="1697040"/>
              </a:xfrm>
              <a:custGeom>
                <a:avLst/>
                <a:gdLst/>
                <a:ahLst/>
                <a:rect l="l" t="t" r="r" b="b"/>
                <a:pathLst>
                  <a:path w="1106" h="1069">
                    <a:moveTo>
                      <a:pt x="319" y="0"/>
                    </a:moveTo>
                    <a:lnTo>
                      <a:pt x="563" y="9"/>
                    </a:lnTo>
                    <a:lnTo>
                      <a:pt x="563" y="201"/>
                    </a:lnTo>
                    <a:lnTo>
                      <a:pt x="688" y="256"/>
                    </a:lnTo>
                    <a:lnTo>
                      <a:pt x="724" y="237"/>
                    </a:lnTo>
                    <a:lnTo>
                      <a:pt x="806" y="279"/>
                    </a:lnTo>
                    <a:lnTo>
                      <a:pt x="853" y="277"/>
                    </a:lnTo>
                    <a:lnTo>
                      <a:pt x="947" y="233"/>
                    </a:lnTo>
                    <a:lnTo>
                      <a:pt x="1002" y="276"/>
                    </a:lnTo>
                    <a:lnTo>
                      <a:pt x="1050" y="286"/>
                    </a:lnTo>
                    <a:lnTo>
                      <a:pt x="1050" y="443"/>
                    </a:lnTo>
                    <a:lnTo>
                      <a:pt x="1106" y="542"/>
                    </a:lnTo>
                    <a:lnTo>
                      <a:pt x="1093" y="677"/>
                    </a:lnTo>
                    <a:lnTo>
                      <a:pt x="1032" y="732"/>
                    </a:lnTo>
                    <a:lnTo>
                      <a:pt x="1020" y="682"/>
                    </a:lnTo>
                    <a:lnTo>
                      <a:pt x="1002" y="704"/>
                    </a:lnTo>
                    <a:lnTo>
                      <a:pt x="1015" y="736"/>
                    </a:lnTo>
                    <a:lnTo>
                      <a:pt x="908" y="817"/>
                    </a:lnTo>
                    <a:lnTo>
                      <a:pt x="883" y="822"/>
                    </a:lnTo>
                    <a:lnTo>
                      <a:pt x="827" y="861"/>
                    </a:lnTo>
                    <a:lnTo>
                      <a:pt x="827" y="883"/>
                    </a:lnTo>
                    <a:lnTo>
                      <a:pt x="810" y="888"/>
                    </a:lnTo>
                    <a:lnTo>
                      <a:pt x="822" y="916"/>
                    </a:lnTo>
                    <a:lnTo>
                      <a:pt x="792" y="955"/>
                    </a:lnTo>
                    <a:lnTo>
                      <a:pt x="810" y="1015"/>
                    </a:lnTo>
                    <a:lnTo>
                      <a:pt x="827" y="1033"/>
                    </a:lnTo>
                    <a:lnTo>
                      <a:pt x="822" y="1069"/>
                    </a:lnTo>
                    <a:lnTo>
                      <a:pt x="779" y="1069"/>
                    </a:lnTo>
                    <a:lnTo>
                      <a:pt x="740" y="1052"/>
                    </a:lnTo>
                    <a:lnTo>
                      <a:pt x="714" y="1056"/>
                    </a:lnTo>
                    <a:lnTo>
                      <a:pt x="629" y="1024"/>
                    </a:lnTo>
                    <a:lnTo>
                      <a:pt x="589" y="902"/>
                    </a:lnTo>
                    <a:lnTo>
                      <a:pt x="530" y="843"/>
                    </a:lnTo>
                    <a:lnTo>
                      <a:pt x="477" y="736"/>
                    </a:lnTo>
                    <a:lnTo>
                      <a:pt x="452" y="724"/>
                    </a:lnTo>
                    <a:lnTo>
                      <a:pt x="424" y="698"/>
                    </a:lnTo>
                    <a:lnTo>
                      <a:pt x="397" y="698"/>
                    </a:lnTo>
                    <a:lnTo>
                      <a:pt x="355" y="689"/>
                    </a:lnTo>
                    <a:lnTo>
                      <a:pt x="323" y="698"/>
                    </a:lnTo>
                    <a:lnTo>
                      <a:pt x="302" y="752"/>
                    </a:lnTo>
                    <a:lnTo>
                      <a:pt x="268" y="761"/>
                    </a:lnTo>
                    <a:lnTo>
                      <a:pt x="198" y="719"/>
                    </a:lnTo>
                    <a:lnTo>
                      <a:pt x="157" y="668"/>
                    </a:lnTo>
                    <a:lnTo>
                      <a:pt x="150" y="607"/>
                    </a:lnTo>
                    <a:lnTo>
                      <a:pt x="120" y="565"/>
                    </a:lnTo>
                    <a:lnTo>
                      <a:pt x="51" y="507"/>
                    </a:lnTo>
                    <a:lnTo>
                      <a:pt x="0" y="446"/>
                    </a:lnTo>
                    <a:lnTo>
                      <a:pt x="0" y="420"/>
                    </a:lnTo>
                    <a:lnTo>
                      <a:pt x="166" y="422"/>
                    </a:lnTo>
                    <a:lnTo>
                      <a:pt x="302" y="434"/>
                    </a:lnTo>
                    <a:lnTo>
                      <a:pt x="319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86" name=""/>
            <p:cNvGrpSpPr/>
            <p:nvPr/>
          </p:nvGrpSpPr>
          <p:grpSpPr>
            <a:xfrm>
              <a:off x="5162040" y="3706560"/>
              <a:ext cx="1113120" cy="544320"/>
              <a:chOff x="5162040" y="3706560"/>
              <a:chExt cx="1113120" cy="544320"/>
            </a:xfrm>
          </p:grpSpPr>
          <p:sp>
            <p:nvSpPr>
              <p:cNvPr id="3587" name=""/>
              <p:cNvSpPr/>
              <p:nvPr/>
            </p:nvSpPr>
            <p:spPr>
              <a:xfrm>
                <a:off x="5162040" y="3706560"/>
                <a:ext cx="1113120" cy="544320"/>
              </a:xfrm>
              <a:custGeom>
                <a:avLst/>
                <a:gdLst/>
                <a:ahLst/>
                <a:rect l="l" t="t" r="r" b="b"/>
                <a:pathLst>
                  <a:path w="684" h="343">
                    <a:moveTo>
                      <a:pt x="4" y="0"/>
                    </a:moveTo>
                    <a:lnTo>
                      <a:pt x="0" y="63"/>
                    </a:lnTo>
                    <a:lnTo>
                      <a:pt x="243" y="71"/>
                    </a:lnTo>
                    <a:lnTo>
                      <a:pt x="244" y="266"/>
                    </a:lnTo>
                    <a:lnTo>
                      <a:pt x="369" y="319"/>
                    </a:lnTo>
                    <a:lnTo>
                      <a:pt x="403" y="299"/>
                    </a:lnTo>
                    <a:lnTo>
                      <a:pt x="482" y="343"/>
                    </a:lnTo>
                    <a:lnTo>
                      <a:pt x="534" y="340"/>
                    </a:lnTo>
                    <a:lnTo>
                      <a:pt x="628" y="299"/>
                    </a:lnTo>
                    <a:lnTo>
                      <a:pt x="684" y="340"/>
                    </a:lnTo>
                    <a:lnTo>
                      <a:pt x="684" y="128"/>
                    </a:lnTo>
                    <a:lnTo>
                      <a:pt x="667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8" name=""/>
              <p:cNvSpPr/>
              <p:nvPr/>
            </p:nvSpPr>
            <p:spPr>
              <a:xfrm>
                <a:off x="5162040" y="3706560"/>
                <a:ext cx="1113120" cy="544320"/>
              </a:xfrm>
              <a:custGeom>
                <a:avLst/>
                <a:gdLst/>
                <a:ahLst/>
                <a:rect l="l" t="t" r="r" b="b"/>
                <a:pathLst>
                  <a:path w="684" h="343">
                    <a:moveTo>
                      <a:pt x="4" y="0"/>
                    </a:moveTo>
                    <a:lnTo>
                      <a:pt x="0" y="63"/>
                    </a:lnTo>
                    <a:lnTo>
                      <a:pt x="243" y="71"/>
                    </a:lnTo>
                    <a:lnTo>
                      <a:pt x="244" y="266"/>
                    </a:lnTo>
                    <a:lnTo>
                      <a:pt x="369" y="319"/>
                    </a:lnTo>
                    <a:lnTo>
                      <a:pt x="403" y="299"/>
                    </a:lnTo>
                    <a:lnTo>
                      <a:pt x="482" y="343"/>
                    </a:lnTo>
                    <a:lnTo>
                      <a:pt x="534" y="340"/>
                    </a:lnTo>
                    <a:lnTo>
                      <a:pt x="628" y="299"/>
                    </a:lnTo>
                    <a:lnTo>
                      <a:pt x="684" y="340"/>
                    </a:lnTo>
                    <a:lnTo>
                      <a:pt x="684" y="128"/>
                    </a:lnTo>
                    <a:lnTo>
                      <a:pt x="667" y="5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89" name=""/>
            <p:cNvGrpSpPr/>
            <p:nvPr/>
          </p:nvGrpSpPr>
          <p:grpSpPr>
            <a:xfrm>
              <a:off x="6255720" y="3733560"/>
              <a:ext cx="624600" cy="593640"/>
              <a:chOff x="6255720" y="3733560"/>
              <a:chExt cx="624600" cy="593640"/>
            </a:xfrm>
          </p:grpSpPr>
          <p:sp>
            <p:nvSpPr>
              <p:cNvPr id="3590" name=""/>
              <p:cNvSpPr/>
              <p:nvPr/>
            </p:nvSpPr>
            <p:spPr>
              <a:xfrm>
                <a:off x="6255720" y="3733560"/>
                <a:ext cx="624600" cy="593640"/>
              </a:xfrm>
              <a:custGeom>
                <a:avLst/>
                <a:gdLst/>
                <a:ahLst/>
                <a:rect l="l" t="t" r="r" b="b"/>
                <a:pathLst>
                  <a:path w="384" h="374">
                    <a:moveTo>
                      <a:pt x="0" y="35"/>
                    </a:moveTo>
                    <a:lnTo>
                      <a:pt x="151" y="15"/>
                    </a:lnTo>
                    <a:lnTo>
                      <a:pt x="337" y="0"/>
                    </a:lnTo>
                    <a:lnTo>
                      <a:pt x="328" y="50"/>
                    </a:lnTo>
                    <a:lnTo>
                      <a:pt x="368" y="40"/>
                    </a:lnTo>
                    <a:lnTo>
                      <a:pt x="384" y="72"/>
                    </a:lnTo>
                    <a:lnTo>
                      <a:pt x="341" y="101"/>
                    </a:lnTo>
                    <a:lnTo>
                      <a:pt x="351" y="154"/>
                    </a:lnTo>
                    <a:lnTo>
                      <a:pt x="306" y="239"/>
                    </a:lnTo>
                    <a:lnTo>
                      <a:pt x="274" y="293"/>
                    </a:lnTo>
                    <a:lnTo>
                      <a:pt x="292" y="362"/>
                    </a:lnTo>
                    <a:lnTo>
                      <a:pt x="54" y="374"/>
                    </a:lnTo>
                    <a:lnTo>
                      <a:pt x="53" y="333"/>
                    </a:lnTo>
                    <a:lnTo>
                      <a:pt x="6" y="324"/>
                    </a:lnTo>
                    <a:lnTo>
                      <a:pt x="6" y="101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1" name=""/>
              <p:cNvSpPr/>
              <p:nvPr/>
            </p:nvSpPr>
            <p:spPr>
              <a:xfrm>
                <a:off x="6255720" y="3733560"/>
                <a:ext cx="624600" cy="593640"/>
              </a:xfrm>
              <a:custGeom>
                <a:avLst/>
                <a:gdLst/>
                <a:ahLst/>
                <a:rect l="l" t="t" r="r" b="b"/>
                <a:pathLst>
                  <a:path w="384" h="374">
                    <a:moveTo>
                      <a:pt x="0" y="35"/>
                    </a:moveTo>
                    <a:lnTo>
                      <a:pt x="151" y="15"/>
                    </a:lnTo>
                    <a:lnTo>
                      <a:pt x="337" y="0"/>
                    </a:lnTo>
                    <a:lnTo>
                      <a:pt x="328" y="50"/>
                    </a:lnTo>
                    <a:lnTo>
                      <a:pt x="368" y="40"/>
                    </a:lnTo>
                    <a:lnTo>
                      <a:pt x="384" y="72"/>
                    </a:lnTo>
                    <a:lnTo>
                      <a:pt x="341" y="101"/>
                    </a:lnTo>
                    <a:lnTo>
                      <a:pt x="351" y="154"/>
                    </a:lnTo>
                    <a:lnTo>
                      <a:pt x="306" y="239"/>
                    </a:lnTo>
                    <a:lnTo>
                      <a:pt x="274" y="293"/>
                    </a:lnTo>
                    <a:lnTo>
                      <a:pt x="292" y="362"/>
                    </a:lnTo>
                    <a:lnTo>
                      <a:pt x="54" y="374"/>
                    </a:lnTo>
                    <a:lnTo>
                      <a:pt x="53" y="333"/>
                    </a:lnTo>
                    <a:lnTo>
                      <a:pt x="6" y="324"/>
                    </a:lnTo>
                    <a:lnTo>
                      <a:pt x="6" y="101"/>
                    </a:lnTo>
                    <a:lnTo>
                      <a:pt x="0" y="35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92" name=""/>
            <p:cNvGrpSpPr/>
            <p:nvPr/>
          </p:nvGrpSpPr>
          <p:grpSpPr>
            <a:xfrm>
              <a:off x="6345360" y="4306680"/>
              <a:ext cx="765000" cy="623880"/>
              <a:chOff x="6345360" y="4306680"/>
              <a:chExt cx="765000" cy="623880"/>
            </a:xfrm>
          </p:grpSpPr>
          <p:sp>
            <p:nvSpPr>
              <p:cNvPr id="3593" name=""/>
              <p:cNvSpPr/>
              <p:nvPr/>
            </p:nvSpPr>
            <p:spPr>
              <a:xfrm>
                <a:off x="6345360" y="4306680"/>
                <a:ext cx="765000" cy="623880"/>
              </a:xfrm>
              <a:custGeom>
                <a:avLst/>
                <a:gdLst/>
                <a:ahLst/>
                <a:rect l="l" t="t" r="r" b="b"/>
                <a:pathLst>
                  <a:path w="470" h="393">
                    <a:moveTo>
                      <a:pt x="0" y="9"/>
                    </a:moveTo>
                    <a:lnTo>
                      <a:pt x="235" y="0"/>
                    </a:lnTo>
                    <a:lnTo>
                      <a:pt x="277" y="81"/>
                    </a:lnTo>
                    <a:lnTo>
                      <a:pt x="241" y="176"/>
                    </a:lnTo>
                    <a:lnTo>
                      <a:pt x="230" y="220"/>
                    </a:lnTo>
                    <a:lnTo>
                      <a:pt x="386" y="202"/>
                    </a:lnTo>
                    <a:lnTo>
                      <a:pt x="396" y="265"/>
                    </a:lnTo>
                    <a:lnTo>
                      <a:pt x="349" y="258"/>
                    </a:lnTo>
                    <a:lnTo>
                      <a:pt x="328" y="286"/>
                    </a:lnTo>
                    <a:lnTo>
                      <a:pt x="353" y="303"/>
                    </a:lnTo>
                    <a:lnTo>
                      <a:pt x="395" y="283"/>
                    </a:lnTo>
                    <a:lnTo>
                      <a:pt x="396" y="312"/>
                    </a:lnTo>
                    <a:lnTo>
                      <a:pt x="423" y="286"/>
                    </a:lnTo>
                    <a:lnTo>
                      <a:pt x="440" y="286"/>
                    </a:lnTo>
                    <a:lnTo>
                      <a:pt x="420" y="339"/>
                    </a:lnTo>
                    <a:lnTo>
                      <a:pt x="458" y="348"/>
                    </a:lnTo>
                    <a:lnTo>
                      <a:pt x="470" y="376"/>
                    </a:lnTo>
                    <a:lnTo>
                      <a:pt x="453" y="385"/>
                    </a:lnTo>
                    <a:lnTo>
                      <a:pt x="429" y="367"/>
                    </a:lnTo>
                    <a:lnTo>
                      <a:pt x="384" y="354"/>
                    </a:lnTo>
                    <a:lnTo>
                      <a:pt x="392" y="389"/>
                    </a:lnTo>
                    <a:lnTo>
                      <a:pt x="370" y="393"/>
                    </a:lnTo>
                    <a:lnTo>
                      <a:pt x="351" y="361"/>
                    </a:lnTo>
                    <a:lnTo>
                      <a:pt x="340" y="381"/>
                    </a:lnTo>
                    <a:lnTo>
                      <a:pt x="271" y="381"/>
                    </a:lnTo>
                    <a:lnTo>
                      <a:pt x="271" y="361"/>
                    </a:lnTo>
                    <a:lnTo>
                      <a:pt x="245" y="339"/>
                    </a:lnTo>
                    <a:lnTo>
                      <a:pt x="193" y="337"/>
                    </a:lnTo>
                    <a:lnTo>
                      <a:pt x="235" y="361"/>
                    </a:lnTo>
                    <a:lnTo>
                      <a:pt x="176" y="376"/>
                    </a:lnTo>
                    <a:lnTo>
                      <a:pt x="81" y="357"/>
                    </a:lnTo>
                    <a:lnTo>
                      <a:pt x="46" y="361"/>
                    </a:lnTo>
                    <a:lnTo>
                      <a:pt x="60" y="230"/>
                    </a:lnTo>
                    <a:lnTo>
                      <a:pt x="2" y="12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4" name=""/>
              <p:cNvSpPr/>
              <p:nvPr/>
            </p:nvSpPr>
            <p:spPr>
              <a:xfrm>
                <a:off x="6345360" y="4306680"/>
                <a:ext cx="765000" cy="623880"/>
              </a:xfrm>
              <a:custGeom>
                <a:avLst/>
                <a:gdLst/>
                <a:ahLst/>
                <a:rect l="l" t="t" r="r" b="b"/>
                <a:pathLst>
                  <a:path w="470" h="393">
                    <a:moveTo>
                      <a:pt x="0" y="9"/>
                    </a:moveTo>
                    <a:lnTo>
                      <a:pt x="235" y="0"/>
                    </a:lnTo>
                    <a:lnTo>
                      <a:pt x="277" y="81"/>
                    </a:lnTo>
                    <a:lnTo>
                      <a:pt x="241" y="176"/>
                    </a:lnTo>
                    <a:lnTo>
                      <a:pt x="230" y="220"/>
                    </a:lnTo>
                    <a:lnTo>
                      <a:pt x="386" y="202"/>
                    </a:lnTo>
                    <a:lnTo>
                      <a:pt x="396" y="265"/>
                    </a:lnTo>
                    <a:lnTo>
                      <a:pt x="349" y="258"/>
                    </a:lnTo>
                    <a:lnTo>
                      <a:pt x="328" y="286"/>
                    </a:lnTo>
                    <a:lnTo>
                      <a:pt x="353" y="303"/>
                    </a:lnTo>
                    <a:lnTo>
                      <a:pt x="395" y="283"/>
                    </a:lnTo>
                    <a:lnTo>
                      <a:pt x="396" y="312"/>
                    </a:lnTo>
                    <a:lnTo>
                      <a:pt x="423" y="286"/>
                    </a:lnTo>
                    <a:lnTo>
                      <a:pt x="440" y="286"/>
                    </a:lnTo>
                    <a:lnTo>
                      <a:pt x="420" y="339"/>
                    </a:lnTo>
                    <a:lnTo>
                      <a:pt x="458" y="348"/>
                    </a:lnTo>
                    <a:lnTo>
                      <a:pt x="470" y="376"/>
                    </a:lnTo>
                    <a:lnTo>
                      <a:pt x="453" y="385"/>
                    </a:lnTo>
                    <a:lnTo>
                      <a:pt x="429" y="367"/>
                    </a:lnTo>
                    <a:lnTo>
                      <a:pt x="384" y="354"/>
                    </a:lnTo>
                    <a:lnTo>
                      <a:pt x="392" y="389"/>
                    </a:lnTo>
                    <a:lnTo>
                      <a:pt x="370" y="393"/>
                    </a:lnTo>
                    <a:lnTo>
                      <a:pt x="351" y="361"/>
                    </a:lnTo>
                    <a:lnTo>
                      <a:pt x="340" y="381"/>
                    </a:lnTo>
                    <a:lnTo>
                      <a:pt x="271" y="381"/>
                    </a:lnTo>
                    <a:lnTo>
                      <a:pt x="271" y="361"/>
                    </a:lnTo>
                    <a:lnTo>
                      <a:pt x="245" y="339"/>
                    </a:lnTo>
                    <a:lnTo>
                      <a:pt x="193" y="337"/>
                    </a:lnTo>
                    <a:lnTo>
                      <a:pt x="235" y="361"/>
                    </a:lnTo>
                    <a:lnTo>
                      <a:pt x="176" y="376"/>
                    </a:lnTo>
                    <a:lnTo>
                      <a:pt x="81" y="357"/>
                    </a:lnTo>
                    <a:lnTo>
                      <a:pt x="46" y="361"/>
                    </a:lnTo>
                    <a:lnTo>
                      <a:pt x="60" y="230"/>
                    </a:lnTo>
                    <a:lnTo>
                      <a:pt x="2" y="126"/>
                    </a:lnTo>
                    <a:lnTo>
                      <a:pt x="0" y="9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95" name=""/>
            <p:cNvGrpSpPr/>
            <p:nvPr/>
          </p:nvGrpSpPr>
          <p:grpSpPr>
            <a:xfrm>
              <a:off x="6814080" y="3568320"/>
              <a:ext cx="1088640" cy="405000"/>
              <a:chOff x="6814080" y="3568320"/>
              <a:chExt cx="1088640" cy="405000"/>
            </a:xfrm>
          </p:grpSpPr>
          <p:sp>
            <p:nvSpPr>
              <p:cNvPr id="3596" name=""/>
              <p:cNvSpPr/>
              <p:nvPr/>
            </p:nvSpPr>
            <p:spPr>
              <a:xfrm>
                <a:off x="6814080" y="3568320"/>
                <a:ext cx="1088640" cy="405000"/>
              </a:xfrm>
              <a:custGeom>
                <a:avLst/>
                <a:gdLst/>
                <a:ahLst/>
                <a:rect l="l" t="t" r="r" b="b"/>
                <a:pathLst>
                  <a:path w="669" h="255">
                    <a:moveTo>
                      <a:pt x="39" y="117"/>
                    </a:moveTo>
                    <a:lnTo>
                      <a:pt x="39" y="121"/>
                    </a:lnTo>
                    <a:lnTo>
                      <a:pt x="28" y="144"/>
                    </a:lnTo>
                    <a:lnTo>
                      <a:pt x="41" y="178"/>
                    </a:lnTo>
                    <a:lnTo>
                      <a:pt x="0" y="206"/>
                    </a:lnTo>
                    <a:lnTo>
                      <a:pt x="8" y="255"/>
                    </a:lnTo>
                    <a:lnTo>
                      <a:pt x="184" y="240"/>
                    </a:lnTo>
                    <a:lnTo>
                      <a:pt x="391" y="216"/>
                    </a:lnTo>
                    <a:lnTo>
                      <a:pt x="497" y="195"/>
                    </a:lnTo>
                    <a:lnTo>
                      <a:pt x="517" y="129"/>
                    </a:lnTo>
                    <a:lnTo>
                      <a:pt x="554" y="127"/>
                    </a:lnTo>
                    <a:lnTo>
                      <a:pt x="669" y="0"/>
                    </a:lnTo>
                    <a:lnTo>
                      <a:pt x="521" y="31"/>
                    </a:lnTo>
                    <a:lnTo>
                      <a:pt x="175" y="84"/>
                    </a:lnTo>
                    <a:lnTo>
                      <a:pt x="178" y="99"/>
                    </a:lnTo>
                    <a:lnTo>
                      <a:pt x="39" y="117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7" name=""/>
              <p:cNvSpPr/>
              <p:nvPr/>
            </p:nvSpPr>
            <p:spPr>
              <a:xfrm>
                <a:off x="6814080" y="3568320"/>
                <a:ext cx="1088640" cy="405000"/>
              </a:xfrm>
              <a:custGeom>
                <a:avLst/>
                <a:gdLst/>
                <a:ahLst/>
                <a:rect l="l" t="t" r="r" b="b"/>
                <a:pathLst>
                  <a:path w="669" h="255">
                    <a:moveTo>
                      <a:pt x="39" y="117"/>
                    </a:moveTo>
                    <a:lnTo>
                      <a:pt x="39" y="121"/>
                    </a:lnTo>
                    <a:lnTo>
                      <a:pt x="28" y="144"/>
                    </a:lnTo>
                    <a:lnTo>
                      <a:pt x="41" y="178"/>
                    </a:lnTo>
                    <a:lnTo>
                      <a:pt x="0" y="206"/>
                    </a:lnTo>
                    <a:lnTo>
                      <a:pt x="8" y="255"/>
                    </a:lnTo>
                    <a:lnTo>
                      <a:pt x="184" y="240"/>
                    </a:lnTo>
                    <a:lnTo>
                      <a:pt x="391" y="216"/>
                    </a:lnTo>
                    <a:lnTo>
                      <a:pt x="497" y="195"/>
                    </a:lnTo>
                    <a:lnTo>
                      <a:pt x="517" y="129"/>
                    </a:lnTo>
                    <a:lnTo>
                      <a:pt x="554" y="127"/>
                    </a:lnTo>
                    <a:lnTo>
                      <a:pt x="669" y="0"/>
                    </a:lnTo>
                    <a:lnTo>
                      <a:pt x="521" y="31"/>
                    </a:lnTo>
                    <a:lnTo>
                      <a:pt x="175" y="84"/>
                    </a:lnTo>
                    <a:lnTo>
                      <a:pt x="178" y="99"/>
                    </a:lnTo>
                    <a:lnTo>
                      <a:pt x="39" y="117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98" name=""/>
            <p:cNvGrpSpPr/>
            <p:nvPr/>
          </p:nvGrpSpPr>
          <p:grpSpPr>
            <a:xfrm>
              <a:off x="6703560" y="3943080"/>
              <a:ext cx="448920" cy="798480"/>
              <a:chOff x="6703560" y="3943080"/>
              <a:chExt cx="448920" cy="798480"/>
            </a:xfrm>
          </p:grpSpPr>
          <p:sp>
            <p:nvSpPr>
              <p:cNvPr id="3599" name=""/>
              <p:cNvSpPr/>
              <p:nvPr/>
            </p:nvSpPr>
            <p:spPr>
              <a:xfrm>
                <a:off x="6703560" y="3943080"/>
                <a:ext cx="448920" cy="798480"/>
              </a:xfrm>
              <a:custGeom>
                <a:avLst/>
                <a:gdLst/>
                <a:ahLst/>
                <a:rect l="l" t="t" r="r" b="b"/>
                <a:pathLst>
                  <a:path w="276" h="503">
                    <a:moveTo>
                      <a:pt x="77" y="18"/>
                    </a:moveTo>
                    <a:lnTo>
                      <a:pt x="36" y="101"/>
                    </a:lnTo>
                    <a:lnTo>
                      <a:pt x="0" y="157"/>
                    </a:lnTo>
                    <a:lnTo>
                      <a:pt x="11" y="223"/>
                    </a:lnTo>
                    <a:lnTo>
                      <a:pt x="54" y="314"/>
                    </a:lnTo>
                    <a:lnTo>
                      <a:pt x="21" y="406"/>
                    </a:lnTo>
                    <a:lnTo>
                      <a:pt x="7" y="454"/>
                    </a:lnTo>
                    <a:lnTo>
                      <a:pt x="167" y="433"/>
                    </a:lnTo>
                    <a:lnTo>
                      <a:pt x="174" y="496"/>
                    </a:lnTo>
                    <a:lnTo>
                      <a:pt x="208" y="503"/>
                    </a:lnTo>
                    <a:lnTo>
                      <a:pt x="216" y="472"/>
                    </a:lnTo>
                    <a:lnTo>
                      <a:pt x="276" y="463"/>
                    </a:lnTo>
                    <a:lnTo>
                      <a:pt x="263" y="360"/>
                    </a:lnTo>
                    <a:lnTo>
                      <a:pt x="260" y="0"/>
                    </a:lnTo>
                    <a:lnTo>
                      <a:pt x="77" y="18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0" name=""/>
              <p:cNvSpPr/>
              <p:nvPr/>
            </p:nvSpPr>
            <p:spPr>
              <a:xfrm>
                <a:off x="6703560" y="3943080"/>
                <a:ext cx="448920" cy="798480"/>
              </a:xfrm>
              <a:custGeom>
                <a:avLst/>
                <a:gdLst/>
                <a:ahLst/>
                <a:rect l="l" t="t" r="r" b="b"/>
                <a:pathLst>
                  <a:path w="276" h="503">
                    <a:moveTo>
                      <a:pt x="77" y="18"/>
                    </a:moveTo>
                    <a:lnTo>
                      <a:pt x="36" y="101"/>
                    </a:lnTo>
                    <a:lnTo>
                      <a:pt x="0" y="157"/>
                    </a:lnTo>
                    <a:lnTo>
                      <a:pt x="11" y="223"/>
                    </a:lnTo>
                    <a:lnTo>
                      <a:pt x="54" y="314"/>
                    </a:lnTo>
                    <a:lnTo>
                      <a:pt x="21" y="406"/>
                    </a:lnTo>
                    <a:lnTo>
                      <a:pt x="7" y="454"/>
                    </a:lnTo>
                    <a:lnTo>
                      <a:pt x="167" y="433"/>
                    </a:lnTo>
                    <a:lnTo>
                      <a:pt x="174" y="496"/>
                    </a:lnTo>
                    <a:lnTo>
                      <a:pt x="208" y="503"/>
                    </a:lnTo>
                    <a:lnTo>
                      <a:pt x="216" y="472"/>
                    </a:lnTo>
                    <a:lnTo>
                      <a:pt x="276" y="463"/>
                    </a:lnTo>
                    <a:lnTo>
                      <a:pt x="263" y="360"/>
                    </a:lnTo>
                    <a:lnTo>
                      <a:pt x="260" y="0"/>
                    </a:lnTo>
                    <a:lnTo>
                      <a:pt x="77" y="18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01" name=""/>
            <p:cNvGrpSpPr/>
            <p:nvPr/>
          </p:nvGrpSpPr>
          <p:grpSpPr>
            <a:xfrm>
              <a:off x="7121880" y="3904920"/>
              <a:ext cx="507600" cy="800280"/>
              <a:chOff x="7121880" y="3904920"/>
              <a:chExt cx="507600" cy="800280"/>
            </a:xfrm>
          </p:grpSpPr>
          <p:sp>
            <p:nvSpPr>
              <p:cNvPr id="3602" name=""/>
              <p:cNvSpPr/>
              <p:nvPr/>
            </p:nvSpPr>
            <p:spPr>
              <a:xfrm>
                <a:off x="7121880" y="3904920"/>
                <a:ext cx="507600" cy="800280"/>
              </a:xfrm>
              <a:custGeom>
                <a:avLst/>
                <a:gdLst/>
                <a:ahLst/>
                <a:rect l="l" t="t" r="r" b="b"/>
                <a:pathLst>
                  <a:path w="312" h="504">
                    <a:moveTo>
                      <a:pt x="0" y="26"/>
                    </a:moveTo>
                    <a:lnTo>
                      <a:pt x="201" y="0"/>
                    </a:lnTo>
                    <a:lnTo>
                      <a:pt x="267" y="232"/>
                    </a:lnTo>
                    <a:lnTo>
                      <a:pt x="312" y="270"/>
                    </a:lnTo>
                    <a:lnTo>
                      <a:pt x="276" y="338"/>
                    </a:lnTo>
                    <a:lnTo>
                      <a:pt x="311" y="405"/>
                    </a:lnTo>
                    <a:lnTo>
                      <a:pt x="103" y="428"/>
                    </a:lnTo>
                    <a:lnTo>
                      <a:pt x="111" y="486"/>
                    </a:lnTo>
                    <a:lnTo>
                      <a:pt x="80" y="504"/>
                    </a:lnTo>
                    <a:lnTo>
                      <a:pt x="57" y="432"/>
                    </a:lnTo>
                    <a:lnTo>
                      <a:pt x="42" y="491"/>
                    </a:lnTo>
                    <a:lnTo>
                      <a:pt x="16" y="486"/>
                    </a:lnTo>
                    <a:lnTo>
                      <a:pt x="8" y="427"/>
                    </a:lnTo>
                    <a:lnTo>
                      <a:pt x="0" y="375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3" name=""/>
              <p:cNvSpPr/>
              <p:nvPr/>
            </p:nvSpPr>
            <p:spPr>
              <a:xfrm>
                <a:off x="7121880" y="3904920"/>
                <a:ext cx="507600" cy="800280"/>
              </a:xfrm>
              <a:custGeom>
                <a:avLst/>
                <a:gdLst/>
                <a:ahLst/>
                <a:rect l="l" t="t" r="r" b="b"/>
                <a:pathLst>
                  <a:path w="312" h="504">
                    <a:moveTo>
                      <a:pt x="0" y="26"/>
                    </a:moveTo>
                    <a:lnTo>
                      <a:pt x="201" y="0"/>
                    </a:lnTo>
                    <a:lnTo>
                      <a:pt x="267" y="232"/>
                    </a:lnTo>
                    <a:lnTo>
                      <a:pt x="312" y="270"/>
                    </a:lnTo>
                    <a:lnTo>
                      <a:pt x="276" y="338"/>
                    </a:lnTo>
                    <a:lnTo>
                      <a:pt x="311" y="405"/>
                    </a:lnTo>
                    <a:lnTo>
                      <a:pt x="103" y="428"/>
                    </a:lnTo>
                    <a:lnTo>
                      <a:pt x="111" y="486"/>
                    </a:lnTo>
                    <a:lnTo>
                      <a:pt x="80" y="504"/>
                    </a:lnTo>
                    <a:lnTo>
                      <a:pt x="57" y="432"/>
                    </a:lnTo>
                    <a:lnTo>
                      <a:pt x="42" y="491"/>
                    </a:lnTo>
                    <a:lnTo>
                      <a:pt x="16" y="486"/>
                    </a:lnTo>
                    <a:lnTo>
                      <a:pt x="8" y="427"/>
                    </a:lnTo>
                    <a:lnTo>
                      <a:pt x="0" y="375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04" name=""/>
            <p:cNvGrpSpPr/>
            <p:nvPr/>
          </p:nvGrpSpPr>
          <p:grpSpPr>
            <a:xfrm>
              <a:off x="7450920" y="3863880"/>
              <a:ext cx="697680" cy="738000"/>
              <a:chOff x="7450920" y="3863880"/>
              <a:chExt cx="697680" cy="738000"/>
            </a:xfrm>
          </p:grpSpPr>
          <p:sp>
            <p:nvSpPr>
              <p:cNvPr id="3605" name=""/>
              <p:cNvSpPr/>
              <p:nvPr/>
            </p:nvSpPr>
            <p:spPr>
              <a:xfrm>
                <a:off x="7450920" y="3863880"/>
                <a:ext cx="697680" cy="738000"/>
              </a:xfrm>
              <a:custGeom>
                <a:avLst/>
                <a:gdLst/>
                <a:ahLst/>
                <a:rect l="l" t="t" r="r" b="b"/>
                <a:pathLst>
                  <a:path w="429" h="465">
                    <a:moveTo>
                      <a:pt x="0" y="28"/>
                    </a:moveTo>
                    <a:lnTo>
                      <a:pt x="4" y="28"/>
                    </a:lnTo>
                    <a:lnTo>
                      <a:pt x="104" y="9"/>
                    </a:lnTo>
                    <a:lnTo>
                      <a:pt x="193" y="0"/>
                    </a:lnTo>
                    <a:lnTo>
                      <a:pt x="181" y="24"/>
                    </a:lnTo>
                    <a:lnTo>
                      <a:pt x="208" y="24"/>
                    </a:lnTo>
                    <a:lnTo>
                      <a:pt x="359" y="167"/>
                    </a:lnTo>
                    <a:lnTo>
                      <a:pt x="420" y="260"/>
                    </a:lnTo>
                    <a:lnTo>
                      <a:pt x="429" y="324"/>
                    </a:lnTo>
                    <a:lnTo>
                      <a:pt x="408" y="338"/>
                    </a:lnTo>
                    <a:lnTo>
                      <a:pt x="420" y="402"/>
                    </a:lnTo>
                    <a:lnTo>
                      <a:pt x="377" y="403"/>
                    </a:lnTo>
                    <a:lnTo>
                      <a:pt x="377" y="458"/>
                    </a:lnTo>
                    <a:lnTo>
                      <a:pt x="344" y="432"/>
                    </a:lnTo>
                    <a:lnTo>
                      <a:pt x="123" y="465"/>
                    </a:lnTo>
                    <a:lnTo>
                      <a:pt x="72" y="365"/>
                    </a:lnTo>
                    <a:lnTo>
                      <a:pt x="108" y="297"/>
                    </a:lnTo>
                    <a:lnTo>
                      <a:pt x="61" y="261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6" name=""/>
              <p:cNvSpPr/>
              <p:nvPr/>
            </p:nvSpPr>
            <p:spPr>
              <a:xfrm>
                <a:off x="7450920" y="3863880"/>
                <a:ext cx="697680" cy="738000"/>
              </a:xfrm>
              <a:custGeom>
                <a:avLst/>
                <a:gdLst/>
                <a:ahLst/>
                <a:rect l="l" t="t" r="r" b="b"/>
                <a:pathLst>
                  <a:path w="429" h="465">
                    <a:moveTo>
                      <a:pt x="0" y="28"/>
                    </a:moveTo>
                    <a:lnTo>
                      <a:pt x="4" y="28"/>
                    </a:lnTo>
                    <a:lnTo>
                      <a:pt x="104" y="9"/>
                    </a:lnTo>
                    <a:lnTo>
                      <a:pt x="193" y="0"/>
                    </a:lnTo>
                    <a:lnTo>
                      <a:pt x="181" y="24"/>
                    </a:lnTo>
                    <a:lnTo>
                      <a:pt x="208" y="24"/>
                    </a:lnTo>
                    <a:lnTo>
                      <a:pt x="359" y="167"/>
                    </a:lnTo>
                    <a:lnTo>
                      <a:pt x="420" y="260"/>
                    </a:lnTo>
                    <a:lnTo>
                      <a:pt x="429" y="324"/>
                    </a:lnTo>
                    <a:lnTo>
                      <a:pt x="408" y="338"/>
                    </a:lnTo>
                    <a:lnTo>
                      <a:pt x="420" y="402"/>
                    </a:lnTo>
                    <a:lnTo>
                      <a:pt x="377" y="403"/>
                    </a:lnTo>
                    <a:lnTo>
                      <a:pt x="377" y="458"/>
                    </a:lnTo>
                    <a:lnTo>
                      <a:pt x="344" y="432"/>
                    </a:lnTo>
                    <a:lnTo>
                      <a:pt x="123" y="465"/>
                    </a:lnTo>
                    <a:lnTo>
                      <a:pt x="72" y="365"/>
                    </a:lnTo>
                    <a:lnTo>
                      <a:pt x="108" y="297"/>
                    </a:lnTo>
                    <a:lnTo>
                      <a:pt x="61" y="261"/>
                    </a:lnTo>
                    <a:lnTo>
                      <a:pt x="0" y="28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07" name=""/>
            <p:cNvGrpSpPr/>
            <p:nvPr/>
          </p:nvGrpSpPr>
          <p:grpSpPr>
            <a:xfrm>
              <a:off x="7745760" y="3758760"/>
              <a:ext cx="640800" cy="524160"/>
              <a:chOff x="7745760" y="3758760"/>
              <a:chExt cx="640800" cy="524160"/>
            </a:xfrm>
          </p:grpSpPr>
          <p:sp>
            <p:nvSpPr>
              <p:cNvPr id="3608" name=""/>
              <p:cNvSpPr/>
              <p:nvPr/>
            </p:nvSpPr>
            <p:spPr>
              <a:xfrm>
                <a:off x="7745760" y="3758760"/>
                <a:ext cx="640800" cy="524160"/>
              </a:xfrm>
              <a:custGeom>
                <a:avLst/>
                <a:gdLst/>
                <a:ahLst/>
                <a:rect l="l" t="t" r="r" b="b"/>
                <a:pathLst>
                  <a:path w="394" h="330">
                    <a:moveTo>
                      <a:pt x="14" y="60"/>
                    </a:moveTo>
                    <a:lnTo>
                      <a:pt x="46" y="27"/>
                    </a:lnTo>
                    <a:lnTo>
                      <a:pt x="162" y="0"/>
                    </a:lnTo>
                    <a:lnTo>
                      <a:pt x="200" y="19"/>
                    </a:lnTo>
                    <a:lnTo>
                      <a:pt x="277" y="5"/>
                    </a:lnTo>
                    <a:lnTo>
                      <a:pt x="338" y="52"/>
                    </a:lnTo>
                    <a:lnTo>
                      <a:pt x="394" y="89"/>
                    </a:lnTo>
                    <a:lnTo>
                      <a:pt x="362" y="189"/>
                    </a:lnTo>
                    <a:lnTo>
                      <a:pt x="315" y="237"/>
                    </a:lnTo>
                    <a:lnTo>
                      <a:pt x="263" y="253"/>
                    </a:lnTo>
                    <a:lnTo>
                      <a:pt x="273" y="292"/>
                    </a:lnTo>
                    <a:lnTo>
                      <a:pt x="240" y="330"/>
                    </a:lnTo>
                    <a:lnTo>
                      <a:pt x="181" y="237"/>
                    </a:lnTo>
                    <a:lnTo>
                      <a:pt x="25" y="89"/>
                    </a:lnTo>
                    <a:lnTo>
                      <a:pt x="0" y="89"/>
                    </a:lnTo>
                    <a:lnTo>
                      <a:pt x="14" y="6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9" name=""/>
              <p:cNvSpPr/>
              <p:nvPr/>
            </p:nvSpPr>
            <p:spPr>
              <a:xfrm>
                <a:off x="7745760" y="3758760"/>
                <a:ext cx="640800" cy="524160"/>
              </a:xfrm>
              <a:custGeom>
                <a:avLst/>
                <a:gdLst/>
                <a:ahLst/>
                <a:rect l="l" t="t" r="r" b="b"/>
                <a:pathLst>
                  <a:path w="394" h="330">
                    <a:moveTo>
                      <a:pt x="14" y="60"/>
                    </a:moveTo>
                    <a:lnTo>
                      <a:pt x="46" y="27"/>
                    </a:lnTo>
                    <a:lnTo>
                      <a:pt x="162" y="0"/>
                    </a:lnTo>
                    <a:lnTo>
                      <a:pt x="200" y="19"/>
                    </a:lnTo>
                    <a:lnTo>
                      <a:pt x="277" y="5"/>
                    </a:lnTo>
                    <a:lnTo>
                      <a:pt x="338" y="52"/>
                    </a:lnTo>
                    <a:lnTo>
                      <a:pt x="394" y="89"/>
                    </a:lnTo>
                    <a:lnTo>
                      <a:pt x="362" y="189"/>
                    </a:lnTo>
                    <a:lnTo>
                      <a:pt x="315" y="237"/>
                    </a:lnTo>
                    <a:lnTo>
                      <a:pt x="263" y="253"/>
                    </a:lnTo>
                    <a:lnTo>
                      <a:pt x="273" y="292"/>
                    </a:lnTo>
                    <a:lnTo>
                      <a:pt x="240" y="330"/>
                    </a:lnTo>
                    <a:lnTo>
                      <a:pt x="181" y="237"/>
                    </a:lnTo>
                    <a:lnTo>
                      <a:pt x="25" y="89"/>
                    </a:lnTo>
                    <a:lnTo>
                      <a:pt x="0" y="89"/>
                    </a:lnTo>
                    <a:lnTo>
                      <a:pt x="14" y="6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10" name=""/>
            <p:cNvGrpSpPr/>
            <p:nvPr/>
          </p:nvGrpSpPr>
          <p:grpSpPr>
            <a:xfrm>
              <a:off x="7289640" y="4498560"/>
              <a:ext cx="1199520" cy="825480"/>
              <a:chOff x="7289640" y="4498560"/>
              <a:chExt cx="1199520" cy="825480"/>
            </a:xfrm>
          </p:grpSpPr>
          <p:sp>
            <p:nvSpPr>
              <p:cNvPr id="3611" name=""/>
              <p:cNvSpPr/>
              <p:nvPr/>
            </p:nvSpPr>
            <p:spPr>
              <a:xfrm>
                <a:off x="7289640" y="4498560"/>
                <a:ext cx="1199520" cy="825480"/>
              </a:xfrm>
              <a:custGeom>
                <a:avLst/>
                <a:gdLst/>
                <a:ahLst/>
                <a:rect l="l" t="t" r="r" b="b"/>
                <a:pathLst>
                  <a:path w="737" h="520">
                    <a:moveTo>
                      <a:pt x="0" y="50"/>
                    </a:moveTo>
                    <a:lnTo>
                      <a:pt x="201" y="30"/>
                    </a:lnTo>
                    <a:lnTo>
                      <a:pt x="223" y="64"/>
                    </a:lnTo>
                    <a:lnTo>
                      <a:pt x="440" y="30"/>
                    </a:lnTo>
                    <a:lnTo>
                      <a:pt x="478" y="59"/>
                    </a:lnTo>
                    <a:lnTo>
                      <a:pt x="478" y="5"/>
                    </a:lnTo>
                    <a:lnTo>
                      <a:pt x="475" y="0"/>
                    </a:lnTo>
                    <a:lnTo>
                      <a:pt x="517" y="4"/>
                    </a:lnTo>
                    <a:lnTo>
                      <a:pt x="564" y="84"/>
                    </a:lnTo>
                    <a:lnTo>
                      <a:pt x="638" y="194"/>
                    </a:lnTo>
                    <a:lnTo>
                      <a:pt x="674" y="286"/>
                    </a:lnTo>
                    <a:lnTo>
                      <a:pt x="728" y="353"/>
                    </a:lnTo>
                    <a:lnTo>
                      <a:pt x="737" y="449"/>
                    </a:lnTo>
                    <a:lnTo>
                      <a:pt x="720" y="505"/>
                    </a:lnTo>
                    <a:lnTo>
                      <a:pt x="643" y="520"/>
                    </a:lnTo>
                    <a:lnTo>
                      <a:pt x="629" y="496"/>
                    </a:lnTo>
                    <a:lnTo>
                      <a:pt x="575" y="462"/>
                    </a:lnTo>
                    <a:lnTo>
                      <a:pt x="557" y="427"/>
                    </a:lnTo>
                    <a:lnTo>
                      <a:pt x="543" y="413"/>
                    </a:lnTo>
                    <a:lnTo>
                      <a:pt x="535" y="380"/>
                    </a:lnTo>
                    <a:lnTo>
                      <a:pt x="520" y="389"/>
                    </a:lnTo>
                    <a:lnTo>
                      <a:pt x="478" y="347"/>
                    </a:lnTo>
                    <a:lnTo>
                      <a:pt x="489" y="305"/>
                    </a:lnTo>
                    <a:lnTo>
                      <a:pt x="478" y="283"/>
                    </a:lnTo>
                    <a:lnTo>
                      <a:pt x="467" y="290"/>
                    </a:lnTo>
                    <a:lnTo>
                      <a:pt x="467" y="314"/>
                    </a:lnTo>
                    <a:lnTo>
                      <a:pt x="452" y="283"/>
                    </a:lnTo>
                    <a:lnTo>
                      <a:pt x="454" y="209"/>
                    </a:lnTo>
                    <a:lnTo>
                      <a:pt x="427" y="167"/>
                    </a:lnTo>
                    <a:lnTo>
                      <a:pt x="358" y="130"/>
                    </a:lnTo>
                    <a:lnTo>
                      <a:pt x="322" y="90"/>
                    </a:lnTo>
                    <a:lnTo>
                      <a:pt x="284" y="85"/>
                    </a:lnTo>
                    <a:lnTo>
                      <a:pt x="268" y="110"/>
                    </a:lnTo>
                    <a:lnTo>
                      <a:pt x="211" y="128"/>
                    </a:lnTo>
                    <a:lnTo>
                      <a:pt x="177" y="110"/>
                    </a:lnTo>
                    <a:lnTo>
                      <a:pt x="161" y="84"/>
                    </a:lnTo>
                    <a:lnTo>
                      <a:pt x="53" y="108"/>
                    </a:lnTo>
                    <a:lnTo>
                      <a:pt x="29" y="89"/>
                    </a:lnTo>
                    <a:lnTo>
                      <a:pt x="6" y="109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2" name=""/>
              <p:cNvSpPr/>
              <p:nvPr/>
            </p:nvSpPr>
            <p:spPr>
              <a:xfrm>
                <a:off x="7289640" y="4498560"/>
                <a:ext cx="1199520" cy="825480"/>
              </a:xfrm>
              <a:custGeom>
                <a:avLst/>
                <a:gdLst/>
                <a:ahLst/>
                <a:rect l="l" t="t" r="r" b="b"/>
                <a:pathLst>
                  <a:path w="737" h="520">
                    <a:moveTo>
                      <a:pt x="0" y="50"/>
                    </a:moveTo>
                    <a:lnTo>
                      <a:pt x="201" y="30"/>
                    </a:lnTo>
                    <a:lnTo>
                      <a:pt x="223" y="64"/>
                    </a:lnTo>
                    <a:lnTo>
                      <a:pt x="440" y="30"/>
                    </a:lnTo>
                    <a:lnTo>
                      <a:pt x="478" y="59"/>
                    </a:lnTo>
                    <a:lnTo>
                      <a:pt x="478" y="5"/>
                    </a:lnTo>
                    <a:lnTo>
                      <a:pt x="475" y="0"/>
                    </a:lnTo>
                    <a:lnTo>
                      <a:pt x="517" y="4"/>
                    </a:lnTo>
                    <a:lnTo>
                      <a:pt x="564" y="84"/>
                    </a:lnTo>
                    <a:lnTo>
                      <a:pt x="638" y="194"/>
                    </a:lnTo>
                    <a:lnTo>
                      <a:pt x="674" y="286"/>
                    </a:lnTo>
                    <a:lnTo>
                      <a:pt x="728" y="353"/>
                    </a:lnTo>
                    <a:lnTo>
                      <a:pt x="737" y="449"/>
                    </a:lnTo>
                    <a:lnTo>
                      <a:pt x="720" y="505"/>
                    </a:lnTo>
                    <a:lnTo>
                      <a:pt x="643" y="520"/>
                    </a:lnTo>
                    <a:lnTo>
                      <a:pt x="629" y="496"/>
                    </a:lnTo>
                    <a:lnTo>
                      <a:pt x="575" y="462"/>
                    </a:lnTo>
                    <a:lnTo>
                      <a:pt x="557" y="427"/>
                    </a:lnTo>
                    <a:lnTo>
                      <a:pt x="543" y="413"/>
                    </a:lnTo>
                    <a:lnTo>
                      <a:pt x="535" y="380"/>
                    </a:lnTo>
                    <a:lnTo>
                      <a:pt x="520" y="389"/>
                    </a:lnTo>
                    <a:lnTo>
                      <a:pt x="478" y="347"/>
                    </a:lnTo>
                    <a:lnTo>
                      <a:pt x="489" y="305"/>
                    </a:lnTo>
                    <a:lnTo>
                      <a:pt x="478" y="283"/>
                    </a:lnTo>
                    <a:lnTo>
                      <a:pt x="467" y="290"/>
                    </a:lnTo>
                    <a:lnTo>
                      <a:pt x="467" y="314"/>
                    </a:lnTo>
                    <a:lnTo>
                      <a:pt x="452" y="283"/>
                    </a:lnTo>
                    <a:lnTo>
                      <a:pt x="454" y="209"/>
                    </a:lnTo>
                    <a:lnTo>
                      <a:pt x="427" y="167"/>
                    </a:lnTo>
                    <a:lnTo>
                      <a:pt x="358" y="130"/>
                    </a:lnTo>
                    <a:lnTo>
                      <a:pt x="322" y="90"/>
                    </a:lnTo>
                    <a:lnTo>
                      <a:pt x="284" y="85"/>
                    </a:lnTo>
                    <a:lnTo>
                      <a:pt x="268" y="110"/>
                    </a:lnTo>
                    <a:lnTo>
                      <a:pt x="211" y="128"/>
                    </a:lnTo>
                    <a:lnTo>
                      <a:pt x="177" y="110"/>
                    </a:lnTo>
                    <a:lnTo>
                      <a:pt x="161" y="84"/>
                    </a:lnTo>
                    <a:lnTo>
                      <a:pt x="53" y="108"/>
                    </a:lnTo>
                    <a:lnTo>
                      <a:pt x="29" y="89"/>
                    </a:lnTo>
                    <a:lnTo>
                      <a:pt x="6" y="109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13" name=""/>
            <p:cNvGrpSpPr/>
            <p:nvPr/>
          </p:nvGrpSpPr>
          <p:grpSpPr>
            <a:xfrm>
              <a:off x="7618680" y="3411360"/>
              <a:ext cx="1100160" cy="490320"/>
              <a:chOff x="7618680" y="3411360"/>
              <a:chExt cx="1100160" cy="490320"/>
            </a:xfrm>
          </p:grpSpPr>
          <p:sp>
            <p:nvSpPr>
              <p:cNvPr id="3614" name=""/>
              <p:cNvSpPr/>
              <p:nvPr/>
            </p:nvSpPr>
            <p:spPr>
              <a:xfrm>
                <a:off x="7618680" y="3411360"/>
                <a:ext cx="1100160" cy="490320"/>
              </a:xfrm>
              <a:custGeom>
                <a:avLst/>
                <a:gdLst/>
                <a:ahLst/>
                <a:rect l="l" t="t" r="r" b="b"/>
                <a:pathLst>
                  <a:path w="676" h="309">
                    <a:moveTo>
                      <a:pt x="22" y="228"/>
                    </a:moveTo>
                    <a:lnTo>
                      <a:pt x="0" y="294"/>
                    </a:lnTo>
                    <a:lnTo>
                      <a:pt x="86" y="285"/>
                    </a:lnTo>
                    <a:lnTo>
                      <a:pt x="122" y="255"/>
                    </a:lnTo>
                    <a:lnTo>
                      <a:pt x="240" y="223"/>
                    </a:lnTo>
                    <a:lnTo>
                      <a:pt x="274" y="240"/>
                    </a:lnTo>
                    <a:lnTo>
                      <a:pt x="352" y="228"/>
                    </a:lnTo>
                    <a:lnTo>
                      <a:pt x="352" y="233"/>
                    </a:lnTo>
                    <a:lnTo>
                      <a:pt x="470" y="309"/>
                    </a:lnTo>
                    <a:lnTo>
                      <a:pt x="539" y="287"/>
                    </a:lnTo>
                    <a:lnTo>
                      <a:pt x="578" y="202"/>
                    </a:lnTo>
                    <a:lnTo>
                      <a:pt x="644" y="178"/>
                    </a:lnTo>
                    <a:lnTo>
                      <a:pt x="676" y="114"/>
                    </a:lnTo>
                    <a:lnTo>
                      <a:pt x="675" y="39"/>
                    </a:lnTo>
                    <a:lnTo>
                      <a:pt x="667" y="102"/>
                    </a:lnTo>
                    <a:lnTo>
                      <a:pt x="629" y="156"/>
                    </a:lnTo>
                    <a:lnTo>
                      <a:pt x="614" y="151"/>
                    </a:lnTo>
                    <a:lnTo>
                      <a:pt x="564" y="166"/>
                    </a:lnTo>
                    <a:lnTo>
                      <a:pt x="564" y="148"/>
                    </a:lnTo>
                    <a:lnTo>
                      <a:pt x="614" y="129"/>
                    </a:lnTo>
                    <a:lnTo>
                      <a:pt x="568" y="124"/>
                    </a:lnTo>
                    <a:lnTo>
                      <a:pt x="620" y="107"/>
                    </a:lnTo>
                    <a:lnTo>
                      <a:pt x="640" y="116"/>
                    </a:lnTo>
                    <a:lnTo>
                      <a:pt x="649" y="57"/>
                    </a:lnTo>
                    <a:lnTo>
                      <a:pt x="637" y="43"/>
                    </a:lnTo>
                    <a:lnTo>
                      <a:pt x="575" y="67"/>
                    </a:lnTo>
                    <a:lnTo>
                      <a:pt x="578" y="31"/>
                    </a:lnTo>
                    <a:lnTo>
                      <a:pt x="604" y="40"/>
                    </a:lnTo>
                    <a:lnTo>
                      <a:pt x="637" y="13"/>
                    </a:lnTo>
                    <a:lnTo>
                      <a:pt x="618" y="0"/>
                    </a:lnTo>
                    <a:lnTo>
                      <a:pt x="416" y="49"/>
                    </a:lnTo>
                    <a:lnTo>
                      <a:pt x="168" y="99"/>
                    </a:lnTo>
                    <a:lnTo>
                      <a:pt x="55" y="227"/>
                    </a:lnTo>
                    <a:lnTo>
                      <a:pt x="22" y="228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5" name=""/>
              <p:cNvSpPr/>
              <p:nvPr/>
            </p:nvSpPr>
            <p:spPr>
              <a:xfrm>
                <a:off x="7618680" y="3411360"/>
                <a:ext cx="1100160" cy="490320"/>
              </a:xfrm>
              <a:custGeom>
                <a:avLst/>
                <a:gdLst/>
                <a:ahLst/>
                <a:rect l="l" t="t" r="r" b="b"/>
                <a:pathLst>
                  <a:path w="676" h="309">
                    <a:moveTo>
                      <a:pt x="22" y="228"/>
                    </a:moveTo>
                    <a:lnTo>
                      <a:pt x="0" y="294"/>
                    </a:lnTo>
                    <a:lnTo>
                      <a:pt x="86" y="285"/>
                    </a:lnTo>
                    <a:lnTo>
                      <a:pt x="122" y="255"/>
                    </a:lnTo>
                    <a:lnTo>
                      <a:pt x="240" y="223"/>
                    </a:lnTo>
                    <a:lnTo>
                      <a:pt x="274" y="240"/>
                    </a:lnTo>
                    <a:lnTo>
                      <a:pt x="352" y="228"/>
                    </a:lnTo>
                    <a:lnTo>
                      <a:pt x="352" y="233"/>
                    </a:lnTo>
                    <a:lnTo>
                      <a:pt x="470" y="309"/>
                    </a:lnTo>
                    <a:lnTo>
                      <a:pt x="539" y="287"/>
                    </a:lnTo>
                    <a:lnTo>
                      <a:pt x="578" y="202"/>
                    </a:lnTo>
                    <a:lnTo>
                      <a:pt x="644" y="178"/>
                    </a:lnTo>
                    <a:lnTo>
                      <a:pt x="676" y="114"/>
                    </a:lnTo>
                    <a:lnTo>
                      <a:pt x="675" y="39"/>
                    </a:lnTo>
                    <a:lnTo>
                      <a:pt x="667" y="102"/>
                    </a:lnTo>
                    <a:lnTo>
                      <a:pt x="629" y="156"/>
                    </a:lnTo>
                    <a:lnTo>
                      <a:pt x="614" y="151"/>
                    </a:lnTo>
                    <a:lnTo>
                      <a:pt x="564" y="166"/>
                    </a:lnTo>
                    <a:lnTo>
                      <a:pt x="564" y="148"/>
                    </a:lnTo>
                    <a:lnTo>
                      <a:pt x="614" y="129"/>
                    </a:lnTo>
                    <a:lnTo>
                      <a:pt x="568" y="124"/>
                    </a:lnTo>
                    <a:lnTo>
                      <a:pt x="620" y="107"/>
                    </a:lnTo>
                    <a:lnTo>
                      <a:pt x="640" y="116"/>
                    </a:lnTo>
                    <a:lnTo>
                      <a:pt x="649" y="57"/>
                    </a:lnTo>
                    <a:lnTo>
                      <a:pt x="637" y="43"/>
                    </a:lnTo>
                    <a:lnTo>
                      <a:pt x="575" y="67"/>
                    </a:lnTo>
                    <a:lnTo>
                      <a:pt x="578" y="31"/>
                    </a:lnTo>
                    <a:lnTo>
                      <a:pt x="604" y="40"/>
                    </a:lnTo>
                    <a:lnTo>
                      <a:pt x="637" y="13"/>
                    </a:lnTo>
                    <a:lnTo>
                      <a:pt x="618" y="0"/>
                    </a:lnTo>
                    <a:lnTo>
                      <a:pt x="416" y="49"/>
                    </a:lnTo>
                    <a:lnTo>
                      <a:pt x="168" y="99"/>
                    </a:lnTo>
                    <a:lnTo>
                      <a:pt x="55" y="227"/>
                    </a:lnTo>
                    <a:lnTo>
                      <a:pt x="22" y="228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16" name=""/>
            <p:cNvGrpSpPr/>
            <p:nvPr/>
          </p:nvGrpSpPr>
          <p:grpSpPr>
            <a:xfrm>
              <a:off x="8764560" y="1400040"/>
              <a:ext cx="491400" cy="763560"/>
              <a:chOff x="8764560" y="1400040"/>
              <a:chExt cx="491400" cy="763560"/>
            </a:xfrm>
          </p:grpSpPr>
          <p:sp>
            <p:nvSpPr>
              <p:cNvPr id="3617" name=""/>
              <p:cNvSpPr/>
              <p:nvPr/>
            </p:nvSpPr>
            <p:spPr>
              <a:xfrm>
                <a:off x="8764560" y="1400040"/>
                <a:ext cx="491400" cy="763560"/>
              </a:xfrm>
              <a:custGeom>
                <a:avLst/>
                <a:gdLst/>
                <a:ahLst/>
                <a:rect l="l" t="t" r="r" b="b"/>
                <a:pathLst>
                  <a:path w="302" h="481">
                    <a:moveTo>
                      <a:pt x="71" y="15"/>
                    </a:moveTo>
                    <a:lnTo>
                      <a:pt x="25" y="104"/>
                    </a:lnTo>
                    <a:lnTo>
                      <a:pt x="46" y="137"/>
                    </a:lnTo>
                    <a:lnTo>
                      <a:pt x="25" y="177"/>
                    </a:lnTo>
                    <a:lnTo>
                      <a:pt x="39" y="190"/>
                    </a:lnTo>
                    <a:lnTo>
                      <a:pt x="30" y="218"/>
                    </a:lnTo>
                    <a:lnTo>
                      <a:pt x="30" y="263"/>
                    </a:lnTo>
                    <a:lnTo>
                      <a:pt x="0" y="278"/>
                    </a:lnTo>
                    <a:lnTo>
                      <a:pt x="10" y="293"/>
                    </a:lnTo>
                    <a:lnTo>
                      <a:pt x="75" y="460"/>
                    </a:lnTo>
                    <a:lnTo>
                      <a:pt x="125" y="481"/>
                    </a:lnTo>
                    <a:lnTo>
                      <a:pt x="123" y="446"/>
                    </a:lnTo>
                    <a:lnTo>
                      <a:pt x="146" y="419"/>
                    </a:lnTo>
                    <a:lnTo>
                      <a:pt x="138" y="391"/>
                    </a:lnTo>
                    <a:lnTo>
                      <a:pt x="199" y="357"/>
                    </a:lnTo>
                    <a:lnTo>
                      <a:pt x="202" y="310"/>
                    </a:lnTo>
                    <a:lnTo>
                      <a:pt x="238" y="308"/>
                    </a:lnTo>
                    <a:lnTo>
                      <a:pt x="268" y="271"/>
                    </a:lnTo>
                    <a:lnTo>
                      <a:pt x="302" y="248"/>
                    </a:lnTo>
                    <a:lnTo>
                      <a:pt x="302" y="218"/>
                    </a:lnTo>
                    <a:lnTo>
                      <a:pt x="255" y="209"/>
                    </a:lnTo>
                    <a:lnTo>
                      <a:pt x="247" y="176"/>
                    </a:lnTo>
                    <a:lnTo>
                      <a:pt x="198" y="171"/>
                    </a:lnTo>
                    <a:lnTo>
                      <a:pt x="160" y="29"/>
                    </a:lnTo>
                    <a:lnTo>
                      <a:pt x="142" y="0"/>
                    </a:lnTo>
                    <a:lnTo>
                      <a:pt x="94" y="12"/>
                    </a:lnTo>
                    <a:lnTo>
                      <a:pt x="85" y="27"/>
                    </a:lnTo>
                    <a:lnTo>
                      <a:pt x="71" y="15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8" name=""/>
              <p:cNvSpPr/>
              <p:nvPr/>
            </p:nvSpPr>
            <p:spPr>
              <a:xfrm>
                <a:off x="8764560" y="1400040"/>
                <a:ext cx="491400" cy="763560"/>
              </a:xfrm>
              <a:custGeom>
                <a:avLst/>
                <a:gdLst/>
                <a:ahLst/>
                <a:rect l="l" t="t" r="r" b="b"/>
                <a:pathLst>
                  <a:path w="302" h="481">
                    <a:moveTo>
                      <a:pt x="71" y="15"/>
                    </a:moveTo>
                    <a:lnTo>
                      <a:pt x="25" y="104"/>
                    </a:lnTo>
                    <a:lnTo>
                      <a:pt x="46" y="137"/>
                    </a:lnTo>
                    <a:lnTo>
                      <a:pt x="25" y="177"/>
                    </a:lnTo>
                    <a:lnTo>
                      <a:pt x="39" y="190"/>
                    </a:lnTo>
                    <a:lnTo>
                      <a:pt x="30" y="218"/>
                    </a:lnTo>
                    <a:lnTo>
                      <a:pt x="30" y="263"/>
                    </a:lnTo>
                    <a:lnTo>
                      <a:pt x="0" y="278"/>
                    </a:lnTo>
                    <a:lnTo>
                      <a:pt x="10" y="293"/>
                    </a:lnTo>
                    <a:lnTo>
                      <a:pt x="75" y="460"/>
                    </a:lnTo>
                    <a:lnTo>
                      <a:pt x="125" y="481"/>
                    </a:lnTo>
                    <a:lnTo>
                      <a:pt x="123" y="446"/>
                    </a:lnTo>
                    <a:lnTo>
                      <a:pt x="146" y="419"/>
                    </a:lnTo>
                    <a:lnTo>
                      <a:pt x="138" y="391"/>
                    </a:lnTo>
                    <a:lnTo>
                      <a:pt x="199" y="357"/>
                    </a:lnTo>
                    <a:lnTo>
                      <a:pt x="202" y="310"/>
                    </a:lnTo>
                    <a:lnTo>
                      <a:pt x="238" y="308"/>
                    </a:lnTo>
                    <a:lnTo>
                      <a:pt x="268" y="271"/>
                    </a:lnTo>
                    <a:lnTo>
                      <a:pt x="302" y="248"/>
                    </a:lnTo>
                    <a:lnTo>
                      <a:pt x="302" y="218"/>
                    </a:lnTo>
                    <a:lnTo>
                      <a:pt x="255" y="209"/>
                    </a:lnTo>
                    <a:lnTo>
                      <a:pt x="247" y="176"/>
                    </a:lnTo>
                    <a:lnTo>
                      <a:pt x="198" y="171"/>
                    </a:lnTo>
                    <a:lnTo>
                      <a:pt x="160" y="29"/>
                    </a:lnTo>
                    <a:lnTo>
                      <a:pt x="142" y="0"/>
                    </a:lnTo>
                    <a:lnTo>
                      <a:pt x="94" y="12"/>
                    </a:lnTo>
                    <a:lnTo>
                      <a:pt x="85" y="27"/>
                    </a:lnTo>
                    <a:lnTo>
                      <a:pt x="71" y="15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19" name=""/>
            <p:cNvGrpSpPr/>
            <p:nvPr/>
          </p:nvGrpSpPr>
          <p:grpSpPr>
            <a:xfrm>
              <a:off x="8035560" y="2904840"/>
              <a:ext cx="626040" cy="263520"/>
              <a:chOff x="8035560" y="2904840"/>
              <a:chExt cx="626040" cy="263520"/>
            </a:xfrm>
          </p:grpSpPr>
          <p:sp>
            <p:nvSpPr>
              <p:cNvPr id="3620" name=""/>
              <p:cNvSpPr/>
              <p:nvPr/>
            </p:nvSpPr>
            <p:spPr>
              <a:xfrm>
                <a:off x="8035560" y="2904840"/>
                <a:ext cx="626040" cy="263520"/>
              </a:xfrm>
              <a:custGeom>
                <a:avLst/>
                <a:gdLst/>
                <a:ahLst/>
                <a:rect l="l" t="t" r="r" b="b"/>
                <a:pathLst>
                  <a:path w="385" h="166">
                    <a:moveTo>
                      <a:pt x="0" y="57"/>
                    </a:moveTo>
                    <a:lnTo>
                      <a:pt x="287" y="0"/>
                    </a:lnTo>
                    <a:lnTo>
                      <a:pt x="333" y="113"/>
                    </a:lnTo>
                    <a:lnTo>
                      <a:pt x="384" y="102"/>
                    </a:lnTo>
                    <a:lnTo>
                      <a:pt x="385" y="158"/>
                    </a:lnTo>
                    <a:lnTo>
                      <a:pt x="345" y="166"/>
                    </a:lnTo>
                    <a:lnTo>
                      <a:pt x="310" y="128"/>
                    </a:lnTo>
                    <a:lnTo>
                      <a:pt x="287" y="83"/>
                    </a:lnTo>
                    <a:lnTo>
                      <a:pt x="282" y="21"/>
                    </a:lnTo>
                    <a:lnTo>
                      <a:pt x="264" y="53"/>
                    </a:lnTo>
                    <a:lnTo>
                      <a:pt x="285" y="147"/>
                    </a:lnTo>
                    <a:lnTo>
                      <a:pt x="202" y="161"/>
                    </a:lnTo>
                    <a:lnTo>
                      <a:pt x="197" y="91"/>
                    </a:lnTo>
                    <a:lnTo>
                      <a:pt x="147" y="62"/>
                    </a:lnTo>
                    <a:lnTo>
                      <a:pt x="101" y="54"/>
                    </a:lnTo>
                    <a:lnTo>
                      <a:pt x="11" y="102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1" name=""/>
              <p:cNvSpPr/>
              <p:nvPr/>
            </p:nvSpPr>
            <p:spPr>
              <a:xfrm>
                <a:off x="8035560" y="2904840"/>
                <a:ext cx="626040" cy="263520"/>
              </a:xfrm>
              <a:custGeom>
                <a:avLst/>
                <a:gdLst/>
                <a:ahLst/>
                <a:rect l="l" t="t" r="r" b="b"/>
                <a:pathLst>
                  <a:path w="385" h="166">
                    <a:moveTo>
                      <a:pt x="0" y="57"/>
                    </a:moveTo>
                    <a:lnTo>
                      <a:pt x="287" y="0"/>
                    </a:lnTo>
                    <a:lnTo>
                      <a:pt x="333" y="113"/>
                    </a:lnTo>
                    <a:lnTo>
                      <a:pt x="384" y="102"/>
                    </a:lnTo>
                    <a:lnTo>
                      <a:pt x="385" y="158"/>
                    </a:lnTo>
                    <a:lnTo>
                      <a:pt x="345" y="166"/>
                    </a:lnTo>
                    <a:lnTo>
                      <a:pt x="310" y="128"/>
                    </a:lnTo>
                    <a:lnTo>
                      <a:pt x="287" y="83"/>
                    </a:lnTo>
                    <a:lnTo>
                      <a:pt x="282" y="21"/>
                    </a:lnTo>
                    <a:lnTo>
                      <a:pt x="264" y="53"/>
                    </a:lnTo>
                    <a:lnTo>
                      <a:pt x="285" y="147"/>
                    </a:lnTo>
                    <a:lnTo>
                      <a:pt x="202" y="161"/>
                    </a:lnTo>
                    <a:lnTo>
                      <a:pt x="197" y="91"/>
                    </a:lnTo>
                    <a:lnTo>
                      <a:pt x="147" y="62"/>
                    </a:lnTo>
                    <a:lnTo>
                      <a:pt x="101" y="54"/>
                    </a:lnTo>
                    <a:lnTo>
                      <a:pt x="11" y="102"/>
                    </a:lnTo>
                    <a:lnTo>
                      <a:pt x="0" y="57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22" name=""/>
            <p:cNvGrpSpPr/>
            <p:nvPr/>
          </p:nvGrpSpPr>
          <p:grpSpPr>
            <a:xfrm>
              <a:off x="4389840" y="3017520"/>
              <a:ext cx="920880" cy="700200"/>
              <a:chOff x="4389840" y="3017520"/>
              <a:chExt cx="920880" cy="700200"/>
            </a:xfrm>
          </p:grpSpPr>
          <p:sp>
            <p:nvSpPr>
              <p:cNvPr id="3623" name=""/>
              <p:cNvSpPr/>
              <p:nvPr/>
            </p:nvSpPr>
            <p:spPr>
              <a:xfrm>
                <a:off x="4389840" y="3017520"/>
                <a:ext cx="920880" cy="700200"/>
              </a:xfrm>
              <a:custGeom>
                <a:avLst/>
                <a:gdLst/>
                <a:ahLst/>
                <a:rect l="l" t="t" r="r" b="b"/>
                <a:pathLst>
                  <a:path w="566" h="441">
                    <a:moveTo>
                      <a:pt x="46" y="0"/>
                    </a:moveTo>
                    <a:lnTo>
                      <a:pt x="17" y="265"/>
                    </a:lnTo>
                    <a:lnTo>
                      <a:pt x="0" y="417"/>
                    </a:lnTo>
                    <a:lnTo>
                      <a:pt x="282" y="432"/>
                    </a:lnTo>
                    <a:lnTo>
                      <a:pt x="554" y="441"/>
                    </a:lnTo>
                    <a:lnTo>
                      <a:pt x="562" y="235"/>
                    </a:lnTo>
                    <a:lnTo>
                      <a:pt x="566" y="33"/>
                    </a:lnTo>
                    <a:lnTo>
                      <a:pt x="410" y="3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4" name=""/>
              <p:cNvSpPr/>
              <p:nvPr/>
            </p:nvSpPr>
            <p:spPr>
              <a:xfrm>
                <a:off x="4389840" y="3017520"/>
                <a:ext cx="920880" cy="700200"/>
              </a:xfrm>
              <a:custGeom>
                <a:avLst/>
                <a:gdLst/>
                <a:ahLst/>
                <a:rect l="l" t="t" r="r" b="b"/>
                <a:pathLst>
                  <a:path w="566" h="441">
                    <a:moveTo>
                      <a:pt x="46" y="0"/>
                    </a:moveTo>
                    <a:lnTo>
                      <a:pt x="17" y="265"/>
                    </a:lnTo>
                    <a:lnTo>
                      <a:pt x="0" y="417"/>
                    </a:lnTo>
                    <a:lnTo>
                      <a:pt x="282" y="432"/>
                    </a:lnTo>
                    <a:lnTo>
                      <a:pt x="554" y="441"/>
                    </a:lnTo>
                    <a:lnTo>
                      <a:pt x="562" y="235"/>
                    </a:lnTo>
                    <a:lnTo>
                      <a:pt x="566" y="33"/>
                    </a:lnTo>
                    <a:lnTo>
                      <a:pt x="410" y="30"/>
                    </a:lnTo>
                    <a:lnTo>
                      <a:pt x="46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25" name=""/>
            <p:cNvGrpSpPr/>
            <p:nvPr/>
          </p:nvGrpSpPr>
          <p:grpSpPr>
            <a:xfrm>
              <a:off x="5096520" y="1734840"/>
              <a:ext cx="867600" cy="519120"/>
              <a:chOff x="5096520" y="1734840"/>
              <a:chExt cx="867600" cy="519120"/>
            </a:xfrm>
          </p:grpSpPr>
          <p:sp>
            <p:nvSpPr>
              <p:cNvPr id="3626" name=""/>
              <p:cNvSpPr/>
              <p:nvPr/>
            </p:nvSpPr>
            <p:spPr>
              <a:xfrm>
                <a:off x="5096520" y="1734840"/>
                <a:ext cx="867600" cy="519120"/>
              </a:xfrm>
              <a:custGeom>
                <a:avLst/>
                <a:gdLst/>
                <a:ahLst/>
                <a:rect l="l" t="t" r="r" b="b"/>
                <a:pathLst>
                  <a:path w="533" h="327">
                    <a:moveTo>
                      <a:pt x="2" y="0"/>
                    </a:moveTo>
                    <a:lnTo>
                      <a:pt x="447" y="12"/>
                    </a:lnTo>
                    <a:lnTo>
                      <a:pt x="480" y="108"/>
                    </a:lnTo>
                    <a:lnTo>
                      <a:pt x="512" y="181"/>
                    </a:lnTo>
                    <a:lnTo>
                      <a:pt x="533" y="300"/>
                    </a:lnTo>
                    <a:lnTo>
                      <a:pt x="520" y="327"/>
                    </a:lnTo>
                    <a:lnTo>
                      <a:pt x="355" y="323"/>
                    </a:lnTo>
                    <a:lnTo>
                      <a:pt x="0" y="317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7" name=""/>
              <p:cNvSpPr/>
              <p:nvPr/>
            </p:nvSpPr>
            <p:spPr>
              <a:xfrm>
                <a:off x="5096520" y="1734840"/>
                <a:ext cx="867600" cy="519120"/>
              </a:xfrm>
              <a:custGeom>
                <a:avLst/>
                <a:gdLst/>
                <a:ahLst/>
                <a:rect l="l" t="t" r="r" b="b"/>
                <a:pathLst>
                  <a:path w="533" h="327">
                    <a:moveTo>
                      <a:pt x="2" y="0"/>
                    </a:moveTo>
                    <a:lnTo>
                      <a:pt x="447" y="12"/>
                    </a:lnTo>
                    <a:lnTo>
                      <a:pt x="480" y="108"/>
                    </a:lnTo>
                    <a:lnTo>
                      <a:pt x="512" y="181"/>
                    </a:lnTo>
                    <a:lnTo>
                      <a:pt x="533" y="300"/>
                    </a:lnTo>
                    <a:lnTo>
                      <a:pt x="520" y="327"/>
                    </a:lnTo>
                    <a:lnTo>
                      <a:pt x="355" y="323"/>
                    </a:lnTo>
                    <a:lnTo>
                      <a:pt x="0" y="317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28" name=""/>
            <p:cNvGrpSpPr/>
            <p:nvPr/>
          </p:nvGrpSpPr>
          <p:grpSpPr>
            <a:xfrm>
              <a:off x="5073480" y="2233440"/>
              <a:ext cx="912960" cy="603000"/>
              <a:chOff x="5073480" y="2233440"/>
              <a:chExt cx="912960" cy="603000"/>
            </a:xfrm>
          </p:grpSpPr>
          <p:sp>
            <p:nvSpPr>
              <p:cNvPr id="3629" name=""/>
              <p:cNvSpPr/>
              <p:nvPr/>
            </p:nvSpPr>
            <p:spPr>
              <a:xfrm>
                <a:off x="5073480" y="2233440"/>
                <a:ext cx="912960" cy="603000"/>
              </a:xfrm>
              <a:custGeom>
                <a:avLst/>
                <a:gdLst/>
                <a:ahLst/>
                <a:rect l="l" t="t" r="r" b="b"/>
                <a:pathLst>
                  <a:path w="561" h="380">
                    <a:moveTo>
                      <a:pt x="9" y="0"/>
                    </a:moveTo>
                    <a:lnTo>
                      <a:pt x="8" y="148"/>
                    </a:lnTo>
                    <a:lnTo>
                      <a:pt x="0" y="320"/>
                    </a:lnTo>
                    <a:lnTo>
                      <a:pt x="407" y="326"/>
                    </a:lnTo>
                    <a:lnTo>
                      <a:pt x="450" y="350"/>
                    </a:lnTo>
                    <a:lnTo>
                      <a:pt x="480" y="318"/>
                    </a:lnTo>
                    <a:lnTo>
                      <a:pt x="561" y="380"/>
                    </a:lnTo>
                    <a:lnTo>
                      <a:pt x="549" y="314"/>
                    </a:lnTo>
                    <a:lnTo>
                      <a:pt x="556" y="263"/>
                    </a:lnTo>
                    <a:lnTo>
                      <a:pt x="561" y="91"/>
                    </a:lnTo>
                    <a:lnTo>
                      <a:pt x="524" y="54"/>
                    </a:lnTo>
                    <a:lnTo>
                      <a:pt x="538" y="6"/>
                    </a:lnTo>
                    <a:lnTo>
                      <a:pt x="271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0" name=""/>
              <p:cNvSpPr/>
              <p:nvPr/>
            </p:nvSpPr>
            <p:spPr>
              <a:xfrm>
                <a:off x="5073480" y="2233440"/>
                <a:ext cx="912960" cy="603000"/>
              </a:xfrm>
              <a:custGeom>
                <a:avLst/>
                <a:gdLst/>
                <a:ahLst/>
                <a:rect l="l" t="t" r="r" b="b"/>
                <a:pathLst>
                  <a:path w="561" h="380">
                    <a:moveTo>
                      <a:pt x="9" y="0"/>
                    </a:moveTo>
                    <a:lnTo>
                      <a:pt x="8" y="148"/>
                    </a:lnTo>
                    <a:lnTo>
                      <a:pt x="0" y="320"/>
                    </a:lnTo>
                    <a:lnTo>
                      <a:pt x="407" y="326"/>
                    </a:lnTo>
                    <a:lnTo>
                      <a:pt x="450" y="350"/>
                    </a:lnTo>
                    <a:lnTo>
                      <a:pt x="480" y="318"/>
                    </a:lnTo>
                    <a:lnTo>
                      <a:pt x="561" y="380"/>
                    </a:lnTo>
                    <a:lnTo>
                      <a:pt x="549" y="314"/>
                    </a:lnTo>
                    <a:lnTo>
                      <a:pt x="556" y="263"/>
                    </a:lnTo>
                    <a:lnTo>
                      <a:pt x="561" y="91"/>
                    </a:lnTo>
                    <a:lnTo>
                      <a:pt x="524" y="54"/>
                    </a:lnTo>
                    <a:lnTo>
                      <a:pt x="538" y="6"/>
                    </a:lnTo>
                    <a:lnTo>
                      <a:pt x="271" y="4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31" name=""/>
            <p:cNvGrpSpPr/>
            <p:nvPr/>
          </p:nvGrpSpPr>
          <p:grpSpPr>
            <a:xfrm>
              <a:off x="5060520" y="2727000"/>
              <a:ext cx="1082520" cy="511200"/>
              <a:chOff x="5060520" y="2727000"/>
              <a:chExt cx="1082520" cy="511200"/>
            </a:xfrm>
          </p:grpSpPr>
          <p:sp>
            <p:nvSpPr>
              <p:cNvPr id="3632" name=""/>
              <p:cNvSpPr/>
              <p:nvPr/>
            </p:nvSpPr>
            <p:spPr>
              <a:xfrm>
                <a:off x="5060520" y="2727000"/>
                <a:ext cx="1082520" cy="511200"/>
              </a:xfrm>
              <a:custGeom>
                <a:avLst/>
                <a:gdLst/>
                <a:ahLst/>
                <a:rect l="l" t="t" r="r" b="b"/>
                <a:pathLst>
                  <a:path w="665" h="322">
                    <a:moveTo>
                      <a:pt x="7" y="0"/>
                    </a:moveTo>
                    <a:lnTo>
                      <a:pt x="0" y="213"/>
                    </a:lnTo>
                    <a:lnTo>
                      <a:pt x="151" y="218"/>
                    </a:lnTo>
                    <a:lnTo>
                      <a:pt x="147" y="322"/>
                    </a:lnTo>
                    <a:lnTo>
                      <a:pt x="351" y="319"/>
                    </a:lnTo>
                    <a:lnTo>
                      <a:pt x="532" y="316"/>
                    </a:lnTo>
                    <a:lnTo>
                      <a:pt x="665" y="319"/>
                    </a:lnTo>
                    <a:lnTo>
                      <a:pt x="624" y="229"/>
                    </a:lnTo>
                    <a:lnTo>
                      <a:pt x="595" y="144"/>
                    </a:lnTo>
                    <a:lnTo>
                      <a:pt x="564" y="58"/>
                    </a:lnTo>
                    <a:lnTo>
                      <a:pt x="488" y="3"/>
                    </a:lnTo>
                    <a:lnTo>
                      <a:pt x="453" y="34"/>
                    </a:lnTo>
                    <a:lnTo>
                      <a:pt x="412" y="12"/>
                    </a:lnTo>
                    <a:lnTo>
                      <a:pt x="230" y="5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3" name=""/>
              <p:cNvSpPr/>
              <p:nvPr/>
            </p:nvSpPr>
            <p:spPr>
              <a:xfrm>
                <a:off x="5060520" y="2727000"/>
                <a:ext cx="1082520" cy="511200"/>
              </a:xfrm>
              <a:custGeom>
                <a:avLst/>
                <a:gdLst/>
                <a:ahLst/>
                <a:rect l="l" t="t" r="r" b="b"/>
                <a:pathLst>
                  <a:path w="665" h="322">
                    <a:moveTo>
                      <a:pt x="7" y="0"/>
                    </a:moveTo>
                    <a:lnTo>
                      <a:pt x="0" y="213"/>
                    </a:lnTo>
                    <a:lnTo>
                      <a:pt x="151" y="218"/>
                    </a:lnTo>
                    <a:lnTo>
                      <a:pt x="147" y="322"/>
                    </a:lnTo>
                    <a:lnTo>
                      <a:pt x="351" y="319"/>
                    </a:lnTo>
                    <a:lnTo>
                      <a:pt x="532" y="316"/>
                    </a:lnTo>
                    <a:lnTo>
                      <a:pt x="665" y="319"/>
                    </a:lnTo>
                    <a:lnTo>
                      <a:pt x="624" y="229"/>
                    </a:lnTo>
                    <a:lnTo>
                      <a:pt x="595" y="144"/>
                    </a:lnTo>
                    <a:lnTo>
                      <a:pt x="564" y="58"/>
                    </a:lnTo>
                    <a:lnTo>
                      <a:pt x="488" y="3"/>
                    </a:lnTo>
                    <a:lnTo>
                      <a:pt x="453" y="34"/>
                    </a:lnTo>
                    <a:lnTo>
                      <a:pt x="412" y="12"/>
                    </a:lnTo>
                    <a:lnTo>
                      <a:pt x="230" y="5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34" name=""/>
            <p:cNvGrpSpPr/>
            <p:nvPr/>
          </p:nvGrpSpPr>
          <p:grpSpPr>
            <a:xfrm>
              <a:off x="5288400" y="3225600"/>
              <a:ext cx="955440" cy="493560"/>
              <a:chOff x="5288400" y="3225600"/>
              <a:chExt cx="955440" cy="493560"/>
            </a:xfrm>
          </p:grpSpPr>
          <p:sp>
            <p:nvSpPr>
              <p:cNvPr id="3635" name=""/>
              <p:cNvSpPr/>
              <p:nvPr/>
            </p:nvSpPr>
            <p:spPr>
              <a:xfrm>
                <a:off x="5288400" y="3225600"/>
                <a:ext cx="955440" cy="493560"/>
              </a:xfrm>
              <a:custGeom>
                <a:avLst/>
                <a:gdLst/>
                <a:ahLst/>
                <a:rect l="l" t="t" r="r" b="b"/>
                <a:pathLst>
                  <a:path w="587" h="311">
                    <a:moveTo>
                      <a:pt x="6" y="4"/>
                    </a:moveTo>
                    <a:lnTo>
                      <a:pt x="4" y="182"/>
                    </a:lnTo>
                    <a:lnTo>
                      <a:pt x="0" y="308"/>
                    </a:lnTo>
                    <a:lnTo>
                      <a:pt x="587" y="311"/>
                    </a:lnTo>
                    <a:lnTo>
                      <a:pt x="575" y="150"/>
                    </a:lnTo>
                    <a:lnTo>
                      <a:pt x="575" y="88"/>
                    </a:lnTo>
                    <a:lnTo>
                      <a:pt x="527" y="50"/>
                    </a:lnTo>
                    <a:lnTo>
                      <a:pt x="542" y="18"/>
                    </a:lnTo>
                    <a:lnTo>
                      <a:pt x="523" y="0"/>
                    </a:lnTo>
                    <a:lnTo>
                      <a:pt x="256" y="4"/>
                    </a:lnTo>
                    <a:lnTo>
                      <a:pt x="6" y="4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6" name=""/>
              <p:cNvSpPr/>
              <p:nvPr/>
            </p:nvSpPr>
            <p:spPr>
              <a:xfrm>
                <a:off x="5288400" y="3225600"/>
                <a:ext cx="955440" cy="493560"/>
              </a:xfrm>
              <a:custGeom>
                <a:avLst/>
                <a:gdLst/>
                <a:ahLst/>
                <a:rect l="l" t="t" r="r" b="b"/>
                <a:pathLst>
                  <a:path w="587" h="311">
                    <a:moveTo>
                      <a:pt x="6" y="4"/>
                    </a:moveTo>
                    <a:lnTo>
                      <a:pt x="4" y="182"/>
                    </a:lnTo>
                    <a:lnTo>
                      <a:pt x="0" y="308"/>
                    </a:lnTo>
                    <a:lnTo>
                      <a:pt x="587" y="311"/>
                    </a:lnTo>
                    <a:lnTo>
                      <a:pt x="575" y="150"/>
                    </a:lnTo>
                    <a:lnTo>
                      <a:pt x="575" y="88"/>
                    </a:lnTo>
                    <a:lnTo>
                      <a:pt x="527" y="50"/>
                    </a:lnTo>
                    <a:lnTo>
                      <a:pt x="542" y="18"/>
                    </a:lnTo>
                    <a:lnTo>
                      <a:pt x="523" y="0"/>
                    </a:lnTo>
                    <a:lnTo>
                      <a:pt x="256" y="4"/>
                    </a:lnTo>
                    <a:lnTo>
                      <a:pt x="6" y="4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37" name=""/>
            <p:cNvGrpSpPr/>
            <p:nvPr/>
          </p:nvGrpSpPr>
          <p:grpSpPr>
            <a:xfrm>
              <a:off x="5822640" y="1674720"/>
              <a:ext cx="851040" cy="977760"/>
              <a:chOff x="5822640" y="1674720"/>
              <a:chExt cx="851040" cy="977760"/>
            </a:xfrm>
          </p:grpSpPr>
          <p:sp>
            <p:nvSpPr>
              <p:cNvPr id="3638" name=""/>
              <p:cNvSpPr/>
              <p:nvPr/>
            </p:nvSpPr>
            <p:spPr>
              <a:xfrm>
                <a:off x="5822640" y="1674720"/>
                <a:ext cx="851040" cy="977760"/>
              </a:xfrm>
              <a:custGeom>
                <a:avLst/>
                <a:gdLst/>
                <a:ahLst/>
                <a:rect l="l" t="t" r="r" b="b"/>
                <a:pathLst>
                  <a:path w="523" h="616">
                    <a:moveTo>
                      <a:pt x="0" y="47"/>
                    </a:moveTo>
                    <a:lnTo>
                      <a:pt x="137" y="47"/>
                    </a:lnTo>
                    <a:lnTo>
                      <a:pt x="135" y="0"/>
                    </a:lnTo>
                    <a:lnTo>
                      <a:pt x="165" y="14"/>
                    </a:lnTo>
                    <a:lnTo>
                      <a:pt x="172" y="51"/>
                    </a:lnTo>
                    <a:lnTo>
                      <a:pt x="237" y="92"/>
                    </a:lnTo>
                    <a:lnTo>
                      <a:pt x="256" y="74"/>
                    </a:lnTo>
                    <a:lnTo>
                      <a:pt x="296" y="74"/>
                    </a:lnTo>
                    <a:lnTo>
                      <a:pt x="325" y="109"/>
                    </a:lnTo>
                    <a:lnTo>
                      <a:pt x="345" y="96"/>
                    </a:lnTo>
                    <a:lnTo>
                      <a:pt x="402" y="110"/>
                    </a:lnTo>
                    <a:lnTo>
                      <a:pt x="423" y="85"/>
                    </a:lnTo>
                    <a:lnTo>
                      <a:pt x="459" y="105"/>
                    </a:lnTo>
                    <a:lnTo>
                      <a:pt x="523" y="101"/>
                    </a:lnTo>
                    <a:lnTo>
                      <a:pt x="419" y="178"/>
                    </a:lnTo>
                    <a:lnTo>
                      <a:pt x="368" y="246"/>
                    </a:lnTo>
                    <a:lnTo>
                      <a:pt x="377" y="343"/>
                    </a:lnTo>
                    <a:lnTo>
                      <a:pt x="341" y="383"/>
                    </a:lnTo>
                    <a:lnTo>
                      <a:pt x="356" y="412"/>
                    </a:lnTo>
                    <a:lnTo>
                      <a:pt x="356" y="484"/>
                    </a:lnTo>
                    <a:lnTo>
                      <a:pt x="392" y="484"/>
                    </a:lnTo>
                    <a:lnTo>
                      <a:pt x="445" y="535"/>
                    </a:lnTo>
                    <a:lnTo>
                      <a:pt x="465" y="599"/>
                    </a:lnTo>
                    <a:lnTo>
                      <a:pt x="96" y="616"/>
                    </a:lnTo>
                    <a:lnTo>
                      <a:pt x="97" y="445"/>
                    </a:lnTo>
                    <a:lnTo>
                      <a:pt x="65" y="408"/>
                    </a:lnTo>
                    <a:lnTo>
                      <a:pt x="76" y="363"/>
                    </a:lnTo>
                    <a:lnTo>
                      <a:pt x="87" y="338"/>
                    </a:lnTo>
                    <a:lnTo>
                      <a:pt x="65" y="221"/>
                    </a:lnTo>
                    <a:lnTo>
                      <a:pt x="33" y="1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9" name=""/>
              <p:cNvSpPr/>
              <p:nvPr/>
            </p:nvSpPr>
            <p:spPr>
              <a:xfrm>
                <a:off x="5822640" y="1674720"/>
                <a:ext cx="851040" cy="977760"/>
              </a:xfrm>
              <a:custGeom>
                <a:avLst/>
                <a:gdLst/>
                <a:ahLst/>
                <a:rect l="l" t="t" r="r" b="b"/>
                <a:pathLst>
                  <a:path w="523" h="616">
                    <a:moveTo>
                      <a:pt x="0" y="47"/>
                    </a:moveTo>
                    <a:lnTo>
                      <a:pt x="137" y="47"/>
                    </a:lnTo>
                    <a:lnTo>
                      <a:pt x="135" y="0"/>
                    </a:lnTo>
                    <a:lnTo>
                      <a:pt x="165" y="14"/>
                    </a:lnTo>
                    <a:lnTo>
                      <a:pt x="172" y="51"/>
                    </a:lnTo>
                    <a:lnTo>
                      <a:pt x="237" y="92"/>
                    </a:lnTo>
                    <a:lnTo>
                      <a:pt x="256" y="74"/>
                    </a:lnTo>
                    <a:lnTo>
                      <a:pt x="296" y="74"/>
                    </a:lnTo>
                    <a:lnTo>
                      <a:pt x="325" y="109"/>
                    </a:lnTo>
                    <a:lnTo>
                      <a:pt x="345" y="96"/>
                    </a:lnTo>
                    <a:lnTo>
                      <a:pt x="402" y="110"/>
                    </a:lnTo>
                    <a:lnTo>
                      <a:pt x="423" y="85"/>
                    </a:lnTo>
                    <a:lnTo>
                      <a:pt x="459" y="105"/>
                    </a:lnTo>
                    <a:lnTo>
                      <a:pt x="523" y="101"/>
                    </a:lnTo>
                    <a:lnTo>
                      <a:pt x="419" y="178"/>
                    </a:lnTo>
                    <a:lnTo>
                      <a:pt x="368" y="246"/>
                    </a:lnTo>
                    <a:lnTo>
                      <a:pt x="377" y="343"/>
                    </a:lnTo>
                    <a:lnTo>
                      <a:pt x="341" y="383"/>
                    </a:lnTo>
                    <a:lnTo>
                      <a:pt x="356" y="412"/>
                    </a:lnTo>
                    <a:lnTo>
                      <a:pt x="356" y="484"/>
                    </a:lnTo>
                    <a:lnTo>
                      <a:pt x="392" y="484"/>
                    </a:lnTo>
                    <a:lnTo>
                      <a:pt x="445" y="535"/>
                    </a:lnTo>
                    <a:lnTo>
                      <a:pt x="465" y="599"/>
                    </a:lnTo>
                    <a:lnTo>
                      <a:pt x="96" y="616"/>
                    </a:lnTo>
                    <a:lnTo>
                      <a:pt x="97" y="445"/>
                    </a:lnTo>
                    <a:lnTo>
                      <a:pt x="65" y="408"/>
                    </a:lnTo>
                    <a:lnTo>
                      <a:pt x="76" y="363"/>
                    </a:lnTo>
                    <a:lnTo>
                      <a:pt x="87" y="338"/>
                    </a:lnTo>
                    <a:lnTo>
                      <a:pt x="65" y="221"/>
                    </a:lnTo>
                    <a:lnTo>
                      <a:pt x="33" y="143"/>
                    </a:lnTo>
                    <a:lnTo>
                      <a:pt x="0" y="47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40" name=""/>
            <p:cNvGrpSpPr/>
            <p:nvPr/>
          </p:nvGrpSpPr>
          <p:grpSpPr>
            <a:xfrm>
              <a:off x="6372720" y="2009520"/>
              <a:ext cx="649440" cy="770040"/>
              <a:chOff x="6372720" y="2009520"/>
              <a:chExt cx="649440" cy="770040"/>
            </a:xfrm>
          </p:grpSpPr>
          <p:sp>
            <p:nvSpPr>
              <p:cNvPr id="3641" name=""/>
              <p:cNvSpPr/>
              <p:nvPr/>
            </p:nvSpPr>
            <p:spPr>
              <a:xfrm>
                <a:off x="6372720" y="2009520"/>
                <a:ext cx="649440" cy="770040"/>
              </a:xfrm>
              <a:custGeom>
                <a:avLst/>
                <a:gdLst/>
                <a:ahLst/>
                <a:rect l="l" t="t" r="r" b="b"/>
                <a:pathLst>
                  <a:path w="399" h="485">
                    <a:moveTo>
                      <a:pt x="28" y="33"/>
                    </a:moveTo>
                    <a:lnTo>
                      <a:pt x="59" y="28"/>
                    </a:lnTo>
                    <a:lnTo>
                      <a:pt x="84" y="28"/>
                    </a:lnTo>
                    <a:lnTo>
                      <a:pt x="103" y="0"/>
                    </a:lnTo>
                    <a:lnTo>
                      <a:pt x="117" y="36"/>
                    </a:lnTo>
                    <a:lnTo>
                      <a:pt x="159" y="36"/>
                    </a:lnTo>
                    <a:lnTo>
                      <a:pt x="182" y="69"/>
                    </a:lnTo>
                    <a:lnTo>
                      <a:pt x="225" y="60"/>
                    </a:lnTo>
                    <a:lnTo>
                      <a:pt x="256" y="81"/>
                    </a:lnTo>
                    <a:lnTo>
                      <a:pt x="313" y="96"/>
                    </a:lnTo>
                    <a:lnTo>
                      <a:pt x="324" y="121"/>
                    </a:lnTo>
                    <a:lnTo>
                      <a:pt x="351" y="122"/>
                    </a:lnTo>
                    <a:lnTo>
                      <a:pt x="343" y="147"/>
                    </a:lnTo>
                    <a:lnTo>
                      <a:pt x="352" y="177"/>
                    </a:lnTo>
                    <a:lnTo>
                      <a:pt x="333" y="212"/>
                    </a:lnTo>
                    <a:lnTo>
                      <a:pt x="346" y="219"/>
                    </a:lnTo>
                    <a:lnTo>
                      <a:pt x="378" y="181"/>
                    </a:lnTo>
                    <a:lnTo>
                      <a:pt x="376" y="168"/>
                    </a:lnTo>
                    <a:lnTo>
                      <a:pt x="390" y="161"/>
                    </a:lnTo>
                    <a:lnTo>
                      <a:pt x="399" y="181"/>
                    </a:lnTo>
                    <a:lnTo>
                      <a:pt x="375" y="207"/>
                    </a:lnTo>
                    <a:lnTo>
                      <a:pt x="364" y="269"/>
                    </a:lnTo>
                    <a:lnTo>
                      <a:pt x="364" y="372"/>
                    </a:lnTo>
                    <a:lnTo>
                      <a:pt x="378" y="389"/>
                    </a:lnTo>
                    <a:lnTo>
                      <a:pt x="372" y="454"/>
                    </a:lnTo>
                    <a:lnTo>
                      <a:pt x="183" y="485"/>
                    </a:lnTo>
                    <a:lnTo>
                      <a:pt x="135" y="455"/>
                    </a:lnTo>
                    <a:lnTo>
                      <a:pt x="146" y="416"/>
                    </a:lnTo>
                    <a:lnTo>
                      <a:pt x="123" y="375"/>
                    </a:lnTo>
                    <a:lnTo>
                      <a:pt x="103" y="322"/>
                    </a:lnTo>
                    <a:lnTo>
                      <a:pt x="50" y="270"/>
                    </a:lnTo>
                    <a:lnTo>
                      <a:pt x="16" y="270"/>
                    </a:lnTo>
                    <a:lnTo>
                      <a:pt x="16" y="198"/>
                    </a:lnTo>
                    <a:lnTo>
                      <a:pt x="0" y="172"/>
                    </a:lnTo>
                    <a:lnTo>
                      <a:pt x="37" y="129"/>
                    </a:lnTo>
                    <a:lnTo>
                      <a:pt x="28" y="33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2" name=""/>
              <p:cNvSpPr/>
              <p:nvPr/>
            </p:nvSpPr>
            <p:spPr>
              <a:xfrm>
                <a:off x="6372720" y="2009520"/>
                <a:ext cx="649440" cy="770040"/>
              </a:xfrm>
              <a:custGeom>
                <a:avLst/>
                <a:gdLst/>
                <a:ahLst/>
                <a:rect l="l" t="t" r="r" b="b"/>
                <a:pathLst>
                  <a:path w="399" h="485">
                    <a:moveTo>
                      <a:pt x="28" y="33"/>
                    </a:moveTo>
                    <a:lnTo>
                      <a:pt x="59" y="28"/>
                    </a:lnTo>
                    <a:lnTo>
                      <a:pt x="84" y="28"/>
                    </a:lnTo>
                    <a:lnTo>
                      <a:pt x="103" y="0"/>
                    </a:lnTo>
                    <a:lnTo>
                      <a:pt x="117" y="36"/>
                    </a:lnTo>
                    <a:lnTo>
                      <a:pt x="159" y="36"/>
                    </a:lnTo>
                    <a:lnTo>
                      <a:pt x="182" y="69"/>
                    </a:lnTo>
                    <a:lnTo>
                      <a:pt x="225" y="60"/>
                    </a:lnTo>
                    <a:lnTo>
                      <a:pt x="256" y="81"/>
                    </a:lnTo>
                    <a:lnTo>
                      <a:pt x="313" y="96"/>
                    </a:lnTo>
                    <a:lnTo>
                      <a:pt x="324" y="121"/>
                    </a:lnTo>
                    <a:lnTo>
                      <a:pt x="351" y="122"/>
                    </a:lnTo>
                    <a:lnTo>
                      <a:pt x="343" y="147"/>
                    </a:lnTo>
                    <a:lnTo>
                      <a:pt x="352" y="177"/>
                    </a:lnTo>
                    <a:lnTo>
                      <a:pt x="333" y="212"/>
                    </a:lnTo>
                    <a:lnTo>
                      <a:pt x="346" y="219"/>
                    </a:lnTo>
                    <a:lnTo>
                      <a:pt x="378" y="181"/>
                    </a:lnTo>
                    <a:lnTo>
                      <a:pt x="376" y="168"/>
                    </a:lnTo>
                    <a:lnTo>
                      <a:pt x="390" y="161"/>
                    </a:lnTo>
                    <a:lnTo>
                      <a:pt x="399" y="181"/>
                    </a:lnTo>
                    <a:lnTo>
                      <a:pt x="375" y="207"/>
                    </a:lnTo>
                    <a:lnTo>
                      <a:pt x="364" y="269"/>
                    </a:lnTo>
                    <a:lnTo>
                      <a:pt x="364" y="372"/>
                    </a:lnTo>
                    <a:lnTo>
                      <a:pt x="378" y="389"/>
                    </a:lnTo>
                    <a:lnTo>
                      <a:pt x="372" y="454"/>
                    </a:lnTo>
                    <a:lnTo>
                      <a:pt x="183" y="485"/>
                    </a:lnTo>
                    <a:lnTo>
                      <a:pt x="135" y="455"/>
                    </a:lnTo>
                    <a:lnTo>
                      <a:pt x="146" y="416"/>
                    </a:lnTo>
                    <a:lnTo>
                      <a:pt x="123" y="375"/>
                    </a:lnTo>
                    <a:lnTo>
                      <a:pt x="103" y="322"/>
                    </a:lnTo>
                    <a:lnTo>
                      <a:pt x="50" y="270"/>
                    </a:lnTo>
                    <a:lnTo>
                      <a:pt x="16" y="270"/>
                    </a:lnTo>
                    <a:lnTo>
                      <a:pt x="16" y="198"/>
                    </a:lnTo>
                    <a:lnTo>
                      <a:pt x="0" y="172"/>
                    </a:lnTo>
                    <a:lnTo>
                      <a:pt x="37" y="129"/>
                    </a:lnTo>
                    <a:lnTo>
                      <a:pt x="28" y="33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43" name=""/>
            <p:cNvGrpSpPr/>
            <p:nvPr/>
          </p:nvGrpSpPr>
          <p:grpSpPr>
            <a:xfrm>
              <a:off x="5964480" y="2620800"/>
              <a:ext cx="749880" cy="498240"/>
              <a:chOff x="5964480" y="2620800"/>
              <a:chExt cx="749880" cy="498240"/>
            </a:xfrm>
          </p:grpSpPr>
          <p:sp>
            <p:nvSpPr>
              <p:cNvPr id="3644" name=""/>
              <p:cNvSpPr/>
              <p:nvPr/>
            </p:nvSpPr>
            <p:spPr>
              <a:xfrm>
                <a:off x="5964480" y="2620800"/>
                <a:ext cx="749880" cy="498240"/>
              </a:xfrm>
              <a:custGeom>
                <a:avLst/>
                <a:gdLst/>
                <a:ahLst/>
                <a:rect l="l" t="t" r="r" b="b"/>
                <a:pathLst>
                  <a:path w="461" h="314">
                    <a:moveTo>
                      <a:pt x="7" y="17"/>
                    </a:moveTo>
                    <a:lnTo>
                      <a:pt x="0" y="72"/>
                    </a:lnTo>
                    <a:lnTo>
                      <a:pt x="9" y="131"/>
                    </a:lnTo>
                    <a:lnTo>
                      <a:pt x="53" y="251"/>
                    </a:lnTo>
                    <a:lnTo>
                      <a:pt x="76" y="314"/>
                    </a:lnTo>
                    <a:lnTo>
                      <a:pt x="348" y="299"/>
                    </a:lnTo>
                    <a:lnTo>
                      <a:pt x="393" y="314"/>
                    </a:lnTo>
                    <a:lnTo>
                      <a:pt x="418" y="253"/>
                    </a:lnTo>
                    <a:lnTo>
                      <a:pt x="409" y="209"/>
                    </a:lnTo>
                    <a:lnTo>
                      <a:pt x="455" y="200"/>
                    </a:lnTo>
                    <a:lnTo>
                      <a:pt x="461" y="131"/>
                    </a:lnTo>
                    <a:lnTo>
                      <a:pt x="433" y="101"/>
                    </a:lnTo>
                    <a:lnTo>
                      <a:pt x="386" y="72"/>
                    </a:lnTo>
                    <a:lnTo>
                      <a:pt x="395" y="30"/>
                    </a:lnTo>
                    <a:lnTo>
                      <a:pt x="375" y="0"/>
                    </a:lnTo>
                    <a:lnTo>
                      <a:pt x="274" y="5"/>
                    </a:lnTo>
                    <a:lnTo>
                      <a:pt x="172" y="9"/>
                    </a:lnTo>
                    <a:lnTo>
                      <a:pt x="7" y="17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5" name=""/>
              <p:cNvSpPr/>
              <p:nvPr/>
            </p:nvSpPr>
            <p:spPr>
              <a:xfrm>
                <a:off x="5964480" y="2620800"/>
                <a:ext cx="749880" cy="498240"/>
              </a:xfrm>
              <a:custGeom>
                <a:avLst/>
                <a:gdLst/>
                <a:ahLst/>
                <a:rect l="l" t="t" r="r" b="b"/>
                <a:pathLst>
                  <a:path w="461" h="314">
                    <a:moveTo>
                      <a:pt x="7" y="17"/>
                    </a:moveTo>
                    <a:lnTo>
                      <a:pt x="0" y="72"/>
                    </a:lnTo>
                    <a:lnTo>
                      <a:pt x="9" y="131"/>
                    </a:lnTo>
                    <a:lnTo>
                      <a:pt x="53" y="251"/>
                    </a:lnTo>
                    <a:lnTo>
                      <a:pt x="76" y="314"/>
                    </a:lnTo>
                    <a:lnTo>
                      <a:pt x="348" y="299"/>
                    </a:lnTo>
                    <a:lnTo>
                      <a:pt x="393" y="314"/>
                    </a:lnTo>
                    <a:lnTo>
                      <a:pt x="418" y="253"/>
                    </a:lnTo>
                    <a:lnTo>
                      <a:pt x="409" y="209"/>
                    </a:lnTo>
                    <a:lnTo>
                      <a:pt x="455" y="200"/>
                    </a:lnTo>
                    <a:lnTo>
                      <a:pt x="461" y="131"/>
                    </a:lnTo>
                    <a:lnTo>
                      <a:pt x="433" y="101"/>
                    </a:lnTo>
                    <a:lnTo>
                      <a:pt x="386" y="72"/>
                    </a:lnTo>
                    <a:lnTo>
                      <a:pt x="395" y="30"/>
                    </a:lnTo>
                    <a:lnTo>
                      <a:pt x="375" y="0"/>
                    </a:lnTo>
                    <a:lnTo>
                      <a:pt x="274" y="5"/>
                    </a:lnTo>
                    <a:lnTo>
                      <a:pt x="172" y="9"/>
                    </a:lnTo>
                    <a:lnTo>
                      <a:pt x="7" y="17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46" name=""/>
            <p:cNvGrpSpPr/>
            <p:nvPr/>
          </p:nvGrpSpPr>
          <p:grpSpPr>
            <a:xfrm>
              <a:off x="6628680" y="1900080"/>
              <a:ext cx="696240" cy="304560"/>
              <a:chOff x="6628680" y="1900080"/>
              <a:chExt cx="696240" cy="304560"/>
            </a:xfrm>
          </p:grpSpPr>
          <p:sp>
            <p:nvSpPr>
              <p:cNvPr id="3647" name=""/>
              <p:cNvSpPr/>
              <p:nvPr/>
            </p:nvSpPr>
            <p:spPr>
              <a:xfrm>
                <a:off x="6628680" y="1900080"/>
                <a:ext cx="696240" cy="304560"/>
              </a:xfrm>
              <a:custGeom>
                <a:avLst/>
                <a:gdLst/>
                <a:ahLst/>
                <a:rect l="l" t="t" r="r" b="b"/>
                <a:pathLst>
                  <a:path w="428" h="192">
                    <a:moveTo>
                      <a:pt x="0" y="106"/>
                    </a:moveTo>
                    <a:lnTo>
                      <a:pt x="95" y="0"/>
                    </a:lnTo>
                    <a:lnTo>
                      <a:pt x="77" y="42"/>
                    </a:lnTo>
                    <a:lnTo>
                      <a:pt x="91" y="56"/>
                    </a:lnTo>
                    <a:lnTo>
                      <a:pt x="120" y="40"/>
                    </a:lnTo>
                    <a:lnTo>
                      <a:pt x="187" y="65"/>
                    </a:lnTo>
                    <a:lnTo>
                      <a:pt x="215" y="42"/>
                    </a:lnTo>
                    <a:lnTo>
                      <a:pt x="304" y="31"/>
                    </a:lnTo>
                    <a:lnTo>
                      <a:pt x="322" y="58"/>
                    </a:lnTo>
                    <a:lnTo>
                      <a:pt x="356" y="51"/>
                    </a:lnTo>
                    <a:lnTo>
                      <a:pt x="424" y="81"/>
                    </a:lnTo>
                    <a:lnTo>
                      <a:pt x="428" y="101"/>
                    </a:lnTo>
                    <a:lnTo>
                      <a:pt x="355" y="119"/>
                    </a:lnTo>
                    <a:lnTo>
                      <a:pt x="334" y="106"/>
                    </a:lnTo>
                    <a:lnTo>
                      <a:pt x="296" y="110"/>
                    </a:lnTo>
                    <a:lnTo>
                      <a:pt x="253" y="138"/>
                    </a:lnTo>
                    <a:lnTo>
                      <a:pt x="234" y="138"/>
                    </a:lnTo>
                    <a:lnTo>
                      <a:pt x="218" y="119"/>
                    </a:lnTo>
                    <a:lnTo>
                      <a:pt x="192" y="191"/>
                    </a:lnTo>
                    <a:lnTo>
                      <a:pt x="165" y="192"/>
                    </a:lnTo>
                    <a:lnTo>
                      <a:pt x="154" y="165"/>
                    </a:lnTo>
                    <a:lnTo>
                      <a:pt x="97" y="151"/>
                    </a:lnTo>
                    <a:lnTo>
                      <a:pt x="68" y="130"/>
                    </a:lnTo>
                    <a:lnTo>
                      <a:pt x="22" y="138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8" name=""/>
              <p:cNvSpPr/>
              <p:nvPr/>
            </p:nvSpPr>
            <p:spPr>
              <a:xfrm>
                <a:off x="6628680" y="1900080"/>
                <a:ext cx="696240" cy="304560"/>
              </a:xfrm>
              <a:custGeom>
                <a:avLst/>
                <a:gdLst/>
                <a:ahLst/>
                <a:rect l="l" t="t" r="r" b="b"/>
                <a:pathLst>
                  <a:path w="428" h="192">
                    <a:moveTo>
                      <a:pt x="0" y="106"/>
                    </a:moveTo>
                    <a:lnTo>
                      <a:pt x="95" y="0"/>
                    </a:lnTo>
                    <a:lnTo>
                      <a:pt x="77" y="42"/>
                    </a:lnTo>
                    <a:lnTo>
                      <a:pt x="91" y="56"/>
                    </a:lnTo>
                    <a:lnTo>
                      <a:pt x="120" y="40"/>
                    </a:lnTo>
                    <a:lnTo>
                      <a:pt x="187" y="65"/>
                    </a:lnTo>
                    <a:lnTo>
                      <a:pt x="215" y="42"/>
                    </a:lnTo>
                    <a:lnTo>
                      <a:pt x="304" y="31"/>
                    </a:lnTo>
                    <a:lnTo>
                      <a:pt x="322" y="58"/>
                    </a:lnTo>
                    <a:lnTo>
                      <a:pt x="356" y="51"/>
                    </a:lnTo>
                    <a:lnTo>
                      <a:pt x="424" y="81"/>
                    </a:lnTo>
                    <a:lnTo>
                      <a:pt x="428" y="101"/>
                    </a:lnTo>
                    <a:lnTo>
                      <a:pt x="355" y="119"/>
                    </a:lnTo>
                    <a:lnTo>
                      <a:pt x="334" y="106"/>
                    </a:lnTo>
                    <a:lnTo>
                      <a:pt x="296" y="110"/>
                    </a:lnTo>
                    <a:lnTo>
                      <a:pt x="253" y="138"/>
                    </a:lnTo>
                    <a:lnTo>
                      <a:pt x="234" y="138"/>
                    </a:lnTo>
                    <a:lnTo>
                      <a:pt x="218" y="119"/>
                    </a:lnTo>
                    <a:lnTo>
                      <a:pt x="192" y="191"/>
                    </a:lnTo>
                    <a:lnTo>
                      <a:pt x="165" y="192"/>
                    </a:lnTo>
                    <a:lnTo>
                      <a:pt x="154" y="165"/>
                    </a:lnTo>
                    <a:lnTo>
                      <a:pt x="97" y="151"/>
                    </a:lnTo>
                    <a:lnTo>
                      <a:pt x="68" y="130"/>
                    </a:lnTo>
                    <a:lnTo>
                      <a:pt x="22" y="138"/>
                    </a:lnTo>
                    <a:lnTo>
                      <a:pt x="0" y="106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49" name=""/>
            <p:cNvGrpSpPr/>
            <p:nvPr/>
          </p:nvGrpSpPr>
          <p:grpSpPr>
            <a:xfrm>
              <a:off x="7110720" y="2114280"/>
              <a:ext cx="499320" cy="689040"/>
              <a:chOff x="7110720" y="2114280"/>
              <a:chExt cx="499320" cy="689040"/>
            </a:xfrm>
          </p:grpSpPr>
          <p:sp>
            <p:nvSpPr>
              <p:cNvPr id="3650" name=""/>
              <p:cNvSpPr/>
              <p:nvPr/>
            </p:nvSpPr>
            <p:spPr>
              <a:xfrm>
                <a:off x="7110720" y="2114280"/>
                <a:ext cx="499320" cy="689040"/>
              </a:xfrm>
              <a:custGeom>
                <a:avLst/>
                <a:gdLst/>
                <a:ahLst/>
                <a:rect l="l" t="t" r="r" b="b"/>
                <a:pathLst>
                  <a:path w="307" h="434">
                    <a:moveTo>
                      <a:pt x="77" y="18"/>
                    </a:moveTo>
                    <a:lnTo>
                      <a:pt x="88" y="45"/>
                    </a:lnTo>
                    <a:lnTo>
                      <a:pt x="67" y="63"/>
                    </a:lnTo>
                    <a:lnTo>
                      <a:pt x="66" y="131"/>
                    </a:lnTo>
                    <a:lnTo>
                      <a:pt x="54" y="86"/>
                    </a:lnTo>
                    <a:lnTo>
                      <a:pt x="9" y="130"/>
                    </a:lnTo>
                    <a:lnTo>
                      <a:pt x="0" y="254"/>
                    </a:lnTo>
                    <a:lnTo>
                      <a:pt x="28" y="314"/>
                    </a:lnTo>
                    <a:lnTo>
                      <a:pt x="32" y="347"/>
                    </a:lnTo>
                    <a:lnTo>
                      <a:pt x="33" y="372"/>
                    </a:lnTo>
                    <a:lnTo>
                      <a:pt x="32" y="395"/>
                    </a:lnTo>
                    <a:lnTo>
                      <a:pt x="25" y="434"/>
                    </a:lnTo>
                    <a:lnTo>
                      <a:pt x="146" y="427"/>
                    </a:lnTo>
                    <a:lnTo>
                      <a:pt x="306" y="412"/>
                    </a:lnTo>
                    <a:lnTo>
                      <a:pt x="276" y="403"/>
                    </a:lnTo>
                    <a:lnTo>
                      <a:pt x="260" y="380"/>
                    </a:lnTo>
                    <a:lnTo>
                      <a:pt x="284" y="361"/>
                    </a:lnTo>
                    <a:lnTo>
                      <a:pt x="284" y="338"/>
                    </a:lnTo>
                    <a:lnTo>
                      <a:pt x="274" y="316"/>
                    </a:lnTo>
                    <a:lnTo>
                      <a:pt x="284" y="302"/>
                    </a:lnTo>
                    <a:lnTo>
                      <a:pt x="307" y="303"/>
                    </a:lnTo>
                    <a:lnTo>
                      <a:pt x="303" y="243"/>
                    </a:lnTo>
                    <a:lnTo>
                      <a:pt x="298" y="207"/>
                    </a:lnTo>
                    <a:lnTo>
                      <a:pt x="284" y="185"/>
                    </a:lnTo>
                    <a:lnTo>
                      <a:pt x="271" y="171"/>
                    </a:lnTo>
                    <a:lnTo>
                      <a:pt x="251" y="166"/>
                    </a:lnTo>
                    <a:lnTo>
                      <a:pt x="232" y="166"/>
                    </a:lnTo>
                    <a:lnTo>
                      <a:pt x="213" y="195"/>
                    </a:lnTo>
                    <a:lnTo>
                      <a:pt x="199" y="203"/>
                    </a:lnTo>
                    <a:lnTo>
                      <a:pt x="191" y="207"/>
                    </a:lnTo>
                    <a:lnTo>
                      <a:pt x="182" y="203"/>
                    </a:lnTo>
                    <a:lnTo>
                      <a:pt x="177" y="189"/>
                    </a:lnTo>
                    <a:lnTo>
                      <a:pt x="182" y="180"/>
                    </a:lnTo>
                    <a:lnTo>
                      <a:pt x="189" y="171"/>
                    </a:lnTo>
                    <a:lnTo>
                      <a:pt x="198" y="166"/>
                    </a:lnTo>
                    <a:lnTo>
                      <a:pt x="207" y="166"/>
                    </a:lnTo>
                    <a:lnTo>
                      <a:pt x="207" y="149"/>
                    </a:lnTo>
                    <a:lnTo>
                      <a:pt x="229" y="131"/>
                    </a:lnTo>
                    <a:lnTo>
                      <a:pt x="207" y="74"/>
                    </a:lnTo>
                    <a:lnTo>
                      <a:pt x="207" y="47"/>
                    </a:lnTo>
                    <a:lnTo>
                      <a:pt x="168" y="36"/>
                    </a:lnTo>
                    <a:lnTo>
                      <a:pt x="111" y="0"/>
                    </a:lnTo>
                    <a:lnTo>
                      <a:pt x="77" y="18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1" name=""/>
              <p:cNvSpPr/>
              <p:nvPr/>
            </p:nvSpPr>
            <p:spPr>
              <a:xfrm>
                <a:off x="7110720" y="2114280"/>
                <a:ext cx="499320" cy="689040"/>
              </a:xfrm>
              <a:custGeom>
                <a:avLst/>
                <a:gdLst/>
                <a:ahLst/>
                <a:rect l="l" t="t" r="r" b="b"/>
                <a:pathLst>
                  <a:path w="307" h="434">
                    <a:moveTo>
                      <a:pt x="77" y="18"/>
                    </a:moveTo>
                    <a:lnTo>
                      <a:pt x="88" y="45"/>
                    </a:lnTo>
                    <a:lnTo>
                      <a:pt x="67" y="63"/>
                    </a:lnTo>
                    <a:lnTo>
                      <a:pt x="66" y="131"/>
                    </a:lnTo>
                    <a:lnTo>
                      <a:pt x="54" y="86"/>
                    </a:lnTo>
                    <a:lnTo>
                      <a:pt x="9" y="130"/>
                    </a:lnTo>
                    <a:lnTo>
                      <a:pt x="0" y="254"/>
                    </a:lnTo>
                    <a:lnTo>
                      <a:pt x="28" y="314"/>
                    </a:lnTo>
                    <a:lnTo>
                      <a:pt x="32" y="347"/>
                    </a:lnTo>
                    <a:lnTo>
                      <a:pt x="33" y="372"/>
                    </a:lnTo>
                    <a:lnTo>
                      <a:pt x="32" y="395"/>
                    </a:lnTo>
                    <a:lnTo>
                      <a:pt x="25" y="434"/>
                    </a:lnTo>
                    <a:lnTo>
                      <a:pt x="146" y="427"/>
                    </a:lnTo>
                    <a:lnTo>
                      <a:pt x="306" y="412"/>
                    </a:lnTo>
                    <a:lnTo>
                      <a:pt x="276" y="403"/>
                    </a:lnTo>
                    <a:lnTo>
                      <a:pt x="260" y="380"/>
                    </a:lnTo>
                    <a:lnTo>
                      <a:pt x="284" y="361"/>
                    </a:lnTo>
                    <a:lnTo>
                      <a:pt x="284" y="338"/>
                    </a:lnTo>
                    <a:lnTo>
                      <a:pt x="274" y="316"/>
                    </a:lnTo>
                    <a:lnTo>
                      <a:pt x="284" y="302"/>
                    </a:lnTo>
                    <a:lnTo>
                      <a:pt x="307" y="303"/>
                    </a:lnTo>
                    <a:lnTo>
                      <a:pt x="303" y="243"/>
                    </a:lnTo>
                    <a:lnTo>
                      <a:pt x="298" y="207"/>
                    </a:lnTo>
                    <a:lnTo>
                      <a:pt x="284" y="185"/>
                    </a:lnTo>
                    <a:lnTo>
                      <a:pt x="271" y="171"/>
                    </a:lnTo>
                    <a:lnTo>
                      <a:pt x="251" y="166"/>
                    </a:lnTo>
                    <a:lnTo>
                      <a:pt x="232" y="166"/>
                    </a:lnTo>
                    <a:lnTo>
                      <a:pt x="213" y="195"/>
                    </a:lnTo>
                    <a:lnTo>
                      <a:pt x="199" y="203"/>
                    </a:lnTo>
                    <a:lnTo>
                      <a:pt x="191" y="207"/>
                    </a:lnTo>
                    <a:lnTo>
                      <a:pt x="182" y="203"/>
                    </a:lnTo>
                    <a:lnTo>
                      <a:pt x="177" y="189"/>
                    </a:lnTo>
                    <a:lnTo>
                      <a:pt x="182" y="180"/>
                    </a:lnTo>
                    <a:lnTo>
                      <a:pt x="189" y="171"/>
                    </a:lnTo>
                    <a:lnTo>
                      <a:pt x="198" y="166"/>
                    </a:lnTo>
                    <a:lnTo>
                      <a:pt x="207" y="166"/>
                    </a:lnTo>
                    <a:lnTo>
                      <a:pt x="207" y="149"/>
                    </a:lnTo>
                    <a:lnTo>
                      <a:pt x="229" y="131"/>
                    </a:lnTo>
                    <a:lnTo>
                      <a:pt x="207" y="74"/>
                    </a:lnTo>
                    <a:lnTo>
                      <a:pt x="207" y="47"/>
                    </a:lnTo>
                    <a:lnTo>
                      <a:pt x="168" y="36"/>
                    </a:lnTo>
                    <a:lnTo>
                      <a:pt x="111" y="0"/>
                    </a:lnTo>
                    <a:lnTo>
                      <a:pt x="77" y="18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52" name=""/>
            <p:cNvGrpSpPr/>
            <p:nvPr/>
          </p:nvGrpSpPr>
          <p:grpSpPr>
            <a:xfrm>
              <a:off x="6568560" y="2728800"/>
              <a:ext cx="540000" cy="907920"/>
              <a:chOff x="6568560" y="2728800"/>
              <a:chExt cx="540000" cy="907920"/>
            </a:xfrm>
          </p:grpSpPr>
          <p:sp>
            <p:nvSpPr>
              <p:cNvPr id="3653" name=""/>
              <p:cNvSpPr/>
              <p:nvPr/>
            </p:nvSpPr>
            <p:spPr>
              <a:xfrm>
                <a:off x="6568560" y="2728800"/>
                <a:ext cx="540000" cy="907920"/>
              </a:xfrm>
              <a:custGeom>
                <a:avLst/>
                <a:gdLst/>
                <a:ahLst/>
                <a:rect l="l" t="t" r="r" b="b"/>
                <a:pathLst>
                  <a:path w="332" h="572">
                    <a:moveTo>
                      <a:pt x="61" y="33"/>
                    </a:moveTo>
                    <a:lnTo>
                      <a:pt x="251" y="0"/>
                    </a:lnTo>
                    <a:lnTo>
                      <a:pt x="282" y="70"/>
                    </a:lnTo>
                    <a:lnTo>
                      <a:pt x="320" y="363"/>
                    </a:lnTo>
                    <a:lnTo>
                      <a:pt x="332" y="401"/>
                    </a:lnTo>
                    <a:lnTo>
                      <a:pt x="302" y="480"/>
                    </a:lnTo>
                    <a:lnTo>
                      <a:pt x="302" y="533"/>
                    </a:lnTo>
                    <a:lnTo>
                      <a:pt x="268" y="527"/>
                    </a:lnTo>
                    <a:lnTo>
                      <a:pt x="269" y="572"/>
                    </a:lnTo>
                    <a:lnTo>
                      <a:pt x="234" y="555"/>
                    </a:lnTo>
                    <a:lnTo>
                      <a:pt x="214" y="560"/>
                    </a:lnTo>
                    <a:lnTo>
                      <a:pt x="188" y="556"/>
                    </a:lnTo>
                    <a:lnTo>
                      <a:pt x="166" y="488"/>
                    </a:lnTo>
                    <a:lnTo>
                      <a:pt x="128" y="466"/>
                    </a:lnTo>
                    <a:lnTo>
                      <a:pt x="128" y="392"/>
                    </a:lnTo>
                    <a:lnTo>
                      <a:pt x="90" y="401"/>
                    </a:lnTo>
                    <a:lnTo>
                      <a:pt x="68" y="348"/>
                    </a:lnTo>
                    <a:lnTo>
                      <a:pt x="0" y="286"/>
                    </a:lnTo>
                    <a:lnTo>
                      <a:pt x="50" y="186"/>
                    </a:lnTo>
                    <a:lnTo>
                      <a:pt x="35" y="140"/>
                    </a:lnTo>
                    <a:lnTo>
                      <a:pt x="84" y="131"/>
                    </a:lnTo>
                    <a:lnTo>
                      <a:pt x="90" y="67"/>
                    </a:lnTo>
                    <a:lnTo>
                      <a:pt x="61" y="33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4" name=""/>
              <p:cNvSpPr/>
              <p:nvPr/>
            </p:nvSpPr>
            <p:spPr>
              <a:xfrm>
                <a:off x="6568560" y="2728800"/>
                <a:ext cx="540000" cy="907920"/>
              </a:xfrm>
              <a:custGeom>
                <a:avLst/>
                <a:gdLst/>
                <a:ahLst/>
                <a:rect l="l" t="t" r="r" b="b"/>
                <a:pathLst>
                  <a:path w="332" h="572">
                    <a:moveTo>
                      <a:pt x="61" y="33"/>
                    </a:moveTo>
                    <a:lnTo>
                      <a:pt x="251" y="0"/>
                    </a:lnTo>
                    <a:lnTo>
                      <a:pt x="282" y="70"/>
                    </a:lnTo>
                    <a:lnTo>
                      <a:pt x="320" y="363"/>
                    </a:lnTo>
                    <a:lnTo>
                      <a:pt x="332" y="401"/>
                    </a:lnTo>
                    <a:lnTo>
                      <a:pt x="302" y="480"/>
                    </a:lnTo>
                    <a:lnTo>
                      <a:pt x="302" y="533"/>
                    </a:lnTo>
                    <a:lnTo>
                      <a:pt x="268" y="527"/>
                    </a:lnTo>
                    <a:lnTo>
                      <a:pt x="269" y="572"/>
                    </a:lnTo>
                    <a:lnTo>
                      <a:pt x="234" y="555"/>
                    </a:lnTo>
                    <a:lnTo>
                      <a:pt x="214" y="560"/>
                    </a:lnTo>
                    <a:lnTo>
                      <a:pt x="188" y="556"/>
                    </a:lnTo>
                    <a:lnTo>
                      <a:pt x="166" y="488"/>
                    </a:lnTo>
                    <a:lnTo>
                      <a:pt x="128" y="466"/>
                    </a:lnTo>
                    <a:lnTo>
                      <a:pt x="128" y="392"/>
                    </a:lnTo>
                    <a:lnTo>
                      <a:pt x="90" y="401"/>
                    </a:lnTo>
                    <a:lnTo>
                      <a:pt x="68" y="348"/>
                    </a:lnTo>
                    <a:lnTo>
                      <a:pt x="0" y="286"/>
                    </a:lnTo>
                    <a:lnTo>
                      <a:pt x="50" y="186"/>
                    </a:lnTo>
                    <a:lnTo>
                      <a:pt x="35" y="140"/>
                    </a:lnTo>
                    <a:lnTo>
                      <a:pt x="84" y="131"/>
                    </a:lnTo>
                    <a:lnTo>
                      <a:pt x="90" y="67"/>
                    </a:lnTo>
                    <a:lnTo>
                      <a:pt x="61" y="33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55" name=""/>
            <p:cNvGrpSpPr/>
            <p:nvPr/>
          </p:nvGrpSpPr>
          <p:grpSpPr>
            <a:xfrm>
              <a:off x="6088320" y="3095280"/>
              <a:ext cx="854280" cy="717480"/>
              <a:chOff x="6088320" y="3095280"/>
              <a:chExt cx="854280" cy="717480"/>
            </a:xfrm>
          </p:grpSpPr>
          <p:sp>
            <p:nvSpPr>
              <p:cNvPr id="3656" name=""/>
              <p:cNvSpPr/>
              <p:nvPr/>
            </p:nvSpPr>
            <p:spPr>
              <a:xfrm>
                <a:off x="6088320" y="3095280"/>
                <a:ext cx="854280" cy="717480"/>
              </a:xfrm>
              <a:custGeom>
                <a:avLst/>
                <a:gdLst/>
                <a:ahLst/>
                <a:rect l="l" t="t" r="r" b="b"/>
                <a:pathLst>
                  <a:path w="525" h="452">
                    <a:moveTo>
                      <a:pt x="0" y="15"/>
                    </a:moveTo>
                    <a:lnTo>
                      <a:pt x="229" y="0"/>
                    </a:lnTo>
                    <a:lnTo>
                      <a:pt x="278" y="0"/>
                    </a:lnTo>
                    <a:lnTo>
                      <a:pt x="315" y="14"/>
                    </a:lnTo>
                    <a:lnTo>
                      <a:pt x="296" y="53"/>
                    </a:lnTo>
                    <a:lnTo>
                      <a:pt x="362" y="116"/>
                    </a:lnTo>
                    <a:lnTo>
                      <a:pt x="384" y="170"/>
                    </a:lnTo>
                    <a:lnTo>
                      <a:pt x="424" y="158"/>
                    </a:lnTo>
                    <a:lnTo>
                      <a:pt x="422" y="232"/>
                    </a:lnTo>
                    <a:lnTo>
                      <a:pt x="462" y="255"/>
                    </a:lnTo>
                    <a:lnTo>
                      <a:pt x="481" y="323"/>
                    </a:lnTo>
                    <a:lnTo>
                      <a:pt x="509" y="328"/>
                    </a:lnTo>
                    <a:lnTo>
                      <a:pt x="525" y="357"/>
                    </a:lnTo>
                    <a:lnTo>
                      <a:pt x="489" y="396"/>
                    </a:lnTo>
                    <a:lnTo>
                      <a:pt x="478" y="440"/>
                    </a:lnTo>
                    <a:lnTo>
                      <a:pt x="428" y="452"/>
                    </a:lnTo>
                    <a:lnTo>
                      <a:pt x="442" y="402"/>
                    </a:lnTo>
                    <a:lnTo>
                      <a:pt x="244" y="420"/>
                    </a:lnTo>
                    <a:lnTo>
                      <a:pt x="103" y="438"/>
                    </a:lnTo>
                    <a:lnTo>
                      <a:pt x="94" y="391"/>
                    </a:lnTo>
                    <a:lnTo>
                      <a:pt x="83" y="246"/>
                    </a:lnTo>
                    <a:lnTo>
                      <a:pt x="82" y="167"/>
                    </a:lnTo>
                    <a:lnTo>
                      <a:pt x="35" y="131"/>
                    </a:lnTo>
                    <a:lnTo>
                      <a:pt x="53" y="99"/>
                    </a:lnTo>
                    <a:lnTo>
                      <a:pt x="30" y="81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7" name=""/>
              <p:cNvSpPr/>
              <p:nvPr/>
            </p:nvSpPr>
            <p:spPr>
              <a:xfrm>
                <a:off x="6088320" y="3095280"/>
                <a:ext cx="854280" cy="717480"/>
              </a:xfrm>
              <a:custGeom>
                <a:avLst/>
                <a:gdLst/>
                <a:ahLst/>
                <a:rect l="l" t="t" r="r" b="b"/>
                <a:pathLst>
                  <a:path w="525" h="452">
                    <a:moveTo>
                      <a:pt x="0" y="15"/>
                    </a:moveTo>
                    <a:lnTo>
                      <a:pt x="229" y="0"/>
                    </a:lnTo>
                    <a:lnTo>
                      <a:pt x="278" y="0"/>
                    </a:lnTo>
                    <a:lnTo>
                      <a:pt x="315" y="14"/>
                    </a:lnTo>
                    <a:lnTo>
                      <a:pt x="296" y="53"/>
                    </a:lnTo>
                    <a:lnTo>
                      <a:pt x="362" y="116"/>
                    </a:lnTo>
                    <a:lnTo>
                      <a:pt x="384" y="170"/>
                    </a:lnTo>
                    <a:lnTo>
                      <a:pt x="424" y="158"/>
                    </a:lnTo>
                    <a:lnTo>
                      <a:pt x="422" y="232"/>
                    </a:lnTo>
                    <a:lnTo>
                      <a:pt x="462" y="255"/>
                    </a:lnTo>
                    <a:lnTo>
                      <a:pt x="481" y="323"/>
                    </a:lnTo>
                    <a:lnTo>
                      <a:pt x="509" y="328"/>
                    </a:lnTo>
                    <a:lnTo>
                      <a:pt x="525" y="357"/>
                    </a:lnTo>
                    <a:lnTo>
                      <a:pt x="489" y="396"/>
                    </a:lnTo>
                    <a:lnTo>
                      <a:pt x="478" y="440"/>
                    </a:lnTo>
                    <a:lnTo>
                      <a:pt x="428" y="452"/>
                    </a:lnTo>
                    <a:lnTo>
                      <a:pt x="442" y="402"/>
                    </a:lnTo>
                    <a:lnTo>
                      <a:pt x="244" y="420"/>
                    </a:lnTo>
                    <a:lnTo>
                      <a:pt x="103" y="438"/>
                    </a:lnTo>
                    <a:lnTo>
                      <a:pt x="94" y="391"/>
                    </a:lnTo>
                    <a:lnTo>
                      <a:pt x="83" y="246"/>
                    </a:lnTo>
                    <a:lnTo>
                      <a:pt x="82" y="167"/>
                    </a:lnTo>
                    <a:lnTo>
                      <a:pt x="35" y="131"/>
                    </a:lnTo>
                    <a:lnTo>
                      <a:pt x="53" y="99"/>
                    </a:lnTo>
                    <a:lnTo>
                      <a:pt x="30" y="81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58" name=""/>
            <p:cNvGrpSpPr/>
            <p:nvPr/>
          </p:nvGrpSpPr>
          <p:grpSpPr>
            <a:xfrm>
              <a:off x="7030800" y="2790720"/>
              <a:ext cx="414360" cy="706320"/>
              <a:chOff x="7030800" y="2790720"/>
              <a:chExt cx="414360" cy="706320"/>
            </a:xfrm>
          </p:grpSpPr>
          <p:sp>
            <p:nvSpPr>
              <p:cNvPr id="3659" name=""/>
              <p:cNvSpPr/>
              <p:nvPr/>
            </p:nvSpPr>
            <p:spPr>
              <a:xfrm>
                <a:off x="7030800" y="2790720"/>
                <a:ext cx="414360" cy="706320"/>
              </a:xfrm>
              <a:custGeom>
                <a:avLst/>
                <a:gdLst/>
                <a:ahLst/>
                <a:rect l="l" t="t" r="r" b="b"/>
                <a:pathLst>
                  <a:path w="255" h="445">
                    <a:moveTo>
                      <a:pt x="0" y="32"/>
                    </a:moveTo>
                    <a:lnTo>
                      <a:pt x="30" y="49"/>
                    </a:lnTo>
                    <a:lnTo>
                      <a:pt x="58" y="45"/>
                    </a:lnTo>
                    <a:lnTo>
                      <a:pt x="67" y="36"/>
                    </a:lnTo>
                    <a:lnTo>
                      <a:pt x="75" y="9"/>
                    </a:lnTo>
                    <a:lnTo>
                      <a:pt x="197" y="0"/>
                    </a:lnTo>
                    <a:lnTo>
                      <a:pt x="255" y="315"/>
                    </a:lnTo>
                    <a:lnTo>
                      <a:pt x="251" y="311"/>
                    </a:lnTo>
                    <a:lnTo>
                      <a:pt x="209" y="330"/>
                    </a:lnTo>
                    <a:lnTo>
                      <a:pt x="178" y="414"/>
                    </a:lnTo>
                    <a:lnTo>
                      <a:pt x="134" y="402"/>
                    </a:lnTo>
                    <a:lnTo>
                      <a:pt x="84" y="433"/>
                    </a:lnTo>
                    <a:lnTo>
                      <a:pt x="16" y="445"/>
                    </a:lnTo>
                    <a:lnTo>
                      <a:pt x="45" y="363"/>
                    </a:lnTo>
                    <a:lnTo>
                      <a:pt x="34" y="316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0" name=""/>
              <p:cNvSpPr/>
              <p:nvPr/>
            </p:nvSpPr>
            <p:spPr>
              <a:xfrm>
                <a:off x="7030800" y="2790720"/>
                <a:ext cx="414360" cy="706320"/>
              </a:xfrm>
              <a:custGeom>
                <a:avLst/>
                <a:gdLst/>
                <a:ahLst/>
                <a:rect l="l" t="t" r="r" b="b"/>
                <a:pathLst>
                  <a:path w="255" h="445">
                    <a:moveTo>
                      <a:pt x="0" y="32"/>
                    </a:moveTo>
                    <a:lnTo>
                      <a:pt x="30" y="49"/>
                    </a:lnTo>
                    <a:lnTo>
                      <a:pt x="58" y="45"/>
                    </a:lnTo>
                    <a:lnTo>
                      <a:pt x="67" y="36"/>
                    </a:lnTo>
                    <a:lnTo>
                      <a:pt x="75" y="9"/>
                    </a:lnTo>
                    <a:lnTo>
                      <a:pt x="197" y="0"/>
                    </a:lnTo>
                    <a:lnTo>
                      <a:pt x="255" y="315"/>
                    </a:lnTo>
                    <a:lnTo>
                      <a:pt x="251" y="311"/>
                    </a:lnTo>
                    <a:lnTo>
                      <a:pt x="209" y="330"/>
                    </a:lnTo>
                    <a:lnTo>
                      <a:pt x="178" y="414"/>
                    </a:lnTo>
                    <a:lnTo>
                      <a:pt x="134" y="402"/>
                    </a:lnTo>
                    <a:lnTo>
                      <a:pt x="84" y="433"/>
                    </a:lnTo>
                    <a:lnTo>
                      <a:pt x="16" y="445"/>
                    </a:lnTo>
                    <a:lnTo>
                      <a:pt x="45" y="363"/>
                    </a:lnTo>
                    <a:lnTo>
                      <a:pt x="34" y="316"/>
                    </a:lnTo>
                    <a:lnTo>
                      <a:pt x="0" y="32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61" name=""/>
            <p:cNvGrpSpPr/>
            <p:nvPr/>
          </p:nvGrpSpPr>
          <p:grpSpPr>
            <a:xfrm>
              <a:off x="7353000" y="2649240"/>
              <a:ext cx="540000" cy="635040"/>
              <a:chOff x="7353000" y="2649240"/>
              <a:chExt cx="540000" cy="635040"/>
            </a:xfrm>
          </p:grpSpPr>
          <p:sp>
            <p:nvSpPr>
              <p:cNvPr id="3662" name=""/>
              <p:cNvSpPr/>
              <p:nvPr/>
            </p:nvSpPr>
            <p:spPr>
              <a:xfrm>
                <a:off x="7353000" y="2649240"/>
                <a:ext cx="540000" cy="635040"/>
              </a:xfrm>
              <a:custGeom>
                <a:avLst/>
                <a:gdLst/>
                <a:ahLst/>
                <a:rect l="l" t="t" r="r" b="b"/>
                <a:pathLst>
                  <a:path w="332" h="400">
                    <a:moveTo>
                      <a:pt x="0" y="90"/>
                    </a:moveTo>
                    <a:lnTo>
                      <a:pt x="149" y="74"/>
                    </a:lnTo>
                    <a:lnTo>
                      <a:pt x="180" y="81"/>
                    </a:lnTo>
                    <a:lnTo>
                      <a:pt x="250" y="47"/>
                    </a:lnTo>
                    <a:lnTo>
                      <a:pt x="266" y="15"/>
                    </a:lnTo>
                    <a:lnTo>
                      <a:pt x="309" y="0"/>
                    </a:lnTo>
                    <a:lnTo>
                      <a:pt x="332" y="152"/>
                    </a:lnTo>
                    <a:lnTo>
                      <a:pt x="315" y="167"/>
                    </a:lnTo>
                    <a:lnTo>
                      <a:pt x="317" y="272"/>
                    </a:lnTo>
                    <a:lnTo>
                      <a:pt x="285" y="281"/>
                    </a:lnTo>
                    <a:lnTo>
                      <a:pt x="266" y="340"/>
                    </a:lnTo>
                    <a:lnTo>
                      <a:pt x="242" y="332"/>
                    </a:lnTo>
                    <a:lnTo>
                      <a:pt x="232" y="400"/>
                    </a:lnTo>
                    <a:lnTo>
                      <a:pt x="195" y="372"/>
                    </a:lnTo>
                    <a:lnTo>
                      <a:pt x="122" y="390"/>
                    </a:lnTo>
                    <a:lnTo>
                      <a:pt x="91" y="364"/>
                    </a:lnTo>
                    <a:lnTo>
                      <a:pt x="47" y="362"/>
                    </a:lnTo>
                    <a:lnTo>
                      <a:pt x="28" y="25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3" name=""/>
              <p:cNvSpPr/>
              <p:nvPr/>
            </p:nvSpPr>
            <p:spPr>
              <a:xfrm>
                <a:off x="7353000" y="2649240"/>
                <a:ext cx="540000" cy="635040"/>
              </a:xfrm>
              <a:custGeom>
                <a:avLst/>
                <a:gdLst/>
                <a:ahLst/>
                <a:rect l="l" t="t" r="r" b="b"/>
                <a:pathLst>
                  <a:path w="332" h="400">
                    <a:moveTo>
                      <a:pt x="0" y="90"/>
                    </a:moveTo>
                    <a:lnTo>
                      <a:pt x="149" y="74"/>
                    </a:lnTo>
                    <a:lnTo>
                      <a:pt x="180" y="81"/>
                    </a:lnTo>
                    <a:lnTo>
                      <a:pt x="250" y="47"/>
                    </a:lnTo>
                    <a:lnTo>
                      <a:pt x="266" y="15"/>
                    </a:lnTo>
                    <a:lnTo>
                      <a:pt x="309" y="0"/>
                    </a:lnTo>
                    <a:lnTo>
                      <a:pt x="332" y="152"/>
                    </a:lnTo>
                    <a:lnTo>
                      <a:pt x="315" y="167"/>
                    </a:lnTo>
                    <a:lnTo>
                      <a:pt x="317" y="272"/>
                    </a:lnTo>
                    <a:lnTo>
                      <a:pt x="285" y="281"/>
                    </a:lnTo>
                    <a:lnTo>
                      <a:pt x="266" y="340"/>
                    </a:lnTo>
                    <a:lnTo>
                      <a:pt x="242" y="332"/>
                    </a:lnTo>
                    <a:lnTo>
                      <a:pt x="232" y="400"/>
                    </a:lnTo>
                    <a:lnTo>
                      <a:pt x="195" y="372"/>
                    </a:lnTo>
                    <a:lnTo>
                      <a:pt x="122" y="390"/>
                    </a:lnTo>
                    <a:lnTo>
                      <a:pt x="91" y="364"/>
                    </a:lnTo>
                    <a:lnTo>
                      <a:pt x="47" y="362"/>
                    </a:lnTo>
                    <a:lnTo>
                      <a:pt x="28" y="250"/>
                    </a:lnTo>
                    <a:lnTo>
                      <a:pt x="0" y="9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64" name=""/>
            <p:cNvGrpSpPr/>
            <p:nvPr/>
          </p:nvGrpSpPr>
          <p:grpSpPr>
            <a:xfrm>
              <a:off x="6874560" y="3220920"/>
              <a:ext cx="946800" cy="537840"/>
              <a:chOff x="6874560" y="3220920"/>
              <a:chExt cx="946800" cy="537840"/>
            </a:xfrm>
          </p:grpSpPr>
          <p:sp>
            <p:nvSpPr>
              <p:cNvPr id="3665" name=""/>
              <p:cNvSpPr/>
              <p:nvPr/>
            </p:nvSpPr>
            <p:spPr>
              <a:xfrm>
                <a:off x="6874560" y="3220920"/>
                <a:ext cx="946800" cy="537840"/>
              </a:xfrm>
              <a:custGeom>
                <a:avLst/>
                <a:gdLst/>
                <a:ahLst/>
                <a:rect l="l" t="t" r="r" b="b"/>
                <a:pathLst>
                  <a:path w="582" h="339">
                    <a:moveTo>
                      <a:pt x="0" y="339"/>
                    </a:moveTo>
                    <a:lnTo>
                      <a:pt x="141" y="318"/>
                    </a:lnTo>
                    <a:lnTo>
                      <a:pt x="141" y="303"/>
                    </a:lnTo>
                    <a:lnTo>
                      <a:pt x="483" y="255"/>
                    </a:lnTo>
                    <a:lnTo>
                      <a:pt x="489" y="228"/>
                    </a:lnTo>
                    <a:lnTo>
                      <a:pt x="538" y="210"/>
                    </a:lnTo>
                    <a:lnTo>
                      <a:pt x="545" y="182"/>
                    </a:lnTo>
                    <a:lnTo>
                      <a:pt x="566" y="174"/>
                    </a:lnTo>
                    <a:lnTo>
                      <a:pt x="582" y="132"/>
                    </a:lnTo>
                    <a:lnTo>
                      <a:pt x="534" y="93"/>
                    </a:lnTo>
                    <a:lnTo>
                      <a:pt x="526" y="39"/>
                    </a:lnTo>
                    <a:lnTo>
                      <a:pt x="489" y="12"/>
                    </a:lnTo>
                    <a:lnTo>
                      <a:pt x="414" y="26"/>
                    </a:lnTo>
                    <a:lnTo>
                      <a:pt x="377" y="3"/>
                    </a:lnTo>
                    <a:lnTo>
                      <a:pt x="343" y="0"/>
                    </a:lnTo>
                    <a:lnTo>
                      <a:pt x="351" y="39"/>
                    </a:lnTo>
                    <a:lnTo>
                      <a:pt x="303" y="57"/>
                    </a:lnTo>
                    <a:lnTo>
                      <a:pt x="271" y="142"/>
                    </a:lnTo>
                    <a:lnTo>
                      <a:pt x="228" y="129"/>
                    </a:lnTo>
                    <a:lnTo>
                      <a:pt x="177" y="159"/>
                    </a:lnTo>
                    <a:lnTo>
                      <a:pt x="111" y="171"/>
                    </a:lnTo>
                    <a:lnTo>
                      <a:pt x="111" y="219"/>
                    </a:lnTo>
                    <a:lnTo>
                      <a:pt x="77" y="219"/>
                    </a:lnTo>
                    <a:lnTo>
                      <a:pt x="78" y="260"/>
                    </a:lnTo>
                    <a:lnTo>
                      <a:pt x="46" y="243"/>
                    </a:lnTo>
                    <a:lnTo>
                      <a:pt x="25" y="251"/>
                    </a:lnTo>
                    <a:lnTo>
                      <a:pt x="42" y="279"/>
                    </a:lnTo>
                    <a:lnTo>
                      <a:pt x="7" y="317"/>
                    </a:lnTo>
                    <a:lnTo>
                      <a:pt x="0" y="339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6" name=""/>
              <p:cNvSpPr/>
              <p:nvPr/>
            </p:nvSpPr>
            <p:spPr>
              <a:xfrm>
                <a:off x="6874560" y="3220920"/>
                <a:ext cx="946800" cy="537840"/>
              </a:xfrm>
              <a:custGeom>
                <a:avLst/>
                <a:gdLst/>
                <a:ahLst/>
                <a:rect l="l" t="t" r="r" b="b"/>
                <a:pathLst>
                  <a:path w="582" h="339">
                    <a:moveTo>
                      <a:pt x="0" y="339"/>
                    </a:moveTo>
                    <a:lnTo>
                      <a:pt x="141" y="318"/>
                    </a:lnTo>
                    <a:lnTo>
                      <a:pt x="141" y="303"/>
                    </a:lnTo>
                    <a:lnTo>
                      <a:pt x="483" y="255"/>
                    </a:lnTo>
                    <a:lnTo>
                      <a:pt x="489" y="228"/>
                    </a:lnTo>
                    <a:lnTo>
                      <a:pt x="538" y="210"/>
                    </a:lnTo>
                    <a:lnTo>
                      <a:pt x="545" y="182"/>
                    </a:lnTo>
                    <a:lnTo>
                      <a:pt x="566" y="174"/>
                    </a:lnTo>
                    <a:lnTo>
                      <a:pt x="582" y="132"/>
                    </a:lnTo>
                    <a:lnTo>
                      <a:pt x="534" y="93"/>
                    </a:lnTo>
                    <a:lnTo>
                      <a:pt x="526" y="39"/>
                    </a:lnTo>
                    <a:lnTo>
                      <a:pt x="489" y="12"/>
                    </a:lnTo>
                    <a:lnTo>
                      <a:pt x="414" y="26"/>
                    </a:lnTo>
                    <a:lnTo>
                      <a:pt x="377" y="3"/>
                    </a:lnTo>
                    <a:lnTo>
                      <a:pt x="343" y="0"/>
                    </a:lnTo>
                    <a:lnTo>
                      <a:pt x="351" y="39"/>
                    </a:lnTo>
                    <a:lnTo>
                      <a:pt x="303" y="57"/>
                    </a:lnTo>
                    <a:lnTo>
                      <a:pt x="271" y="142"/>
                    </a:lnTo>
                    <a:lnTo>
                      <a:pt x="228" y="129"/>
                    </a:lnTo>
                    <a:lnTo>
                      <a:pt x="177" y="159"/>
                    </a:lnTo>
                    <a:lnTo>
                      <a:pt x="111" y="171"/>
                    </a:lnTo>
                    <a:lnTo>
                      <a:pt x="111" y="219"/>
                    </a:lnTo>
                    <a:lnTo>
                      <a:pt x="77" y="219"/>
                    </a:lnTo>
                    <a:lnTo>
                      <a:pt x="78" y="260"/>
                    </a:lnTo>
                    <a:lnTo>
                      <a:pt x="46" y="243"/>
                    </a:lnTo>
                    <a:lnTo>
                      <a:pt x="25" y="251"/>
                    </a:lnTo>
                    <a:lnTo>
                      <a:pt x="42" y="279"/>
                    </a:lnTo>
                    <a:lnTo>
                      <a:pt x="7" y="317"/>
                    </a:lnTo>
                    <a:lnTo>
                      <a:pt x="0" y="339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67" name=""/>
            <p:cNvGrpSpPr/>
            <p:nvPr/>
          </p:nvGrpSpPr>
          <p:grpSpPr>
            <a:xfrm>
              <a:off x="7664040" y="3003120"/>
              <a:ext cx="961560" cy="611280"/>
              <a:chOff x="7664040" y="3003120"/>
              <a:chExt cx="961560" cy="611280"/>
            </a:xfrm>
          </p:grpSpPr>
          <p:sp>
            <p:nvSpPr>
              <p:cNvPr id="3668" name=""/>
              <p:cNvSpPr/>
              <p:nvPr/>
            </p:nvSpPr>
            <p:spPr>
              <a:xfrm>
                <a:off x="7664040" y="3003120"/>
                <a:ext cx="961560" cy="611280"/>
              </a:xfrm>
              <a:custGeom>
                <a:avLst/>
                <a:gdLst/>
                <a:ahLst/>
                <a:rect l="l" t="t" r="r" b="b"/>
                <a:pathLst>
                  <a:path w="591" h="385">
                    <a:moveTo>
                      <a:pt x="97" y="270"/>
                    </a:moveTo>
                    <a:lnTo>
                      <a:pt x="79" y="308"/>
                    </a:lnTo>
                    <a:lnTo>
                      <a:pt x="54" y="319"/>
                    </a:lnTo>
                    <a:lnTo>
                      <a:pt x="53" y="345"/>
                    </a:lnTo>
                    <a:lnTo>
                      <a:pt x="2" y="364"/>
                    </a:lnTo>
                    <a:lnTo>
                      <a:pt x="0" y="385"/>
                    </a:lnTo>
                    <a:lnTo>
                      <a:pt x="141" y="359"/>
                    </a:lnTo>
                    <a:lnTo>
                      <a:pt x="394" y="304"/>
                    </a:lnTo>
                    <a:lnTo>
                      <a:pt x="591" y="255"/>
                    </a:lnTo>
                    <a:lnTo>
                      <a:pt x="591" y="216"/>
                    </a:lnTo>
                    <a:lnTo>
                      <a:pt x="570" y="204"/>
                    </a:lnTo>
                    <a:lnTo>
                      <a:pt x="552" y="223"/>
                    </a:lnTo>
                    <a:lnTo>
                      <a:pt x="542" y="171"/>
                    </a:lnTo>
                    <a:lnTo>
                      <a:pt x="552" y="124"/>
                    </a:lnTo>
                    <a:lnTo>
                      <a:pt x="480" y="90"/>
                    </a:lnTo>
                    <a:lnTo>
                      <a:pt x="429" y="99"/>
                    </a:lnTo>
                    <a:lnTo>
                      <a:pt x="427" y="27"/>
                    </a:lnTo>
                    <a:lnTo>
                      <a:pt x="375" y="0"/>
                    </a:lnTo>
                    <a:lnTo>
                      <a:pt x="338" y="17"/>
                    </a:lnTo>
                    <a:lnTo>
                      <a:pt x="311" y="85"/>
                    </a:lnTo>
                    <a:lnTo>
                      <a:pt x="266" y="110"/>
                    </a:lnTo>
                    <a:lnTo>
                      <a:pt x="247" y="218"/>
                    </a:lnTo>
                    <a:lnTo>
                      <a:pt x="173" y="270"/>
                    </a:lnTo>
                    <a:lnTo>
                      <a:pt x="112" y="290"/>
                    </a:lnTo>
                    <a:lnTo>
                      <a:pt x="97" y="27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9" name=""/>
              <p:cNvSpPr/>
              <p:nvPr/>
            </p:nvSpPr>
            <p:spPr>
              <a:xfrm>
                <a:off x="7664040" y="3003120"/>
                <a:ext cx="961560" cy="611280"/>
              </a:xfrm>
              <a:custGeom>
                <a:avLst/>
                <a:gdLst/>
                <a:ahLst/>
                <a:rect l="l" t="t" r="r" b="b"/>
                <a:pathLst>
                  <a:path w="591" h="385">
                    <a:moveTo>
                      <a:pt x="97" y="270"/>
                    </a:moveTo>
                    <a:lnTo>
                      <a:pt x="79" y="308"/>
                    </a:lnTo>
                    <a:lnTo>
                      <a:pt x="54" y="319"/>
                    </a:lnTo>
                    <a:lnTo>
                      <a:pt x="53" y="345"/>
                    </a:lnTo>
                    <a:lnTo>
                      <a:pt x="2" y="364"/>
                    </a:lnTo>
                    <a:lnTo>
                      <a:pt x="0" y="385"/>
                    </a:lnTo>
                    <a:lnTo>
                      <a:pt x="141" y="359"/>
                    </a:lnTo>
                    <a:lnTo>
                      <a:pt x="394" y="304"/>
                    </a:lnTo>
                    <a:lnTo>
                      <a:pt x="591" y="255"/>
                    </a:lnTo>
                    <a:lnTo>
                      <a:pt x="591" y="216"/>
                    </a:lnTo>
                    <a:lnTo>
                      <a:pt x="570" y="204"/>
                    </a:lnTo>
                    <a:lnTo>
                      <a:pt x="552" y="223"/>
                    </a:lnTo>
                    <a:lnTo>
                      <a:pt x="542" y="171"/>
                    </a:lnTo>
                    <a:lnTo>
                      <a:pt x="552" y="124"/>
                    </a:lnTo>
                    <a:lnTo>
                      <a:pt x="480" y="90"/>
                    </a:lnTo>
                    <a:lnTo>
                      <a:pt x="429" y="99"/>
                    </a:lnTo>
                    <a:lnTo>
                      <a:pt x="427" y="27"/>
                    </a:lnTo>
                    <a:lnTo>
                      <a:pt x="375" y="0"/>
                    </a:lnTo>
                    <a:lnTo>
                      <a:pt x="338" y="17"/>
                    </a:lnTo>
                    <a:lnTo>
                      <a:pt x="311" y="85"/>
                    </a:lnTo>
                    <a:lnTo>
                      <a:pt x="266" y="110"/>
                    </a:lnTo>
                    <a:lnTo>
                      <a:pt x="247" y="218"/>
                    </a:lnTo>
                    <a:lnTo>
                      <a:pt x="173" y="270"/>
                    </a:lnTo>
                    <a:lnTo>
                      <a:pt x="112" y="290"/>
                    </a:lnTo>
                    <a:lnTo>
                      <a:pt x="97" y="27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70" name=""/>
            <p:cNvGrpSpPr/>
            <p:nvPr/>
          </p:nvGrpSpPr>
          <p:grpSpPr>
            <a:xfrm>
              <a:off x="7732440" y="2889000"/>
              <a:ext cx="543240" cy="576360"/>
              <a:chOff x="7732440" y="2889000"/>
              <a:chExt cx="543240" cy="576360"/>
            </a:xfrm>
          </p:grpSpPr>
          <p:sp>
            <p:nvSpPr>
              <p:cNvPr id="3671" name=""/>
              <p:cNvSpPr/>
              <p:nvPr/>
            </p:nvSpPr>
            <p:spPr>
              <a:xfrm>
                <a:off x="7732440" y="2889000"/>
                <a:ext cx="543240" cy="576360"/>
              </a:xfrm>
              <a:custGeom>
                <a:avLst/>
                <a:gdLst/>
                <a:ahLst/>
                <a:rect l="l" t="t" r="r" b="b"/>
                <a:pathLst>
                  <a:path w="334" h="363">
                    <a:moveTo>
                      <a:pt x="34" y="190"/>
                    </a:moveTo>
                    <a:lnTo>
                      <a:pt x="8" y="182"/>
                    </a:lnTo>
                    <a:lnTo>
                      <a:pt x="0" y="240"/>
                    </a:lnTo>
                    <a:lnTo>
                      <a:pt x="8" y="302"/>
                    </a:lnTo>
                    <a:lnTo>
                      <a:pt x="57" y="343"/>
                    </a:lnTo>
                    <a:lnTo>
                      <a:pt x="68" y="363"/>
                    </a:lnTo>
                    <a:lnTo>
                      <a:pt x="130" y="343"/>
                    </a:lnTo>
                    <a:lnTo>
                      <a:pt x="202" y="294"/>
                    </a:lnTo>
                    <a:lnTo>
                      <a:pt x="224" y="187"/>
                    </a:lnTo>
                    <a:lnTo>
                      <a:pt x="271" y="158"/>
                    </a:lnTo>
                    <a:lnTo>
                      <a:pt x="296" y="93"/>
                    </a:lnTo>
                    <a:lnTo>
                      <a:pt x="334" y="75"/>
                    </a:lnTo>
                    <a:lnTo>
                      <a:pt x="285" y="66"/>
                    </a:lnTo>
                    <a:lnTo>
                      <a:pt x="202" y="114"/>
                    </a:lnTo>
                    <a:lnTo>
                      <a:pt x="187" y="69"/>
                    </a:lnTo>
                    <a:lnTo>
                      <a:pt x="116" y="72"/>
                    </a:lnTo>
                    <a:lnTo>
                      <a:pt x="98" y="0"/>
                    </a:lnTo>
                    <a:lnTo>
                      <a:pt x="79" y="18"/>
                    </a:lnTo>
                    <a:lnTo>
                      <a:pt x="84" y="123"/>
                    </a:lnTo>
                    <a:lnTo>
                      <a:pt x="53" y="132"/>
                    </a:lnTo>
                    <a:lnTo>
                      <a:pt x="34" y="19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2" name=""/>
              <p:cNvSpPr/>
              <p:nvPr/>
            </p:nvSpPr>
            <p:spPr>
              <a:xfrm>
                <a:off x="7732440" y="2889000"/>
                <a:ext cx="543240" cy="576360"/>
              </a:xfrm>
              <a:custGeom>
                <a:avLst/>
                <a:gdLst/>
                <a:ahLst/>
                <a:rect l="l" t="t" r="r" b="b"/>
                <a:pathLst>
                  <a:path w="334" h="363">
                    <a:moveTo>
                      <a:pt x="34" y="190"/>
                    </a:moveTo>
                    <a:lnTo>
                      <a:pt x="8" y="182"/>
                    </a:lnTo>
                    <a:lnTo>
                      <a:pt x="0" y="240"/>
                    </a:lnTo>
                    <a:lnTo>
                      <a:pt x="8" y="302"/>
                    </a:lnTo>
                    <a:lnTo>
                      <a:pt x="57" y="343"/>
                    </a:lnTo>
                    <a:lnTo>
                      <a:pt x="68" y="363"/>
                    </a:lnTo>
                    <a:lnTo>
                      <a:pt x="130" y="343"/>
                    </a:lnTo>
                    <a:lnTo>
                      <a:pt x="202" y="294"/>
                    </a:lnTo>
                    <a:lnTo>
                      <a:pt x="224" y="187"/>
                    </a:lnTo>
                    <a:lnTo>
                      <a:pt x="271" y="158"/>
                    </a:lnTo>
                    <a:lnTo>
                      <a:pt x="296" y="93"/>
                    </a:lnTo>
                    <a:lnTo>
                      <a:pt x="334" y="75"/>
                    </a:lnTo>
                    <a:lnTo>
                      <a:pt x="285" y="66"/>
                    </a:lnTo>
                    <a:lnTo>
                      <a:pt x="202" y="114"/>
                    </a:lnTo>
                    <a:lnTo>
                      <a:pt x="187" y="69"/>
                    </a:lnTo>
                    <a:lnTo>
                      <a:pt x="116" y="72"/>
                    </a:lnTo>
                    <a:lnTo>
                      <a:pt x="98" y="0"/>
                    </a:lnTo>
                    <a:lnTo>
                      <a:pt x="79" y="18"/>
                    </a:lnTo>
                    <a:lnTo>
                      <a:pt x="84" y="123"/>
                    </a:lnTo>
                    <a:lnTo>
                      <a:pt x="53" y="132"/>
                    </a:lnTo>
                    <a:lnTo>
                      <a:pt x="34" y="19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73" name=""/>
            <p:cNvGrpSpPr/>
            <p:nvPr/>
          </p:nvGrpSpPr>
          <p:grpSpPr>
            <a:xfrm>
              <a:off x="7853040" y="2511000"/>
              <a:ext cx="738720" cy="492120"/>
              <a:chOff x="7853040" y="2511000"/>
              <a:chExt cx="738720" cy="492120"/>
            </a:xfrm>
          </p:grpSpPr>
          <p:sp>
            <p:nvSpPr>
              <p:cNvPr id="3674" name=""/>
              <p:cNvSpPr/>
              <p:nvPr/>
            </p:nvSpPr>
            <p:spPr>
              <a:xfrm>
                <a:off x="7853040" y="2511000"/>
                <a:ext cx="738720" cy="492120"/>
              </a:xfrm>
              <a:custGeom>
                <a:avLst/>
                <a:gdLst/>
                <a:ahLst/>
                <a:rect l="l" t="t" r="r" b="b"/>
                <a:pathLst>
                  <a:path w="454" h="310">
                    <a:moveTo>
                      <a:pt x="42" y="45"/>
                    </a:moveTo>
                    <a:lnTo>
                      <a:pt x="0" y="86"/>
                    </a:lnTo>
                    <a:lnTo>
                      <a:pt x="22" y="238"/>
                    </a:lnTo>
                    <a:lnTo>
                      <a:pt x="42" y="310"/>
                    </a:lnTo>
                    <a:lnTo>
                      <a:pt x="119" y="305"/>
                    </a:lnTo>
                    <a:lnTo>
                      <a:pt x="405" y="248"/>
                    </a:lnTo>
                    <a:lnTo>
                      <a:pt x="425" y="239"/>
                    </a:lnTo>
                    <a:lnTo>
                      <a:pt x="454" y="169"/>
                    </a:lnTo>
                    <a:lnTo>
                      <a:pt x="410" y="129"/>
                    </a:lnTo>
                    <a:lnTo>
                      <a:pt x="433" y="40"/>
                    </a:lnTo>
                    <a:lnTo>
                      <a:pt x="400" y="32"/>
                    </a:lnTo>
                    <a:lnTo>
                      <a:pt x="400" y="9"/>
                    </a:lnTo>
                    <a:lnTo>
                      <a:pt x="387" y="0"/>
                    </a:lnTo>
                    <a:lnTo>
                      <a:pt x="54" y="64"/>
                    </a:lnTo>
                    <a:lnTo>
                      <a:pt x="42" y="45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5" name=""/>
              <p:cNvSpPr/>
              <p:nvPr/>
            </p:nvSpPr>
            <p:spPr>
              <a:xfrm>
                <a:off x="7853040" y="2511000"/>
                <a:ext cx="738720" cy="492120"/>
              </a:xfrm>
              <a:custGeom>
                <a:avLst/>
                <a:gdLst/>
                <a:ahLst/>
                <a:rect l="l" t="t" r="r" b="b"/>
                <a:pathLst>
                  <a:path w="454" h="310">
                    <a:moveTo>
                      <a:pt x="42" y="45"/>
                    </a:moveTo>
                    <a:lnTo>
                      <a:pt x="0" y="86"/>
                    </a:lnTo>
                    <a:lnTo>
                      <a:pt x="22" y="238"/>
                    </a:lnTo>
                    <a:lnTo>
                      <a:pt x="42" y="310"/>
                    </a:lnTo>
                    <a:lnTo>
                      <a:pt x="119" y="305"/>
                    </a:lnTo>
                    <a:lnTo>
                      <a:pt x="405" y="248"/>
                    </a:lnTo>
                    <a:lnTo>
                      <a:pt x="425" y="239"/>
                    </a:lnTo>
                    <a:lnTo>
                      <a:pt x="454" y="169"/>
                    </a:lnTo>
                    <a:lnTo>
                      <a:pt x="410" y="129"/>
                    </a:lnTo>
                    <a:lnTo>
                      <a:pt x="433" y="40"/>
                    </a:lnTo>
                    <a:lnTo>
                      <a:pt x="400" y="32"/>
                    </a:lnTo>
                    <a:lnTo>
                      <a:pt x="400" y="9"/>
                    </a:lnTo>
                    <a:lnTo>
                      <a:pt x="387" y="0"/>
                    </a:lnTo>
                    <a:lnTo>
                      <a:pt x="54" y="64"/>
                    </a:lnTo>
                    <a:lnTo>
                      <a:pt x="42" y="45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76" name=""/>
            <p:cNvGrpSpPr/>
            <p:nvPr/>
          </p:nvGrpSpPr>
          <p:grpSpPr>
            <a:xfrm>
              <a:off x="8525520" y="2568240"/>
              <a:ext cx="193320" cy="390600"/>
              <a:chOff x="8525520" y="2568240"/>
              <a:chExt cx="193320" cy="390600"/>
            </a:xfrm>
          </p:grpSpPr>
          <p:sp>
            <p:nvSpPr>
              <p:cNvPr id="3677" name=""/>
              <p:cNvSpPr/>
              <p:nvPr/>
            </p:nvSpPr>
            <p:spPr>
              <a:xfrm>
                <a:off x="8525520" y="2568240"/>
                <a:ext cx="193320" cy="390600"/>
              </a:xfrm>
              <a:custGeom>
                <a:avLst/>
                <a:gdLst/>
                <a:ahLst/>
                <a:rect l="l" t="t" r="r" b="b"/>
                <a:pathLst>
                  <a:path w="119" h="246">
                    <a:moveTo>
                      <a:pt x="21" y="3"/>
                    </a:moveTo>
                    <a:lnTo>
                      <a:pt x="51" y="0"/>
                    </a:lnTo>
                    <a:lnTo>
                      <a:pt x="107" y="38"/>
                    </a:lnTo>
                    <a:lnTo>
                      <a:pt x="97" y="68"/>
                    </a:lnTo>
                    <a:lnTo>
                      <a:pt x="118" y="86"/>
                    </a:lnTo>
                    <a:lnTo>
                      <a:pt x="119" y="201"/>
                    </a:lnTo>
                    <a:lnTo>
                      <a:pt x="98" y="246"/>
                    </a:lnTo>
                    <a:lnTo>
                      <a:pt x="76" y="230"/>
                    </a:lnTo>
                    <a:lnTo>
                      <a:pt x="53" y="229"/>
                    </a:lnTo>
                    <a:lnTo>
                      <a:pt x="11" y="205"/>
                    </a:lnTo>
                    <a:lnTo>
                      <a:pt x="42" y="133"/>
                    </a:lnTo>
                    <a:lnTo>
                      <a:pt x="0" y="94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8" name=""/>
              <p:cNvSpPr/>
              <p:nvPr/>
            </p:nvSpPr>
            <p:spPr>
              <a:xfrm>
                <a:off x="8525520" y="2568240"/>
                <a:ext cx="193320" cy="390600"/>
              </a:xfrm>
              <a:custGeom>
                <a:avLst/>
                <a:gdLst/>
                <a:ahLst/>
                <a:rect l="l" t="t" r="r" b="b"/>
                <a:pathLst>
                  <a:path w="119" h="246">
                    <a:moveTo>
                      <a:pt x="21" y="3"/>
                    </a:moveTo>
                    <a:lnTo>
                      <a:pt x="51" y="0"/>
                    </a:lnTo>
                    <a:lnTo>
                      <a:pt x="107" y="38"/>
                    </a:lnTo>
                    <a:lnTo>
                      <a:pt x="97" y="68"/>
                    </a:lnTo>
                    <a:lnTo>
                      <a:pt x="118" y="86"/>
                    </a:lnTo>
                    <a:lnTo>
                      <a:pt x="119" y="201"/>
                    </a:lnTo>
                    <a:lnTo>
                      <a:pt x="98" y="246"/>
                    </a:lnTo>
                    <a:lnTo>
                      <a:pt x="76" y="230"/>
                    </a:lnTo>
                    <a:lnTo>
                      <a:pt x="53" y="229"/>
                    </a:lnTo>
                    <a:lnTo>
                      <a:pt x="11" y="205"/>
                    </a:lnTo>
                    <a:lnTo>
                      <a:pt x="42" y="133"/>
                    </a:lnTo>
                    <a:lnTo>
                      <a:pt x="0" y="94"/>
                    </a:lnTo>
                    <a:lnTo>
                      <a:pt x="21" y="3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79" name=""/>
            <p:cNvGrpSpPr/>
            <p:nvPr/>
          </p:nvGrpSpPr>
          <p:grpSpPr>
            <a:xfrm>
              <a:off x="7916760" y="1954080"/>
              <a:ext cx="816480" cy="677880"/>
              <a:chOff x="7916760" y="1954080"/>
              <a:chExt cx="816480" cy="677880"/>
            </a:xfrm>
          </p:grpSpPr>
          <p:sp>
            <p:nvSpPr>
              <p:cNvPr id="3680" name=""/>
              <p:cNvSpPr/>
              <p:nvPr/>
            </p:nvSpPr>
            <p:spPr>
              <a:xfrm>
                <a:off x="7916760" y="1954080"/>
                <a:ext cx="816480" cy="677880"/>
              </a:xfrm>
              <a:custGeom>
                <a:avLst/>
                <a:gdLst/>
                <a:ahLst/>
                <a:rect l="l" t="t" r="r" b="b"/>
                <a:pathLst>
                  <a:path w="502" h="427">
                    <a:moveTo>
                      <a:pt x="38" y="286"/>
                    </a:moveTo>
                    <a:lnTo>
                      <a:pt x="85" y="262"/>
                    </a:lnTo>
                    <a:lnTo>
                      <a:pt x="149" y="256"/>
                    </a:lnTo>
                    <a:lnTo>
                      <a:pt x="166" y="233"/>
                    </a:lnTo>
                    <a:lnTo>
                      <a:pt x="188" y="230"/>
                    </a:lnTo>
                    <a:lnTo>
                      <a:pt x="200" y="206"/>
                    </a:lnTo>
                    <a:lnTo>
                      <a:pt x="223" y="197"/>
                    </a:lnTo>
                    <a:lnTo>
                      <a:pt x="213" y="152"/>
                    </a:lnTo>
                    <a:lnTo>
                      <a:pt x="200" y="141"/>
                    </a:lnTo>
                    <a:lnTo>
                      <a:pt x="227" y="105"/>
                    </a:lnTo>
                    <a:lnTo>
                      <a:pt x="244" y="105"/>
                    </a:lnTo>
                    <a:lnTo>
                      <a:pt x="303" y="29"/>
                    </a:lnTo>
                    <a:lnTo>
                      <a:pt x="393" y="0"/>
                    </a:lnTo>
                    <a:lnTo>
                      <a:pt x="404" y="72"/>
                    </a:lnTo>
                    <a:lnTo>
                      <a:pt x="409" y="69"/>
                    </a:lnTo>
                    <a:lnTo>
                      <a:pt x="428" y="95"/>
                    </a:lnTo>
                    <a:lnTo>
                      <a:pt x="430" y="167"/>
                    </a:lnTo>
                    <a:lnTo>
                      <a:pt x="458" y="226"/>
                    </a:lnTo>
                    <a:lnTo>
                      <a:pt x="467" y="305"/>
                    </a:lnTo>
                    <a:lnTo>
                      <a:pt x="471" y="373"/>
                    </a:lnTo>
                    <a:lnTo>
                      <a:pt x="502" y="395"/>
                    </a:lnTo>
                    <a:lnTo>
                      <a:pt x="479" y="427"/>
                    </a:lnTo>
                    <a:lnTo>
                      <a:pt x="421" y="388"/>
                    </a:lnTo>
                    <a:lnTo>
                      <a:pt x="390" y="391"/>
                    </a:lnTo>
                    <a:lnTo>
                      <a:pt x="359" y="382"/>
                    </a:lnTo>
                    <a:lnTo>
                      <a:pt x="362" y="360"/>
                    </a:lnTo>
                    <a:lnTo>
                      <a:pt x="343" y="353"/>
                    </a:lnTo>
                    <a:lnTo>
                      <a:pt x="14" y="418"/>
                    </a:lnTo>
                    <a:lnTo>
                      <a:pt x="0" y="399"/>
                    </a:lnTo>
                    <a:lnTo>
                      <a:pt x="49" y="322"/>
                    </a:lnTo>
                    <a:lnTo>
                      <a:pt x="38" y="286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1" name=""/>
              <p:cNvSpPr/>
              <p:nvPr/>
            </p:nvSpPr>
            <p:spPr>
              <a:xfrm>
                <a:off x="7916760" y="1954080"/>
                <a:ext cx="816480" cy="677880"/>
              </a:xfrm>
              <a:custGeom>
                <a:avLst/>
                <a:gdLst/>
                <a:ahLst/>
                <a:rect l="l" t="t" r="r" b="b"/>
                <a:pathLst>
                  <a:path w="502" h="427">
                    <a:moveTo>
                      <a:pt x="38" y="286"/>
                    </a:moveTo>
                    <a:lnTo>
                      <a:pt x="85" y="262"/>
                    </a:lnTo>
                    <a:lnTo>
                      <a:pt x="149" y="256"/>
                    </a:lnTo>
                    <a:lnTo>
                      <a:pt x="166" y="233"/>
                    </a:lnTo>
                    <a:lnTo>
                      <a:pt x="188" y="230"/>
                    </a:lnTo>
                    <a:lnTo>
                      <a:pt x="200" y="206"/>
                    </a:lnTo>
                    <a:lnTo>
                      <a:pt x="223" y="197"/>
                    </a:lnTo>
                    <a:lnTo>
                      <a:pt x="213" y="152"/>
                    </a:lnTo>
                    <a:lnTo>
                      <a:pt x="200" y="141"/>
                    </a:lnTo>
                    <a:lnTo>
                      <a:pt x="227" y="105"/>
                    </a:lnTo>
                    <a:lnTo>
                      <a:pt x="244" y="105"/>
                    </a:lnTo>
                    <a:lnTo>
                      <a:pt x="303" y="29"/>
                    </a:lnTo>
                    <a:lnTo>
                      <a:pt x="393" y="0"/>
                    </a:lnTo>
                    <a:lnTo>
                      <a:pt x="404" y="72"/>
                    </a:lnTo>
                    <a:lnTo>
                      <a:pt x="409" y="69"/>
                    </a:lnTo>
                    <a:lnTo>
                      <a:pt x="428" y="95"/>
                    </a:lnTo>
                    <a:lnTo>
                      <a:pt x="430" y="167"/>
                    </a:lnTo>
                    <a:lnTo>
                      <a:pt x="458" y="226"/>
                    </a:lnTo>
                    <a:lnTo>
                      <a:pt x="467" y="305"/>
                    </a:lnTo>
                    <a:lnTo>
                      <a:pt x="471" y="373"/>
                    </a:lnTo>
                    <a:lnTo>
                      <a:pt x="502" y="395"/>
                    </a:lnTo>
                    <a:lnTo>
                      <a:pt x="479" y="427"/>
                    </a:lnTo>
                    <a:lnTo>
                      <a:pt x="421" y="388"/>
                    </a:lnTo>
                    <a:lnTo>
                      <a:pt x="390" y="391"/>
                    </a:lnTo>
                    <a:lnTo>
                      <a:pt x="359" y="382"/>
                    </a:lnTo>
                    <a:lnTo>
                      <a:pt x="362" y="360"/>
                    </a:lnTo>
                    <a:lnTo>
                      <a:pt x="343" y="353"/>
                    </a:lnTo>
                    <a:lnTo>
                      <a:pt x="14" y="418"/>
                    </a:lnTo>
                    <a:lnTo>
                      <a:pt x="0" y="399"/>
                    </a:lnTo>
                    <a:lnTo>
                      <a:pt x="49" y="322"/>
                    </a:lnTo>
                    <a:lnTo>
                      <a:pt x="38" y="286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82" name=""/>
            <p:cNvGrpSpPr/>
            <p:nvPr/>
          </p:nvGrpSpPr>
          <p:grpSpPr>
            <a:xfrm>
              <a:off x="8554680" y="1915920"/>
              <a:ext cx="214200" cy="407880"/>
              <a:chOff x="8554680" y="1915920"/>
              <a:chExt cx="214200" cy="407880"/>
            </a:xfrm>
          </p:grpSpPr>
          <p:sp>
            <p:nvSpPr>
              <p:cNvPr id="3683" name=""/>
              <p:cNvSpPr/>
              <p:nvPr/>
            </p:nvSpPr>
            <p:spPr>
              <a:xfrm>
                <a:off x="8554680" y="1915920"/>
                <a:ext cx="214200" cy="407880"/>
              </a:xfrm>
              <a:custGeom>
                <a:avLst/>
                <a:gdLst/>
                <a:ahLst/>
                <a:rect l="l" t="t" r="r" b="b"/>
                <a:pathLst>
                  <a:path w="132" h="257">
                    <a:moveTo>
                      <a:pt x="0" y="27"/>
                    </a:moveTo>
                    <a:lnTo>
                      <a:pt x="96" y="0"/>
                    </a:lnTo>
                    <a:lnTo>
                      <a:pt x="132" y="70"/>
                    </a:lnTo>
                    <a:lnTo>
                      <a:pt x="113" y="88"/>
                    </a:lnTo>
                    <a:lnTo>
                      <a:pt x="120" y="244"/>
                    </a:lnTo>
                    <a:lnTo>
                      <a:pt x="65" y="257"/>
                    </a:lnTo>
                    <a:lnTo>
                      <a:pt x="38" y="193"/>
                    </a:lnTo>
                    <a:lnTo>
                      <a:pt x="36" y="116"/>
                    </a:lnTo>
                    <a:lnTo>
                      <a:pt x="13" y="9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4" name=""/>
              <p:cNvSpPr/>
              <p:nvPr/>
            </p:nvSpPr>
            <p:spPr>
              <a:xfrm>
                <a:off x="8554680" y="1915920"/>
                <a:ext cx="214200" cy="407880"/>
              </a:xfrm>
              <a:custGeom>
                <a:avLst/>
                <a:gdLst/>
                <a:ahLst/>
                <a:rect l="l" t="t" r="r" b="b"/>
                <a:pathLst>
                  <a:path w="132" h="257">
                    <a:moveTo>
                      <a:pt x="0" y="27"/>
                    </a:moveTo>
                    <a:lnTo>
                      <a:pt x="96" y="0"/>
                    </a:lnTo>
                    <a:lnTo>
                      <a:pt x="132" y="70"/>
                    </a:lnTo>
                    <a:lnTo>
                      <a:pt x="113" y="88"/>
                    </a:lnTo>
                    <a:lnTo>
                      <a:pt x="120" y="244"/>
                    </a:lnTo>
                    <a:lnTo>
                      <a:pt x="65" y="257"/>
                    </a:lnTo>
                    <a:lnTo>
                      <a:pt x="38" y="193"/>
                    </a:lnTo>
                    <a:lnTo>
                      <a:pt x="36" y="116"/>
                    </a:lnTo>
                    <a:lnTo>
                      <a:pt x="13" y="95"/>
                    </a:lnTo>
                    <a:lnTo>
                      <a:pt x="0" y="27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85" name=""/>
            <p:cNvGrpSpPr/>
            <p:nvPr/>
          </p:nvGrpSpPr>
          <p:grpSpPr>
            <a:xfrm>
              <a:off x="8657280" y="2233440"/>
              <a:ext cx="462240" cy="215640"/>
              <a:chOff x="8657280" y="2233440"/>
              <a:chExt cx="462240" cy="215640"/>
            </a:xfrm>
          </p:grpSpPr>
          <p:sp>
            <p:nvSpPr>
              <p:cNvPr id="3686" name=""/>
              <p:cNvSpPr/>
              <p:nvPr/>
            </p:nvSpPr>
            <p:spPr>
              <a:xfrm>
                <a:off x="8657280" y="2233440"/>
                <a:ext cx="462240" cy="215640"/>
              </a:xfrm>
              <a:custGeom>
                <a:avLst/>
                <a:gdLst/>
                <a:ahLst/>
                <a:rect l="l" t="t" r="r" b="b"/>
                <a:pathLst>
                  <a:path w="284" h="136">
                    <a:moveTo>
                      <a:pt x="0" y="55"/>
                    </a:moveTo>
                    <a:lnTo>
                      <a:pt x="146" y="18"/>
                    </a:lnTo>
                    <a:lnTo>
                      <a:pt x="161" y="19"/>
                    </a:lnTo>
                    <a:lnTo>
                      <a:pt x="180" y="0"/>
                    </a:lnTo>
                    <a:lnTo>
                      <a:pt x="193" y="9"/>
                    </a:lnTo>
                    <a:lnTo>
                      <a:pt x="177" y="49"/>
                    </a:lnTo>
                    <a:lnTo>
                      <a:pt x="206" y="45"/>
                    </a:lnTo>
                    <a:lnTo>
                      <a:pt x="223" y="76"/>
                    </a:lnTo>
                    <a:lnTo>
                      <a:pt x="243" y="79"/>
                    </a:lnTo>
                    <a:lnTo>
                      <a:pt x="257" y="74"/>
                    </a:lnTo>
                    <a:lnTo>
                      <a:pt x="257" y="57"/>
                    </a:lnTo>
                    <a:lnTo>
                      <a:pt x="234" y="36"/>
                    </a:lnTo>
                    <a:lnTo>
                      <a:pt x="253" y="35"/>
                    </a:lnTo>
                    <a:lnTo>
                      <a:pt x="284" y="81"/>
                    </a:lnTo>
                    <a:lnTo>
                      <a:pt x="254" y="108"/>
                    </a:lnTo>
                    <a:lnTo>
                      <a:pt x="219" y="94"/>
                    </a:lnTo>
                    <a:lnTo>
                      <a:pt x="198" y="127"/>
                    </a:lnTo>
                    <a:lnTo>
                      <a:pt x="154" y="94"/>
                    </a:lnTo>
                    <a:lnTo>
                      <a:pt x="10" y="136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7" name=""/>
              <p:cNvSpPr/>
              <p:nvPr/>
            </p:nvSpPr>
            <p:spPr>
              <a:xfrm>
                <a:off x="8657280" y="2233440"/>
                <a:ext cx="462240" cy="215640"/>
              </a:xfrm>
              <a:custGeom>
                <a:avLst/>
                <a:gdLst/>
                <a:ahLst/>
                <a:rect l="l" t="t" r="r" b="b"/>
                <a:pathLst>
                  <a:path w="284" h="136">
                    <a:moveTo>
                      <a:pt x="0" y="55"/>
                    </a:moveTo>
                    <a:lnTo>
                      <a:pt x="146" y="18"/>
                    </a:lnTo>
                    <a:lnTo>
                      <a:pt x="161" y="19"/>
                    </a:lnTo>
                    <a:lnTo>
                      <a:pt x="180" y="0"/>
                    </a:lnTo>
                    <a:lnTo>
                      <a:pt x="193" y="9"/>
                    </a:lnTo>
                    <a:lnTo>
                      <a:pt x="177" y="49"/>
                    </a:lnTo>
                    <a:lnTo>
                      <a:pt x="206" y="45"/>
                    </a:lnTo>
                    <a:lnTo>
                      <a:pt x="223" y="76"/>
                    </a:lnTo>
                    <a:lnTo>
                      <a:pt x="243" y="79"/>
                    </a:lnTo>
                    <a:lnTo>
                      <a:pt x="257" y="74"/>
                    </a:lnTo>
                    <a:lnTo>
                      <a:pt x="257" y="57"/>
                    </a:lnTo>
                    <a:lnTo>
                      <a:pt x="234" y="36"/>
                    </a:lnTo>
                    <a:lnTo>
                      <a:pt x="253" y="35"/>
                    </a:lnTo>
                    <a:lnTo>
                      <a:pt x="284" y="81"/>
                    </a:lnTo>
                    <a:lnTo>
                      <a:pt x="254" y="108"/>
                    </a:lnTo>
                    <a:lnTo>
                      <a:pt x="219" y="94"/>
                    </a:lnTo>
                    <a:lnTo>
                      <a:pt x="198" y="127"/>
                    </a:lnTo>
                    <a:lnTo>
                      <a:pt x="154" y="94"/>
                    </a:lnTo>
                    <a:lnTo>
                      <a:pt x="10" y="136"/>
                    </a:lnTo>
                    <a:lnTo>
                      <a:pt x="0" y="55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88" name=""/>
            <p:cNvGrpSpPr/>
            <p:nvPr/>
          </p:nvGrpSpPr>
          <p:grpSpPr>
            <a:xfrm>
              <a:off x="8673480" y="2395440"/>
              <a:ext cx="239040" cy="201600"/>
              <a:chOff x="8673480" y="2395440"/>
              <a:chExt cx="239040" cy="201600"/>
            </a:xfrm>
          </p:grpSpPr>
          <p:sp>
            <p:nvSpPr>
              <p:cNvPr id="3689" name=""/>
              <p:cNvSpPr/>
              <p:nvPr/>
            </p:nvSpPr>
            <p:spPr>
              <a:xfrm>
                <a:off x="8673480" y="2395440"/>
                <a:ext cx="239040" cy="201600"/>
              </a:xfrm>
              <a:custGeom>
                <a:avLst/>
                <a:gdLst/>
                <a:ahLst/>
                <a:rect l="l" t="t" r="r" b="b"/>
                <a:pathLst>
                  <a:path w="147" h="127">
                    <a:moveTo>
                      <a:pt x="0" y="29"/>
                    </a:moveTo>
                    <a:lnTo>
                      <a:pt x="112" y="0"/>
                    </a:lnTo>
                    <a:lnTo>
                      <a:pt x="147" y="53"/>
                    </a:lnTo>
                    <a:lnTo>
                      <a:pt x="134" y="127"/>
                    </a:lnTo>
                    <a:lnTo>
                      <a:pt x="90" y="69"/>
                    </a:lnTo>
                    <a:lnTo>
                      <a:pt x="35" y="117"/>
                    </a:lnTo>
                    <a:lnTo>
                      <a:pt x="5" y="9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0" name=""/>
              <p:cNvSpPr/>
              <p:nvPr/>
            </p:nvSpPr>
            <p:spPr>
              <a:xfrm>
                <a:off x="8673480" y="2395440"/>
                <a:ext cx="239040" cy="201600"/>
              </a:xfrm>
              <a:custGeom>
                <a:avLst/>
                <a:gdLst/>
                <a:ahLst/>
                <a:rect l="l" t="t" r="r" b="b"/>
                <a:pathLst>
                  <a:path w="147" h="127">
                    <a:moveTo>
                      <a:pt x="0" y="29"/>
                    </a:moveTo>
                    <a:lnTo>
                      <a:pt x="112" y="0"/>
                    </a:lnTo>
                    <a:lnTo>
                      <a:pt x="147" y="53"/>
                    </a:lnTo>
                    <a:lnTo>
                      <a:pt x="134" y="127"/>
                    </a:lnTo>
                    <a:lnTo>
                      <a:pt x="90" y="69"/>
                    </a:lnTo>
                    <a:lnTo>
                      <a:pt x="35" y="117"/>
                    </a:lnTo>
                    <a:lnTo>
                      <a:pt x="5" y="93"/>
                    </a:lnTo>
                    <a:lnTo>
                      <a:pt x="0" y="29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91" name=""/>
            <p:cNvGrpSpPr/>
            <p:nvPr/>
          </p:nvGrpSpPr>
          <p:grpSpPr>
            <a:xfrm>
              <a:off x="8719200" y="2522160"/>
              <a:ext cx="230760" cy="144720"/>
              <a:chOff x="8719200" y="2522160"/>
              <a:chExt cx="230760" cy="144720"/>
            </a:xfrm>
          </p:grpSpPr>
          <p:sp>
            <p:nvSpPr>
              <p:cNvPr id="3692" name=""/>
              <p:cNvSpPr/>
              <p:nvPr/>
            </p:nvSpPr>
            <p:spPr>
              <a:xfrm>
                <a:off x="8719200" y="2522160"/>
                <a:ext cx="230760" cy="144720"/>
              </a:xfrm>
              <a:custGeom>
                <a:avLst/>
                <a:gdLst/>
                <a:ahLst/>
                <a:rect l="l" t="t" r="r" b="b"/>
                <a:pathLst>
                  <a:path w="142" h="91">
                    <a:moveTo>
                      <a:pt x="0" y="67"/>
                    </a:moveTo>
                    <a:lnTo>
                      <a:pt x="58" y="37"/>
                    </a:lnTo>
                    <a:lnTo>
                      <a:pt x="116" y="0"/>
                    </a:lnTo>
                    <a:lnTo>
                      <a:pt x="125" y="1"/>
                    </a:lnTo>
                    <a:lnTo>
                      <a:pt x="142" y="4"/>
                    </a:lnTo>
                    <a:lnTo>
                      <a:pt x="87" y="51"/>
                    </a:lnTo>
                    <a:lnTo>
                      <a:pt x="16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3" name=""/>
              <p:cNvSpPr/>
              <p:nvPr/>
            </p:nvSpPr>
            <p:spPr>
              <a:xfrm>
                <a:off x="8719200" y="2522160"/>
                <a:ext cx="230760" cy="144720"/>
              </a:xfrm>
              <a:custGeom>
                <a:avLst/>
                <a:gdLst/>
                <a:ahLst/>
                <a:rect l="l" t="t" r="r" b="b"/>
                <a:pathLst>
                  <a:path w="142" h="91">
                    <a:moveTo>
                      <a:pt x="0" y="67"/>
                    </a:moveTo>
                    <a:lnTo>
                      <a:pt x="58" y="37"/>
                    </a:lnTo>
                    <a:lnTo>
                      <a:pt x="116" y="0"/>
                    </a:lnTo>
                    <a:lnTo>
                      <a:pt x="125" y="1"/>
                    </a:lnTo>
                    <a:lnTo>
                      <a:pt x="142" y="4"/>
                    </a:lnTo>
                    <a:lnTo>
                      <a:pt x="87" y="51"/>
                    </a:lnTo>
                    <a:lnTo>
                      <a:pt x="16" y="91"/>
                    </a:lnTo>
                    <a:lnTo>
                      <a:pt x="0" y="67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94" name=""/>
            <p:cNvGrpSpPr/>
            <p:nvPr/>
          </p:nvGrpSpPr>
          <p:grpSpPr>
            <a:xfrm>
              <a:off x="8711280" y="1838160"/>
              <a:ext cx="254880" cy="474480"/>
              <a:chOff x="8711280" y="1838160"/>
              <a:chExt cx="254880" cy="474480"/>
            </a:xfrm>
          </p:grpSpPr>
          <p:sp>
            <p:nvSpPr>
              <p:cNvPr id="3695" name=""/>
              <p:cNvSpPr/>
              <p:nvPr/>
            </p:nvSpPr>
            <p:spPr>
              <a:xfrm>
                <a:off x="8711280" y="1838160"/>
                <a:ext cx="254880" cy="474480"/>
              </a:xfrm>
              <a:custGeom>
                <a:avLst/>
                <a:gdLst/>
                <a:ahLst/>
                <a:rect l="l" t="t" r="r" b="b"/>
                <a:pathLst>
                  <a:path w="157" h="299">
                    <a:moveTo>
                      <a:pt x="33" y="0"/>
                    </a:moveTo>
                    <a:lnTo>
                      <a:pt x="0" y="53"/>
                    </a:lnTo>
                    <a:lnTo>
                      <a:pt x="35" y="122"/>
                    </a:lnTo>
                    <a:lnTo>
                      <a:pt x="14" y="142"/>
                    </a:lnTo>
                    <a:lnTo>
                      <a:pt x="22" y="299"/>
                    </a:lnTo>
                    <a:lnTo>
                      <a:pt x="110" y="276"/>
                    </a:lnTo>
                    <a:lnTo>
                      <a:pt x="134" y="276"/>
                    </a:lnTo>
                    <a:lnTo>
                      <a:pt x="146" y="260"/>
                    </a:lnTo>
                    <a:lnTo>
                      <a:pt x="146" y="231"/>
                    </a:lnTo>
                    <a:lnTo>
                      <a:pt x="157" y="212"/>
                    </a:lnTo>
                    <a:lnTo>
                      <a:pt x="107" y="188"/>
                    </a:lnTo>
                    <a:lnTo>
                      <a:pt x="45" y="14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6" name=""/>
              <p:cNvSpPr/>
              <p:nvPr/>
            </p:nvSpPr>
            <p:spPr>
              <a:xfrm>
                <a:off x="8711280" y="1838160"/>
                <a:ext cx="254880" cy="474480"/>
              </a:xfrm>
              <a:custGeom>
                <a:avLst/>
                <a:gdLst/>
                <a:ahLst/>
                <a:rect l="l" t="t" r="r" b="b"/>
                <a:pathLst>
                  <a:path w="157" h="299">
                    <a:moveTo>
                      <a:pt x="33" y="0"/>
                    </a:moveTo>
                    <a:lnTo>
                      <a:pt x="0" y="53"/>
                    </a:lnTo>
                    <a:lnTo>
                      <a:pt x="35" y="122"/>
                    </a:lnTo>
                    <a:lnTo>
                      <a:pt x="14" y="142"/>
                    </a:lnTo>
                    <a:lnTo>
                      <a:pt x="22" y="299"/>
                    </a:lnTo>
                    <a:lnTo>
                      <a:pt x="110" y="276"/>
                    </a:lnTo>
                    <a:lnTo>
                      <a:pt x="134" y="276"/>
                    </a:lnTo>
                    <a:lnTo>
                      <a:pt x="146" y="260"/>
                    </a:lnTo>
                    <a:lnTo>
                      <a:pt x="146" y="231"/>
                    </a:lnTo>
                    <a:lnTo>
                      <a:pt x="157" y="212"/>
                    </a:lnTo>
                    <a:lnTo>
                      <a:pt x="107" y="188"/>
                    </a:lnTo>
                    <a:lnTo>
                      <a:pt x="45" y="14"/>
                    </a:lnTo>
                    <a:lnTo>
                      <a:pt x="33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97" name=""/>
            <p:cNvGrpSpPr/>
            <p:nvPr/>
          </p:nvGrpSpPr>
          <p:grpSpPr>
            <a:xfrm>
              <a:off x="8867160" y="2381040"/>
              <a:ext cx="121680" cy="106200"/>
              <a:chOff x="8867160" y="2381040"/>
              <a:chExt cx="121680" cy="106200"/>
            </a:xfrm>
          </p:grpSpPr>
          <p:sp>
            <p:nvSpPr>
              <p:cNvPr id="3698" name=""/>
              <p:cNvSpPr/>
              <p:nvPr/>
            </p:nvSpPr>
            <p:spPr>
              <a:xfrm>
                <a:off x="8867160" y="2381040"/>
                <a:ext cx="121680" cy="106200"/>
              </a:xfrm>
              <a:custGeom>
                <a:avLst/>
                <a:gdLst/>
                <a:ahLst/>
                <a:rect l="l" t="t" r="r" b="b"/>
                <a:pathLst>
                  <a:path w="75" h="67">
                    <a:moveTo>
                      <a:pt x="0" y="14"/>
                    </a:moveTo>
                    <a:lnTo>
                      <a:pt x="26" y="0"/>
                    </a:lnTo>
                    <a:lnTo>
                      <a:pt x="75" y="42"/>
                    </a:lnTo>
                    <a:lnTo>
                      <a:pt x="62" y="42"/>
                    </a:lnTo>
                    <a:lnTo>
                      <a:pt x="38" y="42"/>
                    </a:lnTo>
                    <a:lnTo>
                      <a:pt x="38" y="67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9" name=""/>
              <p:cNvSpPr/>
              <p:nvPr/>
            </p:nvSpPr>
            <p:spPr>
              <a:xfrm>
                <a:off x="8867160" y="2381040"/>
                <a:ext cx="121680" cy="106200"/>
              </a:xfrm>
              <a:custGeom>
                <a:avLst/>
                <a:gdLst/>
                <a:ahLst/>
                <a:rect l="l" t="t" r="r" b="b"/>
                <a:pathLst>
                  <a:path w="75" h="67">
                    <a:moveTo>
                      <a:pt x="0" y="14"/>
                    </a:moveTo>
                    <a:lnTo>
                      <a:pt x="26" y="0"/>
                    </a:lnTo>
                    <a:lnTo>
                      <a:pt x="75" y="42"/>
                    </a:lnTo>
                    <a:lnTo>
                      <a:pt x="62" y="42"/>
                    </a:lnTo>
                    <a:lnTo>
                      <a:pt x="38" y="42"/>
                    </a:lnTo>
                    <a:lnTo>
                      <a:pt x="38" y="6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700" name=""/>
          <p:cNvGrpSpPr/>
          <p:nvPr/>
        </p:nvGrpSpPr>
        <p:grpSpPr>
          <a:xfrm>
            <a:off x="2778120" y="1098720"/>
            <a:ext cx="6636600" cy="1697040"/>
            <a:chOff x="2778120" y="1098720"/>
            <a:chExt cx="6636600" cy="1697040"/>
          </a:xfrm>
        </p:grpSpPr>
        <p:grpSp>
          <p:nvGrpSpPr>
            <p:cNvPr id="3701" name=""/>
            <p:cNvGrpSpPr/>
            <p:nvPr/>
          </p:nvGrpSpPr>
          <p:grpSpPr>
            <a:xfrm>
              <a:off x="5932440" y="1104840"/>
              <a:ext cx="2467800" cy="1690920"/>
              <a:chOff x="5932440" y="1104840"/>
              <a:chExt cx="2467800" cy="1690920"/>
            </a:xfrm>
          </p:grpSpPr>
          <p:grpSp>
            <p:nvGrpSpPr>
              <p:cNvPr id="3702" name=""/>
              <p:cNvGrpSpPr/>
              <p:nvPr/>
            </p:nvGrpSpPr>
            <p:grpSpPr>
              <a:xfrm>
                <a:off x="5932440" y="1104840"/>
                <a:ext cx="2467800" cy="1690920"/>
                <a:chOff x="5932440" y="1104840"/>
                <a:chExt cx="2467800" cy="1690920"/>
              </a:xfrm>
            </p:grpSpPr>
            <p:sp>
              <p:nvSpPr>
                <p:cNvPr id="3703" name=""/>
                <p:cNvSpPr/>
                <p:nvPr/>
              </p:nvSpPr>
              <p:spPr>
                <a:xfrm>
                  <a:off x="5932440" y="1104840"/>
                  <a:ext cx="2467800" cy="1690920"/>
                </a:xfrm>
                <a:custGeom>
                  <a:avLst/>
                  <a:gdLst/>
                  <a:ahLst/>
                  <a:rect l="l" t="t" r="r" b="b"/>
                  <a:pathLst>
                    <a:path w="1516" h="1065">
                      <a:moveTo>
                        <a:pt x="191" y="0"/>
                      </a:moveTo>
                      <a:lnTo>
                        <a:pt x="32" y="118"/>
                      </a:lnTo>
                      <a:lnTo>
                        <a:pt x="0" y="409"/>
                      </a:lnTo>
                      <a:lnTo>
                        <a:pt x="24" y="406"/>
                      </a:lnTo>
                      <a:lnTo>
                        <a:pt x="24" y="423"/>
                      </a:lnTo>
                      <a:lnTo>
                        <a:pt x="30" y="429"/>
                      </a:lnTo>
                      <a:lnTo>
                        <a:pt x="26" y="451"/>
                      </a:lnTo>
                      <a:lnTo>
                        <a:pt x="37" y="459"/>
                      </a:lnTo>
                      <a:lnTo>
                        <a:pt x="41" y="480"/>
                      </a:lnTo>
                      <a:lnTo>
                        <a:pt x="82" y="486"/>
                      </a:lnTo>
                      <a:lnTo>
                        <a:pt x="95" y="502"/>
                      </a:lnTo>
                      <a:lnTo>
                        <a:pt x="110" y="498"/>
                      </a:lnTo>
                      <a:lnTo>
                        <a:pt x="120" y="480"/>
                      </a:lnTo>
                      <a:lnTo>
                        <a:pt x="178" y="486"/>
                      </a:lnTo>
                      <a:lnTo>
                        <a:pt x="178" y="508"/>
                      </a:lnTo>
                      <a:lnTo>
                        <a:pt x="191" y="510"/>
                      </a:lnTo>
                      <a:lnTo>
                        <a:pt x="194" y="502"/>
                      </a:lnTo>
                      <a:lnTo>
                        <a:pt x="213" y="502"/>
                      </a:lnTo>
                      <a:lnTo>
                        <a:pt x="237" y="530"/>
                      </a:lnTo>
                      <a:lnTo>
                        <a:pt x="267" y="530"/>
                      </a:lnTo>
                      <a:lnTo>
                        <a:pt x="292" y="530"/>
                      </a:lnTo>
                      <a:lnTo>
                        <a:pt x="286" y="512"/>
                      </a:lnTo>
                      <a:lnTo>
                        <a:pt x="303" y="504"/>
                      </a:lnTo>
                      <a:lnTo>
                        <a:pt x="316" y="516"/>
                      </a:lnTo>
                      <a:lnTo>
                        <a:pt x="346" y="516"/>
                      </a:lnTo>
                      <a:lnTo>
                        <a:pt x="383" y="530"/>
                      </a:lnTo>
                      <a:lnTo>
                        <a:pt x="424" y="504"/>
                      </a:lnTo>
                      <a:lnTo>
                        <a:pt x="415" y="480"/>
                      </a:lnTo>
                      <a:lnTo>
                        <a:pt x="449" y="478"/>
                      </a:lnTo>
                      <a:lnTo>
                        <a:pt x="449" y="457"/>
                      </a:lnTo>
                      <a:lnTo>
                        <a:pt x="456" y="453"/>
                      </a:lnTo>
                      <a:lnTo>
                        <a:pt x="477" y="461"/>
                      </a:lnTo>
                      <a:lnTo>
                        <a:pt x="480" y="451"/>
                      </a:lnTo>
                      <a:lnTo>
                        <a:pt x="471" y="427"/>
                      </a:lnTo>
                      <a:lnTo>
                        <a:pt x="482" y="427"/>
                      </a:lnTo>
                      <a:lnTo>
                        <a:pt x="499" y="435"/>
                      </a:lnTo>
                      <a:lnTo>
                        <a:pt x="535" y="441"/>
                      </a:lnTo>
                      <a:lnTo>
                        <a:pt x="555" y="435"/>
                      </a:lnTo>
                      <a:lnTo>
                        <a:pt x="566" y="429"/>
                      </a:lnTo>
                      <a:lnTo>
                        <a:pt x="611" y="439"/>
                      </a:lnTo>
                      <a:lnTo>
                        <a:pt x="617" y="467"/>
                      </a:lnTo>
                      <a:lnTo>
                        <a:pt x="634" y="488"/>
                      </a:lnTo>
                      <a:lnTo>
                        <a:pt x="634" y="506"/>
                      </a:lnTo>
                      <a:lnTo>
                        <a:pt x="690" y="506"/>
                      </a:lnTo>
                      <a:lnTo>
                        <a:pt x="699" y="496"/>
                      </a:lnTo>
                      <a:lnTo>
                        <a:pt x="716" y="498"/>
                      </a:lnTo>
                      <a:lnTo>
                        <a:pt x="718" y="518"/>
                      </a:lnTo>
                      <a:lnTo>
                        <a:pt x="714" y="530"/>
                      </a:lnTo>
                      <a:lnTo>
                        <a:pt x="727" y="545"/>
                      </a:lnTo>
                      <a:lnTo>
                        <a:pt x="735" y="557"/>
                      </a:lnTo>
                      <a:lnTo>
                        <a:pt x="746" y="557"/>
                      </a:lnTo>
                      <a:lnTo>
                        <a:pt x="750" y="563"/>
                      </a:lnTo>
                      <a:lnTo>
                        <a:pt x="740" y="575"/>
                      </a:lnTo>
                      <a:lnTo>
                        <a:pt x="738" y="598"/>
                      </a:lnTo>
                      <a:lnTo>
                        <a:pt x="755" y="591"/>
                      </a:lnTo>
                      <a:lnTo>
                        <a:pt x="759" y="602"/>
                      </a:lnTo>
                      <a:lnTo>
                        <a:pt x="750" y="608"/>
                      </a:lnTo>
                      <a:lnTo>
                        <a:pt x="750" y="620"/>
                      </a:lnTo>
                      <a:lnTo>
                        <a:pt x="759" y="622"/>
                      </a:lnTo>
                      <a:lnTo>
                        <a:pt x="763" y="634"/>
                      </a:lnTo>
                      <a:lnTo>
                        <a:pt x="854" y="642"/>
                      </a:lnTo>
                      <a:lnTo>
                        <a:pt x="903" y="636"/>
                      </a:lnTo>
                      <a:lnTo>
                        <a:pt x="907" y="646"/>
                      </a:lnTo>
                      <a:lnTo>
                        <a:pt x="931" y="646"/>
                      </a:lnTo>
                      <a:lnTo>
                        <a:pt x="942" y="656"/>
                      </a:lnTo>
                      <a:lnTo>
                        <a:pt x="965" y="638"/>
                      </a:lnTo>
                      <a:lnTo>
                        <a:pt x="976" y="650"/>
                      </a:lnTo>
                      <a:lnTo>
                        <a:pt x="1004" y="652"/>
                      </a:lnTo>
                      <a:lnTo>
                        <a:pt x="1008" y="661"/>
                      </a:lnTo>
                      <a:lnTo>
                        <a:pt x="1021" y="654"/>
                      </a:lnTo>
                      <a:lnTo>
                        <a:pt x="1034" y="650"/>
                      </a:lnTo>
                      <a:lnTo>
                        <a:pt x="1058" y="679"/>
                      </a:lnTo>
                      <a:lnTo>
                        <a:pt x="1056" y="689"/>
                      </a:lnTo>
                      <a:lnTo>
                        <a:pt x="1071" y="689"/>
                      </a:lnTo>
                      <a:lnTo>
                        <a:pt x="1069" y="707"/>
                      </a:lnTo>
                      <a:lnTo>
                        <a:pt x="1090" y="705"/>
                      </a:lnTo>
                      <a:lnTo>
                        <a:pt x="1092" y="722"/>
                      </a:lnTo>
                      <a:lnTo>
                        <a:pt x="1118" y="740"/>
                      </a:lnTo>
                      <a:lnTo>
                        <a:pt x="1127" y="754"/>
                      </a:lnTo>
                      <a:lnTo>
                        <a:pt x="1114" y="758"/>
                      </a:lnTo>
                      <a:lnTo>
                        <a:pt x="1092" y="752"/>
                      </a:lnTo>
                      <a:lnTo>
                        <a:pt x="1107" y="764"/>
                      </a:lnTo>
                      <a:lnTo>
                        <a:pt x="1103" y="780"/>
                      </a:lnTo>
                      <a:lnTo>
                        <a:pt x="1092" y="787"/>
                      </a:lnTo>
                      <a:lnTo>
                        <a:pt x="1079" y="776"/>
                      </a:lnTo>
                      <a:lnTo>
                        <a:pt x="1064" y="772"/>
                      </a:lnTo>
                      <a:lnTo>
                        <a:pt x="1058" y="774"/>
                      </a:lnTo>
                      <a:lnTo>
                        <a:pt x="1049" y="787"/>
                      </a:lnTo>
                      <a:lnTo>
                        <a:pt x="1030" y="770"/>
                      </a:lnTo>
                      <a:lnTo>
                        <a:pt x="1036" y="760"/>
                      </a:lnTo>
                      <a:lnTo>
                        <a:pt x="1032" y="752"/>
                      </a:lnTo>
                      <a:lnTo>
                        <a:pt x="1015" y="756"/>
                      </a:lnTo>
                      <a:lnTo>
                        <a:pt x="1011" y="750"/>
                      </a:lnTo>
                      <a:lnTo>
                        <a:pt x="1008" y="740"/>
                      </a:lnTo>
                      <a:lnTo>
                        <a:pt x="1000" y="734"/>
                      </a:lnTo>
                      <a:lnTo>
                        <a:pt x="974" y="738"/>
                      </a:lnTo>
                      <a:lnTo>
                        <a:pt x="983" y="752"/>
                      </a:lnTo>
                      <a:lnTo>
                        <a:pt x="998" y="762"/>
                      </a:lnTo>
                      <a:lnTo>
                        <a:pt x="1013" y="764"/>
                      </a:lnTo>
                      <a:lnTo>
                        <a:pt x="1013" y="789"/>
                      </a:lnTo>
                      <a:lnTo>
                        <a:pt x="1006" y="803"/>
                      </a:lnTo>
                      <a:lnTo>
                        <a:pt x="1004" y="823"/>
                      </a:lnTo>
                      <a:lnTo>
                        <a:pt x="993" y="831"/>
                      </a:lnTo>
                      <a:lnTo>
                        <a:pt x="998" y="862"/>
                      </a:lnTo>
                      <a:lnTo>
                        <a:pt x="1013" y="872"/>
                      </a:lnTo>
                      <a:lnTo>
                        <a:pt x="1004" y="878"/>
                      </a:lnTo>
                      <a:lnTo>
                        <a:pt x="1004" y="913"/>
                      </a:lnTo>
                      <a:lnTo>
                        <a:pt x="993" y="925"/>
                      </a:lnTo>
                      <a:lnTo>
                        <a:pt x="998" y="939"/>
                      </a:lnTo>
                      <a:lnTo>
                        <a:pt x="968" y="947"/>
                      </a:lnTo>
                      <a:lnTo>
                        <a:pt x="938" y="1026"/>
                      </a:lnTo>
                      <a:lnTo>
                        <a:pt x="918" y="1026"/>
                      </a:lnTo>
                      <a:lnTo>
                        <a:pt x="931" y="1051"/>
                      </a:lnTo>
                      <a:lnTo>
                        <a:pt x="940" y="1065"/>
                      </a:lnTo>
                      <a:lnTo>
                        <a:pt x="944" y="1045"/>
                      </a:lnTo>
                      <a:lnTo>
                        <a:pt x="983" y="1055"/>
                      </a:lnTo>
                      <a:lnTo>
                        <a:pt x="981" y="1039"/>
                      </a:lnTo>
                      <a:lnTo>
                        <a:pt x="993" y="1041"/>
                      </a:lnTo>
                      <a:lnTo>
                        <a:pt x="1006" y="1020"/>
                      </a:lnTo>
                      <a:lnTo>
                        <a:pt x="1002" y="1008"/>
                      </a:lnTo>
                      <a:lnTo>
                        <a:pt x="1024" y="1004"/>
                      </a:lnTo>
                      <a:lnTo>
                        <a:pt x="1039" y="974"/>
                      </a:lnTo>
                      <a:lnTo>
                        <a:pt x="1071" y="976"/>
                      </a:lnTo>
                      <a:lnTo>
                        <a:pt x="1097" y="971"/>
                      </a:lnTo>
                      <a:lnTo>
                        <a:pt x="1125" y="969"/>
                      </a:lnTo>
                      <a:lnTo>
                        <a:pt x="1129" y="949"/>
                      </a:lnTo>
                      <a:lnTo>
                        <a:pt x="1144" y="939"/>
                      </a:lnTo>
                      <a:lnTo>
                        <a:pt x="1165" y="929"/>
                      </a:lnTo>
                      <a:lnTo>
                        <a:pt x="1174" y="921"/>
                      </a:lnTo>
                      <a:lnTo>
                        <a:pt x="1187" y="929"/>
                      </a:lnTo>
                      <a:lnTo>
                        <a:pt x="1206" y="908"/>
                      </a:lnTo>
                      <a:lnTo>
                        <a:pt x="1200" y="898"/>
                      </a:lnTo>
                      <a:lnTo>
                        <a:pt x="1183" y="896"/>
                      </a:lnTo>
                      <a:lnTo>
                        <a:pt x="1168" y="898"/>
                      </a:lnTo>
                      <a:lnTo>
                        <a:pt x="1159" y="906"/>
                      </a:lnTo>
                      <a:lnTo>
                        <a:pt x="1142" y="904"/>
                      </a:lnTo>
                      <a:lnTo>
                        <a:pt x="1150" y="892"/>
                      </a:lnTo>
                      <a:lnTo>
                        <a:pt x="1153" y="862"/>
                      </a:lnTo>
                      <a:lnTo>
                        <a:pt x="1165" y="858"/>
                      </a:lnTo>
                      <a:lnTo>
                        <a:pt x="1185" y="829"/>
                      </a:lnTo>
                      <a:lnTo>
                        <a:pt x="1206" y="827"/>
                      </a:lnTo>
                      <a:lnTo>
                        <a:pt x="1228" y="813"/>
                      </a:lnTo>
                      <a:lnTo>
                        <a:pt x="1256" y="809"/>
                      </a:lnTo>
                      <a:lnTo>
                        <a:pt x="1264" y="797"/>
                      </a:lnTo>
                      <a:lnTo>
                        <a:pt x="1286" y="797"/>
                      </a:lnTo>
                      <a:lnTo>
                        <a:pt x="1297" y="780"/>
                      </a:lnTo>
                      <a:lnTo>
                        <a:pt x="1305" y="780"/>
                      </a:lnTo>
                      <a:lnTo>
                        <a:pt x="1303" y="797"/>
                      </a:lnTo>
                      <a:lnTo>
                        <a:pt x="1337" y="795"/>
                      </a:lnTo>
                      <a:lnTo>
                        <a:pt x="1337" y="787"/>
                      </a:lnTo>
                      <a:lnTo>
                        <a:pt x="1331" y="778"/>
                      </a:lnTo>
                      <a:lnTo>
                        <a:pt x="1348" y="766"/>
                      </a:lnTo>
                      <a:lnTo>
                        <a:pt x="1370" y="754"/>
                      </a:lnTo>
                      <a:lnTo>
                        <a:pt x="1385" y="752"/>
                      </a:lnTo>
                      <a:lnTo>
                        <a:pt x="1383" y="738"/>
                      </a:lnTo>
                      <a:lnTo>
                        <a:pt x="1402" y="722"/>
                      </a:lnTo>
                      <a:lnTo>
                        <a:pt x="1421" y="711"/>
                      </a:lnTo>
                      <a:lnTo>
                        <a:pt x="1421" y="681"/>
                      </a:lnTo>
                      <a:lnTo>
                        <a:pt x="1441" y="667"/>
                      </a:lnTo>
                      <a:lnTo>
                        <a:pt x="1479" y="646"/>
                      </a:lnTo>
                      <a:lnTo>
                        <a:pt x="1516" y="634"/>
                      </a:lnTo>
                      <a:lnTo>
                        <a:pt x="1482" y="628"/>
                      </a:lnTo>
                      <a:lnTo>
                        <a:pt x="1456" y="626"/>
                      </a:lnTo>
                      <a:lnTo>
                        <a:pt x="1436" y="614"/>
                      </a:lnTo>
                      <a:lnTo>
                        <a:pt x="1439" y="600"/>
                      </a:lnTo>
                      <a:lnTo>
                        <a:pt x="1441" y="589"/>
                      </a:lnTo>
                      <a:lnTo>
                        <a:pt x="1423" y="585"/>
                      </a:lnTo>
                      <a:lnTo>
                        <a:pt x="1415" y="591"/>
                      </a:lnTo>
                      <a:lnTo>
                        <a:pt x="1393" y="602"/>
                      </a:lnTo>
                      <a:lnTo>
                        <a:pt x="1359" y="589"/>
                      </a:lnTo>
                      <a:lnTo>
                        <a:pt x="1357" y="575"/>
                      </a:lnTo>
                      <a:lnTo>
                        <a:pt x="1357" y="561"/>
                      </a:lnTo>
                      <a:lnTo>
                        <a:pt x="1350" y="553"/>
                      </a:lnTo>
                      <a:lnTo>
                        <a:pt x="1307" y="561"/>
                      </a:lnTo>
                      <a:lnTo>
                        <a:pt x="1305" y="530"/>
                      </a:lnTo>
                      <a:lnTo>
                        <a:pt x="1282" y="530"/>
                      </a:lnTo>
                      <a:lnTo>
                        <a:pt x="1254" y="512"/>
                      </a:lnTo>
                      <a:lnTo>
                        <a:pt x="1232" y="518"/>
                      </a:lnTo>
                      <a:lnTo>
                        <a:pt x="1219" y="530"/>
                      </a:lnTo>
                      <a:lnTo>
                        <a:pt x="1189" y="530"/>
                      </a:lnTo>
                      <a:lnTo>
                        <a:pt x="1180" y="508"/>
                      </a:lnTo>
                      <a:lnTo>
                        <a:pt x="1185" y="482"/>
                      </a:lnTo>
                      <a:lnTo>
                        <a:pt x="1118" y="459"/>
                      </a:lnTo>
                      <a:lnTo>
                        <a:pt x="1105" y="443"/>
                      </a:lnTo>
                      <a:lnTo>
                        <a:pt x="1024" y="402"/>
                      </a:lnTo>
                      <a:lnTo>
                        <a:pt x="1019" y="2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solidFill>
                  <a:srgbClr val="00f008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04" name=""/>
                <p:cNvSpPr/>
                <p:nvPr/>
              </p:nvSpPr>
              <p:spPr>
                <a:xfrm>
                  <a:off x="5932440" y="1104840"/>
                  <a:ext cx="2467800" cy="1690920"/>
                </a:xfrm>
                <a:custGeom>
                  <a:avLst/>
                  <a:gdLst/>
                  <a:ahLst/>
                  <a:rect l="l" t="t" r="r" b="b"/>
                  <a:pathLst>
                    <a:path w="1516" h="1065">
                      <a:moveTo>
                        <a:pt x="191" y="0"/>
                      </a:moveTo>
                      <a:lnTo>
                        <a:pt x="32" y="118"/>
                      </a:lnTo>
                      <a:lnTo>
                        <a:pt x="0" y="409"/>
                      </a:lnTo>
                      <a:lnTo>
                        <a:pt x="24" y="406"/>
                      </a:lnTo>
                      <a:lnTo>
                        <a:pt x="24" y="423"/>
                      </a:lnTo>
                      <a:lnTo>
                        <a:pt x="30" y="429"/>
                      </a:lnTo>
                      <a:lnTo>
                        <a:pt x="26" y="451"/>
                      </a:lnTo>
                      <a:lnTo>
                        <a:pt x="37" y="459"/>
                      </a:lnTo>
                      <a:lnTo>
                        <a:pt x="41" y="480"/>
                      </a:lnTo>
                      <a:lnTo>
                        <a:pt x="82" y="486"/>
                      </a:lnTo>
                      <a:lnTo>
                        <a:pt x="95" y="502"/>
                      </a:lnTo>
                      <a:lnTo>
                        <a:pt x="110" y="498"/>
                      </a:lnTo>
                      <a:lnTo>
                        <a:pt x="120" y="480"/>
                      </a:lnTo>
                      <a:lnTo>
                        <a:pt x="178" y="486"/>
                      </a:lnTo>
                      <a:lnTo>
                        <a:pt x="178" y="508"/>
                      </a:lnTo>
                      <a:lnTo>
                        <a:pt x="191" y="510"/>
                      </a:lnTo>
                      <a:lnTo>
                        <a:pt x="194" y="502"/>
                      </a:lnTo>
                      <a:lnTo>
                        <a:pt x="213" y="502"/>
                      </a:lnTo>
                      <a:lnTo>
                        <a:pt x="237" y="530"/>
                      </a:lnTo>
                      <a:lnTo>
                        <a:pt x="267" y="530"/>
                      </a:lnTo>
                      <a:lnTo>
                        <a:pt x="292" y="530"/>
                      </a:lnTo>
                      <a:lnTo>
                        <a:pt x="286" y="512"/>
                      </a:lnTo>
                      <a:lnTo>
                        <a:pt x="303" y="504"/>
                      </a:lnTo>
                      <a:lnTo>
                        <a:pt x="316" y="516"/>
                      </a:lnTo>
                      <a:lnTo>
                        <a:pt x="346" y="516"/>
                      </a:lnTo>
                      <a:lnTo>
                        <a:pt x="383" y="530"/>
                      </a:lnTo>
                      <a:lnTo>
                        <a:pt x="424" y="504"/>
                      </a:lnTo>
                      <a:lnTo>
                        <a:pt x="415" y="480"/>
                      </a:lnTo>
                      <a:lnTo>
                        <a:pt x="449" y="478"/>
                      </a:lnTo>
                      <a:lnTo>
                        <a:pt x="449" y="457"/>
                      </a:lnTo>
                      <a:lnTo>
                        <a:pt x="456" y="453"/>
                      </a:lnTo>
                      <a:lnTo>
                        <a:pt x="477" y="461"/>
                      </a:lnTo>
                      <a:lnTo>
                        <a:pt x="480" y="451"/>
                      </a:lnTo>
                      <a:lnTo>
                        <a:pt x="471" y="427"/>
                      </a:lnTo>
                      <a:lnTo>
                        <a:pt x="482" y="427"/>
                      </a:lnTo>
                      <a:lnTo>
                        <a:pt x="499" y="435"/>
                      </a:lnTo>
                      <a:lnTo>
                        <a:pt x="535" y="441"/>
                      </a:lnTo>
                      <a:lnTo>
                        <a:pt x="555" y="435"/>
                      </a:lnTo>
                      <a:lnTo>
                        <a:pt x="566" y="429"/>
                      </a:lnTo>
                      <a:lnTo>
                        <a:pt x="611" y="439"/>
                      </a:lnTo>
                      <a:lnTo>
                        <a:pt x="617" y="467"/>
                      </a:lnTo>
                      <a:lnTo>
                        <a:pt x="634" y="488"/>
                      </a:lnTo>
                      <a:lnTo>
                        <a:pt x="634" y="506"/>
                      </a:lnTo>
                      <a:lnTo>
                        <a:pt x="690" y="506"/>
                      </a:lnTo>
                      <a:lnTo>
                        <a:pt x="699" y="496"/>
                      </a:lnTo>
                      <a:lnTo>
                        <a:pt x="716" y="498"/>
                      </a:lnTo>
                      <a:lnTo>
                        <a:pt x="718" y="518"/>
                      </a:lnTo>
                      <a:lnTo>
                        <a:pt x="714" y="530"/>
                      </a:lnTo>
                      <a:lnTo>
                        <a:pt x="727" y="545"/>
                      </a:lnTo>
                      <a:lnTo>
                        <a:pt x="735" y="557"/>
                      </a:lnTo>
                      <a:lnTo>
                        <a:pt x="746" y="557"/>
                      </a:lnTo>
                      <a:lnTo>
                        <a:pt x="750" y="563"/>
                      </a:lnTo>
                      <a:lnTo>
                        <a:pt x="740" y="575"/>
                      </a:lnTo>
                      <a:lnTo>
                        <a:pt x="738" y="598"/>
                      </a:lnTo>
                      <a:lnTo>
                        <a:pt x="755" y="591"/>
                      </a:lnTo>
                      <a:lnTo>
                        <a:pt x="759" y="602"/>
                      </a:lnTo>
                      <a:lnTo>
                        <a:pt x="750" y="608"/>
                      </a:lnTo>
                      <a:lnTo>
                        <a:pt x="750" y="620"/>
                      </a:lnTo>
                      <a:lnTo>
                        <a:pt x="759" y="622"/>
                      </a:lnTo>
                      <a:lnTo>
                        <a:pt x="763" y="634"/>
                      </a:lnTo>
                      <a:lnTo>
                        <a:pt x="854" y="642"/>
                      </a:lnTo>
                      <a:lnTo>
                        <a:pt x="903" y="636"/>
                      </a:lnTo>
                      <a:lnTo>
                        <a:pt x="907" y="646"/>
                      </a:lnTo>
                      <a:lnTo>
                        <a:pt x="931" y="646"/>
                      </a:lnTo>
                      <a:lnTo>
                        <a:pt x="942" y="656"/>
                      </a:lnTo>
                      <a:lnTo>
                        <a:pt x="965" y="638"/>
                      </a:lnTo>
                      <a:lnTo>
                        <a:pt x="976" y="650"/>
                      </a:lnTo>
                      <a:lnTo>
                        <a:pt x="1004" y="652"/>
                      </a:lnTo>
                      <a:lnTo>
                        <a:pt x="1008" y="661"/>
                      </a:lnTo>
                      <a:lnTo>
                        <a:pt x="1021" y="654"/>
                      </a:lnTo>
                      <a:lnTo>
                        <a:pt x="1034" y="650"/>
                      </a:lnTo>
                      <a:lnTo>
                        <a:pt x="1058" y="679"/>
                      </a:lnTo>
                      <a:lnTo>
                        <a:pt x="1056" y="689"/>
                      </a:lnTo>
                      <a:lnTo>
                        <a:pt x="1071" y="689"/>
                      </a:lnTo>
                      <a:lnTo>
                        <a:pt x="1069" y="707"/>
                      </a:lnTo>
                      <a:lnTo>
                        <a:pt x="1090" y="705"/>
                      </a:lnTo>
                      <a:lnTo>
                        <a:pt x="1092" y="722"/>
                      </a:lnTo>
                      <a:lnTo>
                        <a:pt x="1118" y="740"/>
                      </a:lnTo>
                      <a:lnTo>
                        <a:pt x="1127" y="754"/>
                      </a:lnTo>
                      <a:lnTo>
                        <a:pt x="1114" y="758"/>
                      </a:lnTo>
                      <a:lnTo>
                        <a:pt x="1092" y="752"/>
                      </a:lnTo>
                      <a:lnTo>
                        <a:pt x="1107" y="764"/>
                      </a:lnTo>
                      <a:lnTo>
                        <a:pt x="1103" y="780"/>
                      </a:lnTo>
                      <a:lnTo>
                        <a:pt x="1092" y="787"/>
                      </a:lnTo>
                      <a:lnTo>
                        <a:pt x="1079" y="776"/>
                      </a:lnTo>
                      <a:lnTo>
                        <a:pt x="1064" y="772"/>
                      </a:lnTo>
                      <a:lnTo>
                        <a:pt x="1058" y="774"/>
                      </a:lnTo>
                      <a:lnTo>
                        <a:pt x="1049" y="787"/>
                      </a:lnTo>
                      <a:lnTo>
                        <a:pt x="1030" y="770"/>
                      </a:lnTo>
                      <a:lnTo>
                        <a:pt x="1036" y="760"/>
                      </a:lnTo>
                      <a:lnTo>
                        <a:pt x="1032" y="752"/>
                      </a:lnTo>
                      <a:lnTo>
                        <a:pt x="1015" y="756"/>
                      </a:lnTo>
                      <a:lnTo>
                        <a:pt x="1011" y="750"/>
                      </a:lnTo>
                      <a:lnTo>
                        <a:pt x="1008" y="740"/>
                      </a:lnTo>
                      <a:lnTo>
                        <a:pt x="1000" y="734"/>
                      </a:lnTo>
                      <a:lnTo>
                        <a:pt x="974" y="738"/>
                      </a:lnTo>
                      <a:lnTo>
                        <a:pt x="983" y="752"/>
                      </a:lnTo>
                      <a:lnTo>
                        <a:pt x="998" y="762"/>
                      </a:lnTo>
                      <a:lnTo>
                        <a:pt x="1013" y="764"/>
                      </a:lnTo>
                      <a:lnTo>
                        <a:pt x="1013" y="789"/>
                      </a:lnTo>
                      <a:lnTo>
                        <a:pt x="1006" y="803"/>
                      </a:lnTo>
                      <a:lnTo>
                        <a:pt x="1004" y="823"/>
                      </a:lnTo>
                      <a:lnTo>
                        <a:pt x="993" y="831"/>
                      </a:lnTo>
                      <a:lnTo>
                        <a:pt x="998" y="862"/>
                      </a:lnTo>
                      <a:lnTo>
                        <a:pt x="1013" y="872"/>
                      </a:lnTo>
                      <a:lnTo>
                        <a:pt x="1004" y="878"/>
                      </a:lnTo>
                      <a:lnTo>
                        <a:pt x="1004" y="913"/>
                      </a:lnTo>
                      <a:lnTo>
                        <a:pt x="993" y="925"/>
                      </a:lnTo>
                      <a:lnTo>
                        <a:pt x="998" y="939"/>
                      </a:lnTo>
                      <a:lnTo>
                        <a:pt x="968" y="947"/>
                      </a:lnTo>
                      <a:lnTo>
                        <a:pt x="938" y="1026"/>
                      </a:lnTo>
                      <a:lnTo>
                        <a:pt x="918" y="1026"/>
                      </a:lnTo>
                      <a:lnTo>
                        <a:pt x="931" y="1051"/>
                      </a:lnTo>
                      <a:lnTo>
                        <a:pt x="940" y="1065"/>
                      </a:lnTo>
                      <a:lnTo>
                        <a:pt x="944" y="1045"/>
                      </a:lnTo>
                      <a:lnTo>
                        <a:pt x="983" y="1055"/>
                      </a:lnTo>
                      <a:lnTo>
                        <a:pt x="981" y="1039"/>
                      </a:lnTo>
                      <a:lnTo>
                        <a:pt x="993" y="1041"/>
                      </a:lnTo>
                      <a:lnTo>
                        <a:pt x="1006" y="1020"/>
                      </a:lnTo>
                      <a:lnTo>
                        <a:pt x="1002" y="1008"/>
                      </a:lnTo>
                      <a:lnTo>
                        <a:pt x="1024" y="1004"/>
                      </a:lnTo>
                      <a:lnTo>
                        <a:pt x="1039" y="974"/>
                      </a:lnTo>
                      <a:lnTo>
                        <a:pt x="1071" y="976"/>
                      </a:lnTo>
                      <a:lnTo>
                        <a:pt x="1097" y="971"/>
                      </a:lnTo>
                      <a:lnTo>
                        <a:pt x="1125" y="969"/>
                      </a:lnTo>
                      <a:lnTo>
                        <a:pt x="1129" y="949"/>
                      </a:lnTo>
                      <a:lnTo>
                        <a:pt x="1144" y="939"/>
                      </a:lnTo>
                      <a:lnTo>
                        <a:pt x="1165" y="929"/>
                      </a:lnTo>
                      <a:lnTo>
                        <a:pt x="1174" y="921"/>
                      </a:lnTo>
                      <a:lnTo>
                        <a:pt x="1187" y="929"/>
                      </a:lnTo>
                      <a:lnTo>
                        <a:pt x="1206" y="908"/>
                      </a:lnTo>
                      <a:lnTo>
                        <a:pt x="1200" y="898"/>
                      </a:lnTo>
                      <a:lnTo>
                        <a:pt x="1183" y="896"/>
                      </a:lnTo>
                      <a:lnTo>
                        <a:pt x="1168" y="898"/>
                      </a:lnTo>
                      <a:lnTo>
                        <a:pt x="1159" y="906"/>
                      </a:lnTo>
                      <a:lnTo>
                        <a:pt x="1142" y="904"/>
                      </a:lnTo>
                      <a:lnTo>
                        <a:pt x="1150" y="892"/>
                      </a:lnTo>
                      <a:lnTo>
                        <a:pt x="1153" y="862"/>
                      </a:lnTo>
                      <a:lnTo>
                        <a:pt x="1165" y="858"/>
                      </a:lnTo>
                      <a:lnTo>
                        <a:pt x="1185" y="829"/>
                      </a:lnTo>
                      <a:lnTo>
                        <a:pt x="1206" y="827"/>
                      </a:lnTo>
                      <a:lnTo>
                        <a:pt x="1228" y="813"/>
                      </a:lnTo>
                      <a:lnTo>
                        <a:pt x="1256" y="809"/>
                      </a:lnTo>
                      <a:lnTo>
                        <a:pt x="1264" y="797"/>
                      </a:lnTo>
                      <a:lnTo>
                        <a:pt x="1286" y="797"/>
                      </a:lnTo>
                      <a:lnTo>
                        <a:pt x="1297" y="780"/>
                      </a:lnTo>
                      <a:lnTo>
                        <a:pt x="1305" y="780"/>
                      </a:lnTo>
                      <a:lnTo>
                        <a:pt x="1303" y="797"/>
                      </a:lnTo>
                      <a:lnTo>
                        <a:pt x="1337" y="795"/>
                      </a:lnTo>
                      <a:lnTo>
                        <a:pt x="1337" y="787"/>
                      </a:lnTo>
                      <a:lnTo>
                        <a:pt x="1331" y="778"/>
                      </a:lnTo>
                      <a:lnTo>
                        <a:pt x="1348" y="766"/>
                      </a:lnTo>
                      <a:lnTo>
                        <a:pt x="1370" y="754"/>
                      </a:lnTo>
                      <a:lnTo>
                        <a:pt x="1385" y="752"/>
                      </a:lnTo>
                      <a:lnTo>
                        <a:pt x="1383" y="738"/>
                      </a:lnTo>
                      <a:lnTo>
                        <a:pt x="1402" y="722"/>
                      </a:lnTo>
                      <a:lnTo>
                        <a:pt x="1421" y="711"/>
                      </a:lnTo>
                      <a:lnTo>
                        <a:pt x="1421" y="681"/>
                      </a:lnTo>
                      <a:lnTo>
                        <a:pt x="1441" y="667"/>
                      </a:lnTo>
                      <a:lnTo>
                        <a:pt x="1479" y="646"/>
                      </a:lnTo>
                      <a:lnTo>
                        <a:pt x="1516" y="634"/>
                      </a:lnTo>
                      <a:lnTo>
                        <a:pt x="1482" y="628"/>
                      </a:lnTo>
                      <a:lnTo>
                        <a:pt x="1456" y="626"/>
                      </a:lnTo>
                      <a:lnTo>
                        <a:pt x="1436" y="614"/>
                      </a:lnTo>
                      <a:lnTo>
                        <a:pt x="1439" y="600"/>
                      </a:lnTo>
                      <a:lnTo>
                        <a:pt x="1441" y="589"/>
                      </a:lnTo>
                      <a:lnTo>
                        <a:pt x="1423" y="585"/>
                      </a:lnTo>
                      <a:lnTo>
                        <a:pt x="1415" y="591"/>
                      </a:lnTo>
                      <a:lnTo>
                        <a:pt x="1393" y="602"/>
                      </a:lnTo>
                      <a:lnTo>
                        <a:pt x="1359" y="589"/>
                      </a:lnTo>
                      <a:lnTo>
                        <a:pt x="1357" y="575"/>
                      </a:lnTo>
                      <a:lnTo>
                        <a:pt x="1357" y="561"/>
                      </a:lnTo>
                      <a:lnTo>
                        <a:pt x="1350" y="553"/>
                      </a:lnTo>
                      <a:lnTo>
                        <a:pt x="1307" y="561"/>
                      </a:lnTo>
                      <a:lnTo>
                        <a:pt x="1305" y="530"/>
                      </a:lnTo>
                      <a:lnTo>
                        <a:pt x="1282" y="530"/>
                      </a:lnTo>
                      <a:lnTo>
                        <a:pt x="1254" y="512"/>
                      </a:lnTo>
                      <a:lnTo>
                        <a:pt x="1232" y="518"/>
                      </a:lnTo>
                      <a:lnTo>
                        <a:pt x="1219" y="530"/>
                      </a:lnTo>
                      <a:lnTo>
                        <a:pt x="1189" y="530"/>
                      </a:lnTo>
                      <a:lnTo>
                        <a:pt x="1180" y="508"/>
                      </a:lnTo>
                      <a:lnTo>
                        <a:pt x="1185" y="482"/>
                      </a:lnTo>
                      <a:lnTo>
                        <a:pt x="1118" y="459"/>
                      </a:lnTo>
                      <a:lnTo>
                        <a:pt x="1105" y="443"/>
                      </a:lnTo>
                      <a:lnTo>
                        <a:pt x="1024" y="402"/>
                      </a:lnTo>
                      <a:lnTo>
                        <a:pt x="1019" y="2"/>
                      </a:lnTo>
                      <a:lnTo>
                        <a:pt x="191" y="0"/>
                      </a:lnTo>
                    </a:path>
                  </a:pathLst>
                </a:custGeom>
                <a:solidFill>
                  <a:srgbClr val="00f008"/>
                </a:solidFill>
                <a:ln w="9360">
                  <a:solidFill>
                    <a:srgbClr val="4d4d4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705" name=""/>
              <p:cNvSpPr/>
              <p:nvPr/>
            </p:nvSpPr>
            <p:spPr>
              <a:xfrm>
                <a:off x="7545960" y="2411640"/>
                <a:ext cx="16200" cy="14040"/>
              </a:xfrm>
              <a:prstGeom prst="rect">
                <a:avLst/>
              </a:prstGeom>
              <a:solidFill>
                <a:srgbClr val="00f008"/>
              </a:solidFill>
              <a:ln w="93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706" name=""/>
            <p:cNvGrpSpPr/>
            <p:nvPr/>
          </p:nvGrpSpPr>
          <p:grpSpPr>
            <a:xfrm>
              <a:off x="7591320" y="1104840"/>
              <a:ext cx="1823400" cy="1011240"/>
              <a:chOff x="7591320" y="1104840"/>
              <a:chExt cx="1823400" cy="1011240"/>
            </a:xfrm>
          </p:grpSpPr>
          <p:sp>
            <p:nvSpPr>
              <p:cNvPr id="3707" name=""/>
              <p:cNvSpPr/>
              <p:nvPr/>
            </p:nvSpPr>
            <p:spPr>
              <a:xfrm>
                <a:off x="7591320" y="1104840"/>
                <a:ext cx="1823400" cy="1011240"/>
              </a:xfrm>
              <a:custGeom>
                <a:avLst/>
                <a:gdLst/>
                <a:ahLst/>
                <a:rect l="l" t="t" r="r" b="b"/>
                <a:pathLst>
                  <a:path w="1120" h="637">
                    <a:moveTo>
                      <a:pt x="4" y="124"/>
                    </a:moveTo>
                    <a:lnTo>
                      <a:pt x="4" y="403"/>
                    </a:lnTo>
                    <a:lnTo>
                      <a:pt x="54" y="427"/>
                    </a:lnTo>
                    <a:lnTo>
                      <a:pt x="90" y="444"/>
                    </a:lnTo>
                    <a:lnTo>
                      <a:pt x="97" y="460"/>
                    </a:lnTo>
                    <a:lnTo>
                      <a:pt x="155" y="476"/>
                    </a:lnTo>
                    <a:lnTo>
                      <a:pt x="168" y="484"/>
                    </a:lnTo>
                    <a:lnTo>
                      <a:pt x="159" y="513"/>
                    </a:lnTo>
                    <a:lnTo>
                      <a:pt x="183" y="531"/>
                    </a:lnTo>
                    <a:lnTo>
                      <a:pt x="215" y="519"/>
                    </a:lnTo>
                    <a:lnTo>
                      <a:pt x="239" y="517"/>
                    </a:lnTo>
                    <a:lnTo>
                      <a:pt x="264" y="531"/>
                    </a:lnTo>
                    <a:lnTo>
                      <a:pt x="286" y="531"/>
                    </a:lnTo>
                    <a:lnTo>
                      <a:pt x="290" y="562"/>
                    </a:lnTo>
                    <a:lnTo>
                      <a:pt x="303" y="560"/>
                    </a:lnTo>
                    <a:lnTo>
                      <a:pt x="329" y="556"/>
                    </a:lnTo>
                    <a:lnTo>
                      <a:pt x="337" y="568"/>
                    </a:lnTo>
                    <a:lnTo>
                      <a:pt x="340" y="592"/>
                    </a:lnTo>
                    <a:lnTo>
                      <a:pt x="374" y="602"/>
                    </a:lnTo>
                    <a:lnTo>
                      <a:pt x="396" y="594"/>
                    </a:lnTo>
                    <a:lnTo>
                      <a:pt x="406" y="586"/>
                    </a:lnTo>
                    <a:lnTo>
                      <a:pt x="421" y="594"/>
                    </a:lnTo>
                    <a:lnTo>
                      <a:pt x="419" y="617"/>
                    </a:lnTo>
                    <a:lnTo>
                      <a:pt x="436" y="627"/>
                    </a:lnTo>
                    <a:lnTo>
                      <a:pt x="499" y="635"/>
                    </a:lnTo>
                    <a:lnTo>
                      <a:pt x="518" y="633"/>
                    </a:lnTo>
                    <a:lnTo>
                      <a:pt x="540" y="637"/>
                    </a:lnTo>
                    <a:lnTo>
                      <a:pt x="557" y="627"/>
                    </a:lnTo>
                    <a:lnTo>
                      <a:pt x="619" y="615"/>
                    </a:lnTo>
                    <a:lnTo>
                      <a:pt x="671" y="598"/>
                    </a:lnTo>
                    <a:lnTo>
                      <a:pt x="669" y="578"/>
                    </a:lnTo>
                    <a:lnTo>
                      <a:pt x="675" y="568"/>
                    </a:lnTo>
                    <a:lnTo>
                      <a:pt x="692" y="566"/>
                    </a:lnTo>
                    <a:lnTo>
                      <a:pt x="709" y="570"/>
                    </a:lnTo>
                    <a:lnTo>
                      <a:pt x="731" y="531"/>
                    </a:lnTo>
                    <a:lnTo>
                      <a:pt x="729" y="499"/>
                    </a:lnTo>
                    <a:lnTo>
                      <a:pt x="739" y="474"/>
                    </a:lnTo>
                    <a:lnTo>
                      <a:pt x="727" y="417"/>
                    </a:lnTo>
                    <a:lnTo>
                      <a:pt x="750" y="344"/>
                    </a:lnTo>
                    <a:lnTo>
                      <a:pt x="759" y="340"/>
                    </a:lnTo>
                    <a:lnTo>
                      <a:pt x="757" y="328"/>
                    </a:lnTo>
                    <a:lnTo>
                      <a:pt x="776" y="324"/>
                    </a:lnTo>
                    <a:lnTo>
                      <a:pt x="787" y="342"/>
                    </a:lnTo>
                    <a:lnTo>
                      <a:pt x="808" y="340"/>
                    </a:lnTo>
                    <a:lnTo>
                      <a:pt x="830" y="334"/>
                    </a:lnTo>
                    <a:lnTo>
                      <a:pt x="832" y="317"/>
                    </a:lnTo>
                    <a:lnTo>
                      <a:pt x="843" y="317"/>
                    </a:lnTo>
                    <a:lnTo>
                      <a:pt x="843" y="340"/>
                    </a:lnTo>
                    <a:lnTo>
                      <a:pt x="886" y="356"/>
                    </a:lnTo>
                    <a:lnTo>
                      <a:pt x="905" y="448"/>
                    </a:lnTo>
                    <a:lnTo>
                      <a:pt x="929" y="438"/>
                    </a:lnTo>
                    <a:lnTo>
                      <a:pt x="937" y="436"/>
                    </a:lnTo>
                    <a:lnTo>
                      <a:pt x="937" y="419"/>
                    </a:lnTo>
                    <a:lnTo>
                      <a:pt x="924" y="415"/>
                    </a:lnTo>
                    <a:lnTo>
                      <a:pt x="924" y="405"/>
                    </a:lnTo>
                    <a:lnTo>
                      <a:pt x="937" y="403"/>
                    </a:lnTo>
                    <a:lnTo>
                      <a:pt x="948" y="407"/>
                    </a:lnTo>
                    <a:lnTo>
                      <a:pt x="959" y="395"/>
                    </a:lnTo>
                    <a:lnTo>
                      <a:pt x="957" y="376"/>
                    </a:lnTo>
                    <a:lnTo>
                      <a:pt x="944" y="366"/>
                    </a:lnTo>
                    <a:lnTo>
                      <a:pt x="946" y="352"/>
                    </a:lnTo>
                    <a:lnTo>
                      <a:pt x="957" y="342"/>
                    </a:lnTo>
                    <a:lnTo>
                      <a:pt x="972" y="344"/>
                    </a:lnTo>
                    <a:lnTo>
                      <a:pt x="993" y="370"/>
                    </a:lnTo>
                    <a:lnTo>
                      <a:pt x="1004" y="364"/>
                    </a:lnTo>
                    <a:lnTo>
                      <a:pt x="1030" y="338"/>
                    </a:lnTo>
                    <a:lnTo>
                      <a:pt x="1030" y="324"/>
                    </a:lnTo>
                    <a:lnTo>
                      <a:pt x="1073" y="267"/>
                    </a:lnTo>
                    <a:lnTo>
                      <a:pt x="1073" y="248"/>
                    </a:lnTo>
                    <a:lnTo>
                      <a:pt x="1070" y="236"/>
                    </a:lnTo>
                    <a:lnTo>
                      <a:pt x="1081" y="236"/>
                    </a:lnTo>
                    <a:lnTo>
                      <a:pt x="1090" y="242"/>
                    </a:lnTo>
                    <a:lnTo>
                      <a:pt x="1120" y="236"/>
                    </a:lnTo>
                    <a:lnTo>
                      <a:pt x="1120" y="0"/>
                    </a:lnTo>
                    <a:lnTo>
                      <a:pt x="0" y="2"/>
                    </a:lnTo>
                    <a:lnTo>
                      <a:pt x="4" y="124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8" name=""/>
              <p:cNvSpPr/>
              <p:nvPr/>
            </p:nvSpPr>
            <p:spPr>
              <a:xfrm>
                <a:off x="7591320" y="1104840"/>
                <a:ext cx="1823400" cy="1011240"/>
              </a:xfrm>
              <a:custGeom>
                <a:avLst/>
                <a:gdLst/>
                <a:ahLst/>
                <a:rect l="l" t="t" r="r" b="b"/>
                <a:pathLst>
                  <a:path w="1120" h="637">
                    <a:moveTo>
                      <a:pt x="4" y="124"/>
                    </a:moveTo>
                    <a:lnTo>
                      <a:pt x="4" y="403"/>
                    </a:lnTo>
                    <a:lnTo>
                      <a:pt x="54" y="427"/>
                    </a:lnTo>
                    <a:lnTo>
                      <a:pt x="90" y="444"/>
                    </a:lnTo>
                    <a:lnTo>
                      <a:pt x="97" y="460"/>
                    </a:lnTo>
                    <a:lnTo>
                      <a:pt x="155" y="476"/>
                    </a:lnTo>
                    <a:lnTo>
                      <a:pt x="168" y="484"/>
                    </a:lnTo>
                    <a:lnTo>
                      <a:pt x="159" y="513"/>
                    </a:lnTo>
                    <a:lnTo>
                      <a:pt x="183" y="531"/>
                    </a:lnTo>
                    <a:lnTo>
                      <a:pt x="215" y="519"/>
                    </a:lnTo>
                    <a:lnTo>
                      <a:pt x="239" y="517"/>
                    </a:lnTo>
                    <a:lnTo>
                      <a:pt x="264" y="531"/>
                    </a:lnTo>
                    <a:lnTo>
                      <a:pt x="286" y="531"/>
                    </a:lnTo>
                    <a:lnTo>
                      <a:pt x="290" y="562"/>
                    </a:lnTo>
                    <a:lnTo>
                      <a:pt x="303" y="560"/>
                    </a:lnTo>
                    <a:lnTo>
                      <a:pt x="329" y="556"/>
                    </a:lnTo>
                    <a:lnTo>
                      <a:pt x="337" y="568"/>
                    </a:lnTo>
                    <a:lnTo>
                      <a:pt x="340" y="592"/>
                    </a:lnTo>
                    <a:lnTo>
                      <a:pt x="374" y="602"/>
                    </a:lnTo>
                    <a:lnTo>
                      <a:pt x="396" y="594"/>
                    </a:lnTo>
                    <a:lnTo>
                      <a:pt x="406" y="586"/>
                    </a:lnTo>
                    <a:lnTo>
                      <a:pt x="421" y="594"/>
                    </a:lnTo>
                    <a:lnTo>
                      <a:pt x="419" y="617"/>
                    </a:lnTo>
                    <a:lnTo>
                      <a:pt x="436" y="627"/>
                    </a:lnTo>
                    <a:lnTo>
                      <a:pt x="499" y="635"/>
                    </a:lnTo>
                    <a:lnTo>
                      <a:pt x="518" y="633"/>
                    </a:lnTo>
                    <a:lnTo>
                      <a:pt x="540" y="637"/>
                    </a:lnTo>
                    <a:lnTo>
                      <a:pt x="557" y="627"/>
                    </a:lnTo>
                    <a:lnTo>
                      <a:pt x="619" y="615"/>
                    </a:lnTo>
                    <a:lnTo>
                      <a:pt x="671" y="598"/>
                    </a:lnTo>
                    <a:lnTo>
                      <a:pt x="669" y="578"/>
                    </a:lnTo>
                    <a:lnTo>
                      <a:pt x="675" y="568"/>
                    </a:lnTo>
                    <a:lnTo>
                      <a:pt x="692" y="566"/>
                    </a:lnTo>
                    <a:lnTo>
                      <a:pt x="709" y="570"/>
                    </a:lnTo>
                    <a:lnTo>
                      <a:pt x="731" y="531"/>
                    </a:lnTo>
                    <a:lnTo>
                      <a:pt x="729" y="499"/>
                    </a:lnTo>
                    <a:lnTo>
                      <a:pt x="739" y="474"/>
                    </a:lnTo>
                    <a:lnTo>
                      <a:pt x="727" y="417"/>
                    </a:lnTo>
                    <a:lnTo>
                      <a:pt x="750" y="344"/>
                    </a:lnTo>
                    <a:lnTo>
                      <a:pt x="759" y="340"/>
                    </a:lnTo>
                    <a:lnTo>
                      <a:pt x="757" y="328"/>
                    </a:lnTo>
                    <a:lnTo>
                      <a:pt x="776" y="324"/>
                    </a:lnTo>
                    <a:lnTo>
                      <a:pt x="787" y="342"/>
                    </a:lnTo>
                    <a:lnTo>
                      <a:pt x="808" y="340"/>
                    </a:lnTo>
                    <a:lnTo>
                      <a:pt x="830" y="334"/>
                    </a:lnTo>
                    <a:lnTo>
                      <a:pt x="832" y="317"/>
                    </a:lnTo>
                    <a:lnTo>
                      <a:pt x="843" y="317"/>
                    </a:lnTo>
                    <a:lnTo>
                      <a:pt x="843" y="340"/>
                    </a:lnTo>
                    <a:lnTo>
                      <a:pt x="886" y="356"/>
                    </a:lnTo>
                    <a:lnTo>
                      <a:pt x="905" y="448"/>
                    </a:lnTo>
                    <a:lnTo>
                      <a:pt x="929" y="438"/>
                    </a:lnTo>
                    <a:lnTo>
                      <a:pt x="937" y="436"/>
                    </a:lnTo>
                    <a:lnTo>
                      <a:pt x="937" y="419"/>
                    </a:lnTo>
                    <a:lnTo>
                      <a:pt x="924" y="415"/>
                    </a:lnTo>
                    <a:lnTo>
                      <a:pt x="924" y="405"/>
                    </a:lnTo>
                    <a:lnTo>
                      <a:pt x="937" y="403"/>
                    </a:lnTo>
                    <a:lnTo>
                      <a:pt x="948" y="407"/>
                    </a:lnTo>
                    <a:lnTo>
                      <a:pt x="959" y="395"/>
                    </a:lnTo>
                    <a:lnTo>
                      <a:pt x="957" y="376"/>
                    </a:lnTo>
                    <a:lnTo>
                      <a:pt x="944" y="366"/>
                    </a:lnTo>
                    <a:lnTo>
                      <a:pt x="946" y="352"/>
                    </a:lnTo>
                    <a:lnTo>
                      <a:pt x="957" y="342"/>
                    </a:lnTo>
                    <a:lnTo>
                      <a:pt x="972" y="344"/>
                    </a:lnTo>
                    <a:lnTo>
                      <a:pt x="993" y="370"/>
                    </a:lnTo>
                    <a:lnTo>
                      <a:pt x="1004" y="364"/>
                    </a:lnTo>
                    <a:lnTo>
                      <a:pt x="1030" y="338"/>
                    </a:lnTo>
                    <a:lnTo>
                      <a:pt x="1030" y="324"/>
                    </a:lnTo>
                    <a:lnTo>
                      <a:pt x="1073" y="267"/>
                    </a:lnTo>
                    <a:lnTo>
                      <a:pt x="1073" y="248"/>
                    </a:lnTo>
                    <a:lnTo>
                      <a:pt x="1070" y="236"/>
                    </a:lnTo>
                    <a:lnTo>
                      <a:pt x="1081" y="236"/>
                    </a:lnTo>
                    <a:lnTo>
                      <a:pt x="1090" y="242"/>
                    </a:lnTo>
                    <a:lnTo>
                      <a:pt x="1120" y="236"/>
                    </a:lnTo>
                    <a:lnTo>
                      <a:pt x="1120" y="0"/>
                    </a:lnTo>
                    <a:lnTo>
                      <a:pt x="0" y="2"/>
                    </a:lnTo>
                    <a:lnTo>
                      <a:pt x="4" y="124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709" name=""/>
            <p:cNvGrpSpPr/>
            <p:nvPr/>
          </p:nvGrpSpPr>
          <p:grpSpPr>
            <a:xfrm>
              <a:off x="5329440" y="1104840"/>
              <a:ext cx="912960" cy="703440"/>
              <a:chOff x="5329440" y="1104840"/>
              <a:chExt cx="912960" cy="703440"/>
            </a:xfrm>
          </p:grpSpPr>
          <p:sp>
            <p:nvSpPr>
              <p:cNvPr id="3710" name=""/>
              <p:cNvSpPr/>
              <p:nvPr/>
            </p:nvSpPr>
            <p:spPr>
              <a:xfrm>
                <a:off x="5329440" y="1104840"/>
                <a:ext cx="912960" cy="703440"/>
              </a:xfrm>
              <a:custGeom>
                <a:avLst/>
                <a:gdLst/>
                <a:ahLst/>
                <a:rect l="l" t="t" r="r" b="b"/>
                <a:pathLst>
                  <a:path w="561" h="443">
                    <a:moveTo>
                      <a:pt x="26" y="0"/>
                    </a:moveTo>
                    <a:lnTo>
                      <a:pt x="9" y="309"/>
                    </a:lnTo>
                    <a:lnTo>
                      <a:pt x="0" y="441"/>
                    </a:lnTo>
                    <a:lnTo>
                      <a:pt x="135" y="443"/>
                    </a:lnTo>
                    <a:lnTo>
                      <a:pt x="365" y="439"/>
                    </a:lnTo>
                    <a:lnTo>
                      <a:pt x="398" y="118"/>
                    </a:lnTo>
                    <a:lnTo>
                      <a:pt x="561" y="0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1" name=""/>
              <p:cNvSpPr/>
              <p:nvPr/>
            </p:nvSpPr>
            <p:spPr>
              <a:xfrm>
                <a:off x="5329440" y="1104840"/>
                <a:ext cx="912960" cy="703440"/>
              </a:xfrm>
              <a:custGeom>
                <a:avLst/>
                <a:gdLst/>
                <a:ahLst/>
                <a:rect l="l" t="t" r="r" b="b"/>
                <a:pathLst>
                  <a:path w="561" h="443">
                    <a:moveTo>
                      <a:pt x="26" y="0"/>
                    </a:moveTo>
                    <a:lnTo>
                      <a:pt x="9" y="309"/>
                    </a:lnTo>
                    <a:lnTo>
                      <a:pt x="0" y="441"/>
                    </a:lnTo>
                    <a:lnTo>
                      <a:pt x="135" y="443"/>
                    </a:lnTo>
                    <a:lnTo>
                      <a:pt x="365" y="439"/>
                    </a:lnTo>
                    <a:lnTo>
                      <a:pt x="398" y="118"/>
                    </a:lnTo>
                    <a:lnTo>
                      <a:pt x="561" y="0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712" name=""/>
            <p:cNvGrpSpPr/>
            <p:nvPr/>
          </p:nvGrpSpPr>
          <p:grpSpPr>
            <a:xfrm>
              <a:off x="4427640" y="1101960"/>
              <a:ext cx="940680" cy="699840"/>
              <a:chOff x="4427640" y="1101960"/>
              <a:chExt cx="940680" cy="699840"/>
            </a:xfrm>
          </p:grpSpPr>
          <p:sp>
            <p:nvSpPr>
              <p:cNvPr id="3713" name=""/>
              <p:cNvSpPr/>
              <p:nvPr/>
            </p:nvSpPr>
            <p:spPr>
              <a:xfrm>
                <a:off x="4427640" y="1101960"/>
                <a:ext cx="940680" cy="699840"/>
              </a:xfrm>
              <a:custGeom>
                <a:avLst/>
                <a:gdLst/>
                <a:ahLst/>
                <a:rect l="l" t="t" r="r" b="b"/>
                <a:pathLst>
                  <a:path w="578" h="441">
                    <a:moveTo>
                      <a:pt x="578" y="0"/>
                    </a:moveTo>
                    <a:lnTo>
                      <a:pt x="77" y="2"/>
                    </a:lnTo>
                    <a:lnTo>
                      <a:pt x="0" y="398"/>
                    </a:lnTo>
                    <a:lnTo>
                      <a:pt x="112" y="408"/>
                    </a:lnTo>
                    <a:lnTo>
                      <a:pt x="316" y="429"/>
                    </a:lnTo>
                    <a:lnTo>
                      <a:pt x="554" y="441"/>
                    </a:lnTo>
                    <a:lnTo>
                      <a:pt x="578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4" name=""/>
              <p:cNvSpPr/>
              <p:nvPr/>
            </p:nvSpPr>
            <p:spPr>
              <a:xfrm>
                <a:off x="4427640" y="1101960"/>
                <a:ext cx="940680" cy="699840"/>
              </a:xfrm>
              <a:custGeom>
                <a:avLst/>
                <a:gdLst/>
                <a:ahLst/>
                <a:rect l="l" t="t" r="r" b="b"/>
                <a:pathLst>
                  <a:path w="578" h="441">
                    <a:moveTo>
                      <a:pt x="578" y="0"/>
                    </a:moveTo>
                    <a:lnTo>
                      <a:pt x="77" y="2"/>
                    </a:lnTo>
                    <a:lnTo>
                      <a:pt x="0" y="398"/>
                    </a:lnTo>
                    <a:lnTo>
                      <a:pt x="112" y="408"/>
                    </a:lnTo>
                    <a:lnTo>
                      <a:pt x="316" y="429"/>
                    </a:lnTo>
                    <a:lnTo>
                      <a:pt x="554" y="441"/>
                    </a:lnTo>
                    <a:lnTo>
                      <a:pt x="578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715" name=""/>
            <p:cNvGrpSpPr/>
            <p:nvPr/>
          </p:nvGrpSpPr>
          <p:grpSpPr>
            <a:xfrm>
              <a:off x="3488040" y="1098720"/>
              <a:ext cx="1065960" cy="633240"/>
              <a:chOff x="3488040" y="1098720"/>
              <a:chExt cx="1065960" cy="633240"/>
            </a:xfrm>
          </p:grpSpPr>
          <p:sp>
            <p:nvSpPr>
              <p:cNvPr id="3716" name=""/>
              <p:cNvSpPr/>
              <p:nvPr/>
            </p:nvSpPr>
            <p:spPr>
              <a:xfrm>
                <a:off x="3488040" y="1098720"/>
                <a:ext cx="1065960" cy="633240"/>
              </a:xfrm>
              <a:custGeom>
                <a:avLst/>
                <a:gdLst/>
                <a:ahLst/>
                <a:rect l="l" t="t" r="r" b="b"/>
                <a:pathLst>
                  <a:path w="655" h="399">
                    <a:moveTo>
                      <a:pt x="655" y="2"/>
                    </a:moveTo>
                    <a:lnTo>
                      <a:pt x="0" y="0"/>
                    </a:lnTo>
                    <a:lnTo>
                      <a:pt x="58" y="47"/>
                    </a:lnTo>
                    <a:lnTo>
                      <a:pt x="144" y="102"/>
                    </a:lnTo>
                    <a:lnTo>
                      <a:pt x="144" y="108"/>
                    </a:lnTo>
                    <a:lnTo>
                      <a:pt x="208" y="191"/>
                    </a:lnTo>
                    <a:lnTo>
                      <a:pt x="206" y="208"/>
                    </a:lnTo>
                    <a:lnTo>
                      <a:pt x="223" y="232"/>
                    </a:lnTo>
                    <a:lnTo>
                      <a:pt x="251" y="250"/>
                    </a:lnTo>
                    <a:lnTo>
                      <a:pt x="251" y="269"/>
                    </a:lnTo>
                    <a:lnTo>
                      <a:pt x="236" y="297"/>
                    </a:lnTo>
                    <a:lnTo>
                      <a:pt x="230" y="305"/>
                    </a:lnTo>
                    <a:lnTo>
                      <a:pt x="238" y="324"/>
                    </a:lnTo>
                    <a:lnTo>
                      <a:pt x="262" y="334"/>
                    </a:lnTo>
                    <a:lnTo>
                      <a:pt x="275" y="358"/>
                    </a:lnTo>
                    <a:lnTo>
                      <a:pt x="429" y="383"/>
                    </a:lnTo>
                    <a:lnTo>
                      <a:pt x="578" y="399"/>
                    </a:lnTo>
                    <a:lnTo>
                      <a:pt x="655" y="2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7" name=""/>
              <p:cNvSpPr/>
              <p:nvPr/>
            </p:nvSpPr>
            <p:spPr>
              <a:xfrm>
                <a:off x="3488040" y="1098720"/>
                <a:ext cx="1065960" cy="633240"/>
              </a:xfrm>
              <a:custGeom>
                <a:avLst/>
                <a:gdLst/>
                <a:ahLst/>
                <a:rect l="l" t="t" r="r" b="b"/>
                <a:pathLst>
                  <a:path w="655" h="399">
                    <a:moveTo>
                      <a:pt x="655" y="2"/>
                    </a:moveTo>
                    <a:lnTo>
                      <a:pt x="0" y="0"/>
                    </a:lnTo>
                    <a:lnTo>
                      <a:pt x="58" y="47"/>
                    </a:lnTo>
                    <a:lnTo>
                      <a:pt x="144" y="102"/>
                    </a:lnTo>
                    <a:lnTo>
                      <a:pt x="144" y="108"/>
                    </a:lnTo>
                    <a:lnTo>
                      <a:pt x="208" y="191"/>
                    </a:lnTo>
                    <a:lnTo>
                      <a:pt x="206" y="208"/>
                    </a:lnTo>
                    <a:lnTo>
                      <a:pt x="223" y="232"/>
                    </a:lnTo>
                    <a:lnTo>
                      <a:pt x="251" y="250"/>
                    </a:lnTo>
                    <a:lnTo>
                      <a:pt x="251" y="269"/>
                    </a:lnTo>
                    <a:lnTo>
                      <a:pt x="236" y="297"/>
                    </a:lnTo>
                    <a:lnTo>
                      <a:pt x="230" y="305"/>
                    </a:lnTo>
                    <a:lnTo>
                      <a:pt x="238" y="324"/>
                    </a:lnTo>
                    <a:lnTo>
                      <a:pt x="262" y="334"/>
                    </a:lnTo>
                    <a:lnTo>
                      <a:pt x="275" y="358"/>
                    </a:lnTo>
                    <a:lnTo>
                      <a:pt x="429" y="383"/>
                    </a:lnTo>
                    <a:lnTo>
                      <a:pt x="578" y="399"/>
                    </a:lnTo>
                    <a:lnTo>
                      <a:pt x="655" y="2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718" name=""/>
            <p:cNvGrpSpPr/>
            <p:nvPr/>
          </p:nvGrpSpPr>
          <p:grpSpPr>
            <a:xfrm>
              <a:off x="2778120" y="1098720"/>
              <a:ext cx="1157040" cy="566640"/>
              <a:chOff x="2778120" y="1098720"/>
              <a:chExt cx="1157040" cy="566640"/>
            </a:xfrm>
          </p:grpSpPr>
          <p:sp>
            <p:nvSpPr>
              <p:cNvPr id="3719" name=""/>
              <p:cNvSpPr/>
              <p:nvPr/>
            </p:nvSpPr>
            <p:spPr>
              <a:xfrm>
                <a:off x="2778120" y="1098720"/>
                <a:ext cx="1157040" cy="566640"/>
              </a:xfrm>
              <a:custGeom>
                <a:avLst/>
                <a:gdLst/>
                <a:ahLst/>
                <a:rect l="l" t="t" r="r" b="b"/>
                <a:pathLst>
                  <a:path w="711" h="357">
                    <a:moveTo>
                      <a:pt x="2" y="0"/>
                    </a:moveTo>
                    <a:lnTo>
                      <a:pt x="4" y="10"/>
                    </a:lnTo>
                    <a:lnTo>
                      <a:pt x="0" y="24"/>
                    </a:lnTo>
                    <a:lnTo>
                      <a:pt x="0" y="43"/>
                    </a:lnTo>
                    <a:lnTo>
                      <a:pt x="17" y="63"/>
                    </a:lnTo>
                    <a:lnTo>
                      <a:pt x="32" y="75"/>
                    </a:lnTo>
                    <a:lnTo>
                      <a:pt x="32" y="99"/>
                    </a:lnTo>
                    <a:lnTo>
                      <a:pt x="22" y="132"/>
                    </a:lnTo>
                    <a:lnTo>
                      <a:pt x="19" y="148"/>
                    </a:lnTo>
                    <a:lnTo>
                      <a:pt x="32" y="154"/>
                    </a:lnTo>
                    <a:lnTo>
                      <a:pt x="49" y="150"/>
                    </a:lnTo>
                    <a:lnTo>
                      <a:pt x="49" y="168"/>
                    </a:lnTo>
                    <a:lnTo>
                      <a:pt x="49" y="176"/>
                    </a:lnTo>
                    <a:lnTo>
                      <a:pt x="67" y="176"/>
                    </a:lnTo>
                    <a:lnTo>
                      <a:pt x="77" y="187"/>
                    </a:lnTo>
                    <a:lnTo>
                      <a:pt x="67" y="199"/>
                    </a:lnTo>
                    <a:lnTo>
                      <a:pt x="54" y="223"/>
                    </a:lnTo>
                    <a:lnTo>
                      <a:pt x="45" y="235"/>
                    </a:lnTo>
                    <a:lnTo>
                      <a:pt x="54" y="241"/>
                    </a:lnTo>
                    <a:lnTo>
                      <a:pt x="80" y="229"/>
                    </a:lnTo>
                    <a:lnTo>
                      <a:pt x="97" y="219"/>
                    </a:lnTo>
                    <a:lnTo>
                      <a:pt x="103" y="215"/>
                    </a:lnTo>
                    <a:lnTo>
                      <a:pt x="97" y="233"/>
                    </a:lnTo>
                    <a:lnTo>
                      <a:pt x="367" y="294"/>
                    </a:lnTo>
                    <a:lnTo>
                      <a:pt x="481" y="323"/>
                    </a:lnTo>
                    <a:lnTo>
                      <a:pt x="541" y="329"/>
                    </a:lnTo>
                    <a:lnTo>
                      <a:pt x="711" y="357"/>
                    </a:lnTo>
                    <a:lnTo>
                      <a:pt x="700" y="331"/>
                    </a:lnTo>
                    <a:lnTo>
                      <a:pt x="677" y="325"/>
                    </a:lnTo>
                    <a:lnTo>
                      <a:pt x="666" y="304"/>
                    </a:lnTo>
                    <a:lnTo>
                      <a:pt x="687" y="264"/>
                    </a:lnTo>
                    <a:lnTo>
                      <a:pt x="685" y="247"/>
                    </a:lnTo>
                    <a:lnTo>
                      <a:pt x="661" y="233"/>
                    </a:lnTo>
                    <a:lnTo>
                      <a:pt x="640" y="205"/>
                    </a:lnTo>
                    <a:lnTo>
                      <a:pt x="646" y="191"/>
                    </a:lnTo>
                    <a:lnTo>
                      <a:pt x="578" y="101"/>
                    </a:lnTo>
                    <a:lnTo>
                      <a:pt x="494" y="47"/>
                    </a:lnTo>
                    <a:lnTo>
                      <a:pt x="436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0" name=""/>
              <p:cNvSpPr/>
              <p:nvPr/>
            </p:nvSpPr>
            <p:spPr>
              <a:xfrm>
                <a:off x="2778120" y="1098720"/>
                <a:ext cx="1157040" cy="566640"/>
              </a:xfrm>
              <a:custGeom>
                <a:avLst/>
                <a:gdLst/>
                <a:ahLst/>
                <a:rect l="l" t="t" r="r" b="b"/>
                <a:pathLst>
                  <a:path w="711" h="357">
                    <a:moveTo>
                      <a:pt x="2" y="0"/>
                    </a:moveTo>
                    <a:lnTo>
                      <a:pt x="4" y="10"/>
                    </a:lnTo>
                    <a:lnTo>
                      <a:pt x="0" y="24"/>
                    </a:lnTo>
                    <a:lnTo>
                      <a:pt x="0" y="43"/>
                    </a:lnTo>
                    <a:lnTo>
                      <a:pt x="17" y="63"/>
                    </a:lnTo>
                    <a:lnTo>
                      <a:pt x="32" y="75"/>
                    </a:lnTo>
                    <a:lnTo>
                      <a:pt x="32" y="99"/>
                    </a:lnTo>
                    <a:lnTo>
                      <a:pt x="22" y="132"/>
                    </a:lnTo>
                    <a:lnTo>
                      <a:pt x="19" y="148"/>
                    </a:lnTo>
                    <a:lnTo>
                      <a:pt x="32" y="154"/>
                    </a:lnTo>
                    <a:lnTo>
                      <a:pt x="49" y="150"/>
                    </a:lnTo>
                    <a:lnTo>
                      <a:pt x="49" y="168"/>
                    </a:lnTo>
                    <a:lnTo>
                      <a:pt x="49" y="176"/>
                    </a:lnTo>
                    <a:lnTo>
                      <a:pt x="67" y="176"/>
                    </a:lnTo>
                    <a:lnTo>
                      <a:pt x="77" y="187"/>
                    </a:lnTo>
                    <a:lnTo>
                      <a:pt x="67" y="199"/>
                    </a:lnTo>
                    <a:lnTo>
                      <a:pt x="54" y="223"/>
                    </a:lnTo>
                    <a:lnTo>
                      <a:pt x="45" y="235"/>
                    </a:lnTo>
                    <a:lnTo>
                      <a:pt x="54" y="241"/>
                    </a:lnTo>
                    <a:lnTo>
                      <a:pt x="80" y="229"/>
                    </a:lnTo>
                    <a:lnTo>
                      <a:pt x="97" y="219"/>
                    </a:lnTo>
                    <a:lnTo>
                      <a:pt x="103" y="215"/>
                    </a:lnTo>
                    <a:lnTo>
                      <a:pt x="97" y="233"/>
                    </a:lnTo>
                    <a:lnTo>
                      <a:pt x="367" y="294"/>
                    </a:lnTo>
                    <a:lnTo>
                      <a:pt x="481" y="323"/>
                    </a:lnTo>
                    <a:lnTo>
                      <a:pt x="541" y="329"/>
                    </a:lnTo>
                    <a:lnTo>
                      <a:pt x="711" y="357"/>
                    </a:lnTo>
                    <a:lnTo>
                      <a:pt x="700" y="331"/>
                    </a:lnTo>
                    <a:lnTo>
                      <a:pt x="677" y="325"/>
                    </a:lnTo>
                    <a:lnTo>
                      <a:pt x="666" y="304"/>
                    </a:lnTo>
                    <a:lnTo>
                      <a:pt x="687" y="264"/>
                    </a:lnTo>
                    <a:lnTo>
                      <a:pt x="685" y="247"/>
                    </a:lnTo>
                    <a:lnTo>
                      <a:pt x="661" y="233"/>
                    </a:lnTo>
                    <a:lnTo>
                      <a:pt x="640" y="205"/>
                    </a:lnTo>
                    <a:lnTo>
                      <a:pt x="646" y="191"/>
                    </a:lnTo>
                    <a:lnTo>
                      <a:pt x="578" y="101"/>
                    </a:lnTo>
                    <a:lnTo>
                      <a:pt x="494" y="47"/>
                    </a:lnTo>
                    <a:lnTo>
                      <a:pt x="436" y="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721" name=""/>
          <p:cNvGrpSpPr/>
          <p:nvPr/>
        </p:nvGrpSpPr>
        <p:grpSpPr>
          <a:xfrm>
            <a:off x="3259080" y="4170240"/>
            <a:ext cx="4579920" cy="2438640"/>
            <a:chOff x="3259080" y="4170240"/>
            <a:chExt cx="4579920" cy="2438640"/>
          </a:xfrm>
        </p:grpSpPr>
        <p:sp>
          <p:nvSpPr>
            <p:cNvPr id="3722" name=""/>
            <p:cNvSpPr/>
            <p:nvPr/>
          </p:nvSpPr>
          <p:spPr>
            <a:xfrm>
              <a:off x="3259080" y="4170240"/>
              <a:ext cx="4579920" cy="2438640"/>
            </a:xfrm>
            <a:custGeom>
              <a:avLst/>
              <a:gdLst/>
              <a:ahLst/>
              <a:rect l="l" t="t" r="r" b="b"/>
              <a:pathLst>
                <a:path w="2885" h="1536">
                  <a:moveTo>
                    <a:pt x="0" y="0"/>
                  </a:moveTo>
                  <a:lnTo>
                    <a:pt x="213" y="19"/>
                  </a:lnTo>
                  <a:lnTo>
                    <a:pt x="206" y="36"/>
                  </a:lnTo>
                  <a:lnTo>
                    <a:pt x="500" y="215"/>
                  </a:lnTo>
                  <a:lnTo>
                    <a:pt x="746" y="231"/>
                  </a:lnTo>
                  <a:lnTo>
                    <a:pt x="755" y="198"/>
                  </a:lnTo>
                  <a:lnTo>
                    <a:pt x="895" y="209"/>
                  </a:lnTo>
                  <a:lnTo>
                    <a:pt x="920" y="228"/>
                  </a:lnTo>
                  <a:lnTo>
                    <a:pt x="916" y="254"/>
                  </a:lnTo>
                  <a:lnTo>
                    <a:pt x="940" y="260"/>
                  </a:lnTo>
                  <a:lnTo>
                    <a:pt x="968" y="296"/>
                  </a:lnTo>
                  <a:lnTo>
                    <a:pt x="983" y="296"/>
                  </a:lnTo>
                  <a:lnTo>
                    <a:pt x="997" y="325"/>
                  </a:lnTo>
                  <a:lnTo>
                    <a:pt x="1032" y="332"/>
                  </a:lnTo>
                  <a:lnTo>
                    <a:pt x="1025" y="342"/>
                  </a:lnTo>
                  <a:lnTo>
                    <a:pt x="1035" y="374"/>
                  </a:lnTo>
                  <a:lnTo>
                    <a:pt x="1042" y="420"/>
                  </a:lnTo>
                  <a:lnTo>
                    <a:pt x="1067" y="442"/>
                  </a:lnTo>
                  <a:lnTo>
                    <a:pt x="1108" y="488"/>
                  </a:lnTo>
                  <a:lnTo>
                    <a:pt x="1130" y="485"/>
                  </a:lnTo>
                  <a:lnTo>
                    <a:pt x="1136" y="498"/>
                  </a:lnTo>
                  <a:lnTo>
                    <a:pt x="1174" y="518"/>
                  </a:lnTo>
                  <a:lnTo>
                    <a:pt x="1206" y="488"/>
                  </a:lnTo>
                  <a:lnTo>
                    <a:pt x="1203" y="459"/>
                  </a:lnTo>
                  <a:lnTo>
                    <a:pt x="1206" y="442"/>
                  </a:lnTo>
                  <a:lnTo>
                    <a:pt x="1238" y="442"/>
                  </a:lnTo>
                  <a:lnTo>
                    <a:pt x="1245" y="423"/>
                  </a:lnTo>
                  <a:lnTo>
                    <a:pt x="1258" y="423"/>
                  </a:lnTo>
                  <a:lnTo>
                    <a:pt x="1258" y="436"/>
                  </a:lnTo>
                  <a:lnTo>
                    <a:pt x="1333" y="442"/>
                  </a:lnTo>
                  <a:lnTo>
                    <a:pt x="1374" y="478"/>
                  </a:lnTo>
                  <a:lnTo>
                    <a:pt x="1402" y="531"/>
                  </a:lnTo>
                  <a:lnTo>
                    <a:pt x="1405" y="550"/>
                  </a:lnTo>
                  <a:lnTo>
                    <a:pt x="1448" y="612"/>
                  </a:lnTo>
                  <a:lnTo>
                    <a:pt x="1462" y="638"/>
                  </a:lnTo>
                  <a:lnTo>
                    <a:pt x="1497" y="661"/>
                  </a:lnTo>
                  <a:lnTo>
                    <a:pt x="1504" y="694"/>
                  </a:lnTo>
                  <a:lnTo>
                    <a:pt x="1515" y="713"/>
                  </a:lnTo>
                  <a:lnTo>
                    <a:pt x="1511" y="735"/>
                  </a:lnTo>
                  <a:lnTo>
                    <a:pt x="1535" y="749"/>
                  </a:lnTo>
                  <a:lnTo>
                    <a:pt x="1532" y="784"/>
                  </a:lnTo>
                  <a:lnTo>
                    <a:pt x="1559" y="781"/>
                  </a:lnTo>
                  <a:lnTo>
                    <a:pt x="1580" y="804"/>
                  </a:lnTo>
                  <a:lnTo>
                    <a:pt x="1598" y="800"/>
                  </a:lnTo>
                  <a:lnTo>
                    <a:pt x="1630" y="817"/>
                  </a:lnTo>
                  <a:lnTo>
                    <a:pt x="1647" y="817"/>
                  </a:lnTo>
                  <a:lnTo>
                    <a:pt x="1668" y="814"/>
                  </a:lnTo>
                  <a:lnTo>
                    <a:pt x="1685" y="824"/>
                  </a:lnTo>
                  <a:lnTo>
                    <a:pt x="1711" y="827"/>
                  </a:lnTo>
                  <a:lnTo>
                    <a:pt x="1699" y="876"/>
                  </a:lnTo>
                  <a:lnTo>
                    <a:pt x="1711" y="898"/>
                  </a:lnTo>
                  <a:lnTo>
                    <a:pt x="1711" y="983"/>
                  </a:lnTo>
                  <a:lnTo>
                    <a:pt x="1714" y="1015"/>
                  </a:lnTo>
                  <a:lnTo>
                    <a:pt x="1759" y="1080"/>
                  </a:lnTo>
                  <a:lnTo>
                    <a:pt x="1790" y="1113"/>
                  </a:lnTo>
                  <a:lnTo>
                    <a:pt x="1821" y="1142"/>
                  </a:lnTo>
                  <a:lnTo>
                    <a:pt x="1818" y="1152"/>
                  </a:lnTo>
                  <a:lnTo>
                    <a:pt x="1777" y="1123"/>
                  </a:lnTo>
                  <a:lnTo>
                    <a:pt x="1763" y="1117"/>
                  </a:lnTo>
                  <a:lnTo>
                    <a:pt x="1759" y="1126"/>
                  </a:lnTo>
                  <a:lnTo>
                    <a:pt x="1847" y="1204"/>
                  </a:lnTo>
                  <a:lnTo>
                    <a:pt x="1948" y="1312"/>
                  </a:lnTo>
                  <a:lnTo>
                    <a:pt x="1972" y="1331"/>
                  </a:lnTo>
                  <a:lnTo>
                    <a:pt x="1993" y="1345"/>
                  </a:lnTo>
                  <a:lnTo>
                    <a:pt x="2035" y="1351"/>
                  </a:lnTo>
                  <a:lnTo>
                    <a:pt x="2070" y="1364"/>
                  </a:lnTo>
                  <a:lnTo>
                    <a:pt x="2105" y="1380"/>
                  </a:lnTo>
                  <a:lnTo>
                    <a:pt x="2168" y="1377"/>
                  </a:lnTo>
                  <a:lnTo>
                    <a:pt x="2223" y="1321"/>
                  </a:lnTo>
                  <a:lnTo>
                    <a:pt x="2312" y="1318"/>
                  </a:lnTo>
                  <a:lnTo>
                    <a:pt x="2350" y="1299"/>
                  </a:lnTo>
                  <a:lnTo>
                    <a:pt x="2364" y="1280"/>
                  </a:lnTo>
                  <a:lnTo>
                    <a:pt x="2413" y="1272"/>
                  </a:lnTo>
                  <a:lnTo>
                    <a:pt x="2469" y="1243"/>
                  </a:lnTo>
                  <a:lnTo>
                    <a:pt x="2486" y="1198"/>
                  </a:lnTo>
                  <a:lnTo>
                    <a:pt x="2497" y="1104"/>
                  </a:lnTo>
                  <a:lnTo>
                    <a:pt x="2512" y="1061"/>
                  </a:lnTo>
                  <a:lnTo>
                    <a:pt x="2538" y="1028"/>
                  </a:lnTo>
                  <a:lnTo>
                    <a:pt x="2573" y="1009"/>
                  </a:lnTo>
                  <a:lnTo>
                    <a:pt x="2672" y="990"/>
                  </a:lnTo>
                  <a:lnTo>
                    <a:pt x="2692" y="976"/>
                  </a:lnTo>
                  <a:lnTo>
                    <a:pt x="2780" y="973"/>
                  </a:lnTo>
                  <a:lnTo>
                    <a:pt x="2833" y="966"/>
                  </a:lnTo>
                  <a:lnTo>
                    <a:pt x="2856" y="957"/>
                  </a:lnTo>
                  <a:lnTo>
                    <a:pt x="2871" y="957"/>
                  </a:lnTo>
                  <a:lnTo>
                    <a:pt x="2882" y="987"/>
                  </a:lnTo>
                  <a:lnTo>
                    <a:pt x="2885" y="1015"/>
                  </a:lnTo>
                  <a:lnTo>
                    <a:pt x="2860" y="1064"/>
                  </a:lnTo>
                  <a:lnTo>
                    <a:pt x="2843" y="1084"/>
                  </a:lnTo>
                  <a:lnTo>
                    <a:pt x="2843" y="1129"/>
                  </a:lnTo>
                  <a:lnTo>
                    <a:pt x="2818" y="1142"/>
                  </a:lnTo>
                  <a:lnTo>
                    <a:pt x="2839" y="1149"/>
                  </a:lnTo>
                  <a:lnTo>
                    <a:pt x="2853" y="1185"/>
                  </a:lnTo>
                  <a:lnTo>
                    <a:pt x="2839" y="1204"/>
                  </a:lnTo>
                  <a:lnTo>
                    <a:pt x="2830" y="1231"/>
                  </a:lnTo>
                  <a:lnTo>
                    <a:pt x="2830" y="1280"/>
                  </a:lnTo>
                  <a:lnTo>
                    <a:pt x="2826" y="1296"/>
                  </a:lnTo>
                  <a:lnTo>
                    <a:pt x="2808" y="1289"/>
                  </a:lnTo>
                  <a:lnTo>
                    <a:pt x="2801" y="1263"/>
                  </a:lnTo>
                  <a:lnTo>
                    <a:pt x="2776" y="1256"/>
                  </a:lnTo>
                  <a:lnTo>
                    <a:pt x="2759" y="1292"/>
                  </a:lnTo>
                  <a:lnTo>
                    <a:pt x="2696" y="1351"/>
                  </a:lnTo>
                  <a:lnTo>
                    <a:pt x="2672" y="1364"/>
                  </a:lnTo>
                  <a:lnTo>
                    <a:pt x="2515" y="1367"/>
                  </a:lnTo>
                  <a:lnTo>
                    <a:pt x="2512" y="1435"/>
                  </a:lnTo>
                  <a:lnTo>
                    <a:pt x="2476" y="1442"/>
                  </a:lnTo>
                  <a:lnTo>
                    <a:pt x="2515" y="1471"/>
                  </a:lnTo>
                  <a:lnTo>
                    <a:pt x="2556" y="1478"/>
                  </a:lnTo>
                  <a:lnTo>
                    <a:pt x="2595" y="1500"/>
                  </a:lnTo>
                  <a:lnTo>
                    <a:pt x="2605" y="1536"/>
                  </a:lnTo>
                  <a:lnTo>
                    <a:pt x="2552" y="1535"/>
                  </a:lnTo>
                  <a:lnTo>
                    <a:pt x="1448" y="1503"/>
                  </a:lnTo>
                  <a:lnTo>
                    <a:pt x="1381" y="1475"/>
                  </a:lnTo>
                  <a:lnTo>
                    <a:pt x="1308" y="1422"/>
                  </a:lnTo>
                  <a:lnTo>
                    <a:pt x="1248" y="1410"/>
                  </a:lnTo>
                  <a:lnTo>
                    <a:pt x="1231" y="1413"/>
                  </a:lnTo>
                  <a:lnTo>
                    <a:pt x="1220" y="1422"/>
                  </a:lnTo>
                  <a:lnTo>
                    <a:pt x="1196" y="1403"/>
                  </a:lnTo>
                  <a:lnTo>
                    <a:pt x="1148" y="1397"/>
                  </a:lnTo>
                  <a:lnTo>
                    <a:pt x="1119" y="1370"/>
                  </a:lnTo>
                  <a:lnTo>
                    <a:pt x="1078" y="1348"/>
                  </a:lnTo>
                  <a:lnTo>
                    <a:pt x="1029" y="1305"/>
                  </a:lnTo>
                  <a:lnTo>
                    <a:pt x="1000" y="1286"/>
                  </a:lnTo>
                  <a:lnTo>
                    <a:pt x="968" y="1286"/>
                  </a:lnTo>
                  <a:lnTo>
                    <a:pt x="948" y="1247"/>
                  </a:lnTo>
                  <a:lnTo>
                    <a:pt x="927" y="1207"/>
                  </a:lnTo>
                  <a:lnTo>
                    <a:pt x="923" y="1178"/>
                  </a:lnTo>
                  <a:lnTo>
                    <a:pt x="958" y="1178"/>
                  </a:lnTo>
                  <a:lnTo>
                    <a:pt x="962" y="1155"/>
                  </a:lnTo>
                  <a:lnTo>
                    <a:pt x="955" y="1136"/>
                  </a:lnTo>
                  <a:lnTo>
                    <a:pt x="945" y="1117"/>
                  </a:lnTo>
                  <a:lnTo>
                    <a:pt x="955" y="1080"/>
                  </a:lnTo>
                  <a:lnTo>
                    <a:pt x="940" y="1038"/>
                  </a:lnTo>
                  <a:lnTo>
                    <a:pt x="923" y="1006"/>
                  </a:lnTo>
                  <a:lnTo>
                    <a:pt x="913" y="976"/>
                  </a:lnTo>
                  <a:lnTo>
                    <a:pt x="853" y="931"/>
                  </a:lnTo>
                  <a:lnTo>
                    <a:pt x="804" y="885"/>
                  </a:lnTo>
                  <a:lnTo>
                    <a:pt x="784" y="849"/>
                  </a:lnTo>
                  <a:lnTo>
                    <a:pt x="772" y="824"/>
                  </a:lnTo>
                  <a:lnTo>
                    <a:pt x="717" y="781"/>
                  </a:lnTo>
                  <a:lnTo>
                    <a:pt x="688" y="749"/>
                  </a:lnTo>
                  <a:lnTo>
                    <a:pt x="650" y="703"/>
                  </a:lnTo>
                  <a:lnTo>
                    <a:pt x="623" y="680"/>
                  </a:lnTo>
                  <a:lnTo>
                    <a:pt x="598" y="677"/>
                  </a:lnTo>
                  <a:lnTo>
                    <a:pt x="584" y="673"/>
                  </a:lnTo>
                  <a:lnTo>
                    <a:pt x="580" y="664"/>
                  </a:lnTo>
                  <a:lnTo>
                    <a:pt x="612" y="645"/>
                  </a:lnTo>
                  <a:lnTo>
                    <a:pt x="623" y="608"/>
                  </a:lnTo>
                  <a:lnTo>
                    <a:pt x="570" y="573"/>
                  </a:lnTo>
                  <a:lnTo>
                    <a:pt x="546" y="567"/>
                  </a:lnTo>
                  <a:lnTo>
                    <a:pt x="507" y="524"/>
                  </a:lnTo>
                  <a:lnTo>
                    <a:pt x="469" y="498"/>
                  </a:lnTo>
                  <a:lnTo>
                    <a:pt x="448" y="501"/>
                  </a:lnTo>
                  <a:lnTo>
                    <a:pt x="454" y="453"/>
                  </a:lnTo>
                  <a:lnTo>
                    <a:pt x="427" y="436"/>
                  </a:lnTo>
                  <a:lnTo>
                    <a:pt x="399" y="407"/>
                  </a:lnTo>
                  <a:lnTo>
                    <a:pt x="391" y="374"/>
                  </a:lnTo>
                  <a:lnTo>
                    <a:pt x="367" y="358"/>
                  </a:lnTo>
                  <a:lnTo>
                    <a:pt x="350" y="306"/>
                  </a:lnTo>
                  <a:lnTo>
                    <a:pt x="347" y="274"/>
                  </a:lnTo>
                  <a:lnTo>
                    <a:pt x="315" y="209"/>
                  </a:lnTo>
                  <a:lnTo>
                    <a:pt x="283" y="124"/>
                  </a:lnTo>
                  <a:lnTo>
                    <a:pt x="248" y="114"/>
                  </a:lnTo>
                  <a:lnTo>
                    <a:pt x="210" y="98"/>
                  </a:lnTo>
                  <a:lnTo>
                    <a:pt x="186" y="68"/>
                  </a:lnTo>
                  <a:lnTo>
                    <a:pt x="164" y="55"/>
                  </a:lnTo>
                  <a:lnTo>
                    <a:pt x="154" y="101"/>
                  </a:lnTo>
                  <a:lnTo>
                    <a:pt x="147" y="185"/>
                  </a:lnTo>
                  <a:lnTo>
                    <a:pt x="157" y="231"/>
                  </a:lnTo>
                  <a:lnTo>
                    <a:pt x="182" y="266"/>
                  </a:lnTo>
                  <a:lnTo>
                    <a:pt x="221" y="309"/>
                  </a:lnTo>
                  <a:lnTo>
                    <a:pt x="248" y="368"/>
                  </a:lnTo>
                  <a:lnTo>
                    <a:pt x="283" y="407"/>
                  </a:lnTo>
                  <a:lnTo>
                    <a:pt x="294" y="459"/>
                  </a:lnTo>
                  <a:lnTo>
                    <a:pt x="308" y="504"/>
                  </a:lnTo>
                  <a:lnTo>
                    <a:pt x="332" y="518"/>
                  </a:lnTo>
                  <a:lnTo>
                    <a:pt x="338" y="550"/>
                  </a:lnTo>
                  <a:lnTo>
                    <a:pt x="373" y="563"/>
                  </a:lnTo>
                  <a:lnTo>
                    <a:pt x="396" y="589"/>
                  </a:lnTo>
                  <a:lnTo>
                    <a:pt x="399" y="618"/>
                  </a:lnTo>
                  <a:lnTo>
                    <a:pt x="385" y="645"/>
                  </a:lnTo>
                  <a:lnTo>
                    <a:pt x="388" y="673"/>
                  </a:lnTo>
                  <a:lnTo>
                    <a:pt x="423" y="697"/>
                  </a:lnTo>
                  <a:lnTo>
                    <a:pt x="448" y="729"/>
                  </a:lnTo>
                  <a:lnTo>
                    <a:pt x="448" y="771"/>
                  </a:lnTo>
                  <a:lnTo>
                    <a:pt x="440" y="797"/>
                  </a:lnTo>
                  <a:lnTo>
                    <a:pt x="448" y="827"/>
                  </a:lnTo>
                  <a:lnTo>
                    <a:pt x="507" y="840"/>
                  </a:lnTo>
                  <a:lnTo>
                    <a:pt x="531" y="843"/>
                  </a:lnTo>
                  <a:lnTo>
                    <a:pt x="556" y="914"/>
                  </a:lnTo>
                  <a:lnTo>
                    <a:pt x="535" y="922"/>
                  </a:lnTo>
                  <a:lnTo>
                    <a:pt x="531" y="960"/>
                  </a:lnTo>
                  <a:lnTo>
                    <a:pt x="514" y="970"/>
                  </a:lnTo>
                  <a:lnTo>
                    <a:pt x="504" y="957"/>
                  </a:lnTo>
                  <a:lnTo>
                    <a:pt x="504" y="934"/>
                  </a:lnTo>
                  <a:lnTo>
                    <a:pt x="479" y="922"/>
                  </a:lnTo>
                  <a:lnTo>
                    <a:pt x="469" y="889"/>
                  </a:lnTo>
                  <a:lnTo>
                    <a:pt x="419" y="836"/>
                  </a:lnTo>
                  <a:lnTo>
                    <a:pt x="332" y="765"/>
                  </a:lnTo>
                  <a:lnTo>
                    <a:pt x="326" y="732"/>
                  </a:lnTo>
                  <a:lnTo>
                    <a:pt x="321" y="651"/>
                  </a:lnTo>
                  <a:lnTo>
                    <a:pt x="269" y="599"/>
                  </a:lnTo>
                  <a:lnTo>
                    <a:pt x="251" y="563"/>
                  </a:lnTo>
                  <a:lnTo>
                    <a:pt x="238" y="543"/>
                  </a:lnTo>
                  <a:lnTo>
                    <a:pt x="196" y="543"/>
                  </a:lnTo>
                  <a:lnTo>
                    <a:pt x="136" y="494"/>
                  </a:lnTo>
                  <a:lnTo>
                    <a:pt x="112" y="475"/>
                  </a:lnTo>
                  <a:lnTo>
                    <a:pt x="90" y="450"/>
                  </a:lnTo>
                  <a:lnTo>
                    <a:pt x="144" y="445"/>
                  </a:lnTo>
                  <a:lnTo>
                    <a:pt x="151" y="459"/>
                  </a:lnTo>
                  <a:lnTo>
                    <a:pt x="168" y="453"/>
                  </a:lnTo>
                  <a:lnTo>
                    <a:pt x="161" y="423"/>
                  </a:lnTo>
                  <a:lnTo>
                    <a:pt x="174" y="417"/>
                  </a:lnTo>
                  <a:lnTo>
                    <a:pt x="182" y="380"/>
                  </a:lnTo>
                  <a:lnTo>
                    <a:pt x="147" y="325"/>
                  </a:lnTo>
                  <a:lnTo>
                    <a:pt x="70" y="271"/>
                  </a:lnTo>
                  <a:lnTo>
                    <a:pt x="41" y="218"/>
                  </a:lnTo>
                  <a:lnTo>
                    <a:pt x="32" y="166"/>
                  </a:lnTo>
                  <a:lnTo>
                    <a:pt x="32" y="117"/>
                  </a:lnTo>
                  <a:lnTo>
                    <a:pt x="14" y="95"/>
                  </a:lnTo>
                  <a:lnTo>
                    <a:pt x="0" y="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3" name=""/>
            <p:cNvSpPr/>
            <p:nvPr/>
          </p:nvSpPr>
          <p:spPr>
            <a:xfrm>
              <a:off x="3259080" y="4170240"/>
              <a:ext cx="4579920" cy="2341800"/>
            </a:xfrm>
            <a:custGeom>
              <a:avLst/>
              <a:gdLst/>
              <a:ahLst/>
              <a:rect l="l" t="t" r="r" b="b"/>
              <a:pathLst>
                <a:path w="2885" h="1475">
                  <a:moveTo>
                    <a:pt x="0" y="0"/>
                  </a:moveTo>
                  <a:lnTo>
                    <a:pt x="213" y="19"/>
                  </a:lnTo>
                  <a:lnTo>
                    <a:pt x="206" y="36"/>
                  </a:lnTo>
                  <a:lnTo>
                    <a:pt x="500" y="215"/>
                  </a:lnTo>
                  <a:lnTo>
                    <a:pt x="746" y="231"/>
                  </a:lnTo>
                  <a:lnTo>
                    <a:pt x="755" y="198"/>
                  </a:lnTo>
                  <a:lnTo>
                    <a:pt x="895" y="209"/>
                  </a:lnTo>
                  <a:lnTo>
                    <a:pt x="920" y="228"/>
                  </a:lnTo>
                  <a:lnTo>
                    <a:pt x="916" y="254"/>
                  </a:lnTo>
                  <a:lnTo>
                    <a:pt x="940" y="260"/>
                  </a:lnTo>
                  <a:lnTo>
                    <a:pt x="968" y="296"/>
                  </a:lnTo>
                  <a:lnTo>
                    <a:pt x="983" y="296"/>
                  </a:lnTo>
                  <a:lnTo>
                    <a:pt x="997" y="325"/>
                  </a:lnTo>
                  <a:lnTo>
                    <a:pt x="1032" y="332"/>
                  </a:lnTo>
                  <a:lnTo>
                    <a:pt x="1025" y="342"/>
                  </a:lnTo>
                  <a:lnTo>
                    <a:pt x="1035" y="374"/>
                  </a:lnTo>
                  <a:lnTo>
                    <a:pt x="1042" y="420"/>
                  </a:lnTo>
                  <a:lnTo>
                    <a:pt x="1067" y="442"/>
                  </a:lnTo>
                  <a:lnTo>
                    <a:pt x="1108" y="488"/>
                  </a:lnTo>
                  <a:lnTo>
                    <a:pt x="1130" y="485"/>
                  </a:lnTo>
                  <a:lnTo>
                    <a:pt x="1136" y="498"/>
                  </a:lnTo>
                  <a:lnTo>
                    <a:pt x="1174" y="518"/>
                  </a:lnTo>
                  <a:lnTo>
                    <a:pt x="1206" y="488"/>
                  </a:lnTo>
                  <a:lnTo>
                    <a:pt x="1203" y="459"/>
                  </a:lnTo>
                  <a:lnTo>
                    <a:pt x="1206" y="442"/>
                  </a:lnTo>
                  <a:lnTo>
                    <a:pt x="1238" y="442"/>
                  </a:lnTo>
                  <a:lnTo>
                    <a:pt x="1245" y="423"/>
                  </a:lnTo>
                  <a:lnTo>
                    <a:pt x="1258" y="423"/>
                  </a:lnTo>
                  <a:lnTo>
                    <a:pt x="1258" y="436"/>
                  </a:lnTo>
                  <a:lnTo>
                    <a:pt x="1333" y="442"/>
                  </a:lnTo>
                  <a:lnTo>
                    <a:pt x="1374" y="478"/>
                  </a:lnTo>
                  <a:lnTo>
                    <a:pt x="1402" y="531"/>
                  </a:lnTo>
                  <a:lnTo>
                    <a:pt x="1405" y="550"/>
                  </a:lnTo>
                  <a:lnTo>
                    <a:pt x="1448" y="612"/>
                  </a:lnTo>
                  <a:lnTo>
                    <a:pt x="1462" y="638"/>
                  </a:lnTo>
                  <a:lnTo>
                    <a:pt x="1497" y="661"/>
                  </a:lnTo>
                  <a:lnTo>
                    <a:pt x="1504" y="694"/>
                  </a:lnTo>
                  <a:lnTo>
                    <a:pt x="1515" y="713"/>
                  </a:lnTo>
                  <a:lnTo>
                    <a:pt x="1511" y="735"/>
                  </a:lnTo>
                  <a:lnTo>
                    <a:pt x="1535" y="749"/>
                  </a:lnTo>
                  <a:lnTo>
                    <a:pt x="1532" y="784"/>
                  </a:lnTo>
                  <a:lnTo>
                    <a:pt x="1559" y="781"/>
                  </a:lnTo>
                  <a:lnTo>
                    <a:pt x="1580" y="804"/>
                  </a:lnTo>
                  <a:lnTo>
                    <a:pt x="1598" y="800"/>
                  </a:lnTo>
                  <a:lnTo>
                    <a:pt x="1630" y="817"/>
                  </a:lnTo>
                  <a:lnTo>
                    <a:pt x="1647" y="817"/>
                  </a:lnTo>
                  <a:lnTo>
                    <a:pt x="1668" y="814"/>
                  </a:lnTo>
                  <a:lnTo>
                    <a:pt x="1685" y="824"/>
                  </a:lnTo>
                  <a:lnTo>
                    <a:pt x="1711" y="827"/>
                  </a:lnTo>
                  <a:lnTo>
                    <a:pt x="1699" y="876"/>
                  </a:lnTo>
                  <a:lnTo>
                    <a:pt x="1711" y="898"/>
                  </a:lnTo>
                  <a:lnTo>
                    <a:pt x="1711" y="983"/>
                  </a:lnTo>
                  <a:lnTo>
                    <a:pt x="1714" y="1015"/>
                  </a:lnTo>
                  <a:lnTo>
                    <a:pt x="1759" y="1080"/>
                  </a:lnTo>
                  <a:lnTo>
                    <a:pt x="1790" y="1113"/>
                  </a:lnTo>
                  <a:lnTo>
                    <a:pt x="1821" y="1142"/>
                  </a:lnTo>
                  <a:lnTo>
                    <a:pt x="1818" y="1152"/>
                  </a:lnTo>
                  <a:lnTo>
                    <a:pt x="1777" y="1123"/>
                  </a:lnTo>
                  <a:lnTo>
                    <a:pt x="1763" y="1117"/>
                  </a:lnTo>
                  <a:lnTo>
                    <a:pt x="1759" y="1126"/>
                  </a:lnTo>
                  <a:lnTo>
                    <a:pt x="1847" y="1204"/>
                  </a:lnTo>
                  <a:lnTo>
                    <a:pt x="1948" y="1312"/>
                  </a:lnTo>
                  <a:lnTo>
                    <a:pt x="1972" y="1331"/>
                  </a:lnTo>
                  <a:lnTo>
                    <a:pt x="1993" y="1345"/>
                  </a:lnTo>
                  <a:lnTo>
                    <a:pt x="2035" y="1351"/>
                  </a:lnTo>
                  <a:lnTo>
                    <a:pt x="2070" y="1364"/>
                  </a:lnTo>
                  <a:lnTo>
                    <a:pt x="2105" y="1380"/>
                  </a:lnTo>
                  <a:lnTo>
                    <a:pt x="2168" y="1377"/>
                  </a:lnTo>
                  <a:lnTo>
                    <a:pt x="2223" y="1321"/>
                  </a:lnTo>
                  <a:lnTo>
                    <a:pt x="2312" y="1318"/>
                  </a:lnTo>
                  <a:lnTo>
                    <a:pt x="2350" y="1299"/>
                  </a:lnTo>
                  <a:lnTo>
                    <a:pt x="2364" y="1280"/>
                  </a:lnTo>
                  <a:lnTo>
                    <a:pt x="2413" y="1272"/>
                  </a:lnTo>
                  <a:lnTo>
                    <a:pt x="2469" y="1243"/>
                  </a:lnTo>
                  <a:lnTo>
                    <a:pt x="2486" y="1198"/>
                  </a:lnTo>
                  <a:lnTo>
                    <a:pt x="2497" y="1104"/>
                  </a:lnTo>
                  <a:lnTo>
                    <a:pt x="2512" y="1061"/>
                  </a:lnTo>
                  <a:lnTo>
                    <a:pt x="2538" y="1028"/>
                  </a:lnTo>
                  <a:lnTo>
                    <a:pt x="2573" y="1009"/>
                  </a:lnTo>
                  <a:lnTo>
                    <a:pt x="2672" y="990"/>
                  </a:lnTo>
                  <a:lnTo>
                    <a:pt x="2692" y="976"/>
                  </a:lnTo>
                  <a:lnTo>
                    <a:pt x="2780" y="973"/>
                  </a:lnTo>
                  <a:lnTo>
                    <a:pt x="2833" y="966"/>
                  </a:lnTo>
                  <a:lnTo>
                    <a:pt x="2856" y="957"/>
                  </a:lnTo>
                  <a:lnTo>
                    <a:pt x="2871" y="957"/>
                  </a:lnTo>
                  <a:lnTo>
                    <a:pt x="2882" y="987"/>
                  </a:lnTo>
                  <a:lnTo>
                    <a:pt x="2885" y="1015"/>
                  </a:lnTo>
                  <a:lnTo>
                    <a:pt x="2860" y="1064"/>
                  </a:lnTo>
                  <a:lnTo>
                    <a:pt x="2843" y="1084"/>
                  </a:lnTo>
                  <a:lnTo>
                    <a:pt x="2843" y="1129"/>
                  </a:lnTo>
                  <a:lnTo>
                    <a:pt x="2818" y="1142"/>
                  </a:lnTo>
                  <a:lnTo>
                    <a:pt x="2839" y="1149"/>
                  </a:lnTo>
                  <a:lnTo>
                    <a:pt x="2853" y="1185"/>
                  </a:lnTo>
                  <a:lnTo>
                    <a:pt x="2839" y="1204"/>
                  </a:lnTo>
                  <a:lnTo>
                    <a:pt x="2830" y="1231"/>
                  </a:lnTo>
                  <a:lnTo>
                    <a:pt x="2830" y="1280"/>
                  </a:lnTo>
                  <a:lnTo>
                    <a:pt x="2826" y="1296"/>
                  </a:lnTo>
                  <a:lnTo>
                    <a:pt x="2808" y="1289"/>
                  </a:lnTo>
                  <a:lnTo>
                    <a:pt x="2801" y="1263"/>
                  </a:lnTo>
                  <a:lnTo>
                    <a:pt x="2776" y="1256"/>
                  </a:lnTo>
                  <a:lnTo>
                    <a:pt x="2759" y="1292"/>
                  </a:lnTo>
                  <a:lnTo>
                    <a:pt x="2696" y="1351"/>
                  </a:lnTo>
                  <a:lnTo>
                    <a:pt x="2672" y="1364"/>
                  </a:lnTo>
                  <a:lnTo>
                    <a:pt x="2515" y="1367"/>
                  </a:lnTo>
                  <a:lnTo>
                    <a:pt x="2512" y="1435"/>
                  </a:lnTo>
                  <a:lnTo>
                    <a:pt x="2476" y="1442"/>
                  </a:lnTo>
                  <a:lnTo>
                    <a:pt x="2515" y="1471"/>
                  </a:lnTo>
                  <a:lnTo>
                    <a:pt x="1381" y="1475"/>
                  </a:lnTo>
                  <a:lnTo>
                    <a:pt x="1308" y="1422"/>
                  </a:lnTo>
                  <a:lnTo>
                    <a:pt x="1248" y="1410"/>
                  </a:lnTo>
                  <a:lnTo>
                    <a:pt x="1231" y="1413"/>
                  </a:lnTo>
                  <a:lnTo>
                    <a:pt x="1220" y="1422"/>
                  </a:lnTo>
                  <a:lnTo>
                    <a:pt x="1196" y="1403"/>
                  </a:lnTo>
                  <a:lnTo>
                    <a:pt x="1148" y="1397"/>
                  </a:lnTo>
                  <a:lnTo>
                    <a:pt x="1119" y="1370"/>
                  </a:lnTo>
                  <a:lnTo>
                    <a:pt x="1078" y="1348"/>
                  </a:lnTo>
                  <a:lnTo>
                    <a:pt x="1029" y="1305"/>
                  </a:lnTo>
                  <a:lnTo>
                    <a:pt x="1000" y="1286"/>
                  </a:lnTo>
                  <a:lnTo>
                    <a:pt x="968" y="1286"/>
                  </a:lnTo>
                  <a:lnTo>
                    <a:pt x="948" y="1247"/>
                  </a:lnTo>
                  <a:lnTo>
                    <a:pt x="927" y="1207"/>
                  </a:lnTo>
                  <a:lnTo>
                    <a:pt x="923" y="1178"/>
                  </a:lnTo>
                  <a:lnTo>
                    <a:pt x="958" y="1178"/>
                  </a:lnTo>
                  <a:lnTo>
                    <a:pt x="962" y="1155"/>
                  </a:lnTo>
                  <a:lnTo>
                    <a:pt x="955" y="1136"/>
                  </a:lnTo>
                  <a:lnTo>
                    <a:pt x="945" y="1117"/>
                  </a:lnTo>
                  <a:lnTo>
                    <a:pt x="955" y="1080"/>
                  </a:lnTo>
                  <a:lnTo>
                    <a:pt x="940" y="1038"/>
                  </a:lnTo>
                  <a:lnTo>
                    <a:pt x="923" y="1006"/>
                  </a:lnTo>
                  <a:lnTo>
                    <a:pt x="913" y="976"/>
                  </a:lnTo>
                  <a:lnTo>
                    <a:pt x="853" y="931"/>
                  </a:lnTo>
                  <a:lnTo>
                    <a:pt x="804" y="885"/>
                  </a:lnTo>
                  <a:lnTo>
                    <a:pt x="784" y="849"/>
                  </a:lnTo>
                  <a:lnTo>
                    <a:pt x="772" y="824"/>
                  </a:lnTo>
                  <a:lnTo>
                    <a:pt x="717" y="781"/>
                  </a:lnTo>
                  <a:lnTo>
                    <a:pt x="688" y="749"/>
                  </a:lnTo>
                  <a:lnTo>
                    <a:pt x="650" y="703"/>
                  </a:lnTo>
                  <a:lnTo>
                    <a:pt x="623" y="680"/>
                  </a:lnTo>
                  <a:lnTo>
                    <a:pt x="598" y="677"/>
                  </a:lnTo>
                  <a:lnTo>
                    <a:pt x="584" y="673"/>
                  </a:lnTo>
                  <a:lnTo>
                    <a:pt x="580" y="664"/>
                  </a:lnTo>
                  <a:lnTo>
                    <a:pt x="612" y="645"/>
                  </a:lnTo>
                  <a:lnTo>
                    <a:pt x="623" y="608"/>
                  </a:lnTo>
                  <a:lnTo>
                    <a:pt x="570" y="573"/>
                  </a:lnTo>
                  <a:lnTo>
                    <a:pt x="546" y="567"/>
                  </a:lnTo>
                  <a:lnTo>
                    <a:pt x="507" y="524"/>
                  </a:lnTo>
                  <a:lnTo>
                    <a:pt x="469" y="498"/>
                  </a:lnTo>
                  <a:lnTo>
                    <a:pt x="448" y="501"/>
                  </a:lnTo>
                  <a:lnTo>
                    <a:pt x="454" y="453"/>
                  </a:lnTo>
                  <a:lnTo>
                    <a:pt x="427" y="436"/>
                  </a:lnTo>
                  <a:lnTo>
                    <a:pt x="399" y="407"/>
                  </a:lnTo>
                  <a:lnTo>
                    <a:pt x="391" y="374"/>
                  </a:lnTo>
                  <a:lnTo>
                    <a:pt x="367" y="358"/>
                  </a:lnTo>
                  <a:lnTo>
                    <a:pt x="350" y="306"/>
                  </a:lnTo>
                  <a:lnTo>
                    <a:pt x="347" y="274"/>
                  </a:lnTo>
                  <a:lnTo>
                    <a:pt x="315" y="209"/>
                  </a:lnTo>
                  <a:lnTo>
                    <a:pt x="283" y="124"/>
                  </a:lnTo>
                  <a:lnTo>
                    <a:pt x="248" y="114"/>
                  </a:lnTo>
                  <a:lnTo>
                    <a:pt x="210" y="98"/>
                  </a:lnTo>
                  <a:lnTo>
                    <a:pt x="186" y="68"/>
                  </a:lnTo>
                  <a:lnTo>
                    <a:pt x="164" y="55"/>
                  </a:lnTo>
                  <a:lnTo>
                    <a:pt x="154" y="101"/>
                  </a:lnTo>
                  <a:lnTo>
                    <a:pt x="147" y="185"/>
                  </a:lnTo>
                  <a:lnTo>
                    <a:pt x="157" y="231"/>
                  </a:lnTo>
                  <a:lnTo>
                    <a:pt x="182" y="266"/>
                  </a:lnTo>
                  <a:lnTo>
                    <a:pt x="221" y="309"/>
                  </a:lnTo>
                  <a:lnTo>
                    <a:pt x="248" y="368"/>
                  </a:lnTo>
                  <a:lnTo>
                    <a:pt x="283" y="407"/>
                  </a:lnTo>
                  <a:lnTo>
                    <a:pt x="294" y="459"/>
                  </a:lnTo>
                  <a:lnTo>
                    <a:pt x="308" y="504"/>
                  </a:lnTo>
                  <a:lnTo>
                    <a:pt x="332" y="518"/>
                  </a:lnTo>
                  <a:lnTo>
                    <a:pt x="338" y="550"/>
                  </a:lnTo>
                  <a:lnTo>
                    <a:pt x="373" y="563"/>
                  </a:lnTo>
                  <a:lnTo>
                    <a:pt x="396" y="589"/>
                  </a:lnTo>
                  <a:lnTo>
                    <a:pt x="399" y="618"/>
                  </a:lnTo>
                  <a:lnTo>
                    <a:pt x="385" y="645"/>
                  </a:lnTo>
                  <a:lnTo>
                    <a:pt x="388" y="673"/>
                  </a:lnTo>
                  <a:lnTo>
                    <a:pt x="423" y="697"/>
                  </a:lnTo>
                  <a:lnTo>
                    <a:pt x="448" y="729"/>
                  </a:lnTo>
                  <a:lnTo>
                    <a:pt x="448" y="771"/>
                  </a:lnTo>
                  <a:lnTo>
                    <a:pt x="440" y="797"/>
                  </a:lnTo>
                  <a:lnTo>
                    <a:pt x="448" y="827"/>
                  </a:lnTo>
                  <a:lnTo>
                    <a:pt x="507" y="840"/>
                  </a:lnTo>
                  <a:lnTo>
                    <a:pt x="531" y="843"/>
                  </a:lnTo>
                  <a:lnTo>
                    <a:pt x="556" y="914"/>
                  </a:lnTo>
                  <a:lnTo>
                    <a:pt x="535" y="922"/>
                  </a:lnTo>
                  <a:lnTo>
                    <a:pt x="531" y="960"/>
                  </a:lnTo>
                  <a:lnTo>
                    <a:pt x="514" y="970"/>
                  </a:lnTo>
                  <a:lnTo>
                    <a:pt x="504" y="957"/>
                  </a:lnTo>
                  <a:lnTo>
                    <a:pt x="504" y="934"/>
                  </a:lnTo>
                  <a:lnTo>
                    <a:pt x="479" y="922"/>
                  </a:lnTo>
                  <a:lnTo>
                    <a:pt x="469" y="889"/>
                  </a:lnTo>
                  <a:lnTo>
                    <a:pt x="419" y="836"/>
                  </a:lnTo>
                  <a:lnTo>
                    <a:pt x="332" y="765"/>
                  </a:lnTo>
                  <a:lnTo>
                    <a:pt x="326" y="732"/>
                  </a:lnTo>
                  <a:lnTo>
                    <a:pt x="321" y="651"/>
                  </a:lnTo>
                  <a:lnTo>
                    <a:pt x="269" y="599"/>
                  </a:lnTo>
                  <a:lnTo>
                    <a:pt x="251" y="563"/>
                  </a:lnTo>
                  <a:lnTo>
                    <a:pt x="238" y="543"/>
                  </a:lnTo>
                  <a:lnTo>
                    <a:pt x="196" y="543"/>
                  </a:lnTo>
                  <a:lnTo>
                    <a:pt x="136" y="494"/>
                  </a:lnTo>
                  <a:lnTo>
                    <a:pt x="112" y="475"/>
                  </a:lnTo>
                  <a:lnTo>
                    <a:pt x="90" y="450"/>
                  </a:lnTo>
                  <a:lnTo>
                    <a:pt x="144" y="445"/>
                  </a:lnTo>
                  <a:lnTo>
                    <a:pt x="151" y="459"/>
                  </a:lnTo>
                  <a:lnTo>
                    <a:pt x="168" y="453"/>
                  </a:lnTo>
                  <a:lnTo>
                    <a:pt x="161" y="423"/>
                  </a:lnTo>
                  <a:lnTo>
                    <a:pt x="174" y="417"/>
                  </a:lnTo>
                  <a:lnTo>
                    <a:pt x="182" y="380"/>
                  </a:lnTo>
                  <a:lnTo>
                    <a:pt x="147" y="325"/>
                  </a:lnTo>
                  <a:lnTo>
                    <a:pt x="70" y="271"/>
                  </a:lnTo>
                  <a:lnTo>
                    <a:pt x="41" y="218"/>
                  </a:lnTo>
                  <a:lnTo>
                    <a:pt x="32" y="166"/>
                  </a:lnTo>
                  <a:lnTo>
                    <a:pt x="32" y="117"/>
                  </a:lnTo>
                  <a:lnTo>
                    <a:pt x="14" y="95"/>
                  </a:lnTo>
                  <a:lnTo>
                    <a:pt x="0" y="55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24" name=""/>
          <p:cNvGrpSpPr/>
          <p:nvPr/>
        </p:nvGrpSpPr>
        <p:grpSpPr>
          <a:xfrm>
            <a:off x="2703600" y="1501920"/>
            <a:ext cx="6203520" cy="3241080"/>
            <a:chOff x="2703600" y="1501920"/>
            <a:chExt cx="6203520" cy="3241080"/>
          </a:xfrm>
        </p:grpSpPr>
        <p:sp>
          <p:nvSpPr>
            <p:cNvPr id="3725" name=""/>
            <p:cNvSpPr/>
            <p:nvPr/>
          </p:nvSpPr>
          <p:spPr>
            <a:xfrm>
              <a:off x="8749080" y="1881000"/>
              <a:ext cx="158040" cy="429840"/>
            </a:xfrm>
            <a:custGeom>
              <a:avLst/>
              <a:gdLst/>
              <a:ahLst/>
              <a:rect l="l" t="t" r="r" b="b"/>
              <a:pathLst>
                <a:path w="97" h="271">
                  <a:moveTo>
                    <a:pt x="18" y="0"/>
                  </a:moveTo>
                  <a:lnTo>
                    <a:pt x="0" y="0"/>
                  </a:lnTo>
                  <a:lnTo>
                    <a:pt x="0" y="31"/>
                  </a:lnTo>
                  <a:lnTo>
                    <a:pt x="0" y="32"/>
                  </a:lnTo>
                  <a:lnTo>
                    <a:pt x="6" y="81"/>
                  </a:lnTo>
                  <a:lnTo>
                    <a:pt x="15" y="80"/>
                  </a:lnTo>
                  <a:lnTo>
                    <a:pt x="6" y="80"/>
                  </a:lnTo>
                  <a:lnTo>
                    <a:pt x="6" y="92"/>
                  </a:lnTo>
                  <a:lnTo>
                    <a:pt x="15" y="92"/>
                  </a:lnTo>
                  <a:lnTo>
                    <a:pt x="7" y="89"/>
                  </a:lnTo>
                  <a:lnTo>
                    <a:pt x="9" y="86"/>
                  </a:lnTo>
                  <a:lnTo>
                    <a:pt x="3" y="93"/>
                  </a:lnTo>
                  <a:lnTo>
                    <a:pt x="1" y="96"/>
                  </a:lnTo>
                  <a:lnTo>
                    <a:pt x="0" y="99"/>
                  </a:lnTo>
                  <a:lnTo>
                    <a:pt x="0" y="111"/>
                  </a:lnTo>
                  <a:lnTo>
                    <a:pt x="0" y="129"/>
                  </a:lnTo>
                  <a:lnTo>
                    <a:pt x="0" y="129"/>
                  </a:lnTo>
                  <a:lnTo>
                    <a:pt x="1" y="132"/>
                  </a:lnTo>
                  <a:lnTo>
                    <a:pt x="3" y="135"/>
                  </a:lnTo>
                  <a:lnTo>
                    <a:pt x="21" y="154"/>
                  </a:lnTo>
                  <a:lnTo>
                    <a:pt x="27" y="148"/>
                  </a:lnTo>
                  <a:lnTo>
                    <a:pt x="19" y="152"/>
                  </a:lnTo>
                  <a:lnTo>
                    <a:pt x="25" y="164"/>
                  </a:lnTo>
                  <a:lnTo>
                    <a:pt x="50" y="219"/>
                  </a:lnTo>
                  <a:lnTo>
                    <a:pt x="52" y="221"/>
                  </a:lnTo>
                  <a:lnTo>
                    <a:pt x="54" y="223"/>
                  </a:lnTo>
                  <a:lnTo>
                    <a:pt x="78" y="235"/>
                  </a:lnTo>
                  <a:lnTo>
                    <a:pt x="82" y="227"/>
                  </a:lnTo>
                  <a:lnTo>
                    <a:pt x="75" y="233"/>
                  </a:lnTo>
                  <a:lnTo>
                    <a:pt x="81" y="240"/>
                  </a:lnTo>
                  <a:lnTo>
                    <a:pt x="88" y="234"/>
                  </a:lnTo>
                  <a:lnTo>
                    <a:pt x="79" y="234"/>
                  </a:lnTo>
                  <a:lnTo>
                    <a:pt x="80" y="237"/>
                  </a:lnTo>
                  <a:lnTo>
                    <a:pt x="80" y="232"/>
                  </a:lnTo>
                  <a:lnTo>
                    <a:pt x="74" y="256"/>
                  </a:lnTo>
                  <a:lnTo>
                    <a:pt x="73" y="258"/>
                  </a:lnTo>
                  <a:lnTo>
                    <a:pt x="74" y="261"/>
                  </a:lnTo>
                  <a:lnTo>
                    <a:pt x="76" y="265"/>
                  </a:lnTo>
                  <a:lnTo>
                    <a:pt x="82" y="271"/>
                  </a:lnTo>
                  <a:lnTo>
                    <a:pt x="95" y="258"/>
                  </a:lnTo>
                  <a:lnTo>
                    <a:pt x="89" y="252"/>
                  </a:lnTo>
                  <a:lnTo>
                    <a:pt x="91" y="258"/>
                  </a:lnTo>
                  <a:lnTo>
                    <a:pt x="90" y="255"/>
                  </a:lnTo>
                  <a:lnTo>
                    <a:pt x="82" y="258"/>
                  </a:lnTo>
                  <a:lnTo>
                    <a:pt x="91" y="260"/>
                  </a:lnTo>
                  <a:lnTo>
                    <a:pt x="97" y="236"/>
                  </a:lnTo>
                  <a:lnTo>
                    <a:pt x="97" y="234"/>
                  </a:lnTo>
                  <a:lnTo>
                    <a:pt x="96" y="231"/>
                  </a:lnTo>
                  <a:lnTo>
                    <a:pt x="95" y="228"/>
                  </a:lnTo>
                  <a:lnTo>
                    <a:pt x="89" y="221"/>
                  </a:lnTo>
                  <a:lnTo>
                    <a:pt x="88" y="221"/>
                  </a:lnTo>
                  <a:lnTo>
                    <a:pt x="86" y="219"/>
                  </a:lnTo>
                  <a:lnTo>
                    <a:pt x="62" y="207"/>
                  </a:lnTo>
                  <a:lnTo>
                    <a:pt x="64" y="209"/>
                  </a:lnTo>
                  <a:lnTo>
                    <a:pt x="58" y="215"/>
                  </a:lnTo>
                  <a:lnTo>
                    <a:pt x="66" y="211"/>
                  </a:lnTo>
                  <a:lnTo>
                    <a:pt x="41" y="156"/>
                  </a:lnTo>
                  <a:lnTo>
                    <a:pt x="35" y="144"/>
                  </a:lnTo>
                  <a:lnTo>
                    <a:pt x="34" y="142"/>
                  </a:lnTo>
                  <a:lnTo>
                    <a:pt x="16" y="123"/>
                  </a:lnTo>
                  <a:lnTo>
                    <a:pt x="18" y="129"/>
                  </a:lnTo>
                  <a:lnTo>
                    <a:pt x="17" y="126"/>
                  </a:lnTo>
                  <a:lnTo>
                    <a:pt x="9" y="129"/>
                  </a:lnTo>
                  <a:lnTo>
                    <a:pt x="18" y="129"/>
                  </a:lnTo>
                  <a:lnTo>
                    <a:pt x="18" y="111"/>
                  </a:lnTo>
                  <a:lnTo>
                    <a:pt x="18" y="99"/>
                  </a:lnTo>
                  <a:lnTo>
                    <a:pt x="17" y="102"/>
                  </a:lnTo>
                  <a:lnTo>
                    <a:pt x="18" y="99"/>
                  </a:lnTo>
                  <a:lnTo>
                    <a:pt x="9" y="99"/>
                  </a:lnTo>
                  <a:lnTo>
                    <a:pt x="16" y="105"/>
                  </a:lnTo>
                  <a:lnTo>
                    <a:pt x="22" y="98"/>
                  </a:lnTo>
                  <a:lnTo>
                    <a:pt x="23" y="95"/>
                  </a:lnTo>
                  <a:lnTo>
                    <a:pt x="24" y="92"/>
                  </a:lnTo>
                  <a:lnTo>
                    <a:pt x="24" y="92"/>
                  </a:lnTo>
                  <a:lnTo>
                    <a:pt x="24" y="80"/>
                  </a:lnTo>
                  <a:lnTo>
                    <a:pt x="24" y="79"/>
                  </a:lnTo>
                  <a:lnTo>
                    <a:pt x="18" y="30"/>
                  </a:lnTo>
                  <a:lnTo>
                    <a:pt x="9" y="31"/>
                  </a:lnTo>
                  <a:lnTo>
                    <a:pt x="18" y="3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6" name=""/>
            <p:cNvSpPr/>
            <p:nvPr/>
          </p:nvSpPr>
          <p:spPr>
            <a:xfrm>
              <a:off x="3011040" y="2060280"/>
              <a:ext cx="205200" cy="1844280"/>
            </a:xfrm>
            <a:custGeom>
              <a:avLst/>
              <a:gdLst/>
              <a:ahLst/>
              <a:rect l="l" t="t" r="r" b="b"/>
              <a:pathLst>
                <a:path w="126" h="1162">
                  <a:moveTo>
                    <a:pt x="0" y="1153"/>
                  </a:moveTo>
                  <a:lnTo>
                    <a:pt x="15" y="1162"/>
                  </a:lnTo>
                  <a:lnTo>
                    <a:pt x="76" y="1064"/>
                  </a:lnTo>
                  <a:lnTo>
                    <a:pt x="76" y="1062"/>
                  </a:lnTo>
                  <a:lnTo>
                    <a:pt x="77" y="1060"/>
                  </a:lnTo>
                  <a:lnTo>
                    <a:pt x="126" y="563"/>
                  </a:lnTo>
                  <a:lnTo>
                    <a:pt x="126" y="562"/>
                  </a:lnTo>
                  <a:lnTo>
                    <a:pt x="114" y="35"/>
                  </a:lnTo>
                  <a:lnTo>
                    <a:pt x="113" y="32"/>
                  </a:lnTo>
                  <a:lnTo>
                    <a:pt x="113" y="31"/>
                  </a:lnTo>
                  <a:lnTo>
                    <a:pt x="94" y="0"/>
                  </a:lnTo>
                  <a:lnTo>
                    <a:pt x="79" y="9"/>
                  </a:lnTo>
                  <a:lnTo>
                    <a:pt x="98" y="40"/>
                  </a:lnTo>
                  <a:lnTo>
                    <a:pt x="105" y="35"/>
                  </a:lnTo>
                  <a:lnTo>
                    <a:pt x="96" y="35"/>
                  </a:lnTo>
                  <a:lnTo>
                    <a:pt x="108" y="562"/>
                  </a:lnTo>
                  <a:lnTo>
                    <a:pt x="117" y="562"/>
                  </a:lnTo>
                  <a:lnTo>
                    <a:pt x="108" y="561"/>
                  </a:lnTo>
                  <a:lnTo>
                    <a:pt x="59" y="1058"/>
                  </a:lnTo>
                  <a:lnTo>
                    <a:pt x="68" y="1059"/>
                  </a:lnTo>
                  <a:lnTo>
                    <a:pt x="61" y="1055"/>
                  </a:lnTo>
                  <a:lnTo>
                    <a:pt x="0" y="115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7" name=""/>
            <p:cNvSpPr/>
            <p:nvPr/>
          </p:nvSpPr>
          <p:spPr>
            <a:xfrm>
              <a:off x="3157560" y="3146040"/>
              <a:ext cx="826920" cy="774360"/>
            </a:xfrm>
            <a:custGeom>
              <a:avLst/>
              <a:gdLst/>
              <a:ahLst/>
              <a:rect l="l" t="t" r="r" b="b"/>
              <a:pathLst>
                <a:path w="508" h="488">
                  <a:moveTo>
                    <a:pt x="0" y="485"/>
                  </a:moveTo>
                  <a:lnTo>
                    <a:pt x="18" y="485"/>
                  </a:lnTo>
                  <a:lnTo>
                    <a:pt x="18" y="479"/>
                  </a:lnTo>
                  <a:lnTo>
                    <a:pt x="9" y="479"/>
                  </a:lnTo>
                  <a:lnTo>
                    <a:pt x="12" y="487"/>
                  </a:lnTo>
                  <a:lnTo>
                    <a:pt x="15" y="485"/>
                  </a:lnTo>
                  <a:lnTo>
                    <a:pt x="17" y="482"/>
                  </a:lnTo>
                  <a:lnTo>
                    <a:pt x="12" y="488"/>
                  </a:lnTo>
                  <a:lnTo>
                    <a:pt x="238" y="402"/>
                  </a:lnTo>
                  <a:lnTo>
                    <a:pt x="238" y="401"/>
                  </a:lnTo>
                  <a:lnTo>
                    <a:pt x="241" y="399"/>
                  </a:lnTo>
                  <a:lnTo>
                    <a:pt x="243" y="396"/>
                  </a:lnTo>
                  <a:lnTo>
                    <a:pt x="244" y="397"/>
                  </a:lnTo>
                  <a:lnTo>
                    <a:pt x="251" y="379"/>
                  </a:lnTo>
                  <a:lnTo>
                    <a:pt x="251" y="375"/>
                  </a:lnTo>
                  <a:lnTo>
                    <a:pt x="251" y="363"/>
                  </a:lnTo>
                  <a:lnTo>
                    <a:pt x="242" y="363"/>
                  </a:lnTo>
                  <a:lnTo>
                    <a:pt x="250" y="366"/>
                  </a:lnTo>
                  <a:lnTo>
                    <a:pt x="249" y="369"/>
                  </a:lnTo>
                  <a:lnTo>
                    <a:pt x="255" y="362"/>
                  </a:lnTo>
                  <a:lnTo>
                    <a:pt x="256" y="360"/>
                  </a:lnTo>
                  <a:lnTo>
                    <a:pt x="280" y="311"/>
                  </a:lnTo>
                  <a:lnTo>
                    <a:pt x="281" y="310"/>
                  </a:lnTo>
                  <a:lnTo>
                    <a:pt x="294" y="274"/>
                  </a:lnTo>
                  <a:lnTo>
                    <a:pt x="285" y="271"/>
                  </a:lnTo>
                  <a:lnTo>
                    <a:pt x="291" y="278"/>
                  </a:lnTo>
                  <a:lnTo>
                    <a:pt x="493" y="100"/>
                  </a:lnTo>
                  <a:lnTo>
                    <a:pt x="493" y="99"/>
                  </a:lnTo>
                  <a:lnTo>
                    <a:pt x="495" y="96"/>
                  </a:lnTo>
                  <a:lnTo>
                    <a:pt x="496" y="94"/>
                  </a:lnTo>
                  <a:lnTo>
                    <a:pt x="508" y="2"/>
                  </a:lnTo>
                  <a:lnTo>
                    <a:pt x="490" y="0"/>
                  </a:lnTo>
                  <a:lnTo>
                    <a:pt x="478" y="92"/>
                  </a:lnTo>
                  <a:lnTo>
                    <a:pt x="481" y="87"/>
                  </a:lnTo>
                  <a:lnTo>
                    <a:pt x="479" y="90"/>
                  </a:lnTo>
                  <a:lnTo>
                    <a:pt x="478" y="93"/>
                  </a:lnTo>
                  <a:lnTo>
                    <a:pt x="487" y="93"/>
                  </a:lnTo>
                  <a:lnTo>
                    <a:pt x="481" y="87"/>
                  </a:lnTo>
                  <a:lnTo>
                    <a:pt x="279" y="265"/>
                  </a:lnTo>
                  <a:lnTo>
                    <a:pt x="279" y="265"/>
                  </a:lnTo>
                  <a:lnTo>
                    <a:pt x="277" y="268"/>
                  </a:lnTo>
                  <a:lnTo>
                    <a:pt x="277" y="268"/>
                  </a:lnTo>
                  <a:lnTo>
                    <a:pt x="264" y="304"/>
                  </a:lnTo>
                  <a:lnTo>
                    <a:pt x="272" y="307"/>
                  </a:lnTo>
                  <a:lnTo>
                    <a:pt x="264" y="303"/>
                  </a:lnTo>
                  <a:lnTo>
                    <a:pt x="240" y="352"/>
                  </a:lnTo>
                  <a:lnTo>
                    <a:pt x="248" y="356"/>
                  </a:lnTo>
                  <a:lnTo>
                    <a:pt x="242" y="350"/>
                  </a:lnTo>
                  <a:lnTo>
                    <a:pt x="236" y="357"/>
                  </a:lnTo>
                  <a:lnTo>
                    <a:pt x="234" y="360"/>
                  </a:lnTo>
                  <a:lnTo>
                    <a:pt x="233" y="363"/>
                  </a:lnTo>
                  <a:lnTo>
                    <a:pt x="233" y="363"/>
                  </a:lnTo>
                  <a:lnTo>
                    <a:pt x="233" y="375"/>
                  </a:lnTo>
                  <a:lnTo>
                    <a:pt x="242" y="375"/>
                  </a:lnTo>
                  <a:lnTo>
                    <a:pt x="234" y="372"/>
                  </a:lnTo>
                  <a:lnTo>
                    <a:pt x="227" y="390"/>
                  </a:lnTo>
                  <a:lnTo>
                    <a:pt x="232" y="385"/>
                  </a:lnTo>
                  <a:lnTo>
                    <a:pt x="229" y="387"/>
                  </a:lnTo>
                  <a:lnTo>
                    <a:pt x="227" y="390"/>
                  </a:lnTo>
                  <a:lnTo>
                    <a:pt x="235" y="393"/>
                  </a:lnTo>
                  <a:lnTo>
                    <a:pt x="232" y="385"/>
                  </a:lnTo>
                  <a:lnTo>
                    <a:pt x="6" y="471"/>
                  </a:lnTo>
                  <a:lnTo>
                    <a:pt x="6" y="471"/>
                  </a:lnTo>
                  <a:lnTo>
                    <a:pt x="3" y="473"/>
                  </a:lnTo>
                  <a:lnTo>
                    <a:pt x="1" y="476"/>
                  </a:lnTo>
                  <a:lnTo>
                    <a:pt x="0" y="479"/>
                  </a:lnTo>
                  <a:lnTo>
                    <a:pt x="0" y="479"/>
                  </a:lnTo>
                  <a:lnTo>
                    <a:pt x="0" y="48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8" name=""/>
            <p:cNvSpPr/>
            <p:nvPr/>
          </p:nvSpPr>
          <p:spPr>
            <a:xfrm>
              <a:off x="5424120" y="2014200"/>
              <a:ext cx="478800" cy="226800"/>
            </a:xfrm>
            <a:custGeom>
              <a:avLst/>
              <a:gdLst/>
              <a:ahLst/>
              <a:rect l="l" t="t" r="r" b="b"/>
              <a:pathLst>
                <a:path w="294" h="143">
                  <a:moveTo>
                    <a:pt x="7" y="0"/>
                  </a:moveTo>
                  <a:lnTo>
                    <a:pt x="0" y="16"/>
                  </a:lnTo>
                  <a:lnTo>
                    <a:pt x="282" y="139"/>
                  </a:lnTo>
                  <a:lnTo>
                    <a:pt x="285" y="131"/>
                  </a:lnTo>
                  <a:lnTo>
                    <a:pt x="276" y="131"/>
                  </a:lnTo>
                  <a:lnTo>
                    <a:pt x="277" y="134"/>
                  </a:lnTo>
                  <a:lnTo>
                    <a:pt x="279" y="137"/>
                  </a:lnTo>
                  <a:lnTo>
                    <a:pt x="276" y="131"/>
                  </a:lnTo>
                  <a:lnTo>
                    <a:pt x="276" y="143"/>
                  </a:lnTo>
                  <a:lnTo>
                    <a:pt x="294" y="143"/>
                  </a:lnTo>
                  <a:lnTo>
                    <a:pt x="294" y="131"/>
                  </a:lnTo>
                  <a:lnTo>
                    <a:pt x="294" y="131"/>
                  </a:lnTo>
                  <a:lnTo>
                    <a:pt x="293" y="128"/>
                  </a:lnTo>
                  <a:lnTo>
                    <a:pt x="291" y="125"/>
                  </a:lnTo>
                  <a:lnTo>
                    <a:pt x="289" y="12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9" name=""/>
            <p:cNvSpPr/>
            <p:nvPr/>
          </p:nvSpPr>
          <p:spPr>
            <a:xfrm>
              <a:off x="5882040" y="2230200"/>
              <a:ext cx="108720" cy="45720"/>
            </a:xfrm>
            <a:custGeom>
              <a:avLst/>
              <a:gdLst/>
              <a:ahLst/>
              <a:rect l="l" t="t" r="r" b="b"/>
              <a:pathLst>
                <a:path w="67" h="29">
                  <a:moveTo>
                    <a:pt x="9" y="0"/>
                  </a:moveTo>
                  <a:lnTo>
                    <a:pt x="0" y="15"/>
                  </a:lnTo>
                  <a:lnTo>
                    <a:pt x="12" y="22"/>
                  </a:lnTo>
                  <a:lnTo>
                    <a:pt x="13" y="22"/>
                  </a:lnTo>
                  <a:lnTo>
                    <a:pt x="16" y="23"/>
                  </a:lnTo>
                  <a:lnTo>
                    <a:pt x="40" y="23"/>
                  </a:lnTo>
                  <a:lnTo>
                    <a:pt x="40" y="14"/>
                  </a:lnTo>
                  <a:lnTo>
                    <a:pt x="38" y="23"/>
                  </a:lnTo>
                  <a:lnTo>
                    <a:pt x="63" y="29"/>
                  </a:lnTo>
                  <a:lnTo>
                    <a:pt x="67" y="12"/>
                  </a:lnTo>
                  <a:lnTo>
                    <a:pt x="42" y="6"/>
                  </a:lnTo>
                  <a:lnTo>
                    <a:pt x="40" y="5"/>
                  </a:lnTo>
                  <a:lnTo>
                    <a:pt x="16" y="5"/>
                  </a:lnTo>
                  <a:lnTo>
                    <a:pt x="16" y="14"/>
                  </a:lnTo>
                  <a:lnTo>
                    <a:pt x="21" y="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0" name=""/>
            <p:cNvSpPr/>
            <p:nvPr/>
          </p:nvSpPr>
          <p:spPr>
            <a:xfrm>
              <a:off x="5978160" y="2252520"/>
              <a:ext cx="66600" cy="59760"/>
            </a:xfrm>
            <a:custGeom>
              <a:avLst/>
              <a:gdLst/>
              <a:ahLst/>
              <a:rect l="l" t="t" r="r" b="b"/>
              <a:pathLst>
                <a:path w="41" h="38">
                  <a:moveTo>
                    <a:pt x="13" y="0"/>
                  </a:moveTo>
                  <a:lnTo>
                    <a:pt x="0" y="13"/>
                  </a:lnTo>
                  <a:lnTo>
                    <a:pt x="6" y="19"/>
                  </a:lnTo>
                  <a:lnTo>
                    <a:pt x="18" y="31"/>
                  </a:lnTo>
                  <a:lnTo>
                    <a:pt x="18" y="30"/>
                  </a:lnTo>
                  <a:lnTo>
                    <a:pt x="20" y="32"/>
                  </a:lnTo>
                  <a:lnTo>
                    <a:pt x="33" y="38"/>
                  </a:lnTo>
                  <a:lnTo>
                    <a:pt x="41" y="22"/>
                  </a:lnTo>
                  <a:lnTo>
                    <a:pt x="28" y="16"/>
                  </a:lnTo>
                  <a:lnTo>
                    <a:pt x="24" y="24"/>
                  </a:lnTo>
                  <a:lnTo>
                    <a:pt x="31" y="18"/>
                  </a:lnTo>
                  <a:lnTo>
                    <a:pt x="19" y="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1" name=""/>
            <p:cNvSpPr/>
            <p:nvPr/>
          </p:nvSpPr>
          <p:spPr>
            <a:xfrm>
              <a:off x="6038280" y="2285640"/>
              <a:ext cx="40320" cy="29880"/>
            </a:xfrm>
            <a:custGeom>
              <a:avLst/>
              <a:gdLst/>
              <a:ahLst/>
              <a:rect l="l" t="t" r="r" b="b"/>
              <a:pathLst>
                <a:path w="25" h="19">
                  <a:moveTo>
                    <a:pt x="1" y="0"/>
                  </a:moveTo>
                  <a:lnTo>
                    <a:pt x="0" y="18"/>
                  </a:lnTo>
                  <a:lnTo>
                    <a:pt x="24" y="19"/>
                  </a:lnTo>
                  <a:lnTo>
                    <a:pt x="25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2" name=""/>
            <p:cNvSpPr/>
            <p:nvPr/>
          </p:nvSpPr>
          <p:spPr>
            <a:xfrm>
              <a:off x="5375520" y="2043000"/>
              <a:ext cx="1041840" cy="105840"/>
            </a:xfrm>
            <a:custGeom>
              <a:avLst/>
              <a:gdLst/>
              <a:ahLst/>
              <a:rect l="l" t="t" r="r" b="b"/>
              <a:pathLst>
                <a:path w="640" h="67">
                  <a:moveTo>
                    <a:pt x="0" y="17"/>
                  </a:moveTo>
                  <a:lnTo>
                    <a:pt x="16" y="25"/>
                  </a:lnTo>
                  <a:lnTo>
                    <a:pt x="22" y="13"/>
                  </a:lnTo>
                  <a:lnTo>
                    <a:pt x="14" y="9"/>
                  </a:lnTo>
                  <a:lnTo>
                    <a:pt x="14" y="18"/>
                  </a:lnTo>
                  <a:lnTo>
                    <a:pt x="17" y="17"/>
                  </a:lnTo>
                  <a:lnTo>
                    <a:pt x="20" y="15"/>
                  </a:lnTo>
                  <a:lnTo>
                    <a:pt x="14" y="18"/>
                  </a:lnTo>
                  <a:lnTo>
                    <a:pt x="100" y="24"/>
                  </a:lnTo>
                  <a:lnTo>
                    <a:pt x="100" y="15"/>
                  </a:lnTo>
                  <a:lnTo>
                    <a:pt x="96" y="23"/>
                  </a:lnTo>
                  <a:lnTo>
                    <a:pt x="188" y="66"/>
                  </a:lnTo>
                  <a:lnTo>
                    <a:pt x="189" y="66"/>
                  </a:lnTo>
                  <a:lnTo>
                    <a:pt x="192" y="67"/>
                  </a:lnTo>
                  <a:lnTo>
                    <a:pt x="193" y="67"/>
                  </a:lnTo>
                  <a:lnTo>
                    <a:pt x="622" y="49"/>
                  </a:lnTo>
                  <a:lnTo>
                    <a:pt x="624" y="48"/>
                  </a:lnTo>
                  <a:lnTo>
                    <a:pt x="627" y="46"/>
                  </a:lnTo>
                  <a:lnTo>
                    <a:pt x="628" y="46"/>
                  </a:lnTo>
                  <a:lnTo>
                    <a:pt x="640" y="33"/>
                  </a:lnTo>
                  <a:lnTo>
                    <a:pt x="627" y="21"/>
                  </a:lnTo>
                  <a:lnTo>
                    <a:pt x="615" y="34"/>
                  </a:lnTo>
                  <a:lnTo>
                    <a:pt x="618" y="32"/>
                  </a:lnTo>
                  <a:lnTo>
                    <a:pt x="615" y="34"/>
                  </a:lnTo>
                  <a:lnTo>
                    <a:pt x="621" y="40"/>
                  </a:lnTo>
                  <a:lnTo>
                    <a:pt x="621" y="31"/>
                  </a:lnTo>
                  <a:lnTo>
                    <a:pt x="192" y="49"/>
                  </a:lnTo>
                  <a:lnTo>
                    <a:pt x="192" y="58"/>
                  </a:lnTo>
                  <a:lnTo>
                    <a:pt x="196" y="50"/>
                  </a:lnTo>
                  <a:lnTo>
                    <a:pt x="104" y="7"/>
                  </a:lnTo>
                  <a:lnTo>
                    <a:pt x="103" y="7"/>
                  </a:lnTo>
                  <a:lnTo>
                    <a:pt x="101" y="6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1" y="1"/>
                  </a:lnTo>
                  <a:lnTo>
                    <a:pt x="8" y="3"/>
                  </a:lnTo>
                  <a:lnTo>
                    <a:pt x="6" y="5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3" name=""/>
            <p:cNvSpPr/>
            <p:nvPr/>
          </p:nvSpPr>
          <p:spPr>
            <a:xfrm>
              <a:off x="6367320" y="3687480"/>
              <a:ext cx="898560" cy="1055520"/>
            </a:xfrm>
            <a:custGeom>
              <a:avLst/>
              <a:gdLst/>
              <a:ahLst/>
              <a:rect l="l" t="t" r="r" b="b"/>
              <a:pathLst>
                <a:path w="552" h="665">
                  <a:moveTo>
                    <a:pt x="0" y="647"/>
                  </a:moveTo>
                  <a:lnTo>
                    <a:pt x="0" y="659"/>
                  </a:lnTo>
                  <a:lnTo>
                    <a:pt x="18" y="659"/>
                  </a:lnTo>
                  <a:lnTo>
                    <a:pt x="18" y="659"/>
                  </a:lnTo>
                  <a:lnTo>
                    <a:pt x="20" y="658"/>
                  </a:lnTo>
                  <a:lnTo>
                    <a:pt x="22" y="658"/>
                  </a:lnTo>
                  <a:lnTo>
                    <a:pt x="28" y="652"/>
                  </a:lnTo>
                  <a:lnTo>
                    <a:pt x="24" y="647"/>
                  </a:lnTo>
                  <a:lnTo>
                    <a:pt x="24" y="653"/>
                  </a:lnTo>
                  <a:lnTo>
                    <a:pt x="26" y="652"/>
                  </a:lnTo>
                  <a:lnTo>
                    <a:pt x="24" y="653"/>
                  </a:lnTo>
                  <a:lnTo>
                    <a:pt x="61" y="653"/>
                  </a:lnTo>
                  <a:lnTo>
                    <a:pt x="67" y="653"/>
                  </a:lnTo>
                  <a:lnTo>
                    <a:pt x="147" y="653"/>
                  </a:lnTo>
                  <a:lnTo>
                    <a:pt x="147" y="647"/>
                  </a:lnTo>
                  <a:lnTo>
                    <a:pt x="147" y="653"/>
                  </a:lnTo>
                  <a:lnTo>
                    <a:pt x="215" y="659"/>
                  </a:lnTo>
                  <a:lnTo>
                    <a:pt x="215" y="659"/>
                  </a:lnTo>
                  <a:lnTo>
                    <a:pt x="227" y="659"/>
                  </a:lnTo>
                  <a:lnTo>
                    <a:pt x="227" y="653"/>
                  </a:lnTo>
                  <a:lnTo>
                    <a:pt x="225" y="659"/>
                  </a:lnTo>
                  <a:lnTo>
                    <a:pt x="237" y="665"/>
                  </a:lnTo>
                  <a:lnTo>
                    <a:pt x="237" y="664"/>
                  </a:lnTo>
                  <a:lnTo>
                    <a:pt x="239" y="665"/>
                  </a:lnTo>
                  <a:lnTo>
                    <a:pt x="241" y="665"/>
                  </a:lnTo>
                  <a:lnTo>
                    <a:pt x="260" y="659"/>
                  </a:lnTo>
                  <a:lnTo>
                    <a:pt x="258" y="653"/>
                  </a:lnTo>
                  <a:lnTo>
                    <a:pt x="258" y="659"/>
                  </a:lnTo>
                  <a:lnTo>
                    <a:pt x="288" y="659"/>
                  </a:lnTo>
                  <a:lnTo>
                    <a:pt x="288" y="659"/>
                  </a:lnTo>
                  <a:lnTo>
                    <a:pt x="290" y="658"/>
                  </a:lnTo>
                  <a:lnTo>
                    <a:pt x="292" y="657"/>
                  </a:lnTo>
                  <a:lnTo>
                    <a:pt x="294" y="653"/>
                  </a:lnTo>
                  <a:lnTo>
                    <a:pt x="294" y="653"/>
                  </a:lnTo>
                  <a:lnTo>
                    <a:pt x="288" y="598"/>
                  </a:lnTo>
                  <a:lnTo>
                    <a:pt x="282" y="598"/>
                  </a:lnTo>
                  <a:lnTo>
                    <a:pt x="288" y="598"/>
                  </a:lnTo>
                  <a:lnTo>
                    <a:pt x="288" y="580"/>
                  </a:lnTo>
                  <a:lnTo>
                    <a:pt x="282" y="580"/>
                  </a:lnTo>
                  <a:lnTo>
                    <a:pt x="288" y="581"/>
                  </a:lnTo>
                  <a:lnTo>
                    <a:pt x="294" y="501"/>
                  </a:lnTo>
                  <a:lnTo>
                    <a:pt x="294" y="499"/>
                  </a:lnTo>
                  <a:lnTo>
                    <a:pt x="288" y="474"/>
                  </a:lnTo>
                  <a:lnTo>
                    <a:pt x="282" y="475"/>
                  </a:lnTo>
                  <a:lnTo>
                    <a:pt x="288" y="476"/>
                  </a:lnTo>
                  <a:lnTo>
                    <a:pt x="294" y="415"/>
                  </a:lnTo>
                  <a:lnTo>
                    <a:pt x="294" y="414"/>
                  </a:lnTo>
                  <a:lnTo>
                    <a:pt x="292" y="410"/>
                  </a:lnTo>
                  <a:lnTo>
                    <a:pt x="292" y="410"/>
                  </a:lnTo>
                  <a:lnTo>
                    <a:pt x="286" y="404"/>
                  </a:lnTo>
                  <a:lnTo>
                    <a:pt x="282" y="408"/>
                  </a:lnTo>
                  <a:lnTo>
                    <a:pt x="288" y="410"/>
                  </a:lnTo>
                  <a:lnTo>
                    <a:pt x="294" y="385"/>
                  </a:lnTo>
                  <a:lnTo>
                    <a:pt x="288" y="383"/>
                  </a:lnTo>
                  <a:lnTo>
                    <a:pt x="284" y="387"/>
                  </a:lnTo>
                  <a:lnTo>
                    <a:pt x="286" y="388"/>
                  </a:lnTo>
                  <a:lnTo>
                    <a:pt x="288" y="389"/>
                  </a:lnTo>
                  <a:lnTo>
                    <a:pt x="290" y="388"/>
                  </a:lnTo>
                  <a:lnTo>
                    <a:pt x="292" y="387"/>
                  </a:lnTo>
                  <a:lnTo>
                    <a:pt x="283" y="386"/>
                  </a:lnTo>
                  <a:lnTo>
                    <a:pt x="289" y="399"/>
                  </a:lnTo>
                  <a:lnTo>
                    <a:pt x="290" y="400"/>
                  </a:lnTo>
                  <a:lnTo>
                    <a:pt x="292" y="401"/>
                  </a:lnTo>
                  <a:lnTo>
                    <a:pt x="294" y="402"/>
                  </a:lnTo>
                  <a:lnTo>
                    <a:pt x="296" y="401"/>
                  </a:lnTo>
                  <a:lnTo>
                    <a:pt x="298" y="400"/>
                  </a:lnTo>
                  <a:lnTo>
                    <a:pt x="300" y="396"/>
                  </a:lnTo>
                  <a:lnTo>
                    <a:pt x="300" y="377"/>
                  </a:lnTo>
                  <a:lnTo>
                    <a:pt x="294" y="377"/>
                  </a:lnTo>
                  <a:lnTo>
                    <a:pt x="298" y="381"/>
                  </a:lnTo>
                  <a:lnTo>
                    <a:pt x="298" y="382"/>
                  </a:lnTo>
                  <a:lnTo>
                    <a:pt x="329" y="339"/>
                  </a:lnTo>
                  <a:lnTo>
                    <a:pt x="325" y="334"/>
                  </a:lnTo>
                  <a:lnTo>
                    <a:pt x="329" y="339"/>
                  </a:lnTo>
                  <a:lnTo>
                    <a:pt x="335" y="333"/>
                  </a:lnTo>
                  <a:lnTo>
                    <a:pt x="331" y="328"/>
                  </a:lnTo>
                  <a:lnTo>
                    <a:pt x="333" y="334"/>
                  </a:lnTo>
                  <a:lnTo>
                    <a:pt x="370" y="322"/>
                  </a:lnTo>
                  <a:lnTo>
                    <a:pt x="370" y="321"/>
                  </a:lnTo>
                  <a:lnTo>
                    <a:pt x="372" y="321"/>
                  </a:lnTo>
                  <a:lnTo>
                    <a:pt x="446" y="260"/>
                  </a:lnTo>
                  <a:lnTo>
                    <a:pt x="446" y="260"/>
                  </a:lnTo>
                  <a:lnTo>
                    <a:pt x="550" y="161"/>
                  </a:lnTo>
                  <a:lnTo>
                    <a:pt x="550" y="160"/>
                  </a:lnTo>
                  <a:lnTo>
                    <a:pt x="552" y="156"/>
                  </a:lnTo>
                  <a:lnTo>
                    <a:pt x="550" y="152"/>
                  </a:lnTo>
                  <a:lnTo>
                    <a:pt x="548" y="151"/>
                  </a:lnTo>
                  <a:lnTo>
                    <a:pt x="546" y="150"/>
                  </a:lnTo>
                  <a:lnTo>
                    <a:pt x="544" y="151"/>
                  </a:lnTo>
                  <a:lnTo>
                    <a:pt x="495" y="170"/>
                  </a:lnTo>
                  <a:lnTo>
                    <a:pt x="497" y="175"/>
                  </a:lnTo>
                  <a:lnTo>
                    <a:pt x="496" y="170"/>
                  </a:lnTo>
                  <a:lnTo>
                    <a:pt x="447" y="182"/>
                  </a:lnTo>
                  <a:lnTo>
                    <a:pt x="445" y="182"/>
                  </a:lnTo>
                  <a:lnTo>
                    <a:pt x="426" y="194"/>
                  </a:lnTo>
                  <a:lnTo>
                    <a:pt x="429" y="199"/>
                  </a:lnTo>
                  <a:lnTo>
                    <a:pt x="427" y="194"/>
                  </a:lnTo>
                  <a:lnTo>
                    <a:pt x="390" y="207"/>
                  </a:lnTo>
                  <a:lnTo>
                    <a:pt x="392" y="212"/>
                  </a:lnTo>
                  <a:lnTo>
                    <a:pt x="396" y="208"/>
                  </a:lnTo>
                  <a:lnTo>
                    <a:pt x="394" y="207"/>
                  </a:lnTo>
                  <a:lnTo>
                    <a:pt x="392" y="206"/>
                  </a:lnTo>
                  <a:lnTo>
                    <a:pt x="397" y="208"/>
                  </a:lnTo>
                  <a:lnTo>
                    <a:pt x="385" y="189"/>
                  </a:lnTo>
                  <a:lnTo>
                    <a:pt x="384" y="188"/>
                  </a:lnTo>
                  <a:lnTo>
                    <a:pt x="317" y="133"/>
                  </a:lnTo>
                  <a:lnTo>
                    <a:pt x="313" y="138"/>
                  </a:lnTo>
                  <a:lnTo>
                    <a:pt x="318" y="135"/>
                  </a:lnTo>
                  <a:lnTo>
                    <a:pt x="312" y="123"/>
                  </a:lnTo>
                  <a:lnTo>
                    <a:pt x="311" y="121"/>
                  </a:lnTo>
                  <a:lnTo>
                    <a:pt x="304" y="115"/>
                  </a:lnTo>
                  <a:lnTo>
                    <a:pt x="300" y="120"/>
                  </a:lnTo>
                  <a:lnTo>
                    <a:pt x="306" y="120"/>
                  </a:lnTo>
                  <a:lnTo>
                    <a:pt x="300" y="64"/>
                  </a:lnTo>
                  <a:lnTo>
                    <a:pt x="294" y="64"/>
                  </a:lnTo>
                  <a:lnTo>
                    <a:pt x="300" y="64"/>
                  </a:lnTo>
                  <a:lnTo>
                    <a:pt x="300" y="52"/>
                  </a:lnTo>
                  <a:lnTo>
                    <a:pt x="294" y="52"/>
                  </a:lnTo>
                  <a:lnTo>
                    <a:pt x="299" y="55"/>
                  </a:lnTo>
                  <a:lnTo>
                    <a:pt x="324" y="6"/>
                  </a:lnTo>
                  <a:lnTo>
                    <a:pt x="315" y="0"/>
                  </a:lnTo>
                  <a:lnTo>
                    <a:pt x="290" y="49"/>
                  </a:lnTo>
                  <a:lnTo>
                    <a:pt x="288" y="52"/>
                  </a:lnTo>
                  <a:lnTo>
                    <a:pt x="288" y="52"/>
                  </a:lnTo>
                  <a:lnTo>
                    <a:pt x="288" y="64"/>
                  </a:lnTo>
                  <a:lnTo>
                    <a:pt x="289" y="65"/>
                  </a:lnTo>
                  <a:lnTo>
                    <a:pt x="295" y="121"/>
                  </a:lnTo>
                  <a:lnTo>
                    <a:pt x="296" y="124"/>
                  </a:lnTo>
                  <a:lnTo>
                    <a:pt x="297" y="125"/>
                  </a:lnTo>
                  <a:lnTo>
                    <a:pt x="304" y="131"/>
                  </a:lnTo>
                  <a:lnTo>
                    <a:pt x="307" y="126"/>
                  </a:lnTo>
                  <a:lnTo>
                    <a:pt x="303" y="129"/>
                  </a:lnTo>
                  <a:lnTo>
                    <a:pt x="309" y="141"/>
                  </a:lnTo>
                  <a:lnTo>
                    <a:pt x="310" y="143"/>
                  </a:lnTo>
                  <a:lnTo>
                    <a:pt x="377" y="198"/>
                  </a:lnTo>
                  <a:lnTo>
                    <a:pt x="380" y="193"/>
                  </a:lnTo>
                  <a:lnTo>
                    <a:pt x="376" y="197"/>
                  </a:lnTo>
                  <a:lnTo>
                    <a:pt x="388" y="216"/>
                  </a:lnTo>
                  <a:lnTo>
                    <a:pt x="388" y="216"/>
                  </a:lnTo>
                  <a:lnTo>
                    <a:pt x="390" y="217"/>
                  </a:lnTo>
                  <a:lnTo>
                    <a:pt x="392" y="218"/>
                  </a:lnTo>
                  <a:lnTo>
                    <a:pt x="394" y="218"/>
                  </a:lnTo>
                  <a:lnTo>
                    <a:pt x="431" y="205"/>
                  </a:lnTo>
                  <a:lnTo>
                    <a:pt x="432" y="204"/>
                  </a:lnTo>
                  <a:lnTo>
                    <a:pt x="451" y="192"/>
                  </a:lnTo>
                  <a:lnTo>
                    <a:pt x="448" y="187"/>
                  </a:lnTo>
                  <a:lnTo>
                    <a:pt x="450" y="193"/>
                  </a:lnTo>
                  <a:lnTo>
                    <a:pt x="499" y="181"/>
                  </a:lnTo>
                  <a:lnTo>
                    <a:pt x="499" y="181"/>
                  </a:lnTo>
                  <a:lnTo>
                    <a:pt x="548" y="162"/>
                  </a:lnTo>
                  <a:lnTo>
                    <a:pt x="542" y="152"/>
                  </a:lnTo>
                  <a:lnTo>
                    <a:pt x="540" y="156"/>
                  </a:lnTo>
                  <a:lnTo>
                    <a:pt x="542" y="160"/>
                  </a:lnTo>
                  <a:lnTo>
                    <a:pt x="544" y="161"/>
                  </a:lnTo>
                  <a:lnTo>
                    <a:pt x="546" y="162"/>
                  </a:lnTo>
                  <a:lnTo>
                    <a:pt x="546" y="156"/>
                  </a:lnTo>
                  <a:lnTo>
                    <a:pt x="543" y="152"/>
                  </a:lnTo>
                  <a:lnTo>
                    <a:pt x="439" y="251"/>
                  </a:lnTo>
                  <a:lnTo>
                    <a:pt x="442" y="255"/>
                  </a:lnTo>
                  <a:lnTo>
                    <a:pt x="439" y="250"/>
                  </a:lnTo>
                  <a:lnTo>
                    <a:pt x="365" y="311"/>
                  </a:lnTo>
                  <a:lnTo>
                    <a:pt x="368" y="316"/>
                  </a:lnTo>
                  <a:lnTo>
                    <a:pt x="366" y="311"/>
                  </a:lnTo>
                  <a:lnTo>
                    <a:pt x="329" y="323"/>
                  </a:lnTo>
                  <a:lnTo>
                    <a:pt x="329" y="323"/>
                  </a:lnTo>
                  <a:lnTo>
                    <a:pt x="328" y="324"/>
                  </a:lnTo>
                  <a:lnTo>
                    <a:pt x="322" y="330"/>
                  </a:lnTo>
                  <a:lnTo>
                    <a:pt x="321" y="330"/>
                  </a:lnTo>
                  <a:lnTo>
                    <a:pt x="290" y="373"/>
                  </a:lnTo>
                  <a:lnTo>
                    <a:pt x="290" y="373"/>
                  </a:lnTo>
                  <a:lnTo>
                    <a:pt x="288" y="377"/>
                  </a:lnTo>
                  <a:lnTo>
                    <a:pt x="288" y="377"/>
                  </a:lnTo>
                  <a:lnTo>
                    <a:pt x="288" y="396"/>
                  </a:lnTo>
                  <a:lnTo>
                    <a:pt x="298" y="392"/>
                  </a:lnTo>
                  <a:lnTo>
                    <a:pt x="296" y="391"/>
                  </a:lnTo>
                  <a:lnTo>
                    <a:pt x="294" y="390"/>
                  </a:lnTo>
                  <a:lnTo>
                    <a:pt x="292" y="391"/>
                  </a:lnTo>
                  <a:lnTo>
                    <a:pt x="290" y="392"/>
                  </a:lnTo>
                  <a:lnTo>
                    <a:pt x="288" y="396"/>
                  </a:lnTo>
                  <a:lnTo>
                    <a:pt x="294" y="396"/>
                  </a:lnTo>
                  <a:lnTo>
                    <a:pt x="299" y="393"/>
                  </a:lnTo>
                  <a:lnTo>
                    <a:pt x="293" y="380"/>
                  </a:lnTo>
                  <a:lnTo>
                    <a:pt x="292" y="379"/>
                  </a:lnTo>
                  <a:lnTo>
                    <a:pt x="290" y="378"/>
                  </a:lnTo>
                  <a:lnTo>
                    <a:pt x="288" y="377"/>
                  </a:lnTo>
                  <a:lnTo>
                    <a:pt x="286" y="378"/>
                  </a:lnTo>
                  <a:lnTo>
                    <a:pt x="284" y="379"/>
                  </a:lnTo>
                  <a:lnTo>
                    <a:pt x="282" y="383"/>
                  </a:lnTo>
                  <a:lnTo>
                    <a:pt x="283" y="382"/>
                  </a:lnTo>
                  <a:lnTo>
                    <a:pt x="277" y="407"/>
                  </a:lnTo>
                  <a:lnTo>
                    <a:pt x="276" y="408"/>
                  </a:lnTo>
                  <a:lnTo>
                    <a:pt x="278" y="412"/>
                  </a:lnTo>
                  <a:lnTo>
                    <a:pt x="279" y="413"/>
                  </a:lnTo>
                  <a:lnTo>
                    <a:pt x="285" y="419"/>
                  </a:lnTo>
                  <a:lnTo>
                    <a:pt x="288" y="414"/>
                  </a:lnTo>
                  <a:lnTo>
                    <a:pt x="282" y="414"/>
                  </a:lnTo>
                  <a:lnTo>
                    <a:pt x="276" y="475"/>
                  </a:lnTo>
                  <a:lnTo>
                    <a:pt x="277" y="477"/>
                  </a:lnTo>
                  <a:lnTo>
                    <a:pt x="283" y="502"/>
                  </a:lnTo>
                  <a:lnTo>
                    <a:pt x="288" y="500"/>
                  </a:lnTo>
                  <a:lnTo>
                    <a:pt x="282" y="500"/>
                  </a:lnTo>
                  <a:lnTo>
                    <a:pt x="276" y="580"/>
                  </a:lnTo>
                  <a:lnTo>
                    <a:pt x="276" y="580"/>
                  </a:lnTo>
                  <a:lnTo>
                    <a:pt x="276" y="598"/>
                  </a:lnTo>
                  <a:lnTo>
                    <a:pt x="277" y="599"/>
                  </a:lnTo>
                  <a:lnTo>
                    <a:pt x="283" y="654"/>
                  </a:lnTo>
                  <a:lnTo>
                    <a:pt x="288" y="647"/>
                  </a:lnTo>
                  <a:lnTo>
                    <a:pt x="286" y="648"/>
                  </a:lnTo>
                  <a:lnTo>
                    <a:pt x="284" y="649"/>
                  </a:lnTo>
                  <a:lnTo>
                    <a:pt x="282" y="653"/>
                  </a:lnTo>
                  <a:lnTo>
                    <a:pt x="282" y="653"/>
                  </a:lnTo>
                  <a:lnTo>
                    <a:pt x="288" y="653"/>
                  </a:lnTo>
                  <a:lnTo>
                    <a:pt x="288" y="647"/>
                  </a:lnTo>
                  <a:lnTo>
                    <a:pt x="258" y="647"/>
                  </a:lnTo>
                  <a:lnTo>
                    <a:pt x="258" y="647"/>
                  </a:lnTo>
                  <a:lnTo>
                    <a:pt x="256" y="648"/>
                  </a:lnTo>
                  <a:lnTo>
                    <a:pt x="237" y="654"/>
                  </a:lnTo>
                  <a:lnTo>
                    <a:pt x="241" y="654"/>
                  </a:lnTo>
                  <a:lnTo>
                    <a:pt x="239" y="653"/>
                  </a:lnTo>
                  <a:lnTo>
                    <a:pt x="239" y="659"/>
                  </a:lnTo>
                  <a:lnTo>
                    <a:pt x="242" y="654"/>
                  </a:lnTo>
                  <a:lnTo>
                    <a:pt x="230" y="648"/>
                  </a:lnTo>
                  <a:lnTo>
                    <a:pt x="229" y="648"/>
                  </a:lnTo>
                  <a:lnTo>
                    <a:pt x="227" y="647"/>
                  </a:lnTo>
                  <a:lnTo>
                    <a:pt x="215" y="647"/>
                  </a:lnTo>
                  <a:lnTo>
                    <a:pt x="215" y="653"/>
                  </a:lnTo>
                  <a:lnTo>
                    <a:pt x="216" y="647"/>
                  </a:lnTo>
                  <a:lnTo>
                    <a:pt x="148" y="641"/>
                  </a:lnTo>
                  <a:lnTo>
                    <a:pt x="147" y="641"/>
                  </a:lnTo>
                  <a:lnTo>
                    <a:pt x="67" y="641"/>
                  </a:lnTo>
                  <a:lnTo>
                    <a:pt x="61" y="641"/>
                  </a:lnTo>
                  <a:lnTo>
                    <a:pt x="24" y="641"/>
                  </a:lnTo>
                  <a:lnTo>
                    <a:pt x="24" y="641"/>
                  </a:lnTo>
                  <a:lnTo>
                    <a:pt x="22" y="642"/>
                  </a:lnTo>
                  <a:lnTo>
                    <a:pt x="21" y="643"/>
                  </a:lnTo>
                  <a:lnTo>
                    <a:pt x="15" y="649"/>
                  </a:lnTo>
                  <a:lnTo>
                    <a:pt x="18" y="647"/>
                  </a:lnTo>
                  <a:lnTo>
                    <a:pt x="16" y="648"/>
                  </a:lnTo>
                  <a:lnTo>
                    <a:pt x="18" y="653"/>
                  </a:lnTo>
                  <a:lnTo>
                    <a:pt x="18" y="647"/>
                  </a:lnTo>
                  <a:lnTo>
                    <a:pt x="0" y="64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4" name=""/>
            <p:cNvSpPr/>
            <p:nvPr/>
          </p:nvSpPr>
          <p:spPr>
            <a:xfrm>
              <a:off x="6386760" y="4217760"/>
              <a:ext cx="455400" cy="515520"/>
            </a:xfrm>
            <a:custGeom>
              <a:avLst/>
              <a:gdLst/>
              <a:ahLst/>
              <a:rect l="l" t="t" r="r" b="b"/>
              <a:pathLst>
                <a:path w="280" h="325">
                  <a:moveTo>
                    <a:pt x="109" y="145"/>
                  </a:moveTo>
                  <a:lnTo>
                    <a:pt x="100" y="137"/>
                  </a:lnTo>
                  <a:lnTo>
                    <a:pt x="21" y="266"/>
                  </a:lnTo>
                  <a:lnTo>
                    <a:pt x="20" y="268"/>
                  </a:lnTo>
                  <a:lnTo>
                    <a:pt x="1" y="317"/>
                  </a:lnTo>
                  <a:lnTo>
                    <a:pt x="6" y="319"/>
                  </a:lnTo>
                  <a:lnTo>
                    <a:pt x="12" y="319"/>
                  </a:lnTo>
                  <a:lnTo>
                    <a:pt x="10" y="315"/>
                  </a:lnTo>
                  <a:lnTo>
                    <a:pt x="8" y="314"/>
                  </a:lnTo>
                  <a:lnTo>
                    <a:pt x="6" y="313"/>
                  </a:lnTo>
                  <a:lnTo>
                    <a:pt x="4" y="314"/>
                  </a:lnTo>
                  <a:lnTo>
                    <a:pt x="2" y="315"/>
                  </a:lnTo>
                  <a:lnTo>
                    <a:pt x="12" y="320"/>
                  </a:lnTo>
                  <a:lnTo>
                    <a:pt x="18" y="247"/>
                  </a:lnTo>
                  <a:lnTo>
                    <a:pt x="12" y="246"/>
                  </a:lnTo>
                  <a:lnTo>
                    <a:pt x="17" y="248"/>
                  </a:lnTo>
                  <a:lnTo>
                    <a:pt x="85" y="82"/>
                  </a:lnTo>
                  <a:lnTo>
                    <a:pt x="86" y="80"/>
                  </a:lnTo>
                  <a:lnTo>
                    <a:pt x="85" y="77"/>
                  </a:lnTo>
                  <a:lnTo>
                    <a:pt x="79" y="65"/>
                  </a:lnTo>
                  <a:lnTo>
                    <a:pt x="74" y="68"/>
                  </a:lnTo>
                  <a:lnTo>
                    <a:pt x="78" y="72"/>
                  </a:lnTo>
                  <a:lnTo>
                    <a:pt x="80" y="68"/>
                  </a:lnTo>
                  <a:lnTo>
                    <a:pt x="78" y="73"/>
                  </a:lnTo>
                  <a:lnTo>
                    <a:pt x="96" y="48"/>
                  </a:lnTo>
                  <a:lnTo>
                    <a:pt x="96" y="47"/>
                  </a:lnTo>
                  <a:lnTo>
                    <a:pt x="98" y="44"/>
                  </a:lnTo>
                  <a:lnTo>
                    <a:pt x="104" y="7"/>
                  </a:lnTo>
                  <a:lnTo>
                    <a:pt x="98" y="6"/>
                  </a:lnTo>
                  <a:lnTo>
                    <a:pt x="94" y="10"/>
                  </a:lnTo>
                  <a:lnTo>
                    <a:pt x="96" y="11"/>
                  </a:lnTo>
                  <a:lnTo>
                    <a:pt x="98" y="12"/>
                  </a:lnTo>
                  <a:lnTo>
                    <a:pt x="100" y="11"/>
                  </a:lnTo>
                  <a:lnTo>
                    <a:pt x="102" y="10"/>
                  </a:lnTo>
                  <a:lnTo>
                    <a:pt x="94" y="10"/>
                  </a:lnTo>
                  <a:lnTo>
                    <a:pt x="131" y="72"/>
                  </a:lnTo>
                  <a:lnTo>
                    <a:pt x="131" y="72"/>
                  </a:lnTo>
                  <a:lnTo>
                    <a:pt x="133" y="73"/>
                  </a:lnTo>
                  <a:lnTo>
                    <a:pt x="135" y="74"/>
                  </a:lnTo>
                  <a:lnTo>
                    <a:pt x="184" y="74"/>
                  </a:lnTo>
                  <a:lnTo>
                    <a:pt x="184" y="68"/>
                  </a:lnTo>
                  <a:lnTo>
                    <a:pt x="182" y="73"/>
                  </a:lnTo>
                  <a:lnTo>
                    <a:pt x="180" y="73"/>
                  </a:lnTo>
                  <a:lnTo>
                    <a:pt x="205" y="110"/>
                  </a:lnTo>
                  <a:lnTo>
                    <a:pt x="207" y="110"/>
                  </a:lnTo>
                  <a:lnTo>
                    <a:pt x="208" y="111"/>
                  </a:lnTo>
                  <a:lnTo>
                    <a:pt x="245" y="117"/>
                  </a:lnTo>
                  <a:lnTo>
                    <a:pt x="246" y="117"/>
                  </a:lnTo>
                  <a:lnTo>
                    <a:pt x="248" y="116"/>
                  </a:lnTo>
                  <a:lnTo>
                    <a:pt x="250" y="116"/>
                  </a:lnTo>
                  <a:lnTo>
                    <a:pt x="280" y="85"/>
                  </a:lnTo>
                  <a:lnTo>
                    <a:pt x="273" y="76"/>
                  </a:lnTo>
                  <a:lnTo>
                    <a:pt x="243" y="107"/>
                  </a:lnTo>
                  <a:lnTo>
                    <a:pt x="246" y="105"/>
                  </a:lnTo>
                  <a:lnTo>
                    <a:pt x="244" y="106"/>
                  </a:lnTo>
                  <a:lnTo>
                    <a:pt x="246" y="111"/>
                  </a:lnTo>
                  <a:lnTo>
                    <a:pt x="247" y="105"/>
                  </a:lnTo>
                  <a:lnTo>
                    <a:pt x="210" y="99"/>
                  </a:lnTo>
                  <a:lnTo>
                    <a:pt x="211" y="100"/>
                  </a:lnTo>
                  <a:lnTo>
                    <a:pt x="209" y="105"/>
                  </a:lnTo>
                  <a:lnTo>
                    <a:pt x="213" y="101"/>
                  </a:lnTo>
                  <a:lnTo>
                    <a:pt x="188" y="64"/>
                  </a:lnTo>
                  <a:lnTo>
                    <a:pt x="186" y="63"/>
                  </a:lnTo>
                  <a:lnTo>
                    <a:pt x="184" y="62"/>
                  </a:lnTo>
                  <a:lnTo>
                    <a:pt x="135" y="62"/>
                  </a:lnTo>
                  <a:lnTo>
                    <a:pt x="139" y="64"/>
                  </a:lnTo>
                  <a:lnTo>
                    <a:pt x="137" y="63"/>
                  </a:lnTo>
                  <a:lnTo>
                    <a:pt x="135" y="68"/>
                  </a:lnTo>
                  <a:lnTo>
                    <a:pt x="140" y="64"/>
                  </a:lnTo>
                  <a:lnTo>
                    <a:pt x="103" y="2"/>
                  </a:lnTo>
                  <a:lnTo>
                    <a:pt x="102" y="2"/>
                  </a:lnTo>
                  <a:lnTo>
                    <a:pt x="100" y="1"/>
                  </a:lnTo>
                  <a:lnTo>
                    <a:pt x="98" y="0"/>
                  </a:lnTo>
                  <a:lnTo>
                    <a:pt x="96" y="1"/>
                  </a:lnTo>
                  <a:lnTo>
                    <a:pt x="94" y="2"/>
                  </a:lnTo>
                  <a:lnTo>
                    <a:pt x="92" y="6"/>
                  </a:lnTo>
                  <a:lnTo>
                    <a:pt x="93" y="5"/>
                  </a:lnTo>
                  <a:lnTo>
                    <a:pt x="87" y="42"/>
                  </a:lnTo>
                  <a:lnTo>
                    <a:pt x="92" y="43"/>
                  </a:lnTo>
                  <a:lnTo>
                    <a:pt x="88" y="39"/>
                  </a:lnTo>
                  <a:lnTo>
                    <a:pt x="70" y="64"/>
                  </a:lnTo>
                  <a:lnTo>
                    <a:pt x="70" y="64"/>
                  </a:lnTo>
                  <a:lnTo>
                    <a:pt x="68" y="68"/>
                  </a:lnTo>
                  <a:lnTo>
                    <a:pt x="70" y="71"/>
                  </a:lnTo>
                  <a:lnTo>
                    <a:pt x="76" y="83"/>
                  </a:lnTo>
                  <a:lnTo>
                    <a:pt x="80" y="80"/>
                  </a:lnTo>
                  <a:lnTo>
                    <a:pt x="75" y="78"/>
                  </a:lnTo>
                  <a:lnTo>
                    <a:pt x="7" y="244"/>
                  </a:lnTo>
                  <a:lnTo>
                    <a:pt x="6" y="246"/>
                  </a:lnTo>
                  <a:lnTo>
                    <a:pt x="0" y="319"/>
                  </a:lnTo>
                  <a:lnTo>
                    <a:pt x="0" y="319"/>
                  </a:lnTo>
                  <a:lnTo>
                    <a:pt x="2" y="323"/>
                  </a:lnTo>
                  <a:lnTo>
                    <a:pt x="4" y="324"/>
                  </a:lnTo>
                  <a:lnTo>
                    <a:pt x="6" y="325"/>
                  </a:lnTo>
                  <a:lnTo>
                    <a:pt x="8" y="324"/>
                  </a:lnTo>
                  <a:lnTo>
                    <a:pt x="10" y="323"/>
                  </a:lnTo>
                  <a:lnTo>
                    <a:pt x="12" y="319"/>
                  </a:lnTo>
                  <a:lnTo>
                    <a:pt x="11" y="321"/>
                  </a:lnTo>
                  <a:lnTo>
                    <a:pt x="30" y="272"/>
                  </a:lnTo>
                  <a:lnTo>
                    <a:pt x="25" y="270"/>
                  </a:lnTo>
                  <a:lnTo>
                    <a:pt x="30" y="274"/>
                  </a:lnTo>
                  <a:lnTo>
                    <a:pt x="109" y="14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5" name=""/>
            <p:cNvSpPr/>
            <p:nvPr/>
          </p:nvSpPr>
          <p:spPr>
            <a:xfrm>
              <a:off x="6765840" y="4392360"/>
              <a:ext cx="56520" cy="86760"/>
            </a:xfrm>
            <a:custGeom>
              <a:avLst/>
              <a:gdLst/>
              <a:ahLst/>
              <a:rect l="l" t="t" r="r" b="b"/>
              <a:pathLst>
                <a:path w="35" h="55">
                  <a:moveTo>
                    <a:pt x="19" y="3"/>
                  </a:moveTo>
                  <a:lnTo>
                    <a:pt x="8" y="0"/>
                  </a:lnTo>
                  <a:lnTo>
                    <a:pt x="1" y="24"/>
                  </a:lnTo>
                  <a:lnTo>
                    <a:pt x="0" y="25"/>
                  </a:lnTo>
                  <a:lnTo>
                    <a:pt x="2" y="29"/>
                  </a:lnTo>
                  <a:lnTo>
                    <a:pt x="3" y="30"/>
                  </a:lnTo>
                  <a:lnTo>
                    <a:pt x="28" y="55"/>
                  </a:lnTo>
                  <a:lnTo>
                    <a:pt x="35" y="46"/>
                  </a:lnTo>
                  <a:lnTo>
                    <a:pt x="10" y="21"/>
                  </a:lnTo>
                  <a:lnTo>
                    <a:pt x="6" y="25"/>
                  </a:lnTo>
                  <a:lnTo>
                    <a:pt x="12" y="27"/>
                  </a:lnTo>
                  <a:lnTo>
                    <a:pt x="19" y="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6" name=""/>
            <p:cNvSpPr/>
            <p:nvPr/>
          </p:nvSpPr>
          <p:spPr>
            <a:xfrm>
              <a:off x="6816600" y="4462200"/>
              <a:ext cx="147960" cy="129960"/>
            </a:xfrm>
            <a:custGeom>
              <a:avLst/>
              <a:gdLst/>
              <a:ahLst/>
              <a:rect l="l" t="t" r="r" b="b"/>
              <a:pathLst>
                <a:path w="91" h="82">
                  <a:moveTo>
                    <a:pt x="0" y="0"/>
                  </a:moveTo>
                  <a:lnTo>
                    <a:pt x="0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4" y="12"/>
                  </a:lnTo>
                  <a:lnTo>
                    <a:pt x="16" y="18"/>
                  </a:lnTo>
                  <a:lnTo>
                    <a:pt x="18" y="12"/>
                  </a:lnTo>
                  <a:lnTo>
                    <a:pt x="15" y="17"/>
                  </a:lnTo>
                  <a:lnTo>
                    <a:pt x="34" y="29"/>
                  </a:lnTo>
                  <a:lnTo>
                    <a:pt x="37" y="24"/>
                  </a:lnTo>
                  <a:lnTo>
                    <a:pt x="34" y="29"/>
                  </a:lnTo>
                  <a:lnTo>
                    <a:pt x="52" y="41"/>
                  </a:lnTo>
                  <a:lnTo>
                    <a:pt x="55" y="36"/>
                  </a:lnTo>
                  <a:lnTo>
                    <a:pt x="52" y="41"/>
                  </a:lnTo>
                  <a:lnTo>
                    <a:pt x="71" y="60"/>
                  </a:lnTo>
                  <a:lnTo>
                    <a:pt x="74" y="55"/>
                  </a:lnTo>
                  <a:lnTo>
                    <a:pt x="70" y="58"/>
                  </a:lnTo>
                  <a:lnTo>
                    <a:pt x="82" y="82"/>
                  </a:lnTo>
                  <a:lnTo>
                    <a:pt x="91" y="76"/>
                  </a:lnTo>
                  <a:lnTo>
                    <a:pt x="79" y="52"/>
                  </a:lnTo>
                  <a:lnTo>
                    <a:pt x="78" y="51"/>
                  </a:lnTo>
                  <a:lnTo>
                    <a:pt x="59" y="32"/>
                  </a:lnTo>
                  <a:lnTo>
                    <a:pt x="59" y="31"/>
                  </a:lnTo>
                  <a:lnTo>
                    <a:pt x="41" y="19"/>
                  </a:lnTo>
                  <a:lnTo>
                    <a:pt x="40" y="19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9" y="1"/>
                  </a:lnTo>
                  <a:lnTo>
                    <a:pt x="8" y="1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7" name=""/>
            <p:cNvSpPr/>
            <p:nvPr/>
          </p:nvSpPr>
          <p:spPr>
            <a:xfrm>
              <a:off x="6695640" y="4587480"/>
              <a:ext cx="441360" cy="139320"/>
            </a:xfrm>
            <a:custGeom>
              <a:avLst/>
              <a:gdLst/>
              <a:ahLst/>
              <a:rect l="l" t="t" r="r" b="b"/>
              <a:pathLst>
                <a:path w="271" h="88">
                  <a:moveTo>
                    <a:pt x="20" y="88"/>
                  </a:moveTo>
                  <a:lnTo>
                    <a:pt x="31" y="85"/>
                  </a:lnTo>
                  <a:lnTo>
                    <a:pt x="12" y="18"/>
                  </a:lnTo>
                  <a:lnTo>
                    <a:pt x="6" y="19"/>
                  </a:lnTo>
                  <a:lnTo>
                    <a:pt x="8" y="24"/>
                  </a:lnTo>
                  <a:lnTo>
                    <a:pt x="10" y="23"/>
                  </a:lnTo>
                  <a:lnTo>
                    <a:pt x="12" y="19"/>
                  </a:lnTo>
                  <a:lnTo>
                    <a:pt x="7" y="25"/>
                  </a:lnTo>
                  <a:lnTo>
                    <a:pt x="44" y="19"/>
                  </a:lnTo>
                  <a:lnTo>
                    <a:pt x="43" y="13"/>
                  </a:lnTo>
                  <a:lnTo>
                    <a:pt x="37" y="13"/>
                  </a:lnTo>
                  <a:lnTo>
                    <a:pt x="39" y="17"/>
                  </a:lnTo>
                  <a:lnTo>
                    <a:pt x="41" y="18"/>
                  </a:lnTo>
                  <a:lnTo>
                    <a:pt x="43" y="19"/>
                  </a:lnTo>
                  <a:lnTo>
                    <a:pt x="37" y="13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9" y="23"/>
                  </a:lnTo>
                  <a:lnTo>
                    <a:pt x="41" y="24"/>
                  </a:lnTo>
                  <a:lnTo>
                    <a:pt x="43" y="25"/>
                  </a:lnTo>
                  <a:lnTo>
                    <a:pt x="80" y="25"/>
                  </a:lnTo>
                  <a:lnTo>
                    <a:pt x="81" y="25"/>
                  </a:lnTo>
                  <a:lnTo>
                    <a:pt x="271" y="12"/>
                  </a:lnTo>
                  <a:lnTo>
                    <a:pt x="270" y="0"/>
                  </a:lnTo>
                  <a:lnTo>
                    <a:pt x="80" y="13"/>
                  </a:lnTo>
                  <a:lnTo>
                    <a:pt x="80" y="19"/>
                  </a:lnTo>
                  <a:lnTo>
                    <a:pt x="80" y="13"/>
                  </a:lnTo>
                  <a:lnTo>
                    <a:pt x="43" y="13"/>
                  </a:lnTo>
                  <a:lnTo>
                    <a:pt x="49" y="19"/>
                  </a:lnTo>
                  <a:lnTo>
                    <a:pt x="47" y="15"/>
                  </a:lnTo>
                  <a:lnTo>
                    <a:pt x="45" y="14"/>
                  </a:lnTo>
                  <a:lnTo>
                    <a:pt x="43" y="19"/>
                  </a:lnTo>
                  <a:lnTo>
                    <a:pt x="49" y="19"/>
                  </a:lnTo>
                  <a:lnTo>
                    <a:pt x="49" y="13"/>
                  </a:lnTo>
                  <a:lnTo>
                    <a:pt x="49" y="13"/>
                  </a:lnTo>
                  <a:lnTo>
                    <a:pt x="47" y="9"/>
                  </a:lnTo>
                  <a:lnTo>
                    <a:pt x="45" y="8"/>
                  </a:lnTo>
                  <a:lnTo>
                    <a:pt x="43" y="7"/>
                  </a:lnTo>
                  <a:lnTo>
                    <a:pt x="42" y="7"/>
                  </a:lnTo>
                  <a:lnTo>
                    <a:pt x="5" y="13"/>
                  </a:lnTo>
                  <a:lnTo>
                    <a:pt x="4" y="14"/>
                  </a:lnTo>
                  <a:lnTo>
                    <a:pt x="2" y="15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1" y="21"/>
                  </a:lnTo>
                  <a:lnTo>
                    <a:pt x="20" y="8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8" name=""/>
            <p:cNvSpPr/>
            <p:nvPr/>
          </p:nvSpPr>
          <p:spPr>
            <a:xfrm>
              <a:off x="6407640" y="3904920"/>
              <a:ext cx="111960" cy="79200"/>
            </a:xfrm>
            <a:custGeom>
              <a:avLst/>
              <a:gdLst/>
              <a:ahLst/>
              <a:rect l="l" t="t" r="r" b="b"/>
              <a:pathLst>
                <a:path w="69" h="50">
                  <a:moveTo>
                    <a:pt x="18" y="3"/>
                  </a:moveTo>
                  <a:lnTo>
                    <a:pt x="7" y="0"/>
                  </a:lnTo>
                  <a:lnTo>
                    <a:pt x="1" y="25"/>
                  </a:lnTo>
                  <a:lnTo>
                    <a:pt x="0" y="26"/>
                  </a:lnTo>
                  <a:lnTo>
                    <a:pt x="2" y="30"/>
                  </a:lnTo>
                  <a:lnTo>
                    <a:pt x="4" y="31"/>
                  </a:lnTo>
                  <a:lnTo>
                    <a:pt x="4" y="32"/>
                  </a:lnTo>
                  <a:lnTo>
                    <a:pt x="22" y="38"/>
                  </a:lnTo>
                  <a:lnTo>
                    <a:pt x="23" y="38"/>
                  </a:lnTo>
                  <a:lnTo>
                    <a:pt x="66" y="50"/>
                  </a:lnTo>
                  <a:lnTo>
                    <a:pt x="69" y="39"/>
                  </a:lnTo>
                  <a:lnTo>
                    <a:pt x="26" y="27"/>
                  </a:lnTo>
                  <a:lnTo>
                    <a:pt x="24" y="32"/>
                  </a:lnTo>
                  <a:lnTo>
                    <a:pt x="26" y="27"/>
                  </a:lnTo>
                  <a:lnTo>
                    <a:pt x="8" y="21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8" y="21"/>
                  </a:lnTo>
                  <a:lnTo>
                    <a:pt x="6" y="26"/>
                  </a:lnTo>
                  <a:lnTo>
                    <a:pt x="12" y="28"/>
                  </a:lnTo>
                  <a:lnTo>
                    <a:pt x="18" y="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9" name=""/>
            <p:cNvSpPr/>
            <p:nvPr/>
          </p:nvSpPr>
          <p:spPr>
            <a:xfrm>
              <a:off x="6269400" y="3790800"/>
              <a:ext cx="578160" cy="445680"/>
            </a:xfrm>
            <a:custGeom>
              <a:avLst/>
              <a:gdLst/>
              <a:ahLst/>
              <a:rect l="l" t="t" r="r" b="b"/>
              <a:pathLst>
                <a:path w="355" h="281">
                  <a:moveTo>
                    <a:pt x="355" y="12"/>
                  </a:moveTo>
                  <a:lnTo>
                    <a:pt x="354" y="0"/>
                  </a:lnTo>
                  <a:lnTo>
                    <a:pt x="232" y="12"/>
                  </a:lnTo>
                  <a:lnTo>
                    <a:pt x="230" y="13"/>
                  </a:lnTo>
                  <a:lnTo>
                    <a:pt x="228" y="14"/>
                  </a:lnTo>
                  <a:lnTo>
                    <a:pt x="226" y="18"/>
                  </a:lnTo>
                  <a:lnTo>
                    <a:pt x="226" y="30"/>
                  </a:lnTo>
                  <a:lnTo>
                    <a:pt x="232" y="30"/>
                  </a:lnTo>
                  <a:lnTo>
                    <a:pt x="227" y="29"/>
                  </a:lnTo>
                  <a:lnTo>
                    <a:pt x="196" y="139"/>
                  </a:lnTo>
                  <a:lnTo>
                    <a:pt x="201" y="140"/>
                  </a:lnTo>
                  <a:lnTo>
                    <a:pt x="199" y="135"/>
                  </a:lnTo>
                  <a:lnTo>
                    <a:pt x="197" y="136"/>
                  </a:lnTo>
                  <a:lnTo>
                    <a:pt x="199" y="135"/>
                  </a:lnTo>
                  <a:lnTo>
                    <a:pt x="162" y="148"/>
                  </a:lnTo>
                  <a:lnTo>
                    <a:pt x="164" y="153"/>
                  </a:lnTo>
                  <a:lnTo>
                    <a:pt x="164" y="147"/>
                  </a:lnTo>
                  <a:lnTo>
                    <a:pt x="166" y="148"/>
                  </a:lnTo>
                  <a:lnTo>
                    <a:pt x="142" y="142"/>
                  </a:lnTo>
                  <a:lnTo>
                    <a:pt x="140" y="141"/>
                  </a:lnTo>
                  <a:lnTo>
                    <a:pt x="138" y="142"/>
                  </a:lnTo>
                  <a:lnTo>
                    <a:pt x="136" y="143"/>
                  </a:lnTo>
                  <a:lnTo>
                    <a:pt x="134" y="147"/>
                  </a:lnTo>
                  <a:lnTo>
                    <a:pt x="134" y="159"/>
                  </a:lnTo>
                  <a:lnTo>
                    <a:pt x="140" y="159"/>
                  </a:lnTo>
                  <a:lnTo>
                    <a:pt x="136" y="155"/>
                  </a:lnTo>
                  <a:lnTo>
                    <a:pt x="137" y="155"/>
                  </a:lnTo>
                  <a:lnTo>
                    <a:pt x="124" y="167"/>
                  </a:lnTo>
                  <a:lnTo>
                    <a:pt x="123" y="167"/>
                  </a:lnTo>
                  <a:lnTo>
                    <a:pt x="122" y="170"/>
                  </a:lnTo>
                  <a:lnTo>
                    <a:pt x="98" y="274"/>
                  </a:lnTo>
                  <a:lnTo>
                    <a:pt x="97" y="275"/>
                  </a:lnTo>
                  <a:lnTo>
                    <a:pt x="99" y="279"/>
                  </a:lnTo>
                  <a:lnTo>
                    <a:pt x="101" y="280"/>
                  </a:lnTo>
                  <a:lnTo>
                    <a:pt x="103" y="281"/>
                  </a:lnTo>
                  <a:lnTo>
                    <a:pt x="170" y="281"/>
                  </a:lnTo>
                  <a:lnTo>
                    <a:pt x="170" y="281"/>
                  </a:lnTo>
                  <a:lnTo>
                    <a:pt x="172" y="280"/>
                  </a:lnTo>
                  <a:lnTo>
                    <a:pt x="174" y="279"/>
                  </a:lnTo>
                  <a:lnTo>
                    <a:pt x="176" y="275"/>
                  </a:lnTo>
                  <a:lnTo>
                    <a:pt x="176" y="275"/>
                  </a:lnTo>
                  <a:lnTo>
                    <a:pt x="170" y="128"/>
                  </a:lnTo>
                  <a:lnTo>
                    <a:pt x="168" y="124"/>
                  </a:lnTo>
                  <a:lnTo>
                    <a:pt x="168" y="124"/>
                  </a:lnTo>
                  <a:lnTo>
                    <a:pt x="156" y="112"/>
                  </a:lnTo>
                  <a:lnTo>
                    <a:pt x="150" y="106"/>
                  </a:lnTo>
                  <a:lnTo>
                    <a:pt x="146" y="110"/>
                  </a:lnTo>
                  <a:lnTo>
                    <a:pt x="152" y="110"/>
                  </a:lnTo>
                  <a:lnTo>
                    <a:pt x="150" y="106"/>
                  </a:lnTo>
                  <a:lnTo>
                    <a:pt x="151" y="114"/>
                  </a:lnTo>
                  <a:lnTo>
                    <a:pt x="163" y="95"/>
                  </a:lnTo>
                  <a:lnTo>
                    <a:pt x="164" y="91"/>
                  </a:lnTo>
                  <a:lnTo>
                    <a:pt x="162" y="87"/>
                  </a:lnTo>
                  <a:lnTo>
                    <a:pt x="160" y="86"/>
                  </a:lnTo>
                  <a:lnTo>
                    <a:pt x="158" y="85"/>
                  </a:lnTo>
                  <a:lnTo>
                    <a:pt x="140" y="85"/>
                  </a:lnTo>
                  <a:lnTo>
                    <a:pt x="140" y="91"/>
                  </a:lnTo>
                  <a:lnTo>
                    <a:pt x="144" y="87"/>
                  </a:lnTo>
                  <a:lnTo>
                    <a:pt x="142" y="86"/>
                  </a:lnTo>
                  <a:lnTo>
                    <a:pt x="145" y="89"/>
                  </a:lnTo>
                  <a:lnTo>
                    <a:pt x="132" y="59"/>
                  </a:lnTo>
                  <a:lnTo>
                    <a:pt x="131" y="57"/>
                  </a:lnTo>
                  <a:lnTo>
                    <a:pt x="129" y="56"/>
                  </a:lnTo>
                  <a:lnTo>
                    <a:pt x="127" y="55"/>
                  </a:lnTo>
                  <a:lnTo>
                    <a:pt x="109" y="55"/>
                  </a:lnTo>
                  <a:lnTo>
                    <a:pt x="109" y="61"/>
                  </a:lnTo>
                  <a:lnTo>
                    <a:pt x="115" y="61"/>
                  </a:lnTo>
                  <a:lnTo>
                    <a:pt x="113" y="57"/>
                  </a:lnTo>
                  <a:lnTo>
                    <a:pt x="111" y="56"/>
                  </a:lnTo>
                  <a:lnTo>
                    <a:pt x="115" y="61"/>
                  </a:lnTo>
                  <a:lnTo>
                    <a:pt x="115" y="55"/>
                  </a:lnTo>
                  <a:lnTo>
                    <a:pt x="115" y="55"/>
                  </a:lnTo>
                  <a:lnTo>
                    <a:pt x="113" y="51"/>
                  </a:lnTo>
                  <a:lnTo>
                    <a:pt x="111" y="50"/>
                  </a:lnTo>
                  <a:lnTo>
                    <a:pt x="109" y="49"/>
                  </a:lnTo>
                  <a:lnTo>
                    <a:pt x="91" y="49"/>
                  </a:lnTo>
                  <a:lnTo>
                    <a:pt x="91" y="49"/>
                  </a:lnTo>
                  <a:lnTo>
                    <a:pt x="89" y="50"/>
                  </a:lnTo>
                  <a:lnTo>
                    <a:pt x="87" y="51"/>
                  </a:lnTo>
                  <a:lnTo>
                    <a:pt x="85" y="55"/>
                  </a:lnTo>
                  <a:lnTo>
                    <a:pt x="85" y="104"/>
                  </a:lnTo>
                  <a:lnTo>
                    <a:pt x="91" y="104"/>
                  </a:lnTo>
                  <a:lnTo>
                    <a:pt x="91" y="98"/>
                  </a:lnTo>
                  <a:lnTo>
                    <a:pt x="89" y="99"/>
                  </a:lnTo>
                  <a:lnTo>
                    <a:pt x="87" y="100"/>
                  </a:lnTo>
                  <a:lnTo>
                    <a:pt x="92" y="98"/>
                  </a:lnTo>
                  <a:lnTo>
                    <a:pt x="12" y="92"/>
                  </a:lnTo>
                  <a:lnTo>
                    <a:pt x="11" y="98"/>
                  </a:lnTo>
                  <a:lnTo>
                    <a:pt x="15" y="94"/>
                  </a:lnTo>
                  <a:lnTo>
                    <a:pt x="13" y="93"/>
                  </a:lnTo>
                  <a:lnTo>
                    <a:pt x="16" y="95"/>
                  </a:lnTo>
                  <a:lnTo>
                    <a:pt x="10" y="82"/>
                  </a:lnTo>
                  <a:lnTo>
                    <a:pt x="0" y="88"/>
                  </a:lnTo>
                  <a:lnTo>
                    <a:pt x="6" y="101"/>
                  </a:lnTo>
                  <a:lnTo>
                    <a:pt x="7" y="102"/>
                  </a:lnTo>
                  <a:lnTo>
                    <a:pt x="9" y="103"/>
                  </a:lnTo>
                  <a:lnTo>
                    <a:pt x="11" y="104"/>
                  </a:lnTo>
                  <a:lnTo>
                    <a:pt x="91" y="110"/>
                  </a:lnTo>
                  <a:lnTo>
                    <a:pt x="91" y="110"/>
                  </a:lnTo>
                  <a:lnTo>
                    <a:pt x="93" y="109"/>
                  </a:lnTo>
                  <a:lnTo>
                    <a:pt x="95" y="108"/>
                  </a:lnTo>
                  <a:lnTo>
                    <a:pt x="97" y="104"/>
                  </a:lnTo>
                  <a:lnTo>
                    <a:pt x="97" y="104"/>
                  </a:lnTo>
                  <a:lnTo>
                    <a:pt x="97" y="55"/>
                  </a:lnTo>
                  <a:lnTo>
                    <a:pt x="91" y="61"/>
                  </a:lnTo>
                  <a:lnTo>
                    <a:pt x="93" y="60"/>
                  </a:lnTo>
                  <a:lnTo>
                    <a:pt x="95" y="59"/>
                  </a:lnTo>
                  <a:lnTo>
                    <a:pt x="97" y="55"/>
                  </a:lnTo>
                  <a:lnTo>
                    <a:pt x="91" y="55"/>
                  </a:lnTo>
                  <a:lnTo>
                    <a:pt x="91" y="61"/>
                  </a:lnTo>
                  <a:lnTo>
                    <a:pt x="109" y="61"/>
                  </a:lnTo>
                  <a:lnTo>
                    <a:pt x="103" y="55"/>
                  </a:lnTo>
                  <a:lnTo>
                    <a:pt x="105" y="59"/>
                  </a:lnTo>
                  <a:lnTo>
                    <a:pt x="107" y="60"/>
                  </a:lnTo>
                  <a:lnTo>
                    <a:pt x="109" y="55"/>
                  </a:lnTo>
                  <a:lnTo>
                    <a:pt x="103" y="55"/>
                  </a:lnTo>
                  <a:lnTo>
                    <a:pt x="103" y="61"/>
                  </a:lnTo>
                  <a:lnTo>
                    <a:pt x="103" y="61"/>
                  </a:lnTo>
                  <a:lnTo>
                    <a:pt x="105" y="65"/>
                  </a:lnTo>
                  <a:lnTo>
                    <a:pt x="107" y="66"/>
                  </a:lnTo>
                  <a:lnTo>
                    <a:pt x="109" y="67"/>
                  </a:lnTo>
                  <a:lnTo>
                    <a:pt x="127" y="67"/>
                  </a:lnTo>
                  <a:lnTo>
                    <a:pt x="123" y="65"/>
                  </a:lnTo>
                  <a:lnTo>
                    <a:pt x="125" y="66"/>
                  </a:lnTo>
                  <a:lnTo>
                    <a:pt x="127" y="61"/>
                  </a:lnTo>
                  <a:lnTo>
                    <a:pt x="122" y="64"/>
                  </a:lnTo>
                  <a:lnTo>
                    <a:pt x="135" y="94"/>
                  </a:lnTo>
                  <a:lnTo>
                    <a:pt x="136" y="95"/>
                  </a:lnTo>
                  <a:lnTo>
                    <a:pt x="138" y="96"/>
                  </a:lnTo>
                  <a:lnTo>
                    <a:pt x="140" y="97"/>
                  </a:lnTo>
                  <a:lnTo>
                    <a:pt x="158" y="97"/>
                  </a:lnTo>
                  <a:lnTo>
                    <a:pt x="152" y="91"/>
                  </a:lnTo>
                  <a:lnTo>
                    <a:pt x="154" y="95"/>
                  </a:lnTo>
                  <a:lnTo>
                    <a:pt x="156" y="96"/>
                  </a:lnTo>
                  <a:lnTo>
                    <a:pt x="158" y="91"/>
                  </a:lnTo>
                  <a:lnTo>
                    <a:pt x="154" y="87"/>
                  </a:lnTo>
                  <a:lnTo>
                    <a:pt x="142" y="106"/>
                  </a:lnTo>
                  <a:lnTo>
                    <a:pt x="140" y="110"/>
                  </a:lnTo>
                  <a:lnTo>
                    <a:pt x="142" y="114"/>
                  </a:lnTo>
                  <a:lnTo>
                    <a:pt x="143" y="115"/>
                  </a:lnTo>
                  <a:lnTo>
                    <a:pt x="149" y="121"/>
                  </a:lnTo>
                  <a:lnTo>
                    <a:pt x="161" y="133"/>
                  </a:lnTo>
                  <a:lnTo>
                    <a:pt x="164" y="128"/>
                  </a:lnTo>
                  <a:lnTo>
                    <a:pt x="158" y="128"/>
                  </a:lnTo>
                  <a:lnTo>
                    <a:pt x="164" y="275"/>
                  </a:lnTo>
                  <a:lnTo>
                    <a:pt x="170" y="269"/>
                  </a:lnTo>
                  <a:lnTo>
                    <a:pt x="168" y="270"/>
                  </a:lnTo>
                  <a:lnTo>
                    <a:pt x="166" y="271"/>
                  </a:lnTo>
                  <a:lnTo>
                    <a:pt x="164" y="275"/>
                  </a:lnTo>
                  <a:lnTo>
                    <a:pt x="164" y="275"/>
                  </a:lnTo>
                  <a:lnTo>
                    <a:pt x="170" y="275"/>
                  </a:lnTo>
                  <a:lnTo>
                    <a:pt x="170" y="269"/>
                  </a:lnTo>
                  <a:lnTo>
                    <a:pt x="103" y="269"/>
                  </a:lnTo>
                  <a:lnTo>
                    <a:pt x="109" y="275"/>
                  </a:lnTo>
                  <a:lnTo>
                    <a:pt x="107" y="271"/>
                  </a:lnTo>
                  <a:lnTo>
                    <a:pt x="105" y="270"/>
                  </a:lnTo>
                  <a:lnTo>
                    <a:pt x="103" y="275"/>
                  </a:lnTo>
                  <a:lnTo>
                    <a:pt x="109" y="276"/>
                  </a:lnTo>
                  <a:lnTo>
                    <a:pt x="133" y="172"/>
                  </a:lnTo>
                  <a:lnTo>
                    <a:pt x="127" y="171"/>
                  </a:lnTo>
                  <a:lnTo>
                    <a:pt x="131" y="176"/>
                  </a:lnTo>
                  <a:lnTo>
                    <a:pt x="144" y="164"/>
                  </a:lnTo>
                  <a:lnTo>
                    <a:pt x="144" y="163"/>
                  </a:lnTo>
                  <a:lnTo>
                    <a:pt x="146" y="159"/>
                  </a:lnTo>
                  <a:lnTo>
                    <a:pt x="146" y="159"/>
                  </a:lnTo>
                  <a:lnTo>
                    <a:pt x="146" y="147"/>
                  </a:lnTo>
                  <a:lnTo>
                    <a:pt x="140" y="153"/>
                  </a:lnTo>
                  <a:lnTo>
                    <a:pt x="142" y="152"/>
                  </a:lnTo>
                  <a:lnTo>
                    <a:pt x="144" y="151"/>
                  </a:lnTo>
                  <a:lnTo>
                    <a:pt x="146" y="147"/>
                  </a:lnTo>
                  <a:lnTo>
                    <a:pt x="140" y="147"/>
                  </a:lnTo>
                  <a:lnTo>
                    <a:pt x="139" y="153"/>
                  </a:lnTo>
                  <a:lnTo>
                    <a:pt x="163" y="159"/>
                  </a:lnTo>
                  <a:lnTo>
                    <a:pt x="164" y="159"/>
                  </a:lnTo>
                  <a:lnTo>
                    <a:pt x="166" y="159"/>
                  </a:lnTo>
                  <a:lnTo>
                    <a:pt x="203" y="146"/>
                  </a:lnTo>
                  <a:lnTo>
                    <a:pt x="203" y="145"/>
                  </a:lnTo>
                  <a:lnTo>
                    <a:pt x="205" y="144"/>
                  </a:lnTo>
                  <a:lnTo>
                    <a:pt x="207" y="140"/>
                  </a:lnTo>
                  <a:lnTo>
                    <a:pt x="207" y="142"/>
                  </a:lnTo>
                  <a:lnTo>
                    <a:pt x="238" y="32"/>
                  </a:lnTo>
                  <a:lnTo>
                    <a:pt x="238" y="30"/>
                  </a:lnTo>
                  <a:lnTo>
                    <a:pt x="238" y="18"/>
                  </a:lnTo>
                  <a:lnTo>
                    <a:pt x="234" y="23"/>
                  </a:lnTo>
                  <a:lnTo>
                    <a:pt x="236" y="22"/>
                  </a:lnTo>
                  <a:lnTo>
                    <a:pt x="238" y="18"/>
                  </a:lnTo>
                  <a:lnTo>
                    <a:pt x="232" y="18"/>
                  </a:lnTo>
                  <a:lnTo>
                    <a:pt x="233" y="24"/>
                  </a:lnTo>
                  <a:lnTo>
                    <a:pt x="355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0" name=""/>
            <p:cNvSpPr/>
            <p:nvPr/>
          </p:nvSpPr>
          <p:spPr>
            <a:xfrm>
              <a:off x="6534720" y="3633480"/>
              <a:ext cx="1151280" cy="369720"/>
            </a:xfrm>
            <a:custGeom>
              <a:avLst/>
              <a:gdLst/>
              <a:ahLst/>
              <a:rect l="l" t="t" r="r" b="b"/>
              <a:pathLst>
                <a:path w="707" h="233">
                  <a:moveTo>
                    <a:pt x="0" y="221"/>
                  </a:moveTo>
                  <a:lnTo>
                    <a:pt x="2" y="233"/>
                  </a:lnTo>
                  <a:lnTo>
                    <a:pt x="45" y="227"/>
                  </a:lnTo>
                  <a:lnTo>
                    <a:pt x="44" y="221"/>
                  </a:lnTo>
                  <a:lnTo>
                    <a:pt x="44" y="227"/>
                  </a:lnTo>
                  <a:lnTo>
                    <a:pt x="50" y="227"/>
                  </a:lnTo>
                  <a:lnTo>
                    <a:pt x="50" y="227"/>
                  </a:lnTo>
                  <a:lnTo>
                    <a:pt x="52" y="226"/>
                  </a:lnTo>
                  <a:lnTo>
                    <a:pt x="53" y="227"/>
                  </a:lnTo>
                  <a:lnTo>
                    <a:pt x="66" y="221"/>
                  </a:lnTo>
                  <a:lnTo>
                    <a:pt x="63" y="215"/>
                  </a:lnTo>
                  <a:lnTo>
                    <a:pt x="64" y="221"/>
                  </a:lnTo>
                  <a:lnTo>
                    <a:pt x="113" y="215"/>
                  </a:lnTo>
                  <a:lnTo>
                    <a:pt x="114" y="214"/>
                  </a:lnTo>
                  <a:lnTo>
                    <a:pt x="116" y="214"/>
                  </a:lnTo>
                  <a:lnTo>
                    <a:pt x="122" y="208"/>
                  </a:lnTo>
                  <a:lnTo>
                    <a:pt x="118" y="203"/>
                  </a:lnTo>
                  <a:lnTo>
                    <a:pt x="120" y="208"/>
                  </a:lnTo>
                  <a:lnTo>
                    <a:pt x="119" y="209"/>
                  </a:lnTo>
                  <a:lnTo>
                    <a:pt x="180" y="203"/>
                  </a:lnTo>
                  <a:lnTo>
                    <a:pt x="179" y="197"/>
                  </a:lnTo>
                  <a:lnTo>
                    <a:pt x="173" y="197"/>
                  </a:lnTo>
                  <a:lnTo>
                    <a:pt x="175" y="201"/>
                  </a:lnTo>
                  <a:lnTo>
                    <a:pt x="177" y="202"/>
                  </a:lnTo>
                  <a:lnTo>
                    <a:pt x="179" y="203"/>
                  </a:lnTo>
                  <a:lnTo>
                    <a:pt x="173" y="197"/>
                  </a:lnTo>
                  <a:lnTo>
                    <a:pt x="173" y="203"/>
                  </a:lnTo>
                  <a:lnTo>
                    <a:pt x="173" y="203"/>
                  </a:lnTo>
                  <a:lnTo>
                    <a:pt x="175" y="207"/>
                  </a:lnTo>
                  <a:lnTo>
                    <a:pt x="177" y="208"/>
                  </a:lnTo>
                  <a:lnTo>
                    <a:pt x="179" y="209"/>
                  </a:lnTo>
                  <a:lnTo>
                    <a:pt x="197" y="209"/>
                  </a:lnTo>
                  <a:lnTo>
                    <a:pt x="197" y="209"/>
                  </a:lnTo>
                  <a:lnTo>
                    <a:pt x="199" y="208"/>
                  </a:lnTo>
                  <a:lnTo>
                    <a:pt x="201" y="207"/>
                  </a:lnTo>
                  <a:lnTo>
                    <a:pt x="202" y="207"/>
                  </a:lnTo>
                  <a:lnTo>
                    <a:pt x="209" y="194"/>
                  </a:lnTo>
                  <a:lnTo>
                    <a:pt x="209" y="193"/>
                  </a:lnTo>
                  <a:lnTo>
                    <a:pt x="221" y="169"/>
                  </a:lnTo>
                  <a:lnTo>
                    <a:pt x="216" y="166"/>
                  </a:lnTo>
                  <a:lnTo>
                    <a:pt x="220" y="171"/>
                  </a:lnTo>
                  <a:lnTo>
                    <a:pt x="275" y="122"/>
                  </a:lnTo>
                  <a:lnTo>
                    <a:pt x="271" y="117"/>
                  </a:lnTo>
                  <a:lnTo>
                    <a:pt x="274" y="122"/>
                  </a:lnTo>
                  <a:lnTo>
                    <a:pt x="354" y="79"/>
                  </a:lnTo>
                  <a:lnTo>
                    <a:pt x="351" y="74"/>
                  </a:lnTo>
                  <a:lnTo>
                    <a:pt x="352" y="80"/>
                  </a:lnTo>
                  <a:lnTo>
                    <a:pt x="431" y="68"/>
                  </a:lnTo>
                  <a:lnTo>
                    <a:pt x="430" y="62"/>
                  </a:lnTo>
                  <a:lnTo>
                    <a:pt x="430" y="68"/>
                  </a:lnTo>
                  <a:lnTo>
                    <a:pt x="449" y="68"/>
                  </a:lnTo>
                  <a:lnTo>
                    <a:pt x="449" y="68"/>
                  </a:lnTo>
                  <a:lnTo>
                    <a:pt x="451" y="67"/>
                  </a:lnTo>
                  <a:lnTo>
                    <a:pt x="453" y="67"/>
                  </a:lnTo>
                  <a:lnTo>
                    <a:pt x="459" y="61"/>
                  </a:lnTo>
                  <a:lnTo>
                    <a:pt x="471" y="48"/>
                  </a:lnTo>
                  <a:lnTo>
                    <a:pt x="467" y="43"/>
                  </a:lnTo>
                  <a:lnTo>
                    <a:pt x="470" y="48"/>
                  </a:lnTo>
                  <a:lnTo>
                    <a:pt x="489" y="36"/>
                  </a:lnTo>
                  <a:lnTo>
                    <a:pt x="486" y="31"/>
                  </a:lnTo>
                  <a:lnTo>
                    <a:pt x="486" y="37"/>
                  </a:lnTo>
                  <a:lnTo>
                    <a:pt x="572" y="37"/>
                  </a:lnTo>
                  <a:lnTo>
                    <a:pt x="572" y="31"/>
                  </a:lnTo>
                  <a:lnTo>
                    <a:pt x="571" y="37"/>
                  </a:lnTo>
                  <a:lnTo>
                    <a:pt x="601" y="43"/>
                  </a:lnTo>
                  <a:lnTo>
                    <a:pt x="602" y="43"/>
                  </a:lnTo>
                  <a:lnTo>
                    <a:pt x="639" y="43"/>
                  </a:lnTo>
                  <a:lnTo>
                    <a:pt x="639" y="43"/>
                  </a:lnTo>
                  <a:lnTo>
                    <a:pt x="641" y="42"/>
                  </a:lnTo>
                  <a:lnTo>
                    <a:pt x="643" y="41"/>
                  </a:lnTo>
                  <a:lnTo>
                    <a:pt x="645" y="37"/>
                  </a:lnTo>
                  <a:lnTo>
                    <a:pt x="645" y="31"/>
                  </a:lnTo>
                  <a:lnTo>
                    <a:pt x="639" y="31"/>
                  </a:lnTo>
                  <a:lnTo>
                    <a:pt x="639" y="37"/>
                  </a:lnTo>
                  <a:lnTo>
                    <a:pt x="641" y="36"/>
                  </a:lnTo>
                  <a:lnTo>
                    <a:pt x="643" y="35"/>
                  </a:lnTo>
                  <a:lnTo>
                    <a:pt x="639" y="37"/>
                  </a:lnTo>
                  <a:lnTo>
                    <a:pt x="651" y="37"/>
                  </a:lnTo>
                  <a:lnTo>
                    <a:pt x="651" y="37"/>
                  </a:lnTo>
                  <a:lnTo>
                    <a:pt x="653" y="36"/>
                  </a:lnTo>
                  <a:lnTo>
                    <a:pt x="655" y="36"/>
                  </a:lnTo>
                  <a:lnTo>
                    <a:pt x="674" y="11"/>
                  </a:lnTo>
                  <a:lnTo>
                    <a:pt x="670" y="6"/>
                  </a:lnTo>
                  <a:lnTo>
                    <a:pt x="670" y="12"/>
                  </a:lnTo>
                  <a:lnTo>
                    <a:pt x="672" y="11"/>
                  </a:lnTo>
                  <a:lnTo>
                    <a:pt x="669" y="12"/>
                  </a:lnTo>
                  <a:lnTo>
                    <a:pt x="705" y="19"/>
                  </a:lnTo>
                  <a:lnTo>
                    <a:pt x="707" y="7"/>
                  </a:lnTo>
                  <a:lnTo>
                    <a:pt x="671" y="0"/>
                  </a:lnTo>
                  <a:lnTo>
                    <a:pt x="670" y="0"/>
                  </a:lnTo>
                  <a:lnTo>
                    <a:pt x="668" y="1"/>
                  </a:lnTo>
                  <a:lnTo>
                    <a:pt x="666" y="2"/>
                  </a:lnTo>
                  <a:lnTo>
                    <a:pt x="647" y="27"/>
                  </a:lnTo>
                  <a:lnTo>
                    <a:pt x="651" y="25"/>
                  </a:lnTo>
                  <a:lnTo>
                    <a:pt x="649" y="26"/>
                  </a:lnTo>
                  <a:lnTo>
                    <a:pt x="651" y="31"/>
                  </a:lnTo>
                  <a:lnTo>
                    <a:pt x="651" y="25"/>
                  </a:lnTo>
                  <a:lnTo>
                    <a:pt x="639" y="25"/>
                  </a:lnTo>
                  <a:lnTo>
                    <a:pt x="639" y="25"/>
                  </a:lnTo>
                  <a:lnTo>
                    <a:pt x="637" y="26"/>
                  </a:lnTo>
                  <a:lnTo>
                    <a:pt x="635" y="27"/>
                  </a:lnTo>
                  <a:lnTo>
                    <a:pt x="633" y="31"/>
                  </a:lnTo>
                  <a:lnTo>
                    <a:pt x="633" y="31"/>
                  </a:lnTo>
                  <a:lnTo>
                    <a:pt x="633" y="37"/>
                  </a:lnTo>
                  <a:lnTo>
                    <a:pt x="639" y="31"/>
                  </a:lnTo>
                  <a:lnTo>
                    <a:pt x="637" y="32"/>
                  </a:lnTo>
                  <a:lnTo>
                    <a:pt x="635" y="33"/>
                  </a:lnTo>
                  <a:lnTo>
                    <a:pt x="633" y="37"/>
                  </a:lnTo>
                  <a:lnTo>
                    <a:pt x="639" y="37"/>
                  </a:lnTo>
                  <a:lnTo>
                    <a:pt x="639" y="31"/>
                  </a:lnTo>
                  <a:lnTo>
                    <a:pt x="602" y="31"/>
                  </a:lnTo>
                  <a:lnTo>
                    <a:pt x="602" y="37"/>
                  </a:lnTo>
                  <a:lnTo>
                    <a:pt x="603" y="31"/>
                  </a:lnTo>
                  <a:lnTo>
                    <a:pt x="573" y="25"/>
                  </a:lnTo>
                  <a:lnTo>
                    <a:pt x="572" y="25"/>
                  </a:lnTo>
                  <a:lnTo>
                    <a:pt x="486" y="25"/>
                  </a:lnTo>
                  <a:lnTo>
                    <a:pt x="486" y="25"/>
                  </a:lnTo>
                  <a:lnTo>
                    <a:pt x="484" y="26"/>
                  </a:lnTo>
                  <a:lnTo>
                    <a:pt x="483" y="26"/>
                  </a:lnTo>
                  <a:lnTo>
                    <a:pt x="464" y="38"/>
                  </a:lnTo>
                  <a:lnTo>
                    <a:pt x="464" y="39"/>
                  </a:lnTo>
                  <a:lnTo>
                    <a:pt x="452" y="52"/>
                  </a:lnTo>
                  <a:lnTo>
                    <a:pt x="446" y="58"/>
                  </a:lnTo>
                  <a:lnTo>
                    <a:pt x="449" y="56"/>
                  </a:lnTo>
                  <a:lnTo>
                    <a:pt x="447" y="57"/>
                  </a:lnTo>
                  <a:lnTo>
                    <a:pt x="449" y="62"/>
                  </a:lnTo>
                  <a:lnTo>
                    <a:pt x="449" y="56"/>
                  </a:lnTo>
                  <a:lnTo>
                    <a:pt x="430" y="56"/>
                  </a:lnTo>
                  <a:lnTo>
                    <a:pt x="429" y="56"/>
                  </a:lnTo>
                  <a:lnTo>
                    <a:pt x="350" y="68"/>
                  </a:lnTo>
                  <a:lnTo>
                    <a:pt x="349" y="69"/>
                  </a:lnTo>
                  <a:lnTo>
                    <a:pt x="348" y="69"/>
                  </a:lnTo>
                  <a:lnTo>
                    <a:pt x="268" y="112"/>
                  </a:lnTo>
                  <a:lnTo>
                    <a:pt x="268" y="113"/>
                  </a:lnTo>
                  <a:lnTo>
                    <a:pt x="213" y="162"/>
                  </a:lnTo>
                  <a:lnTo>
                    <a:pt x="212" y="163"/>
                  </a:lnTo>
                  <a:lnTo>
                    <a:pt x="200" y="187"/>
                  </a:lnTo>
                  <a:lnTo>
                    <a:pt x="204" y="190"/>
                  </a:lnTo>
                  <a:lnTo>
                    <a:pt x="200" y="187"/>
                  </a:lnTo>
                  <a:lnTo>
                    <a:pt x="193" y="200"/>
                  </a:lnTo>
                  <a:lnTo>
                    <a:pt x="197" y="197"/>
                  </a:lnTo>
                  <a:lnTo>
                    <a:pt x="195" y="198"/>
                  </a:lnTo>
                  <a:lnTo>
                    <a:pt x="193" y="199"/>
                  </a:lnTo>
                  <a:lnTo>
                    <a:pt x="197" y="203"/>
                  </a:lnTo>
                  <a:lnTo>
                    <a:pt x="197" y="197"/>
                  </a:lnTo>
                  <a:lnTo>
                    <a:pt x="179" y="197"/>
                  </a:lnTo>
                  <a:lnTo>
                    <a:pt x="185" y="203"/>
                  </a:lnTo>
                  <a:lnTo>
                    <a:pt x="183" y="199"/>
                  </a:lnTo>
                  <a:lnTo>
                    <a:pt x="181" y="198"/>
                  </a:lnTo>
                  <a:lnTo>
                    <a:pt x="179" y="203"/>
                  </a:lnTo>
                  <a:lnTo>
                    <a:pt x="185" y="203"/>
                  </a:lnTo>
                  <a:lnTo>
                    <a:pt x="185" y="197"/>
                  </a:lnTo>
                  <a:lnTo>
                    <a:pt x="185" y="197"/>
                  </a:lnTo>
                  <a:lnTo>
                    <a:pt x="183" y="193"/>
                  </a:lnTo>
                  <a:lnTo>
                    <a:pt x="181" y="192"/>
                  </a:lnTo>
                  <a:lnTo>
                    <a:pt x="179" y="191"/>
                  </a:lnTo>
                  <a:lnTo>
                    <a:pt x="179" y="191"/>
                  </a:lnTo>
                  <a:lnTo>
                    <a:pt x="118" y="197"/>
                  </a:lnTo>
                  <a:lnTo>
                    <a:pt x="116" y="198"/>
                  </a:lnTo>
                  <a:lnTo>
                    <a:pt x="115" y="199"/>
                  </a:lnTo>
                  <a:lnTo>
                    <a:pt x="109" y="205"/>
                  </a:lnTo>
                  <a:lnTo>
                    <a:pt x="110" y="204"/>
                  </a:lnTo>
                  <a:lnTo>
                    <a:pt x="112" y="209"/>
                  </a:lnTo>
                  <a:lnTo>
                    <a:pt x="112" y="203"/>
                  </a:lnTo>
                  <a:lnTo>
                    <a:pt x="63" y="209"/>
                  </a:lnTo>
                  <a:lnTo>
                    <a:pt x="61" y="210"/>
                  </a:lnTo>
                  <a:lnTo>
                    <a:pt x="61" y="210"/>
                  </a:lnTo>
                  <a:lnTo>
                    <a:pt x="48" y="216"/>
                  </a:lnTo>
                  <a:lnTo>
                    <a:pt x="50" y="221"/>
                  </a:lnTo>
                  <a:lnTo>
                    <a:pt x="50" y="215"/>
                  </a:lnTo>
                  <a:lnTo>
                    <a:pt x="44" y="215"/>
                  </a:lnTo>
                  <a:lnTo>
                    <a:pt x="43" y="215"/>
                  </a:lnTo>
                  <a:lnTo>
                    <a:pt x="0" y="22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1" name=""/>
            <p:cNvSpPr/>
            <p:nvPr/>
          </p:nvSpPr>
          <p:spPr>
            <a:xfrm>
              <a:off x="6866640" y="3624120"/>
              <a:ext cx="424800" cy="272520"/>
            </a:xfrm>
            <a:custGeom>
              <a:avLst/>
              <a:gdLst/>
              <a:ahLst/>
              <a:rect l="l" t="t" r="r" b="b"/>
              <a:pathLst>
                <a:path w="261" h="172">
                  <a:moveTo>
                    <a:pt x="0" y="160"/>
                  </a:moveTo>
                  <a:lnTo>
                    <a:pt x="0" y="172"/>
                  </a:lnTo>
                  <a:lnTo>
                    <a:pt x="12" y="172"/>
                  </a:lnTo>
                  <a:lnTo>
                    <a:pt x="12" y="172"/>
                  </a:lnTo>
                  <a:lnTo>
                    <a:pt x="14" y="171"/>
                  </a:lnTo>
                  <a:lnTo>
                    <a:pt x="16" y="170"/>
                  </a:lnTo>
                  <a:lnTo>
                    <a:pt x="17" y="170"/>
                  </a:lnTo>
                  <a:lnTo>
                    <a:pt x="78" y="72"/>
                  </a:lnTo>
                  <a:lnTo>
                    <a:pt x="73" y="68"/>
                  </a:lnTo>
                  <a:lnTo>
                    <a:pt x="73" y="74"/>
                  </a:lnTo>
                  <a:lnTo>
                    <a:pt x="75" y="73"/>
                  </a:lnTo>
                  <a:lnTo>
                    <a:pt x="77" y="72"/>
                  </a:lnTo>
                  <a:lnTo>
                    <a:pt x="72" y="74"/>
                  </a:lnTo>
                  <a:lnTo>
                    <a:pt x="140" y="92"/>
                  </a:lnTo>
                  <a:lnTo>
                    <a:pt x="141" y="92"/>
                  </a:lnTo>
                  <a:lnTo>
                    <a:pt x="143" y="91"/>
                  </a:lnTo>
                  <a:lnTo>
                    <a:pt x="145" y="90"/>
                  </a:lnTo>
                  <a:lnTo>
                    <a:pt x="146" y="88"/>
                  </a:lnTo>
                  <a:lnTo>
                    <a:pt x="164" y="45"/>
                  </a:lnTo>
                  <a:lnTo>
                    <a:pt x="159" y="43"/>
                  </a:lnTo>
                  <a:lnTo>
                    <a:pt x="159" y="49"/>
                  </a:lnTo>
                  <a:lnTo>
                    <a:pt x="161" y="48"/>
                  </a:lnTo>
                  <a:lnTo>
                    <a:pt x="163" y="47"/>
                  </a:lnTo>
                  <a:lnTo>
                    <a:pt x="157" y="49"/>
                  </a:lnTo>
                  <a:lnTo>
                    <a:pt x="224" y="74"/>
                  </a:lnTo>
                  <a:lnTo>
                    <a:pt x="226" y="74"/>
                  </a:lnTo>
                  <a:lnTo>
                    <a:pt x="228" y="73"/>
                  </a:lnTo>
                  <a:lnTo>
                    <a:pt x="230" y="72"/>
                  </a:lnTo>
                  <a:lnTo>
                    <a:pt x="232" y="68"/>
                  </a:lnTo>
                  <a:lnTo>
                    <a:pt x="232" y="67"/>
                  </a:lnTo>
                  <a:lnTo>
                    <a:pt x="214" y="11"/>
                  </a:lnTo>
                  <a:lnTo>
                    <a:pt x="208" y="12"/>
                  </a:lnTo>
                  <a:lnTo>
                    <a:pt x="214" y="12"/>
                  </a:lnTo>
                  <a:lnTo>
                    <a:pt x="214" y="6"/>
                  </a:lnTo>
                  <a:lnTo>
                    <a:pt x="208" y="6"/>
                  </a:lnTo>
                  <a:lnTo>
                    <a:pt x="208" y="12"/>
                  </a:lnTo>
                  <a:lnTo>
                    <a:pt x="210" y="11"/>
                  </a:lnTo>
                  <a:lnTo>
                    <a:pt x="212" y="10"/>
                  </a:lnTo>
                  <a:lnTo>
                    <a:pt x="206" y="12"/>
                  </a:lnTo>
                  <a:lnTo>
                    <a:pt x="243" y="25"/>
                  </a:lnTo>
                  <a:lnTo>
                    <a:pt x="245" y="19"/>
                  </a:lnTo>
                  <a:lnTo>
                    <a:pt x="239" y="19"/>
                  </a:lnTo>
                  <a:lnTo>
                    <a:pt x="241" y="23"/>
                  </a:lnTo>
                  <a:lnTo>
                    <a:pt x="243" y="24"/>
                  </a:lnTo>
                  <a:lnTo>
                    <a:pt x="239" y="19"/>
                  </a:lnTo>
                  <a:lnTo>
                    <a:pt x="239" y="37"/>
                  </a:lnTo>
                  <a:lnTo>
                    <a:pt x="239" y="37"/>
                  </a:lnTo>
                  <a:lnTo>
                    <a:pt x="241" y="41"/>
                  </a:lnTo>
                  <a:lnTo>
                    <a:pt x="242" y="42"/>
                  </a:lnTo>
                  <a:lnTo>
                    <a:pt x="254" y="54"/>
                  </a:lnTo>
                  <a:lnTo>
                    <a:pt x="261" y="45"/>
                  </a:lnTo>
                  <a:lnTo>
                    <a:pt x="249" y="33"/>
                  </a:lnTo>
                  <a:lnTo>
                    <a:pt x="245" y="37"/>
                  </a:lnTo>
                  <a:lnTo>
                    <a:pt x="251" y="37"/>
                  </a:lnTo>
                  <a:lnTo>
                    <a:pt x="251" y="19"/>
                  </a:lnTo>
                  <a:lnTo>
                    <a:pt x="251" y="19"/>
                  </a:lnTo>
                  <a:lnTo>
                    <a:pt x="249" y="15"/>
                  </a:lnTo>
                  <a:lnTo>
                    <a:pt x="247" y="14"/>
                  </a:lnTo>
                  <a:lnTo>
                    <a:pt x="247" y="14"/>
                  </a:lnTo>
                  <a:lnTo>
                    <a:pt x="210" y="1"/>
                  </a:lnTo>
                  <a:lnTo>
                    <a:pt x="208" y="0"/>
                  </a:lnTo>
                  <a:lnTo>
                    <a:pt x="206" y="1"/>
                  </a:lnTo>
                  <a:lnTo>
                    <a:pt x="204" y="2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2" y="12"/>
                  </a:lnTo>
                  <a:lnTo>
                    <a:pt x="203" y="14"/>
                  </a:lnTo>
                  <a:lnTo>
                    <a:pt x="221" y="70"/>
                  </a:lnTo>
                  <a:lnTo>
                    <a:pt x="226" y="62"/>
                  </a:lnTo>
                  <a:lnTo>
                    <a:pt x="224" y="63"/>
                  </a:lnTo>
                  <a:lnTo>
                    <a:pt x="222" y="64"/>
                  </a:lnTo>
                  <a:lnTo>
                    <a:pt x="220" y="68"/>
                  </a:lnTo>
                  <a:lnTo>
                    <a:pt x="220" y="68"/>
                  </a:lnTo>
                  <a:lnTo>
                    <a:pt x="226" y="68"/>
                  </a:lnTo>
                  <a:lnTo>
                    <a:pt x="228" y="63"/>
                  </a:lnTo>
                  <a:lnTo>
                    <a:pt x="161" y="38"/>
                  </a:lnTo>
                  <a:lnTo>
                    <a:pt x="159" y="37"/>
                  </a:lnTo>
                  <a:lnTo>
                    <a:pt x="157" y="38"/>
                  </a:lnTo>
                  <a:lnTo>
                    <a:pt x="155" y="39"/>
                  </a:lnTo>
                  <a:lnTo>
                    <a:pt x="154" y="41"/>
                  </a:lnTo>
                  <a:lnTo>
                    <a:pt x="136" y="84"/>
                  </a:lnTo>
                  <a:lnTo>
                    <a:pt x="141" y="80"/>
                  </a:lnTo>
                  <a:lnTo>
                    <a:pt x="139" y="81"/>
                  </a:lnTo>
                  <a:lnTo>
                    <a:pt x="137" y="82"/>
                  </a:lnTo>
                  <a:lnTo>
                    <a:pt x="141" y="86"/>
                  </a:lnTo>
                  <a:lnTo>
                    <a:pt x="143" y="81"/>
                  </a:lnTo>
                  <a:lnTo>
                    <a:pt x="75" y="63"/>
                  </a:lnTo>
                  <a:lnTo>
                    <a:pt x="73" y="62"/>
                  </a:lnTo>
                  <a:lnTo>
                    <a:pt x="71" y="63"/>
                  </a:lnTo>
                  <a:lnTo>
                    <a:pt x="69" y="64"/>
                  </a:lnTo>
                  <a:lnTo>
                    <a:pt x="69" y="64"/>
                  </a:lnTo>
                  <a:lnTo>
                    <a:pt x="8" y="162"/>
                  </a:lnTo>
                  <a:lnTo>
                    <a:pt x="12" y="160"/>
                  </a:lnTo>
                  <a:lnTo>
                    <a:pt x="10" y="161"/>
                  </a:lnTo>
                  <a:lnTo>
                    <a:pt x="8" y="162"/>
                  </a:lnTo>
                  <a:lnTo>
                    <a:pt x="12" y="166"/>
                  </a:lnTo>
                  <a:lnTo>
                    <a:pt x="12" y="160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2" name=""/>
            <p:cNvSpPr/>
            <p:nvPr/>
          </p:nvSpPr>
          <p:spPr>
            <a:xfrm>
              <a:off x="6980760" y="3568320"/>
              <a:ext cx="146520" cy="142560"/>
            </a:xfrm>
            <a:custGeom>
              <a:avLst/>
              <a:gdLst/>
              <a:ahLst/>
              <a:rect l="l" t="t" r="r" b="b"/>
              <a:pathLst>
                <a:path w="90" h="90">
                  <a:moveTo>
                    <a:pt x="6" y="0"/>
                  </a:moveTo>
                  <a:lnTo>
                    <a:pt x="0" y="10"/>
                  </a:lnTo>
                  <a:lnTo>
                    <a:pt x="31" y="28"/>
                  </a:lnTo>
                  <a:lnTo>
                    <a:pt x="34" y="23"/>
                  </a:lnTo>
                  <a:lnTo>
                    <a:pt x="30" y="27"/>
                  </a:lnTo>
                  <a:lnTo>
                    <a:pt x="29" y="25"/>
                  </a:lnTo>
                  <a:lnTo>
                    <a:pt x="35" y="43"/>
                  </a:lnTo>
                  <a:lnTo>
                    <a:pt x="40" y="41"/>
                  </a:lnTo>
                  <a:lnTo>
                    <a:pt x="35" y="43"/>
                  </a:lnTo>
                  <a:lnTo>
                    <a:pt x="47" y="86"/>
                  </a:lnTo>
                  <a:lnTo>
                    <a:pt x="48" y="88"/>
                  </a:lnTo>
                  <a:lnTo>
                    <a:pt x="50" y="89"/>
                  </a:lnTo>
                  <a:lnTo>
                    <a:pt x="52" y="90"/>
                  </a:lnTo>
                  <a:lnTo>
                    <a:pt x="53" y="90"/>
                  </a:lnTo>
                  <a:lnTo>
                    <a:pt x="90" y="84"/>
                  </a:lnTo>
                  <a:lnTo>
                    <a:pt x="88" y="72"/>
                  </a:lnTo>
                  <a:lnTo>
                    <a:pt x="51" y="78"/>
                  </a:lnTo>
                  <a:lnTo>
                    <a:pt x="56" y="80"/>
                  </a:lnTo>
                  <a:lnTo>
                    <a:pt x="54" y="79"/>
                  </a:lnTo>
                  <a:lnTo>
                    <a:pt x="52" y="78"/>
                  </a:lnTo>
                  <a:lnTo>
                    <a:pt x="52" y="84"/>
                  </a:lnTo>
                  <a:lnTo>
                    <a:pt x="58" y="83"/>
                  </a:lnTo>
                  <a:lnTo>
                    <a:pt x="46" y="40"/>
                  </a:lnTo>
                  <a:lnTo>
                    <a:pt x="46" y="39"/>
                  </a:lnTo>
                  <a:lnTo>
                    <a:pt x="40" y="21"/>
                  </a:lnTo>
                  <a:lnTo>
                    <a:pt x="38" y="19"/>
                  </a:lnTo>
                  <a:lnTo>
                    <a:pt x="37" y="1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3" name=""/>
            <p:cNvSpPr/>
            <p:nvPr/>
          </p:nvSpPr>
          <p:spPr>
            <a:xfrm>
              <a:off x="7808040" y="3477960"/>
              <a:ext cx="105840" cy="96480"/>
            </a:xfrm>
            <a:custGeom>
              <a:avLst/>
              <a:gdLst/>
              <a:ahLst/>
              <a:rect l="l" t="t" r="r" b="b"/>
              <a:pathLst>
                <a:path w="65" h="61">
                  <a:moveTo>
                    <a:pt x="65" y="0"/>
                  </a:moveTo>
                  <a:lnTo>
                    <a:pt x="53" y="0"/>
                  </a:lnTo>
                  <a:lnTo>
                    <a:pt x="53" y="12"/>
                  </a:lnTo>
                  <a:lnTo>
                    <a:pt x="59" y="12"/>
                  </a:lnTo>
                  <a:lnTo>
                    <a:pt x="55" y="8"/>
                  </a:lnTo>
                  <a:lnTo>
                    <a:pt x="56" y="7"/>
                  </a:lnTo>
                  <a:lnTo>
                    <a:pt x="32" y="20"/>
                  </a:lnTo>
                  <a:lnTo>
                    <a:pt x="31" y="21"/>
                  </a:lnTo>
                  <a:lnTo>
                    <a:pt x="29" y="25"/>
                  </a:lnTo>
                  <a:lnTo>
                    <a:pt x="29" y="43"/>
                  </a:lnTo>
                  <a:lnTo>
                    <a:pt x="35" y="43"/>
                  </a:lnTo>
                  <a:lnTo>
                    <a:pt x="31" y="39"/>
                  </a:lnTo>
                  <a:lnTo>
                    <a:pt x="33" y="38"/>
                  </a:lnTo>
                  <a:lnTo>
                    <a:pt x="8" y="50"/>
                  </a:lnTo>
                  <a:lnTo>
                    <a:pt x="10" y="55"/>
                  </a:lnTo>
                  <a:lnTo>
                    <a:pt x="14" y="51"/>
                  </a:lnTo>
                  <a:lnTo>
                    <a:pt x="12" y="50"/>
                  </a:lnTo>
                  <a:lnTo>
                    <a:pt x="10" y="49"/>
                  </a:lnTo>
                  <a:lnTo>
                    <a:pt x="8" y="50"/>
                  </a:lnTo>
                  <a:lnTo>
                    <a:pt x="15" y="52"/>
                  </a:lnTo>
                  <a:lnTo>
                    <a:pt x="9" y="40"/>
                  </a:lnTo>
                  <a:lnTo>
                    <a:pt x="0" y="46"/>
                  </a:lnTo>
                  <a:lnTo>
                    <a:pt x="6" y="58"/>
                  </a:lnTo>
                  <a:lnTo>
                    <a:pt x="6" y="59"/>
                  </a:lnTo>
                  <a:lnTo>
                    <a:pt x="8" y="60"/>
                  </a:lnTo>
                  <a:lnTo>
                    <a:pt x="10" y="61"/>
                  </a:lnTo>
                  <a:lnTo>
                    <a:pt x="12" y="60"/>
                  </a:lnTo>
                  <a:lnTo>
                    <a:pt x="13" y="61"/>
                  </a:lnTo>
                  <a:lnTo>
                    <a:pt x="38" y="49"/>
                  </a:lnTo>
                  <a:lnTo>
                    <a:pt x="39" y="47"/>
                  </a:lnTo>
                  <a:lnTo>
                    <a:pt x="41" y="43"/>
                  </a:lnTo>
                  <a:lnTo>
                    <a:pt x="41" y="43"/>
                  </a:lnTo>
                  <a:lnTo>
                    <a:pt x="41" y="25"/>
                  </a:lnTo>
                  <a:lnTo>
                    <a:pt x="39" y="29"/>
                  </a:lnTo>
                  <a:lnTo>
                    <a:pt x="41" y="25"/>
                  </a:lnTo>
                  <a:lnTo>
                    <a:pt x="35" y="25"/>
                  </a:lnTo>
                  <a:lnTo>
                    <a:pt x="38" y="30"/>
                  </a:lnTo>
                  <a:lnTo>
                    <a:pt x="62" y="17"/>
                  </a:lnTo>
                  <a:lnTo>
                    <a:pt x="63" y="16"/>
                  </a:lnTo>
                  <a:lnTo>
                    <a:pt x="65" y="12"/>
                  </a:lnTo>
                  <a:lnTo>
                    <a:pt x="65" y="12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4" name=""/>
            <p:cNvSpPr/>
            <p:nvPr/>
          </p:nvSpPr>
          <p:spPr>
            <a:xfrm>
              <a:off x="7625520" y="3508200"/>
              <a:ext cx="148320" cy="63000"/>
            </a:xfrm>
            <a:custGeom>
              <a:avLst/>
              <a:gdLst/>
              <a:ahLst/>
              <a:rect l="l" t="t" r="r" b="b"/>
              <a:pathLst>
                <a:path w="91" h="40">
                  <a:moveTo>
                    <a:pt x="0" y="12"/>
                  </a:moveTo>
                  <a:lnTo>
                    <a:pt x="0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8" y="23"/>
                  </a:lnTo>
                  <a:lnTo>
                    <a:pt x="39" y="24"/>
                  </a:lnTo>
                  <a:lnTo>
                    <a:pt x="52" y="18"/>
                  </a:lnTo>
                  <a:lnTo>
                    <a:pt x="49" y="12"/>
                  </a:lnTo>
                  <a:lnTo>
                    <a:pt x="51" y="18"/>
                  </a:lnTo>
                  <a:lnTo>
                    <a:pt x="69" y="12"/>
                  </a:lnTo>
                  <a:lnTo>
                    <a:pt x="67" y="6"/>
                  </a:lnTo>
                  <a:lnTo>
                    <a:pt x="63" y="10"/>
                  </a:lnTo>
                  <a:lnTo>
                    <a:pt x="65" y="11"/>
                  </a:lnTo>
                  <a:lnTo>
                    <a:pt x="67" y="12"/>
                  </a:lnTo>
                  <a:lnTo>
                    <a:pt x="63" y="10"/>
                  </a:lnTo>
                  <a:lnTo>
                    <a:pt x="82" y="40"/>
                  </a:lnTo>
                  <a:lnTo>
                    <a:pt x="91" y="32"/>
                  </a:lnTo>
                  <a:lnTo>
                    <a:pt x="72" y="2"/>
                  </a:lnTo>
                  <a:lnTo>
                    <a:pt x="71" y="2"/>
                  </a:lnTo>
                  <a:lnTo>
                    <a:pt x="69" y="1"/>
                  </a:lnTo>
                  <a:lnTo>
                    <a:pt x="67" y="0"/>
                  </a:lnTo>
                  <a:lnTo>
                    <a:pt x="65" y="1"/>
                  </a:lnTo>
                  <a:lnTo>
                    <a:pt x="47" y="7"/>
                  </a:lnTo>
                  <a:lnTo>
                    <a:pt x="47" y="7"/>
                  </a:lnTo>
                  <a:lnTo>
                    <a:pt x="34" y="13"/>
                  </a:lnTo>
                  <a:lnTo>
                    <a:pt x="36" y="18"/>
                  </a:lnTo>
                  <a:lnTo>
                    <a:pt x="3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200" bIns="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5" name=""/>
            <p:cNvSpPr/>
            <p:nvPr/>
          </p:nvSpPr>
          <p:spPr>
            <a:xfrm>
              <a:off x="7068600" y="3800160"/>
              <a:ext cx="436320" cy="329760"/>
            </a:xfrm>
            <a:custGeom>
              <a:avLst/>
              <a:gdLst/>
              <a:ahLst/>
              <a:rect l="l" t="t" r="r" b="b"/>
              <a:pathLst>
                <a:path w="268" h="208">
                  <a:moveTo>
                    <a:pt x="9" y="186"/>
                  </a:moveTo>
                  <a:lnTo>
                    <a:pt x="0" y="194"/>
                  </a:lnTo>
                  <a:lnTo>
                    <a:pt x="7" y="206"/>
                  </a:lnTo>
                  <a:lnTo>
                    <a:pt x="7" y="206"/>
                  </a:lnTo>
                  <a:lnTo>
                    <a:pt x="9" y="207"/>
                  </a:lnTo>
                  <a:lnTo>
                    <a:pt x="11" y="208"/>
                  </a:lnTo>
                  <a:lnTo>
                    <a:pt x="12" y="208"/>
                  </a:lnTo>
                  <a:lnTo>
                    <a:pt x="79" y="202"/>
                  </a:lnTo>
                  <a:lnTo>
                    <a:pt x="80" y="202"/>
                  </a:lnTo>
                  <a:lnTo>
                    <a:pt x="98" y="196"/>
                  </a:lnTo>
                  <a:lnTo>
                    <a:pt x="96" y="190"/>
                  </a:lnTo>
                  <a:lnTo>
                    <a:pt x="96" y="196"/>
                  </a:lnTo>
                  <a:lnTo>
                    <a:pt x="115" y="196"/>
                  </a:lnTo>
                  <a:lnTo>
                    <a:pt x="115" y="196"/>
                  </a:lnTo>
                  <a:lnTo>
                    <a:pt x="117" y="195"/>
                  </a:lnTo>
                  <a:lnTo>
                    <a:pt x="119" y="194"/>
                  </a:lnTo>
                  <a:lnTo>
                    <a:pt x="121" y="190"/>
                  </a:lnTo>
                  <a:lnTo>
                    <a:pt x="121" y="184"/>
                  </a:lnTo>
                  <a:lnTo>
                    <a:pt x="115" y="184"/>
                  </a:lnTo>
                  <a:lnTo>
                    <a:pt x="115" y="190"/>
                  </a:lnTo>
                  <a:lnTo>
                    <a:pt x="117" y="189"/>
                  </a:lnTo>
                  <a:lnTo>
                    <a:pt x="119" y="188"/>
                  </a:lnTo>
                  <a:lnTo>
                    <a:pt x="115" y="190"/>
                  </a:lnTo>
                  <a:lnTo>
                    <a:pt x="133" y="190"/>
                  </a:lnTo>
                  <a:lnTo>
                    <a:pt x="133" y="184"/>
                  </a:lnTo>
                  <a:lnTo>
                    <a:pt x="131" y="189"/>
                  </a:lnTo>
                  <a:lnTo>
                    <a:pt x="130" y="189"/>
                  </a:lnTo>
                  <a:lnTo>
                    <a:pt x="136" y="195"/>
                  </a:lnTo>
                  <a:lnTo>
                    <a:pt x="137" y="195"/>
                  </a:lnTo>
                  <a:lnTo>
                    <a:pt x="139" y="196"/>
                  </a:lnTo>
                  <a:lnTo>
                    <a:pt x="141" y="195"/>
                  </a:lnTo>
                  <a:lnTo>
                    <a:pt x="143" y="194"/>
                  </a:lnTo>
                  <a:lnTo>
                    <a:pt x="145" y="190"/>
                  </a:lnTo>
                  <a:lnTo>
                    <a:pt x="145" y="177"/>
                  </a:lnTo>
                  <a:lnTo>
                    <a:pt x="145" y="159"/>
                  </a:lnTo>
                  <a:lnTo>
                    <a:pt x="139" y="159"/>
                  </a:lnTo>
                  <a:lnTo>
                    <a:pt x="143" y="163"/>
                  </a:lnTo>
                  <a:lnTo>
                    <a:pt x="143" y="164"/>
                  </a:lnTo>
                  <a:lnTo>
                    <a:pt x="186" y="115"/>
                  </a:lnTo>
                  <a:lnTo>
                    <a:pt x="211" y="84"/>
                  </a:lnTo>
                  <a:lnTo>
                    <a:pt x="211" y="83"/>
                  </a:lnTo>
                  <a:lnTo>
                    <a:pt x="213" y="81"/>
                  </a:lnTo>
                  <a:lnTo>
                    <a:pt x="225" y="38"/>
                  </a:lnTo>
                  <a:lnTo>
                    <a:pt x="219" y="36"/>
                  </a:lnTo>
                  <a:lnTo>
                    <a:pt x="223" y="40"/>
                  </a:lnTo>
                  <a:lnTo>
                    <a:pt x="223" y="41"/>
                  </a:lnTo>
                  <a:lnTo>
                    <a:pt x="229" y="35"/>
                  </a:lnTo>
                  <a:lnTo>
                    <a:pt x="241" y="23"/>
                  </a:lnTo>
                  <a:lnTo>
                    <a:pt x="237" y="18"/>
                  </a:lnTo>
                  <a:lnTo>
                    <a:pt x="240" y="24"/>
                  </a:lnTo>
                  <a:lnTo>
                    <a:pt x="265" y="12"/>
                  </a:lnTo>
                  <a:lnTo>
                    <a:pt x="266" y="10"/>
                  </a:lnTo>
                  <a:lnTo>
                    <a:pt x="268" y="6"/>
                  </a:lnTo>
                  <a:lnTo>
                    <a:pt x="268" y="0"/>
                  </a:lnTo>
                  <a:lnTo>
                    <a:pt x="256" y="0"/>
                  </a:lnTo>
                  <a:lnTo>
                    <a:pt x="256" y="6"/>
                  </a:lnTo>
                  <a:lnTo>
                    <a:pt x="258" y="2"/>
                  </a:lnTo>
                  <a:lnTo>
                    <a:pt x="256" y="6"/>
                  </a:lnTo>
                  <a:lnTo>
                    <a:pt x="262" y="6"/>
                  </a:lnTo>
                  <a:lnTo>
                    <a:pt x="260" y="1"/>
                  </a:lnTo>
                  <a:lnTo>
                    <a:pt x="235" y="13"/>
                  </a:lnTo>
                  <a:lnTo>
                    <a:pt x="234" y="14"/>
                  </a:lnTo>
                  <a:lnTo>
                    <a:pt x="222" y="26"/>
                  </a:lnTo>
                  <a:lnTo>
                    <a:pt x="216" y="32"/>
                  </a:lnTo>
                  <a:lnTo>
                    <a:pt x="215" y="32"/>
                  </a:lnTo>
                  <a:lnTo>
                    <a:pt x="213" y="36"/>
                  </a:lnTo>
                  <a:lnTo>
                    <a:pt x="214" y="35"/>
                  </a:lnTo>
                  <a:lnTo>
                    <a:pt x="202" y="78"/>
                  </a:lnTo>
                  <a:lnTo>
                    <a:pt x="207" y="79"/>
                  </a:lnTo>
                  <a:lnTo>
                    <a:pt x="203" y="75"/>
                  </a:lnTo>
                  <a:lnTo>
                    <a:pt x="178" y="106"/>
                  </a:lnTo>
                  <a:lnTo>
                    <a:pt x="135" y="155"/>
                  </a:lnTo>
                  <a:lnTo>
                    <a:pt x="135" y="155"/>
                  </a:lnTo>
                  <a:lnTo>
                    <a:pt x="133" y="159"/>
                  </a:lnTo>
                  <a:lnTo>
                    <a:pt x="133" y="159"/>
                  </a:lnTo>
                  <a:lnTo>
                    <a:pt x="133" y="177"/>
                  </a:lnTo>
                  <a:lnTo>
                    <a:pt x="133" y="190"/>
                  </a:lnTo>
                  <a:lnTo>
                    <a:pt x="141" y="185"/>
                  </a:lnTo>
                  <a:lnTo>
                    <a:pt x="139" y="184"/>
                  </a:lnTo>
                  <a:lnTo>
                    <a:pt x="137" y="185"/>
                  </a:lnTo>
                  <a:lnTo>
                    <a:pt x="135" y="186"/>
                  </a:lnTo>
                  <a:lnTo>
                    <a:pt x="133" y="190"/>
                  </a:lnTo>
                  <a:lnTo>
                    <a:pt x="139" y="190"/>
                  </a:lnTo>
                  <a:lnTo>
                    <a:pt x="143" y="186"/>
                  </a:lnTo>
                  <a:lnTo>
                    <a:pt x="137" y="180"/>
                  </a:lnTo>
                  <a:lnTo>
                    <a:pt x="135" y="179"/>
                  </a:lnTo>
                  <a:lnTo>
                    <a:pt x="133" y="178"/>
                  </a:lnTo>
                  <a:lnTo>
                    <a:pt x="115" y="178"/>
                  </a:lnTo>
                  <a:lnTo>
                    <a:pt x="115" y="178"/>
                  </a:lnTo>
                  <a:lnTo>
                    <a:pt x="113" y="179"/>
                  </a:lnTo>
                  <a:lnTo>
                    <a:pt x="111" y="180"/>
                  </a:lnTo>
                  <a:lnTo>
                    <a:pt x="109" y="184"/>
                  </a:lnTo>
                  <a:lnTo>
                    <a:pt x="109" y="184"/>
                  </a:lnTo>
                  <a:lnTo>
                    <a:pt x="109" y="190"/>
                  </a:lnTo>
                  <a:lnTo>
                    <a:pt x="115" y="184"/>
                  </a:lnTo>
                  <a:lnTo>
                    <a:pt x="113" y="185"/>
                  </a:lnTo>
                  <a:lnTo>
                    <a:pt x="111" y="186"/>
                  </a:lnTo>
                  <a:lnTo>
                    <a:pt x="109" y="190"/>
                  </a:lnTo>
                  <a:lnTo>
                    <a:pt x="115" y="190"/>
                  </a:lnTo>
                  <a:lnTo>
                    <a:pt x="115" y="184"/>
                  </a:lnTo>
                  <a:lnTo>
                    <a:pt x="96" y="184"/>
                  </a:lnTo>
                  <a:lnTo>
                    <a:pt x="96" y="184"/>
                  </a:lnTo>
                  <a:lnTo>
                    <a:pt x="94" y="185"/>
                  </a:lnTo>
                  <a:lnTo>
                    <a:pt x="76" y="191"/>
                  </a:lnTo>
                  <a:lnTo>
                    <a:pt x="78" y="196"/>
                  </a:lnTo>
                  <a:lnTo>
                    <a:pt x="78" y="190"/>
                  </a:lnTo>
                  <a:lnTo>
                    <a:pt x="11" y="196"/>
                  </a:lnTo>
                  <a:lnTo>
                    <a:pt x="15" y="198"/>
                  </a:lnTo>
                  <a:lnTo>
                    <a:pt x="13" y="197"/>
                  </a:lnTo>
                  <a:lnTo>
                    <a:pt x="11" y="196"/>
                  </a:lnTo>
                  <a:lnTo>
                    <a:pt x="11" y="202"/>
                  </a:lnTo>
                  <a:lnTo>
                    <a:pt x="16" y="198"/>
                  </a:lnTo>
                  <a:lnTo>
                    <a:pt x="9" y="18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6" name=""/>
            <p:cNvSpPr/>
            <p:nvPr/>
          </p:nvSpPr>
          <p:spPr>
            <a:xfrm>
              <a:off x="7489080" y="3692160"/>
              <a:ext cx="95760" cy="115560"/>
            </a:xfrm>
            <a:custGeom>
              <a:avLst/>
              <a:gdLst/>
              <a:ahLst/>
              <a:rect l="l" t="t" r="r" b="b"/>
              <a:pathLst>
                <a:path w="59" h="73">
                  <a:moveTo>
                    <a:pt x="0" y="64"/>
                  </a:moveTo>
                  <a:lnTo>
                    <a:pt x="8" y="73"/>
                  </a:lnTo>
                  <a:lnTo>
                    <a:pt x="14" y="66"/>
                  </a:lnTo>
                  <a:lnTo>
                    <a:pt x="26" y="48"/>
                  </a:lnTo>
                  <a:lnTo>
                    <a:pt x="22" y="43"/>
                  </a:lnTo>
                  <a:lnTo>
                    <a:pt x="26" y="48"/>
                  </a:lnTo>
                  <a:lnTo>
                    <a:pt x="32" y="42"/>
                  </a:lnTo>
                  <a:lnTo>
                    <a:pt x="32" y="41"/>
                  </a:lnTo>
                  <a:lnTo>
                    <a:pt x="34" y="37"/>
                  </a:lnTo>
                  <a:lnTo>
                    <a:pt x="34" y="31"/>
                  </a:lnTo>
                  <a:lnTo>
                    <a:pt x="28" y="31"/>
                  </a:lnTo>
                  <a:lnTo>
                    <a:pt x="32" y="35"/>
                  </a:lnTo>
                  <a:lnTo>
                    <a:pt x="32" y="36"/>
                  </a:lnTo>
                  <a:lnTo>
                    <a:pt x="51" y="11"/>
                  </a:lnTo>
                  <a:lnTo>
                    <a:pt x="47" y="6"/>
                  </a:lnTo>
                  <a:lnTo>
                    <a:pt x="47" y="12"/>
                  </a:lnTo>
                  <a:lnTo>
                    <a:pt x="49" y="11"/>
                  </a:lnTo>
                  <a:lnTo>
                    <a:pt x="47" y="12"/>
                  </a:lnTo>
                  <a:lnTo>
                    <a:pt x="53" y="12"/>
                  </a:lnTo>
                  <a:lnTo>
                    <a:pt x="53" y="12"/>
                  </a:lnTo>
                  <a:lnTo>
                    <a:pt x="55" y="11"/>
                  </a:lnTo>
                  <a:lnTo>
                    <a:pt x="57" y="10"/>
                  </a:lnTo>
                  <a:lnTo>
                    <a:pt x="59" y="6"/>
                  </a:lnTo>
                  <a:lnTo>
                    <a:pt x="59" y="0"/>
                  </a:lnTo>
                  <a:lnTo>
                    <a:pt x="47" y="0"/>
                  </a:lnTo>
                  <a:lnTo>
                    <a:pt x="47" y="6"/>
                  </a:lnTo>
                  <a:lnTo>
                    <a:pt x="53" y="0"/>
                  </a:lnTo>
                  <a:lnTo>
                    <a:pt x="51" y="1"/>
                  </a:lnTo>
                  <a:lnTo>
                    <a:pt x="49" y="2"/>
                  </a:lnTo>
                  <a:lnTo>
                    <a:pt x="47" y="6"/>
                  </a:lnTo>
                  <a:lnTo>
                    <a:pt x="53" y="6"/>
                  </a:lnTo>
                  <a:lnTo>
                    <a:pt x="53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5" y="1"/>
                  </a:lnTo>
                  <a:lnTo>
                    <a:pt x="43" y="2"/>
                  </a:lnTo>
                  <a:lnTo>
                    <a:pt x="24" y="27"/>
                  </a:lnTo>
                  <a:lnTo>
                    <a:pt x="24" y="27"/>
                  </a:lnTo>
                  <a:lnTo>
                    <a:pt x="22" y="31"/>
                  </a:lnTo>
                  <a:lnTo>
                    <a:pt x="22" y="31"/>
                  </a:lnTo>
                  <a:lnTo>
                    <a:pt x="22" y="37"/>
                  </a:lnTo>
                  <a:lnTo>
                    <a:pt x="28" y="37"/>
                  </a:lnTo>
                  <a:lnTo>
                    <a:pt x="25" y="33"/>
                  </a:lnTo>
                  <a:lnTo>
                    <a:pt x="19" y="39"/>
                  </a:lnTo>
                  <a:lnTo>
                    <a:pt x="18" y="39"/>
                  </a:lnTo>
                  <a:lnTo>
                    <a:pt x="6" y="57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7" name=""/>
            <p:cNvSpPr/>
            <p:nvPr/>
          </p:nvSpPr>
          <p:spPr>
            <a:xfrm>
              <a:off x="7495560" y="3676320"/>
              <a:ext cx="105480" cy="133200"/>
            </a:xfrm>
            <a:custGeom>
              <a:avLst/>
              <a:gdLst/>
              <a:ahLst/>
              <a:rect l="l" t="t" r="r" b="b"/>
              <a:pathLst>
                <a:path w="65" h="84">
                  <a:moveTo>
                    <a:pt x="65" y="9"/>
                  </a:moveTo>
                  <a:lnTo>
                    <a:pt x="57" y="0"/>
                  </a:lnTo>
                  <a:lnTo>
                    <a:pt x="27" y="37"/>
                  </a:lnTo>
                  <a:lnTo>
                    <a:pt x="27" y="37"/>
                  </a:lnTo>
                  <a:lnTo>
                    <a:pt x="20" y="49"/>
                  </a:lnTo>
                  <a:lnTo>
                    <a:pt x="24" y="53"/>
                  </a:lnTo>
                  <a:lnTo>
                    <a:pt x="20" y="49"/>
                  </a:lnTo>
                  <a:lnTo>
                    <a:pt x="2" y="74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4" y="73"/>
                  </a:lnTo>
                  <a:lnTo>
                    <a:pt x="6" y="72"/>
                  </a:lnTo>
                  <a:lnTo>
                    <a:pt x="0" y="72"/>
                  </a:lnTo>
                  <a:lnTo>
                    <a:pt x="0" y="84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8" y="83"/>
                  </a:lnTo>
                  <a:lnTo>
                    <a:pt x="10" y="83"/>
                  </a:lnTo>
                  <a:lnTo>
                    <a:pt x="28" y="58"/>
                  </a:lnTo>
                  <a:lnTo>
                    <a:pt x="29" y="57"/>
                  </a:lnTo>
                  <a:lnTo>
                    <a:pt x="36" y="45"/>
                  </a:lnTo>
                  <a:lnTo>
                    <a:pt x="31" y="41"/>
                  </a:lnTo>
                  <a:lnTo>
                    <a:pt x="35" y="46"/>
                  </a:lnTo>
                  <a:lnTo>
                    <a:pt x="65" y="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8" name=""/>
            <p:cNvSpPr/>
            <p:nvPr/>
          </p:nvSpPr>
          <p:spPr>
            <a:xfrm>
              <a:off x="7534440" y="3555720"/>
              <a:ext cx="317520" cy="213840"/>
            </a:xfrm>
            <a:custGeom>
              <a:avLst/>
              <a:gdLst/>
              <a:ahLst/>
              <a:rect l="l" t="t" r="r" b="b"/>
              <a:pathLst>
                <a:path w="195" h="135">
                  <a:moveTo>
                    <a:pt x="195" y="11"/>
                  </a:moveTo>
                  <a:lnTo>
                    <a:pt x="188" y="2"/>
                  </a:lnTo>
                  <a:lnTo>
                    <a:pt x="181" y="9"/>
                  </a:lnTo>
                  <a:lnTo>
                    <a:pt x="184" y="13"/>
                  </a:lnTo>
                  <a:lnTo>
                    <a:pt x="182" y="8"/>
                  </a:lnTo>
                  <a:lnTo>
                    <a:pt x="183" y="7"/>
                  </a:lnTo>
                  <a:lnTo>
                    <a:pt x="153" y="13"/>
                  </a:lnTo>
                  <a:lnTo>
                    <a:pt x="152" y="14"/>
                  </a:lnTo>
                  <a:lnTo>
                    <a:pt x="151" y="15"/>
                  </a:lnTo>
                  <a:lnTo>
                    <a:pt x="145" y="21"/>
                  </a:lnTo>
                  <a:lnTo>
                    <a:pt x="148" y="25"/>
                  </a:lnTo>
                  <a:lnTo>
                    <a:pt x="152" y="21"/>
                  </a:lnTo>
                  <a:lnTo>
                    <a:pt x="150" y="20"/>
                  </a:lnTo>
                  <a:lnTo>
                    <a:pt x="148" y="19"/>
                  </a:lnTo>
                  <a:lnTo>
                    <a:pt x="146" y="20"/>
                  </a:lnTo>
                  <a:lnTo>
                    <a:pt x="154" y="24"/>
                  </a:lnTo>
                  <a:lnTo>
                    <a:pt x="148" y="5"/>
                  </a:lnTo>
                  <a:lnTo>
                    <a:pt x="146" y="2"/>
                  </a:lnTo>
                  <a:lnTo>
                    <a:pt x="144" y="1"/>
                  </a:lnTo>
                  <a:lnTo>
                    <a:pt x="142" y="0"/>
                  </a:lnTo>
                  <a:lnTo>
                    <a:pt x="140" y="1"/>
                  </a:lnTo>
                  <a:lnTo>
                    <a:pt x="138" y="2"/>
                  </a:lnTo>
                  <a:lnTo>
                    <a:pt x="137" y="5"/>
                  </a:lnTo>
                  <a:lnTo>
                    <a:pt x="130" y="30"/>
                  </a:lnTo>
                  <a:lnTo>
                    <a:pt x="135" y="31"/>
                  </a:lnTo>
                  <a:lnTo>
                    <a:pt x="131" y="27"/>
                  </a:lnTo>
                  <a:lnTo>
                    <a:pt x="133" y="26"/>
                  </a:lnTo>
                  <a:lnTo>
                    <a:pt x="109" y="38"/>
                  </a:lnTo>
                  <a:lnTo>
                    <a:pt x="108" y="39"/>
                  </a:lnTo>
                  <a:lnTo>
                    <a:pt x="89" y="58"/>
                  </a:lnTo>
                  <a:lnTo>
                    <a:pt x="77" y="70"/>
                  </a:lnTo>
                  <a:lnTo>
                    <a:pt x="80" y="74"/>
                  </a:lnTo>
                  <a:lnTo>
                    <a:pt x="78" y="69"/>
                  </a:lnTo>
                  <a:lnTo>
                    <a:pt x="41" y="81"/>
                  </a:lnTo>
                  <a:lnTo>
                    <a:pt x="41" y="81"/>
                  </a:lnTo>
                  <a:lnTo>
                    <a:pt x="39" y="82"/>
                  </a:lnTo>
                  <a:lnTo>
                    <a:pt x="37" y="86"/>
                  </a:lnTo>
                  <a:lnTo>
                    <a:pt x="39" y="90"/>
                  </a:lnTo>
                  <a:lnTo>
                    <a:pt x="40" y="91"/>
                  </a:lnTo>
                  <a:lnTo>
                    <a:pt x="47" y="97"/>
                  </a:lnTo>
                  <a:lnTo>
                    <a:pt x="50" y="92"/>
                  </a:lnTo>
                  <a:lnTo>
                    <a:pt x="47" y="97"/>
                  </a:lnTo>
                  <a:lnTo>
                    <a:pt x="53" y="103"/>
                  </a:lnTo>
                  <a:lnTo>
                    <a:pt x="56" y="98"/>
                  </a:lnTo>
                  <a:lnTo>
                    <a:pt x="52" y="94"/>
                  </a:lnTo>
                  <a:lnTo>
                    <a:pt x="50" y="98"/>
                  </a:lnTo>
                  <a:lnTo>
                    <a:pt x="52" y="102"/>
                  </a:lnTo>
                  <a:lnTo>
                    <a:pt x="52" y="94"/>
                  </a:lnTo>
                  <a:lnTo>
                    <a:pt x="46" y="101"/>
                  </a:lnTo>
                  <a:lnTo>
                    <a:pt x="50" y="105"/>
                  </a:lnTo>
                  <a:lnTo>
                    <a:pt x="50" y="99"/>
                  </a:lnTo>
                  <a:lnTo>
                    <a:pt x="48" y="100"/>
                  </a:lnTo>
                  <a:lnTo>
                    <a:pt x="50" y="99"/>
                  </a:lnTo>
                  <a:lnTo>
                    <a:pt x="31" y="99"/>
                  </a:lnTo>
                  <a:lnTo>
                    <a:pt x="31" y="99"/>
                  </a:lnTo>
                  <a:lnTo>
                    <a:pt x="29" y="100"/>
                  </a:lnTo>
                  <a:lnTo>
                    <a:pt x="11" y="106"/>
                  </a:lnTo>
                  <a:lnTo>
                    <a:pt x="11" y="106"/>
                  </a:lnTo>
                  <a:lnTo>
                    <a:pt x="9" y="107"/>
                  </a:lnTo>
                  <a:lnTo>
                    <a:pt x="8" y="109"/>
                  </a:lnTo>
                  <a:lnTo>
                    <a:pt x="2" y="127"/>
                  </a:lnTo>
                  <a:lnTo>
                    <a:pt x="7" y="129"/>
                  </a:lnTo>
                  <a:lnTo>
                    <a:pt x="7" y="123"/>
                  </a:lnTo>
                  <a:lnTo>
                    <a:pt x="5" y="124"/>
                  </a:lnTo>
                  <a:lnTo>
                    <a:pt x="3" y="125"/>
                  </a:lnTo>
                  <a:lnTo>
                    <a:pt x="7" y="123"/>
                  </a:lnTo>
                  <a:lnTo>
                    <a:pt x="0" y="123"/>
                  </a:lnTo>
                  <a:lnTo>
                    <a:pt x="0" y="135"/>
                  </a:lnTo>
                  <a:lnTo>
                    <a:pt x="7" y="135"/>
                  </a:lnTo>
                  <a:lnTo>
                    <a:pt x="7" y="135"/>
                  </a:lnTo>
                  <a:lnTo>
                    <a:pt x="9" y="134"/>
                  </a:lnTo>
                  <a:lnTo>
                    <a:pt x="11" y="133"/>
                  </a:lnTo>
                  <a:lnTo>
                    <a:pt x="13" y="129"/>
                  </a:lnTo>
                  <a:lnTo>
                    <a:pt x="13" y="131"/>
                  </a:lnTo>
                  <a:lnTo>
                    <a:pt x="19" y="113"/>
                  </a:lnTo>
                  <a:lnTo>
                    <a:pt x="15" y="116"/>
                  </a:lnTo>
                  <a:lnTo>
                    <a:pt x="17" y="115"/>
                  </a:lnTo>
                  <a:lnTo>
                    <a:pt x="19" y="111"/>
                  </a:lnTo>
                  <a:lnTo>
                    <a:pt x="13" y="111"/>
                  </a:lnTo>
                  <a:lnTo>
                    <a:pt x="15" y="117"/>
                  </a:lnTo>
                  <a:lnTo>
                    <a:pt x="33" y="111"/>
                  </a:lnTo>
                  <a:lnTo>
                    <a:pt x="31" y="105"/>
                  </a:lnTo>
                  <a:lnTo>
                    <a:pt x="31" y="111"/>
                  </a:lnTo>
                  <a:lnTo>
                    <a:pt x="50" y="111"/>
                  </a:lnTo>
                  <a:lnTo>
                    <a:pt x="50" y="111"/>
                  </a:lnTo>
                  <a:lnTo>
                    <a:pt x="52" y="110"/>
                  </a:lnTo>
                  <a:lnTo>
                    <a:pt x="54" y="110"/>
                  </a:lnTo>
                  <a:lnTo>
                    <a:pt x="60" y="103"/>
                  </a:lnTo>
                  <a:lnTo>
                    <a:pt x="60" y="102"/>
                  </a:lnTo>
                  <a:lnTo>
                    <a:pt x="62" y="98"/>
                  </a:lnTo>
                  <a:lnTo>
                    <a:pt x="60" y="94"/>
                  </a:lnTo>
                  <a:lnTo>
                    <a:pt x="60" y="94"/>
                  </a:lnTo>
                  <a:lnTo>
                    <a:pt x="54" y="88"/>
                  </a:lnTo>
                  <a:lnTo>
                    <a:pt x="54" y="87"/>
                  </a:lnTo>
                  <a:lnTo>
                    <a:pt x="47" y="81"/>
                  </a:lnTo>
                  <a:lnTo>
                    <a:pt x="45" y="91"/>
                  </a:lnTo>
                  <a:lnTo>
                    <a:pt x="47" y="90"/>
                  </a:lnTo>
                  <a:lnTo>
                    <a:pt x="49" y="86"/>
                  </a:lnTo>
                  <a:lnTo>
                    <a:pt x="47" y="82"/>
                  </a:lnTo>
                  <a:lnTo>
                    <a:pt x="43" y="86"/>
                  </a:lnTo>
                  <a:lnTo>
                    <a:pt x="45" y="92"/>
                  </a:lnTo>
                  <a:lnTo>
                    <a:pt x="82" y="80"/>
                  </a:lnTo>
                  <a:lnTo>
                    <a:pt x="82" y="79"/>
                  </a:lnTo>
                  <a:lnTo>
                    <a:pt x="84" y="79"/>
                  </a:lnTo>
                  <a:lnTo>
                    <a:pt x="96" y="67"/>
                  </a:lnTo>
                  <a:lnTo>
                    <a:pt x="115" y="48"/>
                  </a:lnTo>
                  <a:lnTo>
                    <a:pt x="111" y="43"/>
                  </a:lnTo>
                  <a:lnTo>
                    <a:pt x="114" y="49"/>
                  </a:lnTo>
                  <a:lnTo>
                    <a:pt x="138" y="37"/>
                  </a:lnTo>
                  <a:lnTo>
                    <a:pt x="139" y="35"/>
                  </a:lnTo>
                  <a:lnTo>
                    <a:pt x="141" y="31"/>
                  </a:lnTo>
                  <a:lnTo>
                    <a:pt x="141" y="33"/>
                  </a:lnTo>
                  <a:lnTo>
                    <a:pt x="148" y="8"/>
                  </a:lnTo>
                  <a:lnTo>
                    <a:pt x="138" y="10"/>
                  </a:lnTo>
                  <a:lnTo>
                    <a:pt x="140" y="11"/>
                  </a:lnTo>
                  <a:lnTo>
                    <a:pt x="142" y="12"/>
                  </a:lnTo>
                  <a:lnTo>
                    <a:pt x="144" y="11"/>
                  </a:lnTo>
                  <a:lnTo>
                    <a:pt x="146" y="10"/>
                  </a:lnTo>
                  <a:lnTo>
                    <a:pt x="148" y="6"/>
                  </a:lnTo>
                  <a:lnTo>
                    <a:pt x="142" y="6"/>
                  </a:lnTo>
                  <a:lnTo>
                    <a:pt x="137" y="8"/>
                  </a:lnTo>
                  <a:lnTo>
                    <a:pt x="143" y="27"/>
                  </a:lnTo>
                  <a:lnTo>
                    <a:pt x="144" y="29"/>
                  </a:lnTo>
                  <a:lnTo>
                    <a:pt x="146" y="30"/>
                  </a:lnTo>
                  <a:lnTo>
                    <a:pt x="148" y="31"/>
                  </a:lnTo>
                  <a:lnTo>
                    <a:pt x="150" y="30"/>
                  </a:lnTo>
                  <a:lnTo>
                    <a:pt x="152" y="30"/>
                  </a:lnTo>
                  <a:lnTo>
                    <a:pt x="158" y="24"/>
                  </a:lnTo>
                  <a:lnTo>
                    <a:pt x="156" y="24"/>
                  </a:lnTo>
                  <a:lnTo>
                    <a:pt x="154" y="19"/>
                  </a:lnTo>
                  <a:lnTo>
                    <a:pt x="155" y="25"/>
                  </a:lnTo>
                  <a:lnTo>
                    <a:pt x="185" y="19"/>
                  </a:lnTo>
                  <a:lnTo>
                    <a:pt x="186" y="18"/>
                  </a:lnTo>
                  <a:lnTo>
                    <a:pt x="188" y="18"/>
                  </a:lnTo>
                  <a:lnTo>
                    <a:pt x="195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9" name=""/>
            <p:cNvSpPr/>
            <p:nvPr/>
          </p:nvSpPr>
          <p:spPr>
            <a:xfrm>
              <a:off x="7225200" y="3728880"/>
              <a:ext cx="247320" cy="215280"/>
            </a:xfrm>
            <a:custGeom>
              <a:avLst/>
              <a:gdLst/>
              <a:ahLst/>
              <a:rect l="l" t="t" r="r" b="b"/>
              <a:pathLst>
                <a:path w="152" h="136">
                  <a:moveTo>
                    <a:pt x="11" y="0"/>
                  </a:moveTo>
                  <a:lnTo>
                    <a:pt x="1" y="4"/>
                  </a:lnTo>
                  <a:lnTo>
                    <a:pt x="8" y="22"/>
                  </a:lnTo>
                  <a:lnTo>
                    <a:pt x="9" y="24"/>
                  </a:lnTo>
                  <a:lnTo>
                    <a:pt x="10" y="25"/>
                  </a:lnTo>
                  <a:lnTo>
                    <a:pt x="16" y="31"/>
                  </a:lnTo>
                  <a:lnTo>
                    <a:pt x="19" y="26"/>
                  </a:lnTo>
                  <a:lnTo>
                    <a:pt x="19" y="20"/>
                  </a:lnTo>
                  <a:lnTo>
                    <a:pt x="17" y="21"/>
                  </a:lnTo>
                  <a:lnTo>
                    <a:pt x="15" y="22"/>
                  </a:lnTo>
                  <a:lnTo>
                    <a:pt x="13" y="26"/>
                  </a:lnTo>
                  <a:lnTo>
                    <a:pt x="15" y="30"/>
                  </a:lnTo>
                  <a:lnTo>
                    <a:pt x="19" y="20"/>
                  </a:lnTo>
                  <a:lnTo>
                    <a:pt x="13" y="20"/>
                  </a:lnTo>
                  <a:lnTo>
                    <a:pt x="13" y="26"/>
                  </a:lnTo>
                  <a:lnTo>
                    <a:pt x="19" y="26"/>
                  </a:lnTo>
                  <a:lnTo>
                    <a:pt x="17" y="22"/>
                  </a:lnTo>
                  <a:lnTo>
                    <a:pt x="15" y="21"/>
                  </a:lnTo>
                  <a:lnTo>
                    <a:pt x="19" y="26"/>
                  </a:lnTo>
                  <a:lnTo>
                    <a:pt x="19" y="20"/>
                  </a:lnTo>
                  <a:lnTo>
                    <a:pt x="19" y="20"/>
                  </a:lnTo>
                  <a:lnTo>
                    <a:pt x="17" y="16"/>
                  </a:lnTo>
                  <a:lnTo>
                    <a:pt x="15" y="15"/>
                  </a:lnTo>
                  <a:lnTo>
                    <a:pt x="13" y="14"/>
                  </a:lnTo>
                  <a:lnTo>
                    <a:pt x="6" y="14"/>
                  </a:lnTo>
                  <a:lnTo>
                    <a:pt x="6" y="14"/>
                  </a:lnTo>
                  <a:lnTo>
                    <a:pt x="4" y="15"/>
                  </a:lnTo>
                  <a:lnTo>
                    <a:pt x="2" y="16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1" y="35"/>
                  </a:lnTo>
                  <a:lnTo>
                    <a:pt x="44" y="127"/>
                  </a:lnTo>
                  <a:lnTo>
                    <a:pt x="49" y="124"/>
                  </a:lnTo>
                  <a:lnTo>
                    <a:pt x="47" y="119"/>
                  </a:lnTo>
                  <a:lnTo>
                    <a:pt x="45" y="120"/>
                  </a:lnTo>
                  <a:lnTo>
                    <a:pt x="43" y="124"/>
                  </a:lnTo>
                  <a:lnTo>
                    <a:pt x="48" y="118"/>
                  </a:lnTo>
                  <a:lnTo>
                    <a:pt x="18" y="124"/>
                  </a:lnTo>
                  <a:lnTo>
                    <a:pt x="19" y="130"/>
                  </a:lnTo>
                  <a:lnTo>
                    <a:pt x="25" y="130"/>
                  </a:lnTo>
                  <a:lnTo>
                    <a:pt x="23" y="126"/>
                  </a:lnTo>
                  <a:lnTo>
                    <a:pt x="21" y="125"/>
                  </a:lnTo>
                  <a:lnTo>
                    <a:pt x="19" y="124"/>
                  </a:lnTo>
                  <a:lnTo>
                    <a:pt x="25" y="130"/>
                  </a:lnTo>
                  <a:lnTo>
                    <a:pt x="25" y="124"/>
                  </a:lnTo>
                  <a:lnTo>
                    <a:pt x="19" y="124"/>
                  </a:lnTo>
                  <a:lnTo>
                    <a:pt x="21" y="129"/>
                  </a:lnTo>
                  <a:lnTo>
                    <a:pt x="23" y="128"/>
                  </a:lnTo>
                  <a:lnTo>
                    <a:pt x="21" y="130"/>
                  </a:lnTo>
                  <a:lnTo>
                    <a:pt x="125" y="106"/>
                  </a:lnTo>
                  <a:lnTo>
                    <a:pt x="125" y="105"/>
                  </a:lnTo>
                  <a:lnTo>
                    <a:pt x="127" y="105"/>
                  </a:lnTo>
                  <a:lnTo>
                    <a:pt x="145" y="92"/>
                  </a:lnTo>
                  <a:lnTo>
                    <a:pt x="152" y="86"/>
                  </a:lnTo>
                  <a:lnTo>
                    <a:pt x="145" y="76"/>
                  </a:lnTo>
                  <a:lnTo>
                    <a:pt x="138" y="82"/>
                  </a:lnTo>
                  <a:lnTo>
                    <a:pt x="120" y="95"/>
                  </a:lnTo>
                  <a:lnTo>
                    <a:pt x="123" y="100"/>
                  </a:lnTo>
                  <a:lnTo>
                    <a:pt x="122" y="94"/>
                  </a:lnTo>
                  <a:lnTo>
                    <a:pt x="18" y="118"/>
                  </a:lnTo>
                  <a:lnTo>
                    <a:pt x="17" y="119"/>
                  </a:lnTo>
                  <a:lnTo>
                    <a:pt x="15" y="120"/>
                  </a:lnTo>
                  <a:lnTo>
                    <a:pt x="13" y="124"/>
                  </a:lnTo>
                  <a:lnTo>
                    <a:pt x="13" y="124"/>
                  </a:lnTo>
                  <a:lnTo>
                    <a:pt x="13" y="130"/>
                  </a:lnTo>
                  <a:lnTo>
                    <a:pt x="13" y="130"/>
                  </a:lnTo>
                  <a:lnTo>
                    <a:pt x="15" y="134"/>
                  </a:lnTo>
                  <a:lnTo>
                    <a:pt x="17" y="135"/>
                  </a:lnTo>
                  <a:lnTo>
                    <a:pt x="19" y="136"/>
                  </a:lnTo>
                  <a:lnTo>
                    <a:pt x="20" y="136"/>
                  </a:lnTo>
                  <a:lnTo>
                    <a:pt x="50" y="130"/>
                  </a:lnTo>
                  <a:lnTo>
                    <a:pt x="51" y="129"/>
                  </a:lnTo>
                  <a:lnTo>
                    <a:pt x="53" y="128"/>
                  </a:lnTo>
                  <a:lnTo>
                    <a:pt x="55" y="124"/>
                  </a:lnTo>
                  <a:lnTo>
                    <a:pt x="54" y="121"/>
                  </a:lnTo>
                  <a:lnTo>
                    <a:pt x="11" y="29"/>
                  </a:lnTo>
                  <a:lnTo>
                    <a:pt x="6" y="32"/>
                  </a:lnTo>
                  <a:lnTo>
                    <a:pt x="12" y="32"/>
                  </a:lnTo>
                  <a:lnTo>
                    <a:pt x="12" y="20"/>
                  </a:lnTo>
                  <a:lnTo>
                    <a:pt x="6" y="26"/>
                  </a:lnTo>
                  <a:lnTo>
                    <a:pt x="8" y="25"/>
                  </a:lnTo>
                  <a:lnTo>
                    <a:pt x="10" y="24"/>
                  </a:lnTo>
                  <a:lnTo>
                    <a:pt x="12" y="20"/>
                  </a:lnTo>
                  <a:lnTo>
                    <a:pt x="6" y="20"/>
                  </a:lnTo>
                  <a:lnTo>
                    <a:pt x="6" y="26"/>
                  </a:lnTo>
                  <a:lnTo>
                    <a:pt x="13" y="26"/>
                  </a:lnTo>
                  <a:lnTo>
                    <a:pt x="7" y="20"/>
                  </a:lnTo>
                  <a:lnTo>
                    <a:pt x="9" y="24"/>
                  </a:lnTo>
                  <a:lnTo>
                    <a:pt x="11" y="25"/>
                  </a:lnTo>
                  <a:lnTo>
                    <a:pt x="13" y="20"/>
                  </a:lnTo>
                  <a:lnTo>
                    <a:pt x="7" y="20"/>
                  </a:lnTo>
                  <a:lnTo>
                    <a:pt x="7" y="26"/>
                  </a:lnTo>
                  <a:lnTo>
                    <a:pt x="7" y="26"/>
                  </a:lnTo>
                  <a:lnTo>
                    <a:pt x="9" y="30"/>
                  </a:lnTo>
                  <a:lnTo>
                    <a:pt x="11" y="31"/>
                  </a:lnTo>
                  <a:lnTo>
                    <a:pt x="13" y="32"/>
                  </a:lnTo>
                  <a:lnTo>
                    <a:pt x="19" y="32"/>
                  </a:lnTo>
                  <a:lnTo>
                    <a:pt x="19" y="32"/>
                  </a:lnTo>
                  <a:lnTo>
                    <a:pt x="21" y="31"/>
                  </a:lnTo>
                  <a:lnTo>
                    <a:pt x="23" y="30"/>
                  </a:lnTo>
                  <a:lnTo>
                    <a:pt x="25" y="26"/>
                  </a:lnTo>
                  <a:lnTo>
                    <a:pt x="23" y="22"/>
                  </a:lnTo>
                  <a:lnTo>
                    <a:pt x="23" y="22"/>
                  </a:lnTo>
                  <a:lnTo>
                    <a:pt x="17" y="16"/>
                  </a:lnTo>
                  <a:lnTo>
                    <a:pt x="13" y="20"/>
                  </a:lnTo>
                  <a:lnTo>
                    <a:pt x="18" y="18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0" name=""/>
            <p:cNvSpPr/>
            <p:nvPr/>
          </p:nvSpPr>
          <p:spPr>
            <a:xfrm>
              <a:off x="7780320" y="3555720"/>
              <a:ext cx="563400" cy="301320"/>
            </a:xfrm>
            <a:custGeom>
              <a:avLst/>
              <a:gdLst/>
              <a:ahLst/>
              <a:rect l="l" t="t" r="r" b="b"/>
              <a:pathLst>
                <a:path w="346" h="190">
                  <a:moveTo>
                    <a:pt x="0" y="180"/>
                  </a:moveTo>
                  <a:lnTo>
                    <a:pt x="7" y="189"/>
                  </a:lnTo>
                  <a:lnTo>
                    <a:pt x="13" y="183"/>
                  </a:lnTo>
                  <a:lnTo>
                    <a:pt x="9" y="178"/>
                  </a:lnTo>
                  <a:lnTo>
                    <a:pt x="9" y="184"/>
                  </a:lnTo>
                  <a:lnTo>
                    <a:pt x="11" y="183"/>
                  </a:lnTo>
                  <a:lnTo>
                    <a:pt x="8" y="184"/>
                  </a:lnTo>
                  <a:lnTo>
                    <a:pt x="51" y="190"/>
                  </a:lnTo>
                  <a:lnTo>
                    <a:pt x="52" y="190"/>
                  </a:lnTo>
                  <a:lnTo>
                    <a:pt x="54" y="190"/>
                  </a:lnTo>
                  <a:lnTo>
                    <a:pt x="85" y="178"/>
                  </a:lnTo>
                  <a:lnTo>
                    <a:pt x="86" y="178"/>
                  </a:lnTo>
                  <a:lnTo>
                    <a:pt x="110" y="166"/>
                  </a:lnTo>
                  <a:lnTo>
                    <a:pt x="111" y="165"/>
                  </a:lnTo>
                  <a:lnTo>
                    <a:pt x="136" y="146"/>
                  </a:lnTo>
                  <a:lnTo>
                    <a:pt x="154" y="134"/>
                  </a:lnTo>
                  <a:lnTo>
                    <a:pt x="150" y="129"/>
                  </a:lnTo>
                  <a:lnTo>
                    <a:pt x="149" y="135"/>
                  </a:lnTo>
                  <a:lnTo>
                    <a:pt x="186" y="141"/>
                  </a:lnTo>
                  <a:lnTo>
                    <a:pt x="187" y="141"/>
                  </a:lnTo>
                  <a:lnTo>
                    <a:pt x="189" y="141"/>
                  </a:lnTo>
                  <a:lnTo>
                    <a:pt x="213" y="135"/>
                  </a:lnTo>
                  <a:lnTo>
                    <a:pt x="213" y="135"/>
                  </a:lnTo>
                  <a:lnTo>
                    <a:pt x="232" y="129"/>
                  </a:lnTo>
                  <a:lnTo>
                    <a:pt x="230" y="123"/>
                  </a:lnTo>
                  <a:lnTo>
                    <a:pt x="230" y="129"/>
                  </a:lnTo>
                  <a:lnTo>
                    <a:pt x="229" y="129"/>
                  </a:lnTo>
                  <a:lnTo>
                    <a:pt x="253" y="135"/>
                  </a:lnTo>
                  <a:lnTo>
                    <a:pt x="254" y="135"/>
                  </a:lnTo>
                  <a:lnTo>
                    <a:pt x="256" y="135"/>
                  </a:lnTo>
                  <a:lnTo>
                    <a:pt x="299" y="123"/>
                  </a:lnTo>
                  <a:lnTo>
                    <a:pt x="297" y="117"/>
                  </a:lnTo>
                  <a:lnTo>
                    <a:pt x="298" y="123"/>
                  </a:lnTo>
                  <a:lnTo>
                    <a:pt x="329" y="117"/>
                  </a:lnTo>
                  <a:lnTo>
                    <a:pt x="330" y="116"/>
                  </a:lnTo>
                  <a:lnTo>
                    <a:pt x="332" y="115"/>
                  </a:lnTo>
                  <a:lnTo>
                    <a:pt x="334" y="112"/>
                  </a:lnTo>
                  <a:lnTo>
                    <a:pt x="340" y="81"/>
                  </a:lnTo>
                  <a:lnTo>
                    <a:pt x="340" y="80"/>
                  </a:lnTo>
                  <a:lnTo>
                    <a:pt x="340" y="55"/>
                  </a:lnTo>
                  <a:lnTo>
                    <a:pt x="334" y="55"/>
                  </a:lnTo>
                  <a:lnTo>
                    <a:pt x="340" y="56"/>
                  </a:lnTo>
                  <a:lnTo>
                    <a:pt x="346" y="7"/>
                  </a:lnTo>
                  <a:lnTo>
                    <a:pt x="346" y="6"/>
                  </a:lnTo>
                  <a:lnTo>
                    <a:pt x="346" y="0"/>
                  </a:lnTo>
                  <a:lnTo>
                    <a:pt x="334" y="0"/>
                  </a:lnTo>
                  <a:lnTo>
                    <a:pt x="334" y="6"/>
                  </a:lnTo>
                  <a:lnTo>
                    <a:pt x="340" y="6"/>
                  </a:lnTo>
                  <a:lnTo>
                    <a:pt x="335" y="6"/>
                  </a:lnTo>
                  <a:lnTo>
                    <a:pt x="329" y="55"/>
                  </a:lnTo>
                  <a:lnTo>
                    <a:pt x="328" y="55"/>
                  </a:lnTo>
                  <a:lnTo>
                    <a:pt x="328" y="80"/>
                  </a:lnTo>
                  <a:lnTo>
                    <a:pt x="334" y="80"/>
                  </a:lnTo>
                  <a:lnTo>
                    <a:pt x="329" y="79"/>
                  </a:lnTo>
                  <a:lnTo>
                    <a:pt x="323" y="110"/>
                  </a:lnTo>
                  <a:lnTo>
                    <a:pt x="326" y="106"/>
                  </a:lnTo>
                  <a:lnTo>
                    <a:pt x="324" y="107"/>
                  </a:lnTo>
                  <a:lnTo>
                    <a:pt x="322" y="111"/>
                  </a:lnTo>
                  <a:lnTo>
                    <a:pt x="328" y="111"/>
                  </a:lnTo>
                  <a:lnTo>
                    <a:pt x="327" y="105"/>
                  </a:lnTo>
                  <a:lnTo>
                    <a:pt x="296" y="111"/>
                  </a:lnTo>
                  <a:lnTo>
                    <a:pt x="296" y="112"/>
                  </a:lnTo>
                  <a:lnTo>
                    <a:pt x="253" y="124"/>
                  </a:lnTo>
                  <a:lnTo>
                    <a:pt x="254" y="123"/>
                  </a:lnTo>
                  <a:lnTo>
                    <a:pt x="254" y="129"/>
                  </a:lnTo>
                  <a:lnTo>
                    <a:pt x="256" y="124"/>
                  </a:lnTo>
                  <a:lnTo>
                    <a:pt x="232" y="118"/>
                  </a:lnTo>
                  <a:lnTo>
                    <a:pt x="230" y="117"/>
                  </a:lnTo>
                  <a:lnTo>
                    <a:pt x="228" y="118"/>
                  </a:lnTo>
                  <a:lnTo>
                    <a:pt x="209" y="124"/>
                  </a:lnTo>
                  <a:lnTo>
                    <a:pt x="211" y="129"/>
                  </a:lnTo>
                  <a:lnTo>
                    <a:pt x="210" y="124"/>
                  </a:lnTo>
                  <a:lnTo>
                    <a:pt x="186" y="130"/>
                  </a:lnTo>
                  <a:lnTo>
                    <a:pt x="187" y="135"/>
                  </a:lnTo>
                  <a:lnTo>
                    <a:pt x="188" y="129"/>
                  </a:lnTo>
                  <a:lnTo>
                    <a:pt x="151" y="123"/>
                  </a:lnTo>
                  <a:lnTo>
                    <a:pt x="150" y="123"/>
                  </a:lnTo>
                  <a:lnTo>
                    <a:pt x="148" y="124"/>
                  </a:lnTo>
                  <a:lnTo>
                    <a:pt x="147" y="124"/>
                  </a:lnTo>
                  <a:lnTo>
                    <a:pt x="129" y="136"/>
                  </a:lnTo>
                  <a:lnTo>
                    <a:pt x="104" y="155"/>
                  </a:lnTo>
                  <a:lnTo>
                    <a:pt x="107" y="160"/>
                  </a:lnTo>
                  <a:lnTo>
                    <a:pt x="105" y="155"/>
                  </a:lnTo>
                  <a:lnTo>
                    <a:pt x="81" y="167"/>
                  </a:lnTo>
                  <a:lnTo>
                    <a:pt x="83" y="172"/>
                  </a:lnTo>
                  <a:lnTo>
                    <a:pt x="81" y="167"/>
                  </a:lnTo>
                  <a:lnTo>
                    <a:pt x="50" y="179"/>
                  </a:lnTo>
                  <a:lnTo>
                    <a:pt x="52" y="184"/>
                  </a:lnTo>
                  <a:lnTo>
                    <a:pt x="53" y="178"/>
                  </a:lnTo>
                  <a:lnTo>
                    <a:pt x="10" y="172"/>
                  </a:lnTo>
                  <a:lnTo>
                    <a:pt x="9" y="172"/>
                  </a:lnTo>
                  <a:lnTo>
                    <a:pt x="7" y="173"/>
                  </a:lnTo>
                  <a:lnTo>
                    <a:pt x="6" y="174"/>
                  </a:lnTo>
                  <a:lnTo>
                    <a:pt x="0" y="18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1" name=""/>
            <p:cNvSpPr/>
            <p:nvPr/>
          </p:nvSpPr>
          <p:spPr>
            <a:xfrm>
              <a:off x="8327520" y="3484440"/>
              <a:ext cx="55080" cy="75600"/>
            </a:xfrm>
            <a:custGeom>
              <a:avLst/>
              <a:gdLst/>
              <a:ahLst/>
              <a:rect l="l" t="t" r="r" b="b"/>
              <a:pathLst>
                <a:path w="34" h="48">
                  <a:moveTo>
                    <a:pt x="0" y="42"/>
                  </a:moveTo>
                  <a:lnTo>
                    <a:pt x="9" y="48"/>
                  </a:lnTo>
                  <a:lnTo>
                    <a:pt x="15" y="36"/>
                  </a:lnTo>
                  <a:lnTo>
                    <a:pt x="10" y="33"/>
                  </a:lnTo>
                  <a:lnTo>
                    <a:pt x="14" y="38"/>
                  </a:lnTo>
                  <a:lnTo>
                    <a:pt x="26" y="26"/>
                  </a:lnTo>
                  <a:lnTo>
                    <a:pt x="26" y="25"/>
                  </a:lnTo>
                  <a:lnTo>
                    <a:pt x="27" y="23"/>
                  </a:lnTo>
                  <a:lnTo>
                    <a:pt x="34" y="4"/>
                  </a:lnTo>
                  <a:lnTo>
                    <a:pt x="24" y="0"/>
                  </a:lnTo>
                  <a:lnTo>
                    <a:pt x="17" y="19"/>
                  </a:lnTo>
                  <a:lnTo>
                    <a:pt x="22" y="21"/>
                  </a:lnTo>
                  <a:lnTo>
                    <a:pt x="19" y="17"/>
                  </a:lnTo>
                  <a:lnTo>
                    <a:pt x="7" y="29"/>
                  </a:lnTo>
                  <a:lnTo>
                    <a:pt x="6" y="3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0" bIns="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2" name=""/>
            <p:cNvSpPr/>
            <p:nvPr/>
          </p:nvSpPr>
          <p:spPr>
            <a:xfrm>
              <a:off x="8374680" y="3477960"/>
              <a:ext cx="1440" cy="108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3" name=""/>
            <p:cNvSpPr/>
            <p:nvPr/>
          </p:nvSpPr>
          <p:spPr>
            <a:xfrm>
              <a:off x="8370000" y="3443040"/>
              <a:ext cx="40320" cy="42480"/>
            </a:xfrm>
            <a:custGeom>
              <a:avLst/>
              <a:gdLst/>
              <a:ahLst/>
              <a:rect l="l" t="t" r="r" b="b"/>
              <a:pathLst>
                <a:path w="25" h="27">
                  <a:moveTo>
                    <a:pt x="0" y="18"/>
                  </a:moveTo>
                  <a:lnTo>
                    <a:pt x="7" y="27"/>
                  </a:lnTo>
                  <a:lnTo>
                    <a:pt x="25" y="9"/>
                  </a:lnTo>
                  <a:lnTo>
                    <a:pt x="18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4" name=""/>
            <p:cNvSpPr/>
            <p:nvPr/>
          </p:nvSpPr>
          <p:spPr>
            <a:xfrm>
              <a:off x="8394480" y="3330360"/>
              <a:ext cx="29160" cy="118800"/>
            </a:xfrm>
            <a:custGeom>
              <a:avLst/>
              <a:gdLst/>
              <a:ahLst/>
              <a:rect l="l" t="t" r="r" b="b"/>
              <a:pathLst>
                <a:path w="18" h="75">
                  <a:moveTo>
                    <a:pt x="0" y="75"/>
                  </a:moveTo>
                  <a:lnTo>
                    <a:pt x="12" y="75"/>
                  </a:lnTo>
                  <a:lnTo>
                    <a:pt x="12" y="56"/>
                  </a:lnTo>
                  <a:lnTo>
                    <a:pt x="12" y="32"/>
                  </a:lnTo>
                  <a:lnTo>
                    <a:pt x="6" y="32"/>
                  </a:lnTo>
                  <a:lnTo>
                    <a:pt x="12" y="33"/>
                  </a:lnTo>
                  <a:lnTo>
                    <a:pt x="18" y="2"/>
                  </a:lnTo>
                  <a:lnTo>
                    <a:pt x="7" y="0"/>
                  </a:lnTo>
                  <a:lnTo>
                    <a:pt x="1" y="31"/>
                  </a:lnTo>
                  <a:lnTo>
                    <a:pt x="0" y="32"/>
                  </a:lnTo>
                  <a:lnTo>
                    <a:pt x="0" y="56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5" name=""/>
            <p:cNvSpPr/>
            <p:nvPr/>
          </p:nvSpPr>
          <p:spPr>
            <a:xfrm>
              <a:off x="8413920" y="3303360"/>
              <a:ext cx="120240" cy="37800"/>
            </a:xfrm>
            <a:custGeom>
              <a:avLst/>
              <a:gdLst/>
              <a:ahLst/>
              <a:rect l="l" t="t" r="r" b="b"/>
              <a:pathLst>
                <a:path w="74" h="24">
                  <a:moveTo>
                    <a:pt x="0" y="12"/>
                  </a:moveTo>
                  <a:lnTo>
                    <a:pt x="0" y="24"/>
                  </a:lnTo>
                  <a:lnTo>
                    <a:pt x="19" y="24"/>
                  </a:lnTo>
                  <a:lnTo>
                    <a:pt x="19" y="24"/>
                  </a:lnTo>
                  <a:lnTo>
                    <a:pt x="21" y="24"/>
                  </a:lnTo>
                  <a:lnTo>
                    <a:pt x="57" y="12"/>
                  </a:lnTo>
                  <a:lnTo>
                    <a:pt x="55" y="6"/>
                  </a:lnTo>
                  <a:lnTo>
                    <a:pt x="55" y="12"/>
                  </a:lnTo>
                  <a:lnTo>
                    <a:pt x="74" y="12"/>
                  </a:lnTo>
                  <a:lnTo>
                    <a:pt x="74" y="0"/>
                  </a:lnTo>
                  <a:lnTo>
                    <a:pt x="55" y="0"/>
                  </a:lnTo>
                  <a:lnTo>
                    <a:pt x="55" y="0"/>
                  </a:lnTo>
                  <a:lnTo>
                    <a:pt x="53" y="1"/>
                  </a:lnTo>
                  <a:lnTo>
                    <a:pt x="17" y="13"/>
                  </a:lnTo>
                  <a:lnTo>
                    <a:pt x="19" y="18"/>
                  </a:lnTo>
                  <a:lnTo>
                    <a:pt x="19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6" name=""/>
            <p:cNvSpPr/>
            <p:nvPr/>
          </p:nvSpPr>
          <p:spPr>
            <a:xfrm>
              <a:off x="8034480" y="3458880"/>
              <a:ext cx="38880" cy="223560"/>
            </a:xfrm>
            <a:custGeom>
              <a:avLst/>
              <a:gdLst/>
              <a:ahLst/>
              <a:rect l="l" t="t" r="r" b="b"/>
              <a:pathLst>
                <a:path w="24" h="141">
                  <a:moveTo>
                    <a:pt x="18" y="0"/>
                  </a:moveTo>
                  <a:lnTo>
                    <a:pt x="6" y="0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8" y="8"/>
                  </a:lnTo>
                  <a:lnTo>
                    <a:pt x="9" y="8"/>
                  </a:lnTo>
                  <a:lnTo>
                    <a:pt x="3" y="14"/>
                  </a:lnTo>
                  <a:lnTo>
                    <a:pt x="2" y="14"/>
                  </a:lnTo>
                  <a:lnTo>
                    <a:pt x="0" y="18"/>
                  </a:lnTo>
                  <a:lnTo>
                    <a:pt x="0" y="31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53"/>
                  </a:lnTo>
                  <a:lnTo>
                    <a:pt x="3" y="54"/>
                  </a:lnTo>
                  <a:lnTo>
                    <a:pt x="9" y="60"/>
                  </a:lnTo>
                  <a:lnTo>
                    <a:pt x="12" y="55"/>
                  </a:lnTo>
                  <a:lnTo>
                    <a:pt x="8" y="51"/>
                  </a:lnTo>
                  <a:lnTo>
                    <a:pt x="6" y="55"/>
                  </a:lnTo>
                  <a:lnTo>
                    <a:pt x="8" y="59"/>
                  </a:lnTo>
                  <a:lnTo>
                    <a:pt x="9" y="51"/>
                  </a:lnTo>
                  <a:lnTo>
                    <a:pt x="3" y="57"/>
                  </a:lnTo>
                  <a:lnTo>
                    <a:pt x="2" y="57"/>
                  </a:lnTo>
                  <a:lnTo>
                    <a:pt x="0" y="61"/>
                  </a:lnTo>
                  <a:lnTo>
                    <a:pt x="0" y="135"/>
                  </a:lnTo>
                  <a:lnTo>
                    <a:pt x="0" y="135"/>
                  </a:lnTo>
                  <a:lnTo>
                    <a:pt x="2" y="139"/>
                  </a:lnTo>
                  <a:lnTo>
                    <a:pt x="4" y="140"/>
                  </a:lnTo>
                  <a:lnTo>
                    <a:pt x="6" y="141"/>
                  </a:lnTo>
                  <a:lnTo>
                    <a:pt x="18" y="141"/>
                  </a:lnTo>
                  <a:lnTo>
                    <a:pt x="18" y="135"/>
                  </a:lnTo>
                  <a:lnTo>
                    <a:pt x="12" y="135"/>
                  </a:lnTo>
                  <a:lnTo>
                    <a:pt x="14" y="139"/>
                  </a:lnTo>
                  <a:lnTo>
                    <a:pt x="16" y="140"/>
                  </a:lnTo>
                  <a:lnTo>
                    <a:pt x="12" y="135"/>
                  </a:lnTo>
                  <a:lnTo>
                    <a:pt x="12" y="141"/>
                  </a:lnTo>
                  <a:lnTo>
                    <a:pt x="24" y="141"/>
                  </a:lnTo>
                  <a:lnTo>
                    <a:pt x="24" y="135"/>
                  </a:lnTo>
                  <a:lnTo>
                    <a:pt x="24" y="135"/>
                  </a:lnTo>
                  <a:lnTo>
                    <a:pt x="22" y="131"/>
                  </a:lnTo>
                  <a:lnTo>
                    <a:pt x="20" y="130"/>
                  </a:lnTo>
                  <a:lnTo>
                    <a:pt x="18" y="129"/>
                  </a:lnTo>
                  <a:lnTo>
                    <a:pt x="6" y="129"/>
                  </a:lnTo>
                  <a:lnTo>
                    <a:pt x="12" y="135"/>
                  </a:lnTo>
                  <a:lnTo>
                    <a:pt x="10" y="131"/>
                  </a:lnTo>
                  <a:lnTo>
                    <a:pt x="8" y="130"/>
                  </a:lnTo>
                  <a:lnTo>
                    <a:pt x="6" y="135"/>
                  </a:lnTo>
                  <a:lnTo>
                    <a:pt x="12" y="135"/>
                  </a:lnTo>
                  <a:lnTo>
                    <a:pt x="12" y="61"/>
                  </a:lnTo>
                  <a:lnTo>
                    <a:pt x="6" y="61"/>
                  </a:lnTo>
                  <a:lnTo>
                    <a:pt x="10" y="66"/>
                  </a:lnTo>
                  <a:lnTo>
                    <a:pt x="16" y="60"/>
                  </a:lnTo>
                  <a:lnTo>
                    <a:pt x="16" y="59"/>
                  </a:lnTo>
                  <a:lnTo>
                    <a:pt x="18" y="55"/>
                  </a:lnTo>
                  <a:lnTo>
                    <a:pt x="16" y="51"/>
                  </a:lnTo>
                  <a:lnTo>
                    <a:pt x="16" y="51"/>
                  </a:lnTo>
                  <a:lnTo>
                    <a:pt x="10" y="45"/>
                  </a:lnTo>
                  <a:lnTo>
                    <a:pt x="6" y="49"/>
                  </a:lnTo>
                  <a:lnTo>
                    <a:pt x="12" y="49"/>
                  </a:lnTo>
                  <a:lnTo>
                    <a:pt x="12" y="31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10" y="23"/>
                  </a:lnTo>
                  <a:lnTo>
                    <a:pt x="16" y="17"/>
                  </a:lnTo>
                  <a:lnTo>
                    <a:pt x="16" y="16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7" name=""/>
            <p:cNvSpPr/>
            <p:nvPr/>
          </p:nvSpPr>
          <p:spPr>
            <a:xfrm>
              <a:off x="7785360" y="3555720"/>
              <a:ext cx="458640" cy="282240"/>
            </a:xfrm>
            <a:custGeom>
              <a:avLst/>
              <a:gdLst/>
              <a:ahLst/>
              <a:rect l="l" t="t" r="r" b="b"/>
              <a:pathLst>
                <a:path w="282" h="178">
                  <a:moveTo>
                    <a:pt x="0" y="178"/>
                  </a:moveTo>
                  <a:lnTo>
                    <a:pt x="12" y="178"/>
                  </a:lnTo>
                  <a:lnTo>
                    <a:pt x="12" y="160"/>
                  </a:lnTo>
                  <a:lnTo>
                    <a:pt x="6" y="160"/>
                  </a:lnTo>
                  <a:lnTo>
                    <a:pt x="10" y="164"/>
                  </a:lnTo>
                  <a:lnTo>
                    <a:pt x="9" y="166"/>
                  </a:lnTo>
                  <a:lnTo>
                    <a:pt x="40" y="153"/>
                  </a:lnTo>
                  <a:lnTo>
                    <a:pt x="113" y="123"/>
                  </a:lnTo>
                  <a:lnTo>
                    <a:pt x="112" y="122"/>
                  </a:lnTo>
                  <a:lnTo>
                    <a:pt x="114" y="121"/>
                  </a:lnTo>
                  <a:lnTo>
                    <a:pt x="116" y="119"/>
                  </a:lnTo>
                  <a:lnTo>
                    <a:pt x="122" y="100"/>
                  </a:lnTo>
                  <a:lnTo>
                    <a:pt x="116" y="98"/>
                  </a:lnTo>
                  <a:lnTo>
                    <a:pt x="116" y="104"/>
                  </a:lnTo>
                  <a:lnTo>
                    <a:pt x="118" y="103"/>
                  </a:lnTo>
                  <a:lnTo>
                    <a:pt x="120" y="102"/>
                  </a:lnTo>
                  <a:lnTo>
                    <a:pt x="116" y="104"/>
                  </a:lnTo>
                  <a:lnTo>
                    <a:pt x="135" y="104"/>
                  </a:lnTo>
                  <a:lnTo>
                    <a:pt x="135" y="104"/>
                  </a:lnTo>
                  <a:lnTo>
                    <a:pt x="137" y="103"/>
                  </a:lnTo>
                  <a:lnTo>
                    <a:pt x="138" y="104"/>
                  </a:lnTo>
                  <a:lnTo>
                    <a:pt x="181" y="86"/>
                  </a:lnTo>
                  <a:lnTo>
                    <a:pt x="182" y="84"/>
                  </a:lnTo>
                  <a:lnTo>
                    <a:pt x="184" y="80"/>
                  </a:lnTo>
                  <a:lnTo>
                    <a:pt x="184" y="74"/>
                  </a:lnTo>
                  <a:lnTo>
                    <a:pt x="178" y="74"/>
                  </a:lnTo>
                  <a:lnTo>
                    <a:pt x="184" y="76"/>
                  </a:lnTo>
                  <a:lnTo>
                    <a:pt x="190" y="51"/>
                  </a:lnTo>
                  <a:lnTo>
                    <a:pt x="184" y="49"/>
                  </a:lnTo>
                  <a:lnTo>
                    <a:pt x="184" y="55"/>
                  </a:lnTo>
                  <a:lnTo>
                    <a:pt x="186" y="54"/>
                  </a:lnTo>
                  <a:lnTo>
                    <a:pt x="188" y="53"/>
                  </a:lnTo>
                  <a:lnTo>
                    <a:pt x="184" y="55"/>
                  </a:lnTo>
                  <a:lnTo>
                    <a:pt x="196" y="55"/>
                  </a:lnTo>
                  <a:lnTo>
                    <a:pt x="196" y="55"/>
                  </a:lnTo>
                  <a:lnTo>
                    <a:pt x="198" y="54"/>
                  </a:lnTo>
                  <a:lnTo>
                    <a:pt x="200" y="54"/>
                  </a:lnTo>
                  <a:lnTo>
                    <a:pt x="231" y="24"/>
                  </a:lnTo>
                  <a:lnTo>
                    <a:pt x="231" y="23"/>
                  </a:lnTo>
                  <a:lnTo>
                    <a:pt x="233" y="19"/>
                  </a:lnTo>
                  <a:lnTo>
                    <a:pt x="233" y="6"/>
                  </a:lnTo>
                  <a:lnTo>
                    <a:pt x="227" y="6"/>
                  </a:lnTo>
                  <a:lnTo>
                    <a:pt x="225" y="11"/>
                  </a:lnTo>
                  <a:lnTo>
                    <a:pt x="227" y="12"/>
                  </a:lnTo>
                  <a:lnTo>
                    <a:pt x="229" y="11"/>
                  </a:lnTo>
                  <a:lnTo>
                    <a:pt x="231" y="10"/>
                  </a:lnTo>
                  <a:lnTo>
                    <a:pt x="224" y="11"/>
                  </a:lnTo>
                  <a:lnTo>
                    <a:pt x="236" y="24"/>
                  </a:lnTo>
                  <a:lnTo>
                    <a:pt x="237" y="24"/>
                  </a:lnTo>
                  <a:lnTo>
                    <a:pt x="239" y="25"/>
                  </a:lnTo>
                  <a:lnTo>
                    <a:pt x="240" y="25"/>
                  </a:lnTo>
                  <a:lnTo>
                    <a:pt x="277" y="19"/>
                  </a:lnTo>
                  <a:lnTo>
                    <a:pt x="278" y="18"/>
                  </a:lnTo>
                  <a:lnTo>
                    <a:pt x="280" y="17"/>
                  </a:lnTo>
                  <a:lnTo>
                    <a:pt x="282" y="13"/>
                  </a:lnTo>
                  <a:lnTo>
                    <a:pt x="282" y="6"/>
                  </a:lnTo>
                  <a:lnTo>
                    <a:pt x="270" y="6"/>
                  </a:lnTo>
                  <a:lnTo>
                    <a:pt x="270" y="13"/>
                  </a:lnTo>
                  <a:lnTo>
                    <a:pt x="274" y="8"/>
                  </a:lnTo>
                  <a:lnTo>
                    <a:pt x="272" y="9"/>
                  </a:lnTo>
                  <a:lnTo>
                    <a:pt x="270" y="13"/>
                  </a:lnTo>
                  <a:lnTo>
                    <a:pt x="276" y="13"/>
                  </a:lnTo>
                  <a:lnTo>
                    <a:pt x="275" y="7"/>
                  </a:lnTo>
                  <a:lnTo>
                    <a:pt x="238" y="13"/>
                  </a:lnTo>
                  <a:lnTo>
                    <a:pt x="241" y="14"/>
                  </a:lnTo>
                  <a:lnTo>
                    <a:pt x="239" y="13"/>
                  </a:lnTo>
                  <a:lnTo>
                    <a:pt x="239" y="19"/>
                  </a:lnTo>
                  <a:lnTo>
                    <a:pt x="243" y="15"/>
                  </a:lnTo>
                  <a:lnTo>
                    <a:pt x="231" y="2"/>
                  </a:lnTo>
                  <a:lnTo>
                    <a:pt x="229" y="1"/>
                  </a:lnTo>
                  <a:lnTo>
                    <a:pt x="227" y="0"/>
                  </a:lnTo>
                  <a:lnTo>
                    <a:pt x="225" y="1"/>
                  </a:lnTo>
                  <a:lnTo>
                    <a:pt x="223" y="2"/>
                  </a:lnTo>
                  <a:lnTo>
                    <a:pt x="221" y="6"/>
                  </a:lnTo>
                  <a:lnTo>
                    <a:pt x="221" y="6"/>
                  </a:lnTo>
                  <a:lnTo>
                    <a:pt x="221" y="19"/>
                  </a:lnTo>
                  <a:lnTo>
                    <a:pt x="227" y="19"/>
                  </a:lnTo>
                  <a:lnTo>
                    <a:pt x="224" y="15"/>
                  </a:lnTo>
                  <a:lnTo>
                    <a:pt x="193" y="45"/>
                  </a:lnTo>
                  <a:lnTo>
                    <a:pt x="196" y="43"/>
                  </a:lnTo>
                  <a:lnTo>
                    <a:pt x="194" y="44"/>
                  </a:lnTo>
                  <a:lnTo>
                    <a:pt x="196" y="49"/>
                  </a:lnTo>
                  <a:lnTo>
                    <a:pt x="196" y="43"/>
                  </a:lnTo>
                  <a:lnTo>
                    <a:pt x="184" y="43"/>
                  </a:lnTo>
                  <a:lnTo>
                    <a:pt x="184" y="43"/>
                  </a:lnTo>
                  <a:lnTo>
                    <a:pt x="182" y="44"/>
                  </a:lnTo>
                  <a:lnTo>
                    <a:pt x="180" y="45"/>
                  </a:lnTo>
                  <a:lnTo>
                    <a:pt x="178" y="49"/>
                  </a:lnTo>
                  <a:lnTo>
                    <a:pt x="179" y="48"/>
                  </a:lnTo>
                  <a:lnTo>
                    <a:pt x="173" y="73"/>
                  </a:lnTo>
                  <a:lnTo>
                    <a:pt x="172" y="74"/>
                  </a:lnTo>
                  <a:lnTo>
                    <a:pt x="172" y="80"/>
                  </a:lnTo>
                  <a:lnTo>
                    <a:pt x="174" y="76"/>
                  </a:lnTo>
                  <a:lnTo>
                    <a:pt x="172" y="80"/>
                  </a:lnTo>
                  <a:lnTo>
                    <a:pt x="178" y="80"/>
                  </a:lnTo>
                  <a:lnTo>
                    <a:pt x="176" y="75"/>
                  </a:lnTo>
                  <a:lnTo>
                    <a:pt x="133" y="93"/>
                  </a:lnTo>
                  <a:lnTo>
                    <a:pt x="135" y="98"/>
                  </a:lnTo>
                  <a:lnTo>
                    <a:pt x="135" y="92"/>
                  </a:lnTo>
                  <a:lnTo>
                    <a:pt x="116" y="92"/>
                  </a:lnTo>
                  <a:lnTo>
                    <a:pt x="116" y="92"/>
                  </a:lnTo>
                  <a:lnTo>
                    <a:pt x="114" y="93"/>
                  </a:lnTo>
                  <a:lnTo>
                    <a:pt x="112" y="94"/>
                  </a:lnTo>
                  <a:lnTo>
                    <a:pt x="110" y="98"/>
                  </a:lnTo>
                  <a:lnTo>
                    <a:pt x="111" y="97"/>
                  </a:lnTo>
                  <a:lnTo>
                    <a:pt x="105" y="116"/>
                  </a:lnTo>
                  <a:lnTo>
                    <a:pt x="108" y="112"/>
                  </a:lnTo>
                  <a:lnTo>
                    <a:pt x="106" y="113"/>
                  </a:lnTo>
                  <a:lnTo>
                    <a:pt x="104" y="117"/>
                  </a:lnTo>
                  <a:lnTo>
                    <a:pt x="110" y="117"/>
                  </a:lnTo>
                  <a:lnTo>
                    <a:pt x="108" y="112"/>
                  </a:lnTo>
                  <a:lnTo>
                    <a:pt x="35" y="142"/>
                  </a:lnTo>
                  <a:lnTo>
                    <a:pt x="4" y="155"/>
                  </a:lnTo>
                  <a:lnTo>
                    <a:pt x="2" y="156"/>
                  </a:lnTo>
                  <a:lnTo>
                    <a:pt x="0" y="160"/>
                  </a:lnTo>
                  <a:lnTo>
                    <a:pt x="0" y="160"/>
                  </a:lnTo>
                  <a:lnTo>
                    <a:pt x="0" y="17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8" name=""/>
            <p:cNvSpPr/>
            <p:nvPr/>
          </p:nvSpPr>
          <p:spPr>
            <a:xfrm>
              <a:off x="8283600" y="3527280"/>
              <a:ext cx="47160" cy="4572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22" y="29"/>
                  </a:moveTo>
                  <a:lnTo>
                    <a:pt x="29" y="20"/>
                  </a:lnTo>
                  <a:lnTo>
                    <a:pt x="23" y="14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7" y="12"/>
                  </a:lnTo>
                  <a:lnTo>
                    <a:pt x="5" y="11"/>
                  </a:lnTo>
                  <a:lnTo>
                    <a:pt x="7" y="6"/>
                  </a:lnTo>
                  <a:lnTo>
                    <a:pt x="4" y="11"/>
                  </a:lnTo>
                  <a:lnTo>
                    <a:pt x="16" y="23"/>
                  </a:lnTo>
                  <a:lnTo>
                    <a:pt x="22" y="2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9" name=""/>
            <p:cNvSpPr/>
            <p:nvPr/>
          </p:nvSpPr>
          <p:spPr>
            <a:xfrm>
              <a:off x="8221680" y="3468240"/>
              <a:ext cx="65160" cy="87120"/>
            </a:xfrm>
            <a:custGeom>
              <a:avLst/>
              <a:gdLst/>
              <a:ahLst/>
              <a:rect l="l" t="t" r="r" b="b"/>
              <a:pathLst>
                <a:path w="40" h="55">
                  <a:moveTo>
                    <a:pt x="40" y="49"/>
                  </a:moveTo>
                  <a:lnTo>
                    <a:pt x="36" y="38"/>
                  </a:lnTo>
                  <a:lnTo>
                    <a:pt x="18" y="44"/>
                  </a:lnTo>
                  <a:lnTo>
                    <a:pt x="20" y="49"/>
                  </a:lnTo>
                  <a:lnTo>
                    <a:pt x="24" y="53"/>
                  </a:lnTo>
                  <a:lnTo>
                    <a:pt x="26" y="49"/>
                  </a:lnTo>
                  <a:lnTo>
                    <a:pt x="24" y="45"/>
                  </a:lnTo>
                  <a:lnTo>
                    <a:pt x="22" y="44"/>
                  </a:lnTo>
                  <a:lnTo>
                    <a:pt x="20" y="43"/>
                  </a:lnTo>
                  <a:lnTo>
                    <a:pt x="24" y="54"/>
                  </a:lnTo>
                  <a:lnTo>
                    <a:pt x="36" y="36"/>
                  </a:lnTo>
                  <a:lnTo>
                    <a:pt x="36" y="35"/>
                  </a:lnTo>
                  <a:lnTo>
                    <a:pt x="38" y="31"/>
                  </a:lnTo>
                  <a:lnTo>
                    <a:pt x="36" y="27"/>
                  </a:lnTo>
                  <a:lnTo>
                    <a:pt x="36" y="27"/>
                  </a:lnTo>
                  <a:lnTo>
                    <a:pt x="24" y="14"/>
                  </a:lnTo>
                  <a:lnTo>
                    <a:pt x="20" y="18"/>
                  </a:lnTo>
                  <a:lnTo>
                    <a:pt x="25" y="15"/>
                  </a:lnTo>
                  <a:lnTo>
                    <a:pt x="19" y="3"/>
                  </a:lnTo>
                  <a:lnTo>
                    <a:pt x="18" y="2"/>
                  </a:lnTo>
                  <a:lnTo>
                    <a:pt x="16" y="1"/>
                  </a:lnTo>
                  <a:lnTo>
                    <a:pt x="14" y="0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0" y="7"/>
                  </a:lnTo>
                  <a:lnTo>
                    <a:pt x="5" y="18"/>
                  </a:lnTo>
                  <a:lnTo>
                    <a:pt x="17" y="12"/>
                  </a:lnTo>
                  <a:lnTo>
                    <a:pt x="10" y="10"/>
                  </a:lnTo>
                  <a:lnTo>
                    <a:pt x="12" y="11"/>
                  </a:lnTo>
                  <a:lnTo>
                    <a:pt x="14" y="12"/>
                  </a:lnTo>
                  <a:lnTo>
                    <a:pt x="16" y="11"/>
                  </a:lnTo>
                  <a:lnTo>
                    <a:pt x="14" y="6"/>
                  </a:lnTo>
                  <a:lnTo>
                    <a:pt x="10" y="9"/>
                  </a:lnTo>
                  <a:lnTo>
                    <a:pt x="16" y="21"/>
                  </a:lnTo>
                  <a:lnTo>
                    <a:pt x="17" y="23"/>
                  </a:lnTo>
                  <a:lnTo>
                    <a:pt x="29" y="36"/>
                  </a:lnTo>
                  <a:lnTo>
                    <a:pt x="28" y="27"/>
                  </a:lnTo>
                  <a:lnTo>
                    <a:pt x="26" y="31"/>
                  </a:lnTo>
                  <a:lnTo>
                    <a:pt x="28" y="35"/>
                  </a:lnTo>
                  <a:lnTo>
                    <a:pt x="32" y="31"/>
                  </a:lnTo>
                  <a:lnTo>
                    <a:pt x="28" y="27"/>
                  </a:lnTo>
                  <a:lnTo>
                    <a:pt x="16" y="45"/>
                  </a:lnTo>
                  <a:lnTo>
                    <a:pt x="16" y="45"/>
                  </a:lnTo>
                  <a:lnTo>
                    <a:pt x="14" y="49"/>
                  </a:lnTo>
                  <a:lnTo>
                    <a:pt x="16" y="53"/>
                  </a:lnTo>
                  <a:lnTo>
                    <a:pt x="18" y="54"/>
                  </a:lnTo>
                  <a:lnTo>
                    <a:pt x="20" y="55"/>
                  </a:lnTo>
                  <a:lnTo>
                    <a:pt x="22" y="55"/>
                  </a:lnTo>
                  <a:lnTo>
                    <a:pt x="40" y="4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0" name=""/>
            <p:cNvSpPr/>
            <p:nvPr/>
          </p:nvSpPr>
          <p:spPr>
            <a:xfrm>
              <a:off x="8541000" y="3646080"/>
              <a:ext cx="61560" cy="42480"/>
            </a:xfrm>
            <a:custGeom>
              <a:avLst/>
              <a:gdLst/>
              <a:ahLst/>
              <a:rect l="l" t="t" r="r" b="b"/>
              <a:pathLst>
                <a:path w="38" h="27">
                  <a:moveTo>
                    <a:pt x="29" y="27"/>
                  </a:moveTo>
                  <a:lnTo>
                    <a:pt x="38" y="19"/>
                  </a:lnTo>
                  <a:lnTo>
                    <a:pt x="31" y="7"/>
                  </a:lnTo>
                  <a:lnTo>
                    <a:pt x="30" y="7"/>
                  </a:lnTo>
                  <a:lnTo>
                    <a:pt x="28" y="6"/>
                  </a:lnTo>
                  <a:lnTo>
                    <a:pt x="26" y="5"/>
                  </a:lnTo>
                  <a:lnTo>
                    <a:pt x="14" y="5"/>
                  </a:lnTo>
                  <a:lnTo>
                    <a:pt x="14" y="11"/>
                  </a:lnTo>
                  <a:lnTo>
                    <a:pt x="17" y="6"/>
                  </a:lnTo>
                  <a:lnTo>
                    <a:pt x="5" y="0"/>
                  </a:lnTo>
                  <a:lnTo>
                    <a:pt x="0" y="11"/>
                  </a:lnTo>
                  <a:lnTo>
                    <a:pt x="12" y="17"/>
                  </a:lnTo>
                  <a:lnTo>
                    <a:pt x="12" y="16"/>
                  </a:lnTo>
                  <a:lnTo>
                    <a:pt x="14" y="17"/>
                  </a:lnTo>
                  <a:lnTo>
                    <a:pt x="26" y="17"/>
                  </a:lnTo>
                  <a:lnTo>
                    <a:pt x="22" y="15"/>
                  </a:lnTo>
                  <a:lnTo>
                    <a:pt x="24" y="16"/>
                  </a:lnTo>
                  <a:lnTo>
                    <a:pt x="26" y="11"/>
                  </a:lnTo>
                  <a:lnTo>
                    <a:pt x="22" y="15"/>
                  </a:lnTo>
                  <a:lnTo>
                    <a:pt x="29" y="2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1" name=""/>
            <p:cNvSpPr/>
            <p:nvPr/>
          </p:nvSpPr>
          <p:spPr>
            <a:xfrm>
              <a:off x="8403840" y="3624120"/>
              <a:ext cx="142920" cy="39240"/>
            </a:xfrm>
            <a:custGeom>
              <a:avLst/>
              <a:gdLst/>
              <a:ahLst/>
              <a:rect l="l" t="t" r="r" b="b"/>
              <a:pathLst>
                <a:path w="88" h="25">
                  <a:moveTo>
                    <a:pt x="85" y="25"/>
                  </a:moveTo>
                  <a:lnTo>
                    <a:pt x="88" y="14"/>
                  </a:lnTo>
                  <a:lnTo>
                    <a:pt x="63" y="7"/>
                  </a:lnTo>
                  <a:lnTo>
                    <a:pt x="61" y="6"/>
                  </a:lnTo>
                  <a:lnTo>
                    <a:pt x="43" y="6"/>
                  </a:lnTo>
                  <a:lnTo>
                    <a:pt x="43" y="12"/>
                  </a:lnTo>
                  <a:lnTo>
                    <a:pt x="45" y="7"/>
                  </a:lnTo>
                  <a:lnTo>
                    <a:pt x="27" y="1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5" y="12"/>
                  </a:lnTo>
                  <a:lnTo>
                    <a:pt x="25" y="6"/>
                  </a:lnTo>
                  <a:lnTo>
                    <a:pt x="23" y="12"/>
                  </a:lnTo>
                  <a:lnTo>
                    <a:pt x="41" y="18"/>
                  </a:lnTo>
                  <a:lnTo>
                    <a:pt x="43" y="18"/>
                  </a:lnTo>
                  <a:lnTo>
                    <a:pt x="61" y="18"/>
                  </a:lnTo>
                  <a:lnTo>
                    <a:pt x="61" y="12"/>
                  </a:lnTo>
                  <a:lnTo>
                    <a:pt x="60" y="18"/>
                  </a:lnTo>
                  <a:lnTo>
                    <a:pt x="85" y="2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2" name=""/>
            <p:cNvSpPr/>
            <p:nvPr/>
          </p:nvSpPr>
          <p:spPr>
            <a:xfrm>
              <a:off x="8379720" y="3617640"/>
              <a:ext cx="24120" cy="2520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15" y="16"/>
                  </a:moveTo>
                  <a:lnTo>
                    <a:pt x="15" y="4"/>
                  </a:lnTo>
                  <a:lnTo>
                    <a:pt x="9" y="4"/>
                  </a:lnTo>
                  <a:lnTo>
                    <a:pt x="9" y="10"/>
                  </a:lnTo>
                  <a:lnTo>
                    <a:pt x="11" y="5"/>
                  </a:lnTo>
                  <a:lnTo>
                    <a:pt x="13" y="6"/>
                  </a:lnTo>
                  <a:lnTo>
                    <a:pt x="7" y="0"/>
                  </a:lnTo>
                  <a:lnTo>
                    <a:pt x="0" y="9"/>
                  </a:lnTo>
                  <a:lnTo>
                    <a:pt x="6" y="15"/>
                  </a:lnTo>
                  <a:lnTo>
                    <a:pt x="7" y="15"/>
                  </a:lnTo>
                  <a:lnTo>
                    <a:pt x="9" y="16"/>
                  </a:lnTo>
                  <a:lnTo>
                    <a:pt x="15" y="1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3" name=""/>
            <p:cNvSpPr/>
            <p:nvPr/>
          </p:nvSpPr>
          <p:spPr>
            <a:xfrm>
              <a:off x="8374680" y="3595320"/>
              <a:ext cx="19440" cy="2844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0" y="18"/>
                  </a:moveTo>
                  <a:lnTo>
                    <a:pt x="12" y="18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0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0" y="6"/>
                  </a:lnTo>
                  <a:lnTo>
                    <a:pt x="2" y="10"/>
                  </a:lnTo>
                  <a:lnTo>
                    <a:pt x="4" y="11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12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4" name=""/>
            <p:cNvSpPr/>
            <p:nvPr/>
          </p:nvSpPr>
          <p:spPr>
            <a:xfrm>
              <a:off x="8353800" y="3585960"/>
              <a:ext cx="30600" cy="18720"/>
            </a:xfrm>
            <a:custGeom>
              <a:avLst/>
              <a:gdLst/>
              <a:ahLst/>
              <a:rect l="l" t="t" r="r" b="b"/>
              <a:pathLst>
                <a:path w="19" h="12">
                  <a:moveTo>
                    <a:pt x="7" y="12"/>
                  </a:moveTo>
                  <a:lnTo>
                    <a:pt x="19" y="12"/>
                  </a:lnTo>
                  <a:lnTo>
                    <a:pt x="19" y="6"/>
                  </a:lnTo>
                  <a:lnTo>
                    <a:pt x="19" y="6"/>
                  </a:lnTo>
                  <a:lnTo>
                    <a:pt x="17" y="2"/>
                  </a:lnTo>
                  <a:lnTo>
                    <a:pt x="15" y="1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3" y="12"/>
                  </a:lnTo>
                  <a:lnTo>
                    <a:pt x="7" y="6"/>
                  </a:lnTo>
                  <a:lnTo>
                    <a:pt x="9" y="10"/>
                  </a:lnTo>
                  <a:lnTo>
                    <a:pt x="11" y="11"/>
                  </a:lnTo>
                  <a:lnTo>
                    <a:pt x="13" y="6"/>
                  </a:lnTo>
                  <a:lnTo>
                    <a:pt x="7" y="6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5" name=""/>
            <p:cNvSpPr/>
            <p:nvPr/>
          </p:nvSpPr>
          <p:spPr>
            <a:xfrm>
              <a:off x="8037720" y="3674880"/>
              <a:ext cx="43920" cy="70920"/>
            </a:xfrm>
            <a:custGeom>
              <a:avLst/>
              <a:gdLst/>
              <a:ahLst/>
              <a:rect l="l" t="t" r="r" b="b"/>
              <a:pathLst>
                <a:path w="27" h="45">
                  <a:moveTo>
                    <a:pt x="27" y="10"/>
                  </a:moveTo>
                  <a:lnTo>
                    <a:pt x="20" y="0"/>
                  </a:lnTo>
                  <a:lnTo>
                    <a:pt x="13" y="6"/>
                  </a:lnTo>
                  <a:lnTo>
                    <a:pt x="12" y="7"/>
                  </a:lnTo>
                  <a:lnTo>
                    <a:pt x="11" y="10"/>
                  </a:lnTo>
                  <a:lnTo>
                    <a:pt x="5" y="29"/>
                  </a:lnTo>
                  <a:lnTo>
                    <a:pt x="10" y="30"/>
                  </a:lnTo>
                  <a:lnTo>
                    <a:pt x="6" y="27"/>
                  </a:lnTo>
                  <a:lnTo>
                    <a:pt x="0" y="39"/>
                  </a:lnTo>
                  <a:lnTo>
                    <a:pt x="9" y="45"/>
                  </a:lnTo>
                  <a:lnTo>
                    <a:pt x="15" y="33"/>
                  </a:lnTo>
                  <a:lnTo>
                    <a:pt x="16" y="30"/>
                  </a:lnTo>
                  <a:lnTo>
                    <a:pt x="16" y="32"/>
                  </a:lnTo>
                  <a:lnTo>
                    <a:pt x="22" y="13"/>
                  </a:lnTo>
                  <a:lnTo>
                    <a:pt x="16" y="11"/>
                  </a:lnTo>
                  <a:lnTo>
                    <a:pt x="20" y="16"/>
                  </a:lnTo>
                  <a:lnTo>
                    <a:pt x="27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6" name=""/>
            <p:cNvSpPr/>
            <p:nvPr/>
          </p:nvSpPr>
          <p:spPr>
            <a:xfrm>
              <a:off x="8020080" y="3735000"/>
              <a:ext cx="30600" cy="33120"/>
            </a:xfrm>
            <a:custGeom>
              <a:avLst/>
              <a:gdLst/>
              <a:ahLst/>
              <a:rect l="l" t="t" r="r" b="b"/>
              <a:pathLst>
                <a:path w="19" h="21">
                  <a:moveTo>
                    <a:pt x="19" y="9"/>
                  </a:move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  <a:lnTo>
                    <a:pt x="7" y="21"/>
                  </a:lnTo>
                  <a:lnTo>
                    <a:pt x="13" y="15"/>
                  </a:lnTo>
                  <a:lnTo>
                    <a:pt x="19" y="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7" name=""/>
            <p:cNvSpPr/>
            <p:nvPr/>
          </p:nvSpPr>
          <p:spPr>
            <a:xfrm>
              <a:off x="7195680" y="3517560"/>
              <a:ext cx="29520" cy="117360"/>
            </a:xfrm>
            <a:custGeom>
              <a:avLst/>
              <a:gdLst/>
              <a:ahLst/>
              <a:rect l="l" t="t" r="r" b="b"/>
              <a:pathLst>
                <a:path w="18" h="74">
                  <a:moveTo>
                    <a:pt x="6" y="74"/>
                  </a:moveTo>
                  <a:lnTo>
                    <a:pt x="18" y="73"/>
                  </a:lnTo>
                  <a:lnTo>
                    <a:pt x="12" y="0"/>
                  </a:lnTo>
                  <a:lnTo>
                    <a:pt x="0" y="1"/>
                  </a:lnTo>
                  <a:lnTo>
                    <a:pt x="6" y="7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8" name=""/>
            <p:cNvSpPr/>
            <p:nvPr/>
          </p:nvSpPr>
          <p:spPr>
            <a:xfrm>
              <a:off x="8516520" y="3309840"/>
              <a:ext cx="66240" cy="61560"/>
            </a:xfrm>
            <a:custGeom>
              <a:avLst/>
              <a:gdLst/>
              <a:ahLst/>
              <a:rect l="l" t="t" r="r" b="b"/>
              <a:pathLst>
                <a:path w="41" h="39">
                  <a:moveTo>
                    <a:pt x="41" y="26"/>
                  </a:moveTo>
                  <a:lnTo>
                    <a:pt x="41" y="14"/>
                  </a:lnTo>
                  <a:lnTo>
                    <a:pt x="35" y="14"/>
                  </a:lnTo>
                  <a:lnTo>
                    <a:pt x="35" y="14"/>
                  </a:lnTo>
                  <a:lnTo>
                    <a:pt x="33" y="15"/>
                  </a:lnTo>
                  <a:lnTo>
                    <a:pt x="31" y="16"/>
                  </a:lnTo>
                  <a:lnTo>
                    <a:pt x="29" y="20"/>
                  </a:lnTo>
                  <a:lnTo>
                    <a:pt x="29" y="33"/>
                  </a:lnTo>
                  <a:lnTo>
                    <a:pt x="35" y="33"/>
                  </a:lnTo>
                  <a:lnTo>
                    <a:pt x="37" y="28"/>
                  </a:lnTo>
                  <a:lnTo>
                    <a:pt x="35" y="27"/>
                  </a:lnTo>
                  <a:lnTo>
                    <a:pt x="33" y="28"/>
                  </a:lnTo>
                  <a:lnTo>
                    <a:pt x="31" y="29"/>
                  </a:lnTo>
                  <a:lnTo>
                    <a:pt x="38" y="28"/>
                  </a:lnTo>
                  <a:lnTo>
                    <a:pt x="26" y="21"/>
                  </a:lnTo>
                  <a:lnTo>
                    <a:pt x="25" y="21"/>
                  </a:lnTo>
                  <a:lnTo>
                    <a:pt x="23" y="20"/>
                  </a:lnTo>
                  <a:lnTo>
                    <a:pt x="21" y="21"/>
                  </a:lnTo>
                  <a:lnTo>
                    <a:pt x="19" y="22"/>
                  </a:lnTo>
                  <a:lnTo>
                    <a:pt x="17" y="26"/>
                  </a:lnTo>
                  <a:lnTo>
                    <a:pt x="17" y="33"/>
                  </a:lnTo>
                  <a:lnTo>
                    <a:pt x="23" y="33"/>
                  </a:lnTo>
                  <a:lnTo>
                    <a:pt x="25" y="28"/>
                  </a:lnTo>
                  <a:lnTo>
                    <a:pt x="23" y="27"/>
                  </a:lnTo>
                  <a:lnTo>
                    <a:pt x="21" y="28"/>
                  </a:lnTo>
                  <a:lnTo>
                    <a:pt x="19" y="29"/>
                  </a:lnTo>
                  <a:lnTo>
                    <a:pt x="27" y="29"/>
                  </a:lnTo>
                  <a:lnTo>
                    <a:pt x="15" y="16"/>
                  </a:lnTo>
                  <a:lnTo>
                    <a:pt x="11" y="20"/>
                  </a:lnTo>
                  <a:lnTo>
                    <a:pt x="17" y="18"/>
                  </a:lnTo>
                  <a:lnTo>
                    <a:pt x="11" y="0"/>
                  </a:lnTo>
                  <a:lnTo>
                    <a:pt x="0" y="4"/>
                  </a:lnTo>
                  <a:lnTo>
                    <a:pt x="6" y="22"/>
                  </a:lnTo>
                  <a:lnTo>
                    <a:pt x="7" y="24"/>
                  </a:lnTo>
                  <a:lnTo>
                    <a:pt x="8" y="25"/>
                  </a:lnTo>
                  <a:lnTo>
                    <a:pt x="20" y="38"/>
                  </a:lnTo>
                  <a:lnTo>
                    <a:pt x="21" y="38"/>
                  </a:lnTo>
                  <a:lnTo>
                    <a:pt x="23" y="39"/>
                  </a:lnTo>
                  <a:lnTo>
                    <a:pt x="25" y="38"/>
                  </a:lnTo>
                  <a:lnTo>
                    <a:pt x="27" y="37"/>
                  </a:lnTo>
                  <a:lnTo>
                    <a:pt x="29" y="33"/>
                  </a:lnTo>
                  <a:lnTo>
                    <a:pt x="29" y="33"/>
                  </a:lnTo>
                  <a:lnTo>
                    <a:pt x="29" y="26"/>
                  </a:lnTo>
                  <a:lnTo>
                    <a:pt x="21" y="31"/>
                  </a:lnTo>
                  <a:lnTo>
                    <a:pt x="23" y="32"/>
                  </a:lnTo>
                  <a:lnTo>
                    <a:pt x="25" y="31"/>
                  </a:lnTo>
                  <a:lnTo>
                    <a:pt x="27" y="30"/>
                  </a:lnTo>
                  <a:lnTo>
                    <a:pt x="29" y="26"/>
                  </a:lnTo>
                  <a:lnTo>
                    <a:pt x="23" y="26"/>
                  </a:lnTo>
                  <a:lnTo>
                    <a:pt x="20" y="31"/>
                  </a:lnTo>
                  <a:lnTo>
                    <a:pt x="32" y="38"/>
                  </a:lnTo>
                  <a:lnTo>
                    <a:pt x="33" y="38"/>
                  </a:lnTo>
                  <a:lnTo>
                    <a:pt x="35" y="39"/>
                  </a:lnTo>
                  <a:lnTo>
                    <a:pt x="37" y="38"/>
                  </a:lnTo>
                  <a:lnTo>
                    <a:pt x="39" y="37"/>
                  </a:lnTo>
                  <a:lnTo>
                    <a:pt x="41" y="33"/>
                  </a:lnTo>
                  <a:lnTo>
                    <a:pt x="41" y="33"/>
                  </a:lnTo>
                  <a:lnTo>
                    <a:pt x="41" y="20"/>
                  </a:lnTo>
                  <a:lnTo>
                    <a:pt x="35" y="26"/>
                  </a:lnTo>
                  <a:lnTo>
                    <a:pt x="37" y="25"/>
                  </a:lnTo>
                  <a:lnTo>
                    <a:pt x="39" y="24"/>
                  </a:lnTo>
                  <a:lnTo>
                    <a:pt x="41" y="20"/>
                  </a:lnTo>
                  <a:lnTo>
                    <a:pt x="35" y="20"/>
                  </a:lnTo>
                  <a:lnTo>
                    <a:pt x="35" y="26"/>
                  </a:lnTo>
                  <a:lnTo>
                    <a:pt x="41" y="2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760" bIns="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9" name=""/>
            <p:cNvSpPr/>
            <p:nvPr/>
          </p:nvSpPr>
          <p:spPr>
            <a:xfrm>
              <a:off x="8107920" y="3206520"/>
              <a:ext cx="506160" cy="183600"/>
            </a:xfrm>
            <a:custGeom>
              <a:avLst/>
              <a:gdLst/>
              <a:ahLst/>
              <a:rect l="l" t="t" r="r" b="b"/>
              <a:pathLst>
                <a:path w="311" h="116">
                  <a:moveTo>
                    <a:pt x="311" y="91"/>
                  </a:moveTo>
                  <a:lnTo>
                    <a:pt x="299" y="91"/>
                  </a:lnTo>
                  <a:lnTo>
                    <a:pt x="299" y="98"/>
                  </a:lnTo>
                  <a:lnTo>
                    <a:pt x="305" y="98"/>
                  </a:lnTo>
                  <a:lnTo>
                    <a:pt x="301" y="94"/>
                  </a:lnTo>
                  <a:lnTo>
                    <a:pt x="303" y="93"/>
                  </a:lnTo>
                  <a:lnTo>
                    <a:pt x="290" y="99"/>
                  </a:lnTo>
                  <a:lnTo>
                    <a:pt x="292" y="104"/>
                  </a:lnTo>
                  <a:lnTo>
                    <a:pt x="294" y="99"/>
                  </a:lnTo>
                  <a:lnTo>
                    <a:pt x="292" y="98"/>
                  </a:lnTo>
                  <a:lnTo>
                    <a:pt x="290" y="99"/>
                  </a:lnTo>
                  <a:lnTo>
                    <a:pt x="296" y="100"/>
                  </a:lnTo>
                  <a:lnTo>
                    <a:pt x="290" y="94"/>
                  </a:lnTo>
                  <a:lnTo>
                    <a:pt x="288" y="93"/>
                  </a:lnTo>
                  <a:lnTo>
                    <a:pt x="286" y="92"/>
                  </a:lnTo>
                  <a:lnTo>
                    <a:pt x="284" y="93"/>
                  </a:lnTo>
                  <a:lnTo>
                    <a:pt x="283" y="94"/>
                  </a:lnTo>
                  <a:lnTo>
                    <a:pt x="277" y="100"/>
                  </a:lnTo>
                  <a:lnTo>
                    <a:pt x="280" y="104"/>
                  </a:lnTo>
                  <a:lnTo>
                    <a:pt x="278" y="99"/>
                  </a:lnTo>
                  <a:lnTo>
                    <a:pt x="260" y="105"/>
                  </a:lnTo>
                  <a:lnTo>
                    <a:pt x="262" y="110"/>
                  </a:lnTo>
                  <a:lnTo>
                    <a:pt x="266" y="106"/>
                  </a:lnTo>
                  <a:lnTo>
                    <a:pt x="264" y="105"/>
                  </a:lnTo>
                  <a:lnTo>
                    <a:pt x="262" y="104"/>
                  </a:lnTo>
                  <a:lnTo>
                    <a:pt x="267" y="108"/>
                  </a:lnTo>
                  <a:lnTo>
                    <a:pt x="254" y="77"/>
                  </a:lnTo>
                  <a:lnTo>
                    <a:pt x="249" y="79"/>
                  </a:lnTo>
                  <a:lnTo>
                    <a:pt x="254" y="81"/>
                  </a:lnTo>
                  <a:lnTo>
                    <a:pt x="261" y="63"/>
                  </a:lnTo>
                  <a:lnTo>
                    <a:pt x="262" y="61"/>
                  </a:lnTo>
                  <a:lnTo>
                    <a:pt x="260" y="57"/>
                  </a:lnTo>
                  <a:lnTo>
                    <a:pt x="258" y="56"/>
                  </a:lnTo>
                  <a:lnTo>
                    <a:pt x="256" y="55"/>
                  </a:lnTo>
                  <a:lnTo>
                    <a:pt x="254" y="56"/>
                  </a:lnTo>
                  <a:lnTo>
                    <a:pt x="254" y="56"/>
                  </a:lnTo>
                  <a:lnTo>
                    <a:pt x="241" y="62"/>
                  </a:lnTo>
                  <a:lnTo>
                    <a:pt x="243" y="67"/>
                  </a:lnTo>
                  <a:lnTo>
                    <a:pt x="245" y="62"/>
                  </a:lnTo>
                  <a:lnTo>
                    <a:pt x="243" y="61"/>
                  </a:lnTo>
                  <a:lnTo>
                    <a:pt x="241" y="62"/>
                  </a:lnTo>
                  <a:lnTo>
                    <a:pt x="246" y="62"/>
                  </a:lnTo>
                  <a:lnTo>
                    <a:pt x="234" y="56"/>
                  </a:lnTo>
                  <a:lnTo>
                    <a:pt x="231" y="61"/>
                  </a:lnTo>
                  <a:lnTo>
                    <a:pt x="236" y="58"/>
                  </a:lnTo>
                  <a:lnTo>
                    <a:pt x="230" y="46"/>
                  </a:lnTo>
                  <a:lnTo>
                    <a:pt x="225" y="49"/>
                  </a:lnTo>
                  <a:lnTo>
                    <a:pt x="231" y="49"/>
                  </a:lnTo>
                  <a:lnTo>
                    <a:pt x="231" y="42"/>
                  </a:lnTo>
                  <a:lnTo>
                    <a:pt x="231" y="42"/>
                  </a:lnTo>
                  <a:lnTo>
                    <a:pt x="229" y="38"/>
                  </a:lnTo>
                  <a:lnTo>
                    <a:pt x="227" y="37"/>
                  </a:lnTo>
                  <a:lnTo>
                    <a:pt x="225" y="36"/>
                  </a:lnTo>
                  <a:lnTo>
                    <a:pt x="219" y="36"/>
                  </a:lnTo>
                  <a:lnTo>
                    <a:pt x="219" y="42"/>
                  </a:lnTo>
                  <a:lnTo>
                    <a:pt x="223" y="38"/>
                  </a:lnTo>
                  <a:lnTo>
                    <a:pt x="221" y="37"/>
                  </a:lnTo>
                  <a:lnTo>
                    <a:pt x="224" y="39"/>
                  </a:lnTo>
                  <a:lnTo>
                    <a:pt x="218" y="27"/>
                  </a:lnTo>
                  <a:lnTo>
                    <a:pt x="217" y="26"/>
                  </a:lnTo>
                  <a:lnTo>
                    <a:pt x="216" y="25"/>
                  </a:lnTo>
                  <a:lnTo>
                    <a:pt x="197" y="13"/>
                  </a:lnTo>
                  <a:lnTo>
                    <a:pt x="196" y="13"/>
                  </a:lnTo>
                  <a:lnTo>
                    <a:pt x="194" y="12"/>
                  </a:lnTo>
                  <a:lnTo>
                    <a:pt x="188" y="12"/>
                  </a:lnTo>
                  <a:lnTo>
                    <a:pt x="188" y="18"/>
                  </a:lnTo>
                  <a:lnTo>
                    <a:pt x="190" y="13"/>
                  </a:lnTo>
                  <a:lnTo>
                    <a:pt x="172" y="7"/>
                  </a:lnTo>
                  <a:lnTo>
                    <a:pt x="170" y="6"/>
                  </a:lnTo>
                  <a:lnTo>
                    <a:pt x="170" y="6"/>
                  </a:lnTo>
                  <a:lnTo>
                    <a:pt x="90" y="12"/>
                  </a:lnTo>
                  <a:lnTo>
                    <a:pt x="90" y="18"/>
                  </a:lnTo>
                  <a:lnTo>
                    <a:pt x="92" y="13"/>
                  </a:lnTo>
                  <a:lnTo>
                    <a:pt x="74" y="7"/>
                  </a:lnTo>
                  <a:lnTo>
                    <a:pt x="72" y="12"/>
                  </a:lnTo>
                  <a:lnTo>
                    <a:pt x="76" y="7"/>
                  </a:lnTo>
                  <a:lnTo>
                    <a:pt x="69" y="1"/>
                  </a:lnTo>
                  <a:lnTo>
                    <a:pt x="67" y="1"/>
                  </a:lnTo>
                  <a:lnTo>
                    <a:pt x="65" y="0"/>
                  </a:lnTo>
                  <a:lnTo>
                    <a:pt x="63" y="1"/>
                  </a:lnTo>
                  <a:lnTo>
                    <a:pt x="61" y="2"/>
                  </a:lnTo>
                  <a:lnTo>
                    <a:pt x="59" y="6"/>
                  </a:lnTo>
                  <a:lnTo>
                    <a:pt x="59" y="12"/>
                  </a:lnTo>
                  <a:lnTo>
                    <a:pt x="65" y="12"/>
                  </a:lnTo>
                  <a:lnTo>
                    <a:pt x="65" y="6"/>
                  </a:lnTo>
                  <a:lnTo>
                    <a:pt x="63" y="7"/>
                  </a:lnTo>
                  <a:lnTo>
                    <a:pt x="61" y="8"/>
                  </a:lnTo>
                  <a:lnTo>
                    <a:pt x="65" y="6"/>
                  </a:lnTo>
                  <a:lnTo>
                    <a:pt x="53" y="6"/>
                  </a:lnTo>
                  <a:lnTo>
                    <a:pt x="53" y="6"/>
                  </a:lnTo>
                  <a:lnTo>
                    <a:pt x="51" y="7"/>
                  </a:lnTo>
                  <a:lnTo>
                    <a:pt x="49" y="8"/>
                  </a:lnTo>
                  <a:lnTo>
                    <a:pt x="31" y="32"/>
                  </a:lnTo>
                  <a:lnTo>
                    <a:pt x="31" y="32"/>
                  </a:lnTo>
                  <a:lnTo>
                    <a:pt x="29" y="36"/>
                  </a:lnTo>
                  <a:lnTo>
                    <a:pt x="29" y="49"/>
                  </a:lnTo>
                  <a:lnTo>
                    <a:pt x="35" y="49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13" y="63"/>
                  </a:lnTo>
                  <a:lnTo>
                    <a:pt x="7" y="69"/>
                  </a:lnTo>
                  <a:lnTo>
                    <a:pt x="6" y="70"/>
                  </a:lnTo>
                  <a:lnTo>
                    <a:pt x="0" y="82"/>
                  </a:lnTo>
                  <a:lnTo>
                    <a:pt x="9" y="88"/>
                  </a:lnTo>
                  <a:lnTo>
                    <a:pt x="15" y="76"/>
                  </a:lnTo>
                  <a:lnTo>
                    <a:pt x="10" y="73"/>
                  </a:lnTo>
                  <a:lnTo>
                    <a:pt x="14" y="78"/>
                  </a:lnTo>
                  <a:lnTo>
                    <a:pt x="20" y="72"/>
                  </a:lnTo>
                  <a:lnTo>
                    <a:pt x="39" y="54"/>
                  </a:lnTo>
                  <a:lnTo>
                    <a:pt x="39" y="53"/>
                  </a:lnTo>
                  <a:lnTo>
                    <a:pt x="41" y="49"/>
                  </a:lnTo>
                  <a:lnTo>
                    <a:pt x="41" y="49"/>
                  </a:lnTo>
                  <a:lnTo>
                    <a:pt x="41" y="36"/>
                  </a:lnTo>
                  <a:lnTo>
                    <a:pt x="35" y="36"/>
                  </a:lnTo>
                  <a:lnTo>
                    <a:pt x="39" y="41"/>
                  </a:lnTo>
                  <a:lnTo>
                    <a:pt x="57" y="17"/>
                  </a:lnTo>
                  <a:lnTo>
                    <a:pt x="53" y="18"/>
                  </a:lnTo>
                  <a:lnTo>
                    <a:pt x="55" y="17"/>
                  </a:lnTo>
                  <a:lnTo>
                    <a:pt x="53" y="12"/>
                  </a:lnTo>
                  <a:lnTo>
                    <a:pt x="53" y="18"/>
                  </a:lnTo>
                  <a:lnTo>
                    <a:pt x="65" y="18"/>
                  </a:lnTo>
                  <a:lnTo>
                    <a:pt x="65" y="18"/>
                  </a:lnTo>
                  <a:lnTo>
                    <a:pt x="67" y="17"/>
                  </a:lnTo>
                  <a:lnTo>
                    <a:pt x="69" y="16"/>
                  </a:lnTo>
                  <a:lnTo>
                    <a:pt x="71" y="12"/>
                  </a:lnTo>
                  <a:lnTo>
                    <a:pt x="71" y="12"/>
                  </a:lnTo>
                  <a:lnTo>
                    <a:pt x="71" y="6"/>
                  </a:lnTo>
                  <a:lnTo>
                    <a:pt x="63" y="11"/>
                  </a:lnTo>
                  <a:lnTo>
                    <a:pt x="65" y="12"/>
                  </a:lnTo>
                  <a:lnTo>
                    <a:pt x="67" y="11"/>
                  </a:lnTo>
                  <a:lnTo>
                    <a:pt x="69" y="10"/>
                  </a:lnTo>
                  <a:lnTo>
                    <a:pt x="71" y="6"/>
                  </a:lnTo>
                  <a:lnTo>
                    <a:pt x="65" y="6"/>
                  </a:lnTo>
                  <a:lnTo>
                    <a:pt x="62" y="11"/>
                  </a:lnTo>
                  <a:lnTo>
                    <a:pt x="69" y="17"/>
                  </a:lnTo>
                  <a:lnTo>
                    <a:pt x="70" y="17"/>
                  </a:lnTo>
                  <a:lnTo>
                    <a:pt x="70" y="18"/>
                  </a:lnTo>
                  <a:lnTo>
                    <a:pt x="88" y="24"/>
                  </a:lnTo>
                  <a:lnTo>
                    <a:pt x="90" y="24"/>
                  </a:lnTo>
                  <a:lnTo>
                    <a:pt x="91" y="24"/>
                  </a:lnTo>
                  <a:lnTo>
                    <a:pt x="171" y="18"/>
                  </a:lnTo>
                  <a:lnTo>
                    <a:pt x="170" y="12"/>
                  </a:lnTo>
                  <a:lnTo>
                    <a:pt x="168" y="18"/>
                  </a:lnTo>
                  <a:lnTo>
                    <a:pt x="186" y="24"/>
                  </a:lnTo>
                  <a:lnTo>
                    <a:pt x="188" y="24"/>
                  </a:lnTo>
                  <a:lnTo>
                    <a:pt x="194" y="24"/>
                  </a:lnTo>
                  <a:lnTo>
                    <a:pt x="194" y="18"/>
                  </a:lnTo>
                  <a:lnTo>
                    <a:pt x="191" y="23"/>
                  </a:lnTo>
                  <a:lnTo>
                    <a:pt x="210" y="35"/>
                  </a:lnTo>
                  <a:lnTo>
                    <a:pt x="213" y="30"/>
                  </a:lnTo>
                  <a:lnTo>
                    <a:pt x="209" y="33"/>
                  </a:lnTo>
                  <a:lnTo>
                    <a:pt x="215" y="45"/>
                  </a:lnTo>
                  <a:lnTo>
                    <a:pt x="215" y="46"/>
                  </a:lnTo>
                  <a:lnTo>
                    <a:pt x="217" y="47"/>
                  </a:lnTo>
                  <a:lnTo>
                    <a:pt x="219" y="48"/>
                  </a:lnTo>
                  <a:lnTo>
                    <a:pt x="225" y="48"/>
                  </a:lnTo>
                  <a:lnTo>
                    <a:pt x="219" y="42"/>
                  </a:lnTo>
                  <a:lnTo>
                    <a:pt x="221" y="46"/>
                  </a:lnTo>
                  <a:lnTo>
                    <a:pt x="223" y="47"/>
                  </a:lnTo>
                  <a:lnTo>
                    <a:pt x="225" y="42"/>
                  </a:lnTo>
                  <a:lnTo>
                    <a:pt x="219" y="42"/>
                  </a:lnTo>
                  <a:lnTo>
                    <a:pt x="219" y="49"/>
                  </a:lnTo>
                  <a:lnTo>
                    <a:pt x="219" y="49"/>
                  </a:lnTo>
                  <a:lnTo>
                    <a:pt x="221" y="52"/>
                  </a:lnTo>
                  <a:lnTo>
                    <a:pt x="227" y="64"/>
                  </a:lnTo>
                  <a:lnTo>
                    <a:pt x="227" y="65"/>
                  </a:lnTo>
                  <a:lnTo>
                    <a:pt x="229" y="67"/>
                  </a:lnTo>
                  <a:lnTo>
                    <a:pt x="241" y="73"/>
                  </a:lnTo>
                  <a:lnTo>
                    <a:pt x="241" y="72"/>
                  </a:lnTo>
                  <a:lnTo>
                    <a:pt x="243" y="73"/>
                  </a:lnTo>
                  <a:lnTo>
                    <a:pt x="245" y="72"/>
                  </a:lnTo>
                  <a:lnTo>
                    <a:pt x="246" y="73"/>
                  </a:lnTo>
                  <a:lnTo>
                    <a:pt x="259" y="67"/>
                  </a:lnTo>
                  <a:lnTo>
                    <a:pt x="250" y="61"/>
                  </a:lnTo>
                  <a:lnTo>
                    <a:pt x="252" y="65"/>
                  </a:lnTo>
                  <a:lnTo>
                    <a:pt x="254" y="66"/>
                  </a:lnTo>
                  <a:lnTo>
                    <a:pt x="256" y="67"/>
                  </a:lnTo>
                  <a:lnTo>
                    <a:pt x="258" y="66"/>
                  </a:lnTo>
                  <a:lnTo>
                    <a:pt x="256" y="61"/>
                  </a:lnTo>
                  <a:lnTo>
                    <a:pt x="251" y="59"/>
                  </a:lnTo>
                  <a:lnTo>
                    <a:pt x="244" y="77"/>
                  </a:lnTo>
                  <a:lnTo>
                    <a:pt x="243" y="79"/>
                  </a:lnTo>
                  <a:lnTo>
                    <a:pt x="244" y="82"/>
                  </a:lnTo>
                  <a:lnTo>
                    <a:pt x="257" y="113"/>
                  </a:lnTo>
                  <a:lnTo>
                    <a:pt x="258" y="114"/>
                  </a:lnTo>
                  <a:lnTo>
                    <a:pt x="260" y="115"/>
                  </a:lnTo>
                  <a:lnTo>
                    <a:pt x="262" y="116"/>
                  </a:lnTo>
                  <a:lnTo>
                    <a:pt x="264" y="116"/>
                  </a:lnTo>
                  <a:lnTo>
                    <a:pt x="282" y="110"/>
                  </a:lnTo>
                  <a:lnTo>
                    <a:pt x="282" y="109"/>
                  </a:lnTo>
                  <a:lnTo>
                    <a:pt x="284" y="109"/>
                  </a:lnTo>
                  <a:lnTo>
                    <a:pt x="290" y="103"/>
                  </a:lnTo>
                  <a:lnTo>
                    <a:pt x="284" y="103"/>
                  </a:lnTo>
                  <a:lnTo>
                    <a:pt x="286" y="104"/>
                  </a:lnTo>
                  <a:lnTo>
                    <a:pt x="288" y="103"/>
                  </a:lnTo>
                  <a:lnTo>
                    <a:pt x="286" y="98"/>
                  </a:lnTo>
                  <a:lnTo>
                    <a:pt x="283" y="103"/>
                  </a:lnTo>
                  <a:lnTo>
                    <a:pt x="289" y="109"/>
                  </a:lnTo>
                  <a:lnTo>
                    <a:pt x="290" y="109"/>
                  </a:lnTo>
                  <a:lnTo>
                    <a:pt x="292" y="110"/>
                  </a:lnTo>
                  <a:lnTo>
                    <a:pt x="294" y="109"/>
                  </a:lnTo>
                  <a:lnTo>
                    <a:pt x="295" y="110"/>
                  </a:lnTo>
                  <a:lnTo>
                    <a:pt x="308" y="104"/>
                  </a:lnTo>
                  <a:lnTo>
                    <a:pt x="309" y="102"/>
                  </a:lnTo>
                  <a:lnTo>
                    <a:pt x="311" y="98"/>
                  </a:lnTo>
                  <a:lnTo>
                    <a:pt x="311" y="98"/>
                  </a:lnTo>
                  <a:lnTo>
                    <a:pt x="311" y="9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0" name=""/>
            <p:cNvSpPr/>
            <p:nvPr/>
          </p:nvSpPr>
          <p:spPr>
            <a:xfrm>
              <a:off x="8094600" y="3168360"/>
              <a:ext cx="102600" cy="102960"/>
            </a:xfrm>
            <a:custGeom>
              <a:avLst/>
              <a:gdLst/>
              <a:ahLst/>
              <a:rect l="l" t="t" r="r" b="b"/>
              <a:pathLst>
                <a:path w="63" h="65">
                  <a:moveTo>
                    <a:pt x="40" y="65"/>
                  </a:moveTo>
                  <a:lnTo>
                    <a:pt x="47" y="56"/>
                  </a:lnTo>
                  <a:lnTo>
                    <a:pt x="10" y="19"/>
                  </a:lnTo>
                  <a:lnTo>
                    <a:pt x="6" y="23"/>
                  </a:lnTo>
                  <a:lnTo>
                    <a:pt x="8" y="28"/>
                  </a:lnTo>
                  <a:lnTo>
                    <a:pt x="10" y="27"/>
                  </a:lnTo>
                  <a:lnTo>
                    <a:pt x="12" y="23"/>
                  </a:lnTo>
                  <a:lnTo>
                    <a:pt x="10" y="19"/>
                  </a:lnTo>
                  <a:lnTo>
                    <a:pt x="8" y="29"/>
                  </a:lnTo>
                  <a:lnTo>
                    <a:pt x="63" y="11"/>
                  </a:lnTo>
                  <a:lnTo>
                    <a:pt x="59" y="0"/>
                  </a:lnTo>
                  <a:lnTo>
                    <a:pt x="4" y="18"/>
                  </a:lnTo>
                  <a:lnTo>
                    <a:pt x="4" y="18"/>
                  </a:lnTo>
                  <a:lnTo>
                    <a:pt x="2" y="19"/>
                  </a:lnTo>
                  <a:lnTo>
                    <a:pt x="0" y="23"/>
                  </a:lnTo>
                  <a:lnTo>
                    <a:pt x="2" y="27"/>
                  </a:lnTo>
                  <a:lnTo>
                    <a:pt x="3" y="28"/>
                  </a:lnTo>
                  <a:lnTo>
                    <a:pt x="40" y="6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1" name=""/>
            <p:cNvSpPr/>
            <p:nvPr/>
          </p:nvSpPr>
          <p:spPr>
            <a:xfrm>
              <a:off x="7873200" y="3030120"/>
              <a:ext cx="361440" cy="193320"/>
            </a:xfrm>
            <a:custGeom>
              <a:avLst/>
              <a:gdLst/>
              <a:ahLst/>
              <a:rect l="l" t="t" r="r" b="b"/>
              <a:pathLst>
                <a:path w="222" h="122">
                  <a:moveTo>
                    <a:pt x="0" y="32"/>
                  </a:moveTo>
                  <a:lnTo>
                    <a:pt x="3" y="43"/>
                  </a:lnTo>
                  <a:lnTo>
                    <a:pt x="64" y="25"/>
                  </a:lnTo>
                  <a:lnTo>
                    <a:pt x="62" y="19"/>
                  </a:lnTo>
                  <a:lnTo>
                    <a:pt x="62" y="25"/>
                  </a:lnTo>
                  <a:lnTo>
                    <a:pt x="68" y="25"/>
                  </a:lnTo>
                  <a:lnTo>
                    <a:pt x="68" y="25"/>
                  </a:lnTo>
                  <a:lnTo>
                    <a:pt x="70" y="24"/>
                  </a:lnTo>
                  <a:lnTo>
                    <a:pt x="71" y="24"/>
                  </a:lnTo>
                  <a:lnTo>
                    <a:pt x="84" y="17"/>
                  </a:lnTo>
                  <a:lnTo>
                    <a:pt x="81" y="12"/>
                  </a:lnTo>
                  <a:lnTo>
                    <a:pt x="81" y="18"/>
                  </a:lnTo>
                  <a:lnTo>
                    <a:pt x="93" y="18"/>
                  </a:lnTo>
                  <a:lnTo>
                    <a:pt x="93" y="18"/>
                  </a:lnTo>
                  <a:lnTo>
                    <a:pt x="95" y="17"/>
                  </a:lnTo>
                  <a:lnTo>
                    <a:pt x="96" y="18"/>
                  </a:lnTo>
                  <a:lnTo>
                    <a:pt x="108" y="12"/>
                  </a:lnTo>
                  <a:lnTo>
                    <a:pt x="105" y="6"/>
                  </a:lnTo>
                  <a:lnTo>
                    <a:pt x="103" y="11"/>
                  </a:lnTo>
                  <a:lnTo>
                    <a:pt x="105" y="12"/>
                  </a:lnTo>
                  <a:lnTo>
                    <a:pt x="107" y="11"/>
                  </a:lnTo>
                  <a:lnTo>
                    <a:pt x="102" y="11"/>
                  </a:lnTo>
                  <a:lnTo>
                    <a:pt x="108" y="17"/>
                  </a:lnTo>
                  <a:lnTo>
                    <a:pt x="109" y="17"/>
                  </a:lnTo>
                  <a:lnTo>
                    <a:pt x="111" y="18"/>
                  </a:lnTo>
                  <a:lnTo>
                    <a:pt x="113" y="18"/>
                  </a:lnTo>
                  <a:lnTo>
                    <a:pt x="138" y="12"/>
                  </a:lnTo>
                  <a:lnTo>
                    <a:pt x="136" y="6"/>
                  </a:lnTo>
                  <a:lnTo>
                    <a:pt x="134" y="11"/>
                  </a:lnTo>
                  <a:lnTo>
                    <a:pt x="136" y="12"/>
                  </a:lnTo>
                  <a:lnTo>
                    <a:pt x="133" y="11"/>
                  </a:lnTo>
                  <a:lnTo>
                    <a:pt x="151" y="24"/>
                  </a:lnTo>
                  <a:lnTo>
                    <a:pt x="154" y="19"/>
                  </a:lnTo>
                  <a:lnTo>
                    <a:pt x="150" y="24"/>
                  </a:lnTo>
                  <a:lnTo>
                    <a:pt x="175" y="54"/>
                  </a:lnTo>
                  <a:lnTo>
                    <a:pt x="179" y="49"/>
                  </a:lnTo>
                  <a:lnTo>
                    <a:pt x="174" y="51"/>
                  </a:lnTo>
                  <a:lnTo>
                    <a:pt x="198" y="112"/>
                  </a:lnTo>
                  <a:lnTo>
                    <a:pt x="199" y="114"/>
                  </a:lnTo>
                  <a:lnTo>
                    <a:pt x="201" y="115"/>
                  </a:lnTo>
                  <a:lnTo>
                    <a:pt x="203" y="116"/>
                  </a:lnTo>
                  <a:lnTo>
                    <a:pt x="216" y="116"/>
                  </a:lnTo>
                  <a:lnTo>
                    <a:pt x="216" y="110"/>
                  </a:lnTo>
                  <a:lnTo>
                    <a:pt x="212" y="106"/>
                  </a:lnTo>
                  <a:lnTo>
                    <a:pt x="210" y="110"/>
                  </a:lnTo>
                  <a:lnTo>
                    <a:pt x="212" y="114"/>
                  </a:lnTo>
                  <a:lnTo>
                    <a:pt x="214" y="115"/>
                  </a:lnTo>
                  <a:lnTo>
                    <a:pt x="213" y="106"/>
                  </a:lnTo>
                  <a:lnTo>
                    <a:pt x="206" y="113"/>
                  </a:lnTo>
                  <a:lnTo>
                    <a:pt x="213" y="122"/>
                  </a:lnTo>
                  <a:lnTo>
                    <a:pt x="220" y="115"/>
                  </a:lnTo>
                  <a:lnTo>
                    <a:pt x="220" y="114"/>
                  </a:lnTo>
                  <a:lnTo>
                    <a:pt x="222" y="110"/>
                  </a:lnTo>
                  <a:lnTo>
                    <a:pt x="220" y="106"/>
                  </a:lnTo>
                  <a:lnTo>
                    <a:pt x="218" y="105"/>
                  </a:lnTo>
                  <a:lnTo>
                    <a:pt x="216" y="104"/>
                  </a:lnTo>
                  <a:lnTo>
                    <a:pt x="203" y="104"/>
                  </a:lnTo>
                  <a:lnTo>
                    <a:pt x="207" y="106"/>
                  </a:lnTo>
                  <a:lnTo>
                    <a:pt x="205" y="105"/>
                  </a:lnTo>
                  <a:lnTo>
                    <a:pt x="203" y="110"/>
                  </a:lnTo>
                  <a:lnTo>
                    <a:pt x="208" y="108"/>
                  </a:lnTo>
                  <a:lnTo>
                    <a:pt x="184" y="47"/>
                  </a:lnTo>
                  <a:lnTo>
                    <a:pt x="183" y="45"/>
                  </a:lnTo>
                  <a:lnTo>
                    <a:pt x="183" y="45"/>
                  </a:lnTo>
                  <a:lnTo>
                    <a:pt x="158" y="15"/>
                  </a:lnTo>
                  <a:lnTo>
                    <a:pt x="158" y="14"/>
                  </a:lnTo>
                  <a:lnTo>
                    <a:pt x="140" y="1"/>
                  </a:lnTo>
                  <a:lnTo>
                    <a:pt x="138" y="1"/>
                  </a:lnTo>
                  <a:lnTo>
                    <a:pt x="136" y="0"/>
                  </a:lnTo>
                  <a:lnTo>
                    <a:pt x="135" y="1"/>
                  </a:lnTo>
                  <a:lnTo>
                    <a:pt x="110" y="7"/>
                  </a:lnTo>
                  <a:lnTo>
                    <a:pt x="113" y="7"/>
                  </a:lnTo>
                  <a:lnTo>
                    <a:pt x="111" y="6"/>
                  </a:lnTo>
                  <a:lnTo>
                    <a:pt x="111" y="12"/>
                  </a:lnTo>
                  <a:lnTo>
                    <a:pt x="115" y="8"/>
                  </a:lnTo>
                  <a:lnTo>
                    <a:pt x="109" y="2"/>
                  </a:lnTo>
                  <a:lnTo>
                    <a:pt x="107" y="1"/>
                  </a:lnTo>
                  <a:lnTo>
                    <a:pt x="105" y="0"/>
                  </a:lnTo>
                  <a:lnTo>
                    <a:pt x="103" y="1"/>
                  </a:lnTo>
                  <a:lnTo>
                    <a:pt x="103" y="1"/>
                  </a:lnTo>
                  <a:lnTo>
                    <a:pt x="91" y="7"/>
                  </a:lnTo>
                  <a:lnTo>
                    <a:pt x="93" y="12"/>
                  </a:lnTo>
                  <a:lnTo>
                    <a:pt x="93" y="6"/>
                  </a:lnTo>
                  <a:lnTo>
                    <a:pt x="81" y="6"/>
                  </a:lnTo>
                  <a:lnTo>
                    <a:pt x="81" y="6"/>
                  </a:lnTo>
                  <a:lnTo>
                    <a:pt x="79" y="7"/>
                  </a:lnTo>
                  <a:lnTo>
                    <a:pt x="78" y="7"/>
                  </a:lnTo>
                  <a:lnTo>
                    <a:pt x="65" y="14"/>
                  </a:lnTo>
                  <a:lnTo>
                    <a:pt x="68" y="19"/>
                  </a:lnTo>
                  <a:lnTo>
                    <a:pt x="68" y="13"/>
                  </a:lnTo>
                  <a:lnTo>
                    <a:pt x="62" y="13"/>
                  </a:lnTo>
                  <a:lnTo>
                    <a:pt x="62" y="13"/>
                  </a:lnTo>
                  <a:lnTo>
                    <a:pt x="61" y="1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2" name=""/>
            <p:cNvSpPr/>
            <p:nvPr/>
          </p:nvSpPr>
          <p:spPr>
            <a:xfrm>
              <a:off x="8104680" y="3020760"/>
              <a:ext cx="320760" cy="320400"/>
            </a:xfrm>
            <a:custGeom>
              <a:avLst/>
              <a:gdLst/>
              <a:ahLst/>
              <a:rect l="l" t="t" r="r" b="b"/>
              <a:pathLst>
                <a:path w="197" h="202">
                  <a:moveTo>
                    <a:pt x="0" y="12"/>
                  </a:moveTo>
                  <a:lnTo>
                    <a:pt x="1" y="24"/>
                  </a:lnTo>
                  <a:lnTo>
                    <a:pt x="56" y="18"/>
                  </a:lnTo>
                  <a:lnTo>
                    <a:pt x="57" y="17"/>
                  </a:lnTo>
                  <a:lnTo>
                    <a:pt x="59" y="17"/>
                  </a:lnTo>
                  <a:lnTo>
                    <a:pt x="65" y="11"/>
                  </a:lnTo>
                  <a:lnTo>
                    <a:pt x="61" y="6"/>
                  </a:lnTo>
                  <a:lnTo>
                    <a:pt x="61" y="12"/>
                  </a:lnTo>
                  <a:lnTo>
                    <a:pt x="63" y="11"/>
                  </a:lnTo>
                  <a:lnTo>
                    <a:pt x="61" y="12"/>
                  </a:lnTo>
                  <a:lnTo>
                    <a:pt x="74" y="12"/>
                  </a:lnTo>
                  <a:lnTo>
                    <a:pt x="74" y="6"/>
                  </a:lnTo>
                  <a:lnTo>
                    <a:pt x="72" y="11"/>
                  </a:lnTo>
                  <a:lnTo>
                    <a:pt x="71" y="11"/>
                  </a:lnTo>
                  <a:lnTo>
                    <a:pt x="77" y="17"/>
                  </a:lnTo>
                  <a:lnTo>
                    <a:pt x="78" y="17"/>
                  </a:lnTo>
                  <a:lnTo>
                    <a:pt x="80" y="18"/>
                  </a:lnTo>
                  <a:lnTo>
                    <a:pt x="92" y="18"/>
                  </a:lnTo>
                  <a:lnTo>
                    <a:pt x="92" y="12"/>
                  </a:lnTo>
                  <a:lnTo>
                    <a:pt x="86" y="12"/>
                  </a:lnTo>
                  <a:lnTo>
                    <a:pt x="88" y="16"/>
                  </a:lnTo>
                  <a:lnTo>
                    <a:pt x="90" y="17"/>
                  </a:lnTo>
                  <a:lnTo>
                    <a:pt x="86" y="12"/>
                  </a:lnTo>
                  <a:lnTo>
                    <a:pt x="86" y="18"/>
                  </a:lnTo>
                  <a:lnTo>
                    <a:pt x="86" y="18"/>
                  </a:lnTo>
                  <a:lnTo>
                    <a:pt x="88" y="22"/>
                  </a:lnTo>
                  <a:lnTo>
                    <a:pt x="90" y="23"/>
                  </a:lnTo>
                  <a:lnTo>
                    <a:pt x="92" y="24"/>
                  </a:lnTo>
                  <a:lnTo>
                    <a:pt x="104" y="24"/>
                  </a:lnTo>
                  <a:lnTo>
                    <a:pt x="104" y="18"/>
                  </a:lnTo>
                  <a:lnTo>
                    <a:pt x="98" y="18"/>
                  </a:lnTo>
                  <a:lnTo>
                    <a:pt x="100" y="22"/>
                  </a:lnTo>
                  <a:lnTo>
                    <a:pt x="102" y="23"/>
                  </a:lnTo>
                  <a:lnTo>
                    <a:pt x="98" y="18"/>
                  </a:lnTo>
                  <a:lnTo>
                    <a:pt x="98" y="25"/>
                  </a:lnTo>
                  <a:lnTo>
                    <a:pt x="98" y="25"/>
                  </a:lnTo>
                  <a:lnTo>
                    <a:pt x="99" y="28"/>
                  </a:lnTo>
                  <a:lnTo>
                    <a:pt x="112" y="58"/>
                  </a:lnTo>
                  <a:lnTo>
                    <a:pt x="113" y="59"/>
                  </a:lnTo>
                  <a:lnTo>
                    <a:pt x="115" y="61"/>
                  </a:lnTo>
                  <a:lnTo>
                    <a:pt x="139" y="73"/>
                  </a:lnTo>
                  <a:lnTo>
                    <a:pt x="141" y="67"/>
                  </a:lnTo>
                  <a:lnTo>
                    <a:pt x="137" y="71"/>
                  </a:lnTo>
                  <a:lnTo>
                    <a:pt x="135" y="68"/>
                  </a:lnTo>
                  <a:lnTo>
                    <a:pt x="141" y="148"/>
                  </a:lnTo>
                  <a:lnTo>
                    <a:pt x="142" y="150"/>
                  </a:lnTo>
                  <a:lnTo>
                    <a:pt x="161" y="193"/>
                  </a:lnTo>
                  <a:lnTo>
                    <a:pt x="162" y="194"/>
                  </a:lnTo>
                  <a:lnTo>
                    <a:pt x="164" y="195"/>
                  </a:lnTo>
                  <a:lnTo>
                    <a:pt x="165" y="196"/>
                  </a:lnTo>
                  <a:lnTo>
                    <a:pt x="195" y="202"/>
                  </a:lnTo>
                  <a:lnTo>
                    <a:pt x="197" y="190"/>
                  </a:lnTo>
                  <a:lnTo>
                    <a:pt x="167" y="184"/>
                  </a:lnTo>
                  <a:lnTo>
                    <a:pt x="170" y="186"/>
                  </a:lnTo>
                  <a:lnTo>
                    <a:pt x="168" y="185"/>
                  </a:lnTo>
                  <a:lnTo>
                    <a:pt x="166" y="190"/>
                  </a:lnTo>
                  <a:lnTo>
                    <a:pt x="171" y="188"/>
                  </a:lnTo>
                  <a:lnTo>
                    <a:pt x="152" y="145"/>
                  </a:lnTo>
                  <a:lnTo>
                    <a:pt x="147" y="147"/>
                  </a:lnTo>
                  <a:lnTo>
                    <a:pt x="153" y="147"/>
                  </a:lnTo>
                  <a:lnTo>
                    <a:pt x="147" y="67"/>
                  </a:lnTo>
                  <a:lnTo>
                    <a:pt x="145" y="63"/>
                  </a:lnTo>
                  <a:lnTo>
                    <a:pt x="144" y="62"/>
                  </a:lnTo>
                  <a:lnTo>
                    <a:pt x="120" y="50"/>
                  </a:lnTo>
                  <a:lnTo>
                    <a:pt x="117" y="55"/>
                  </a:lnTo>
                  <a:lnTo>
                    <a:pt x="122" y="53"/>
                  </a:lnTo>
                  <a:lnTo>
                    <a:pt x="109" y="23"/>
                  </a:lnTo>
                  <a:lnTo>
                    <a:pt x="104" y="25"/>
                  </a:lnTo>
                  <a:lnTo>
                    <a:pt x="110" y="25"/>
                  </a:lnTo>
                  <a:lnTo>
                    <a:pt x="110" y="18"/>
                  </a:lnTo>
                  <a:lnTo>
                    <a:pt x="110" y="18"/>
                  </a:lnTo>
                  <a:lnTo>
                    <a:pt x="108" y="14"/>
                  </a:lnTo>
                  <a:lnTo>
                    <a:pt x="106" y="13"/>
                  </a:lnTo>
                  <a:lnTo>
                    <a:pt x="104" y="12"/>
                  </a:lnTo>
                  <a:lnTo>
                    <a:pt x="92" y="12"/>
                  </a:lnTo>
                  <a:lnTo>
                    <a:pt x="98" y="18"/>
                  </a:lnTo>
                  <a:lnTo>
                    <a:pt x="96" y="14"/>
                  </a:lnTo>
                  <a:lnTo>
                    <a:pt x="94" y="13"/>
                  </a:lnTo>
                  <a:lnTo>
                    <a:pt x="92" y="18"/>
                  </a:lnTo>
                  <a:lnTo>
                    <a:pt x="98" y="18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96" y="8"/>
                  </a:lnTo>
                  <a:lnTo>
                    <a:pt x="94" y="7"/>
                  </a:lnTo>
                  <a:lnTo>
                    <a:pt x="92" y="6"/>
                  </a:lnTo>
                  <a:lnTo>
                    <a:pt x="80" y="6"/>
                  </a:lnTo>
                  <a:lnTo>
                    <a:pt x="82" y="7"/>
                  </a:lnTo>
                  <a:lnTo>
                    <a:pt x="80" y="12"/>
                  </a:lnTo>
                  <a:lnTo>
                    <a:pt x="84" y="8"/>
                  </a:lnTo>
                  <a:lnTo>
                    <a:pt x="78" y="2"/>
                  </a:lnTo>
                  <a:lnTo>
                    <a:pt x="76" y="1"/>
                  </a:lnTo>
                  <a:lnTo>
                    <a:pt x="74" y="0"/>
                  </a:lnTo>
                  <a:lnTo>
                    <a:pt x="61" y="0"/>
                  </a:lnTo>
                  <a:lnTo>
                    <a:pt x="61" y="0"/>
                  </a:lnTo>
                  <a:lnTo>
                    <a:pt x="59" y="1"/>
                  </a:lnTo>
                  <a:lnTo>
                    <a:pt x="58" y="2"/>
                  </a:lnTo>
                  <a:lnTo>
                    <a:pt x="52" y="8"/>
                  </a:lnTo>
                  <a:lnTo>
                    <a:pt x="53" y="7"/>
                  </a:lnTo>
                  <a:lnTo>
                    <a:pt x="55" y="12"/>
                  </a:lnTo>
                  <a:lnTo>
                    <a:pt x="55" y="6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3" name=""/>
            <p:cNvSpPr/>
            <p:nvPr/>
          </p:nvSpPr>
          <p:spPr>
            <a:xfrm>
              <a:off x="8339040" y="3052440"/>
              <a:ext cx="55080" cy="174240"/>
            </a:xfrm>
            <a:custGeom>
              <a:avLst/>
              <a:gdLst/>
              <a:ahLst/>
              <a:rect l="l" t="t" r="r" b="b"/>
              <a:pathLst>
                <a:path w="34" h="110">
                  <a:moveTo>
                    <a:pt x="23" y="110"/>
                  </a:moveTo>
                  <a:lnTo>
                    <a:pt x="34" y="108"/>
                  </a:lnTo>
                  <a:lnTo>
                    <a:pt x="28" y="77"/>
                  </a:lnTo>
                  <a:lnTo>
                    <a:pt x="27" y="74"/>
                  </a:lnTo>
                  <a:lnTo>
                    <a:pt x="20" y="62"/>
                  </a:lnTo>
                  <a:lnTo>
                    <a:pt x="15" y="66"/>
                  </a:lnTo>
                  <a:lnTo>
                    <a:pt x="21" y="66"/>
                  </a:lnTo>
                  <a:lnTo>
                    <a:pt x="21" y="60"/>
                  </a:lnTo>
                  <a:lnTo>
                    <a:pt x="21" y="59"/>
                  </a:lnTo>
                  <a:lnTo>
                    <a:pt x="15" y="40"/>
                  </a:lnTo>
                  <a:lnTo>
                    <a:pt x="9" y="41"/>
                  </a:lnTo>
                  <a:lnTo>
                    <a:pt x="13" y="45"/>
                  </a:lnTo>
                  <a:lnTo>
                    <a:pt x="15" y="41"/>
                  </a:lnTo>
                  <a:lnTo>
                    <a:pt x="13" y="46"/>
                  </a:lnTo>
                  <a:lnTo>
                    <a:pt x="32" y="22"/>
                  </a:lnTo>
                  <a:lnTo>
                    <a:pt x="32" y="21"/>
                  </a:lnTo>
                  <a:lnTo>
                    <a:pt x="34" y="17"/>
                  </a:lnTo>
                  <a:lnTo>
                    <a:pt x="32" y="13"/>
                  </a:lnTo>
                  <a:lnTo>
                    <a:pt x="30" y="12"/>
                  </a:lnTo>
                  <a:lnTo>
                    <a:pt x="28" y="11"/>
                  </a:lnTo>
                  <a:lnTo>
                    <a:pt x="22" y="11"/>
                  </a:lnTo>
                  <a:lnTo>
                    <a:pt x="22" y="17"/>
                  </a:lnTo>
                  <a:lnTo>
                    <a:pt x="25" y="12"/>
                  </a:lnTo>
                  <a:lnTo>
                    <a:pt x="6" y="0"/>
                  </a:lnTo>
                  <a:lnTo>
                    <a:pt x="0" y="10"/>
                  </a:lnTo>
                  <a:lnTo>
                    <a:pt x="19" y="22"/>
                  </a:lnTo>
                  <a:lnTo>
                    <a:pt x="20" y="22"/>
                  </a:lnTo>
                  <a:lnTo>
                    <a:pt x="22" y="23"/>
                  </a:lnTo>
                  <a:lnTo>
                    <a:pt x="28" y="23"/>
                  </a:lnTo>
                  <a:lnTo>
                    <a:pt x="24" y="13"/>
                  </a:lnTo>
                  <a:lnTo>
                    <a:pt x="22" y="17"/>
                  </a:lnTo>
                  <a:lnTo>
                    <a:pt x="24" y="21"/>
                  </a:lnTo>
                  <a:lnTo>
                    <a:pt x="26" y="22"/>
                  </a:lnTo>
                  <a:lnTo>
                    <a:pt x="28" y="17"/>
                  </a:lnTo>
                  <a:lnTo>
                    <a:pt x="24" y="13"/>
                  </a:lnTo>
                  <a:lnTo>
                    <a:pt x="5" y="37"/>
                  </a:lnTo>
                  <a:lnTo>
                    <a:pt x="5" y="37"/>
                  </a:lnTo>
                  <a:lnTo>
                    <a:pt x="3" y="41"/>
                  </a:lnTo>
                  <a:lnTo>
                    <a:pt x="3" y="41"/>
                  </a:lnTo>
                  <a:lnTo>
                    <a:pt x="4" y="43"/>
                  </a:lnTo>
                  <a:lnTo>
                    <a:pt x="10" y="62"/>
                  </a:lnTo>
                  <a:lnTo>
                    <a:pt x="15" y="60"/>
                  </a:lnTo>
                  <a:lnTo>
                    <a:pt x="9" y="60"/>
                  </a:lnTo>
                  <a:lnTo>
                    <a:pt x="9" y="66"/>
                  </a:lnTo>
                  <a:lnTo>
                    <a:pt x="9" y="66"/>
                  </a:lnTo>
                  <a:lnTo>
                    <a:pt x="11" y="70"/>
                  </a:lnTo>
                  <a:lnTo>
                    <a:pt x="18" y="82"/>
                  </a:lnTo>
                  <a:lnTo>
                    <a:pt x="22" y="78"/>
                  </a:lnTo>
                  <a:lnTo>
                    <a:pt x="17" y="79"/>
                  </a:lnTo>
                  <a:lnTo>
                    <a:pt x="23" y="1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4" name=""/>
            <p:cNvSpPr/>
            <p:nvPr/>
          </p:nvSpPr>
          <p:spPr>
            <a:xfrm>
              <a:off x="8334360" y="3030120"/>
              <a:ext cx="19440" cy="2988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19"/>
                  </a:moveTo>
                  <a:lnTo>
                    <a:pt x="12" y="19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5" name=""/>
            <p:cNvSpPr/>
            <p:nvPr/>
          </p:nvSpPr>
          <p:spPr>
            <a:xfrm>
              <a:off x="8328960" y="3004920"/>
              <a:ext cx="24480" cy="248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3" y="16"/>
                  </a:moveTo>
                  <a:lnTo>
                    <a:pt x="15" y="16"/>
                  </a:lnTo>
                  <a:lnTo>
                    <a:pt x="15" y="10"/>
                  </a:lnTo>
                  <a:lnTo>
                    <a:pt x="15" y="10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7" y="0"/>
                  </a:lnTo>
                  <a:lnTo>
                    <a:pt x="0" y="9"/>
                  </a:lnTo>
                  <a:lnTo>
                    <a:pt x="6" y="15"/>
                  </a:lnTo>
                  <a:lnTo>
                    <a:pt x="9" y="10"/>
                  </a:lnTo>
                  <a:lnTo>
                    <a:pt x="3" y="10"/>
                  </a:lnTo>
                  <a:lnTo>
                    <a:pt x="3" y="1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6" name=""/>
            <p:cNvSpPr/>
            <p:nvPr/>
          </p:nvSpPr>
          <p:spPr>
            <a:xfrm>
              <a:off x="8328960" y="2995200"/>
              <a:ext cx="21240" cy="23760"/>
            </a:xfrm>
            <a:custGeom>
              <a:avLst/>
              <a:gdLst/>
              <a:ahLst/>
              <a:rect l="l" t="t" r="r" b="b"/>
              <a:pathLst>
                <a:path w="13" h="15">
                  <a:moveTo>
                    <a:pt x="0" y="6"/>
                  </a:moveTo>
                  <a:lnTo>
                    <a:pt x="7" y="15"/>
                  </a:lnTo>
                  <a:lnTo>
                    <a:pt x="13" y="9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7" name=""/>
            <p:cNvSpPr/>
            <p:nvPr/>
          </p:nvSpPr>
          <p:spPr>
            <a:xfrm>
              <a:off x="8022960" y="2952360"/>
              <a:ext cx="325440" cy="58320"/>
            </a:xfrm>
            <a:custGeom>
              <a:avLst/>
              <a:gdLst/>
              <a:ahLst/>
              <a:rect l="l" t="t" r="r" b="b"/>
              <a:pathLst>
                <a:path w="200" h="37">
                  <a:moveTo>
                    <a:pt x="195" y="37"/>
                  </a:moveTo>
                  <a:lnTo>
                    <a:pt x="200" y="26"/>
                  </a:lnTo>
                  <a:lnTo>
                    <a:pt x="188" y="20"/>
                  </a:lnTo>
                  <a:lnTo>
                    <a:pt x="187" y="20"/>
                  </a:lnTo>
                  <a:lnTo>
                    <a:pt x="185" y="19"/>
                  </a:lnTo>
                  <a:lnTo>
                    <a:pt x="173" y="19"/>
                  </a:lnTo>
                  <a:lnTo>
                    <a:pt x="173" y="25"/>
                  </a:lnTo>
                  <a:lnTo>
                    <a:pt x="179" y="25"/>
                  </a:lnTo>
                  <a:lnTo>
                    <a:pt x="177" y="21"/>
                  </a:lnTo>
                  <a:lnTo>
                    <a:pt x="175" y="20"/>
                  </a:lnTo>
                  <a:lnTo>
                    <a:pt x="179" y="25"/>
                  </a:lnTo>
                  <a:lnTo>
                    <a:pt x="179" y="18"/>
                  </a:lnTo>
                  <a:lnTo>
                    <a:pt x="179" y="18"/>
                  </a:lnTo>
                  <a:lnTo>
                    <a:pt x="177" y="14"/>
                  </a:lnTo>
                  <a:lnTo>
                    <a:pt x="177" y="14"/>
                  </a:lnTo>
                  <a:lnTo>
                    <a:pt x="171" y="8"/>
                  </a:lnTo>
                  <a:lnTo>
                    <a:pt x="171" y="7"/>
                  </a:lnTo>
                  <a:lnTo>
                    <a:pt x="164" y="1"/>
                  </a:lnTo>
                  <a:lnTo>
                    <a:pt x="162" y="1"/>
                  </a:lnTo>
                  <a:lnTo>
                    <a:pt x="160" y="0"/>
                  </a:lnTo>
                  <a:lnTo>
                    <a:pt x="158" y="1"/>
                  </a:lnTo>
                  <a:lnTo>
                    <a:pt x="157" y="2"/>
                  </a:lnTo>
                  <a:lnTo>
                    <a:pt x="151" y="8"/>
                  </a:lnTo>
                  <a:lnTo>
                    <a:pt x="154" y="12"/>
                  </a:lnTo>
                  <a:lnTo>
                    <a:pt x="156" y="7"/>
                  </a:lnTo>
                  <a:lnTo>
                    <a:pt x="154" y="6"/>
                  </a:lnTo>
                  <a:lnTo>
                    <a:pt x="152" y="7"/>
                  </a:lnTo>
                  <a:lnTo>
                    <a:pt x="158" y="8"/>
                  </a:lnTo>
                  <a:lnTo>
                    <a:pt x="152" y="2"/>
                  </a:lnTo>
                  <a:lnTo>
                    <a:pt x="150" y="1"/>
                  </a:lnTo>
                  <a:lnTo>
                    <a:pt x="148" y="0"/>
                  </a:lnTo>
                  <a:lnTo>
                    <a:pt x="146" y="1"/>
                  </a:lnTo>
                  <a:lnTo>
                    <a:pt x="128" y="7"/>
                  </a:lnTo>
                  <a:lnTo>
                    <a:pt x="128" y="7"/>
                  </a:lnTo>
                  <a:lnTo>
                    <a:pt x="126" y="8"/>
                  </a:lnTo>
                  <a:lnTo>
                    <a:pt x="124" y="12"/>
                  </a:lnTo>
                  <a:lnTo>
                    <a:pt x="124" y="18"/>
                  </a:lnTo>
                  <a:lnTo>
                    <a:pt x="130" y="18"/>
                  </a:lnTo>
                  <a:lnTo>
                    <a:pt x="130" y="12"/>
                  </a:lnTo>
                  <a:lnTo>
                    <a:pt x="128" y="13"/>
                  </a:lnTo>
                  <a:lnTo>
                    <a:pt x="126" y="14"/>
                  </a:lnTo>
                  <a:lnTo>
                    <a:pt x="130" y="12"/>
                  </a:lnTo>
                  <a:lnTo>
                    <a:pt x="117" y="12"/>
                  </a:lnTo>
                  <a:lnTo>
                    <a:pt x="117" y="12"/>
                  </a:lnTo>
                  <a:lnTo>
                    <a:pt x="115" y="13"/>
                  </a:lnTo>
                  <a:lnTo>
                    <a:pt x="113" y="14"/>
                  </a:lnTo>
                  <a:lnTo>
                    <a:pt x="107" y="21"/>
                  </a:lnTo>
                  <a:lnTo>
                    <a:pt x="111" y="25"/>
                  </a:lnTo>
                  <a:lnTo>
                    <a:pt x="111" y="19"/>
                  </a:lnTo>
                  <a:lnTo>
                    <a:pt x="109" y="20"/>
                  </a:lnTo>
                  <a:lnTo>
                    <a:pt x="111" y="19"/>
                  </a:lnTo>
                  <a:lnTo>
                    <a:pt x="105" y="19"/>
                  </a:lnTo>
                  <a:lnTo>
                    <a:pt x="99" y="19"/>
                  </a:lnTo>
                  <a:lnTo>
                    <a:pt x="93" y="19"/>
                  </a:lnTo>
                  <a:lnTo>
                    <a:pt x="93" y="19"/>
                  </a:lnTo>
                  <a:lnTo>
                    <a:pt x="91" y="20"/>
                  </a:lnTo>
                  <a:lnTo>
                    <a:pt x="91" y="20"/>
                  </a:lnTo>
                  <a:lnTo>
                    <a:pt x="79" y="26"/>
                  </a:lnTo>
                  <a:lnTo>
                    <a:pt x="81" y="31"/>
                  </a:lnTo>
                  <a:lnTo>
                    <a:pt x="83" y="26"/>
                  </a:lnTo>
                  <a:lnTo>
                    <a:pt x="81" y="25"/>
                  </a:lnTo>
                  <a:lnTo>
                    <a:pt x="79" y="26"/>
                  </a:lnTo>
                  <a:lnTo>
                    <a:pt x="84" y="26"/>
                  </a:lnTo>
                  <a:lnTo>
                    <a:pt x="71" y="20"/>
                  </a:lnTo>
                  <a:lnTo>
                    <a:pt x="70" y="20"/>
                  </a:lnTo>
                  <a:lnTo>
                    <a:pt x="68" y="19"/>
                  </a:lnTo>
                  <a:lnTo>
                    <a:pt x="50" y="19"/>
                  </a:lnTo>
                  <a:lnTo>
                    <a:pt x="50" y="25"/>
                  </a:lnTo>
                  <a:lnTo>
                    <a:pt x="53" y="2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39" y="12"/>
                  </a:lnTo>
                  <a:lnTo>
                    <a:pt x="2" y="6"/>
                  </a:lnTo>
                  <a:lnTo>
                    <a:pt x="0" y="18"/>
                  </a:lnTo>
                  <a:lnTo>
                    <a:pt x="37" y="24"/>
                  </a:lnTo>
                  <a:lnTo>
                    <a:pt x="38" y="18"/>
                  </a:lnTo>
                  <a:lnTo>
                    <a:pt x="35" y="23"/>
                  </a:lnTo>
                  <a:lnTo>
                    <a:pt x="47" y="30"/>
                  </a:lnTo>
                  <a:lnTo>
                    <a:pt x="48" y="30"/>
                  </a:lnTo>
                  <a:lnTo>
                    <a:pt x="50" y="31"/>
                  </a:lnTo>
                  <a:lnTo>
                    <a:pt x="68" y="31"/>
                  </a:lnTo>
                  <a:lnTo>
                    <a:pt x="68" y="25"/>
                  </a:lnTo>
                  <a:lnTo>
                    <a:pt x="66" y="31"/>
                  </a:lnTo>
                  <a:lnTo>
                    <a:pt x="79" y="37"/>
                  </a:lnTo>
                  <a:lnTo>
                    <a:pt x="79" y="36"/>
                  </a:lnTo>
                  <a:lnTo>
                    <a:pt x="81" y="37"/>
                  </a:lnTo>
                  <a:lnTo>
                    <a:pt x="83" y="36"/>
                  </a:lnTo>
                  <a:lnTo>
                    <a:pt x="84" y="37"/>
                  </a:lnTo>
                  <a:lnTo>
                    <a:pt x="96" y="31"/>
                  </a:lnTo>
                  <a:lnTo>
                    <a:pt x="93" y="25"/>
                  </a:lnTo>
                  <a:lnTo>
                    <a:pt x="93" y="31"/>
                  </a:lnTo>
                  <a:lnTo>
                    <a:pt x="99" y="31"/>
                  </a:lnTo>
                  <a:lnTo>
                    <a:pt x="105" y="31"/>
                  </a:lnTo>
                  <a:lnTo>
                    <a:pt x="111" y="31"/>
                  </a:lnTo>
                  <a:lnTo>
                    <a:pt x="111" y="31"/>
                  </a:lnTo>
                  <a:lnTo>
                    <a:pt x="113" y="30"/>
                  </a:lnTo>
                  <a:lnTo>
                    <a:pt x="115" y="30"/>
                  </a:lnTo>
                  <a:lnTo>
                    <a:pt x="121" y="23"/>
                  </a:lnTo>
                  <a:lnTo>
                    <a:pt x="117" y="24"/>
                  </a:lnTo>
                  <a:lnTo>
                    <a:pt x="119" y="23"/>
                  </a:lnTo>
                  <a:lnTo>
                    <a:pt x="117" y="18"/>
                  </a:lnTo>
                  <a:lnTo>
                    <a:pt x="117" y="24"/>
                  </a:lnTo>
                  <a:lnTo>
                    <a:pt x="130" y="24"/>
                  </a:lnTo>
                  <a:lnTo>
                    <a:pt x="130" y="24"/>
                  </a:lnTo>
                  <a:lnTo>
                    <a:pt x="132" y="23"/>
                  </a:lnTo>
                  <a:lnTo>
                    <a:pt x="134" y="22"/>
                  </a:lnTo>
                  <a:lnTo>
                    <a:pt x="136" y="18"/>
                  </a:lnTo>
                  <a:lnTo>
                    <a:pt x="136" y="18"/>
                  </a:lnTo>
                  <a:lnTo>
                    <a:pt x="136" y="12"/>
                  </a:lnTo>
                  <a:lnTo>
                    <a:pt x="132" y="17"/>
                  </a:lnTo>
                  <a:lnTo>
                    <a:pt x="134" y="16"/>
                  </a:lnTo>
                  <a:lnTo>
                    <a:pt x="136" y="12"/>
                  </a:lnTo>
                  <a:lnTo>
                    <a:pt x="130" y="12"/>
                  </a:lnTo>
                  <a:lnTo>
                    <a:pt x="132" y="18"/>
                  </a:lnTo>
                  <a:lnTo>
                    <a:pt x="150" y="12"/>
                  </a:lnTo>
                  <a:lnTo>
                    <a:pt x="146" y="11"/>
                  </a:lnTo>
                  <a:lnTo>
                    <a:pt x="148" y="12"/>
                  </a:lnTo>
                  <a:lnTo>
                    <a:pt x="148" y="6"/>
                  </a:lnTo>
                  <a:lnTo>
                    <a:pt x="145" y="11"/>
                  </a:lnTo>
                  <a:lnTo>
                    <a:pt x="151" y="17"/>
                  </a:lnTo>
                  <a:lnTo>
                    <a:pt x="152" y="17"/>
                  </a:lnTo>
                  <a:lnTo>
                    <a:pt x="154" y="18"/>
                  </a:lnTo>
                  <a:lnTo>
                    <a:pt x="156" y="17"/>
                  </a:lnTo>
                  <a:lnTo>
                    <a:pt x="158" y="17"/>
                  </a:lnTo>
                  <a:lnTo>
                    <a:pt x="164" y="11"/>
                  </a:lnTo>
                  <a:lnTo>
                    <a:pt x="158" y="11"/>
                  </a:lnTo>
                  <a:lnTo>
                    <a:pt x="160" y="12"/>
                  </a:lnTo>
                  <a:lnTo>
                    <a:pt x="162" y="11"/>
                  </a:lnTo>
                  <a:lnTo>
                    <a:pt x="160" y="6"/>
                  </a:lnTo>
                  <a:lnTo>
                    <a:pt x="157" y="11"/>
                  </a:lnTo>
                  <a:lnTo>
                    <a:pt x="164" y="17"/>
                  </a:lnTo>
                  <a:lnTo>
                    <a:pt x="167" y="12"/>
                  </a:lnTo>
                  <a:lnTo>
                    <a:pt x="164" y="17"/>
                  </a:lnTo>
                  <a:lnTo>
                    <a:pt x="170" y="23"/>
                  </a:lnTo>
                  <a:lnTo>
                    <a:pt x="173" y="18"/>
                  </a:lnTo>
                  <a:lnTo>
                    <a:pt x="167" y="18"/>
                  </a:lnTo>
                  <a:lnTo>
                    <a:pt x="167" y="25"/>
                  </a:lnTo>
                  <a:lnTo>
                    <a:pt x="167" y="25"/>
                  </a:lnTo>
                  <a:lnTo>
                    <a:pt x="169" y="29"/>
                  </a:lnTo>
                  <a:lnTo>
                    <a:pt x="171" y="30"/>
                  </a:lnTo>
                  <a:lnTo>
                    <a:pt x="173" y="31"/>
                  </a:lnTo>
                  <a:lnTo>
                    <a:pt x="185" y="31"/>
                  </a:lnTo>
                  <a:lnTo>
                    <a:pt x="185" y="25"/>
                  </a:lnTo>
                  <a:lnTo>
                    <a:pt x="183" y="31"/>
                  </a:lnTo>
                  <a:lnTo>
                    <a:pt x="195" y="3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520" bIns="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8" name=""/>
            <p:cNvSpPr/>
            <p:nvPr/>
          </p:nvSpPr>
          <p:spPr>
            <a:xfrm>
              <a:off x="8326080" y="3107880"/>
              <a:ext cx="27360" cy="442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22"/>
                  </a:moveTo>
                  <a:lnTo>
                    <a:pt x="10" y="28"/>
                  </a:lnTo>
                  <a:lnTo>
                    <a:pt x="16" y="15"/>
                  </a:lnTo>
                  <a:lnTo>
                    <a:pt x="17" y="12"/>
                  </a:lnTo>
                  <a:lnTo>
                    <a:pt x="17" y="0"/>
                  </a:lnTo>
                  <a:lnTo>
                    <a:pt x="5" y="0"/>
                  </a:lnTo>
                  <a:lnTo>
                    <a:pt x="5" y="12"/>
                  </a:lnTo>
                  <a:lnTo>
                    <a:pt x="11" y="12"/>
                  </a:lnTo>
                  <a:lnTo>
                    <a:pt x="6" y="9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9" name=""/>
            <p:cNvSpPr/>
            <p:nvPr/>
          </p:nvSpPr>
          <p:spPr>
            <a:xfrm>
              <a:off x="8334360" y="3060360"/>
              <a:ext cx="19440" cy="47160"/>
            </a:xfrm>
            <a:custGeom>
              <a:avLst/>
              <a:gdLst/>
              <a:ahLst/>
              <a:rect l="l" t="t" r="r" b="b"/>
              <a:pathLst>
                <a:path w="12" h="30">
                  <a:moveTo>
                    <a:pt x="0" y="30"/>
                  </a:moveTo>
                  <a:lnTo>
                    <a:pt x="12" y="30"/>
                  </a:lnTo>
                  <a:lnTo>
                    <a:pt x="12" y="24"/>
                  </a:lnTo>
                  <a:lnTo>
                    <a:pt x="12" y="1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0" name=""/>
            <p:cNvSpPr/>
            <p:nvPr/>
          </p:nvSpPr>
          <p:spPr>
            <a:xfrm>
              <a:off x="8374680" y="2971440"/>
              <a:ext cx="128160" cy="155160"/>
            </a:xfrm>
            <a:custGeom>
              <a:avLst/>
              <a:gdLst/>
              <a:ahLst/>
              <a:rect l="l" t="t" r="r" b="b"/>
              <a:pathLst>
                <a:path w="79" h="98">
                  <a:moveTo>
                    <a:pt x="12" y="68"/>
                  </a:moveTo>
                  <a:lnTo>
                    <a:pt x="0" y="68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78"/>
                  </a:lnTo>
                  <a:lnTo>
                    <a:pt x="4" y="79"/>
                  </a:lnTo>
                  <a:lnTo>
                    <a:pt x="6" y="80"/>
                  </a:lnTo>
                  <a:lnTo>
                    <a:pt x="12" y="80"/>
                  </a:lnTo>
                  <a:lnTo>
                    <a:pt x="12" y="74"/>
                  </a:lnTo>
                  <a:lnTo>
                    <a:pt x="6" y="74"/>
                  </a:lnTo>
                  <a:lnTo>
                    <a:pt x="8" y="78"/>
                  </a:lnTo>
                  <a:lnTo>
                    <a:pt x="10" y="79"/>
                  </a:lnTo>
                  <a:lnTo>
                    <a:pt x="8" y="71"/>
                  </a:lnTo>
                  <a:lnTo>
                    <a:pt x="2" y="83"/>
                  </a:lnTo>
                  <a:lnTo>
                    <a:pt x="0" y="86"/>
                  </a:lnTo>
                  <a:lnTo>
                    <a:pt x="2" y="90"/>
                  </a:lnTo>
                  <a:lnTo>
                    <a:pt x="4" y="92"/>
                  </a:lnTo>
                  <a:lnTo>
                    <a:pt x="16" y="98"/>
                  </a:lnTo>
                  <a:lnTo>
                    <a:pt x="16" y="97"/>
                  </a:lnTo>
                  <a:lnTo>
                    <a:pt x="18" y="98"/>
                  </a:lnTo>
                  <a:lnTo>
                    <a:pt x="20" y="97"/>
                  </a:lnTo>
                  <a:lnTo>
                    <a:pt x="22" y="96"/>
                  </a:lnTo>
                  <a:lnTo>
                    <a:pt x="24" y="94"/>
                  </a:lnTo>
                  <a:lnTo>
                    <a:pt x="30" y="76"/>
                  </a:lnTo>
                  <a:lnTo>
                    <a:pt x="30" y="74"/>
                  </a:lnTo>
                  <a:lnTo>
                    <a:pt x="30" y="62"/>
                  </a:lnTo>
                  <a:lnTo>
                    <a:pt x="24" y="62"/>
                  </a:lnTo>
                  <a:lnTo>
                    <a:pt x="22" y="67"/>
                  </a:lnTo>
                  <a:lnTo>
                    <a:pt x="24" y="68"/>
                  </a:lnTo>
                  <a:lnTo>
                    <a:pt x="26" y="67"/>
                  </a:lnTo>
                  <a:lnTo>
                    <a:pt x="28" y="66"/>
                  </a:lnTo>
                  <a:lnTo>
                    <a:pt x="21" y="67"/>
                  </a:lnTo>
                  <a:lnTo>
                    <a:pt x="27" y="73"/>
                  </a:lnTo>
                  <a:lnTo>
                    <a:pt x="28" y="73"/>
                  </a:lnTo>
                  <a:lnTo>
                    <a:pt x="30" y="74"/>
                  </a:lnTo>
                  <a:lnTo>
                    <a:pt x="36" y="74"/>
                  </a:lnTo>
                  <a:lnTo>
                    <a:pt x="36" y="68"/>
                  </a:lnTo>
                  <a:lnTo>
                    <a:pt x="34" y="73"/>
                  </a:lnTo>
                  <a:lnTo>
                    <a:pt x="33" y="73"/>
                  </a:lnTo>
                  <a:lnTo>
                    <a:pt x="40" y="79"/>
                  </a:lnTo>
                  <a:lnTo>
                    <a:pt x="40" y="79"/>
                  </a:lnTo>
                  <a:lnTo>
                    <a:pt x="70" y="97"/>
                  </a:lnTo>
                  <a:lnTo>
                    <a:pt x="71" y="97"/>
                  </a:lnTo>
                  <a:lnTo>
                    <a:pt x="73" y="98"/>
                  </a:lnTo>
                  <a:lnTo>
                    <a:pt x="75" y="97"/>
                  </a:lnTo>
                  <a:lnTo>
                    <a:pt x="77" y="96"/>
                  </a:lnTo>
                  <a:lnTo>
                    <a:pt x="79" y="92"/>
                  </a:lnTo>
                  <a:lnTo>
                    <a:pt x="77" y="88"/>
                  </a:lnTo>
                  <a:lnTo>
                    <a:pt x="77" y="88"/>
                  </a:lnTo>
                  <a:lnTo>
                    <a:pt x="65" y="76"/>
                  </a:lnTo>
                  <a:lnTo>
                    <a:pt x="61" y="80"/>
                  </a:lnTo>
                  <a:lnTo>
                    <a:pt x="67" y="79"/>
                  </a:lnTo>
                  <a:lnTo>
                    <a:pt x="55" y="18"/>
                  </a:lnTo>
                  <a:lnTo>
                    <a:pt x="54" y="16"/>
                  </a:lnTo>
                  <a:lnTo>
                    <a:pt x="48" y="3"/>
                  </a:lnTo>
                  <a:lnTo>
                    <a:pt x="47" y="2"/>
                  </a:lnTo>
                  <a:lnTo>
                    <a:pt x="45" y="1"/>
                  </a:lnTo>
                  <a:lnTo>
                    <a:pt x="43" y="0"/>
                  </a:lnTo>
                  <a:lnTo>
                    <a:pt x="41" y="1"/>
                  </a:lnTo>
                  <a:lnTo>
                    <a:pt x="39" y="2"/>
                  </a:lnTo>
                  <a:lnTo>
                    <a:pt x="37" y="6"/>
                  </a:lnTo>
                  <a:lnTo>
                    <a:pt x="38" y="7"/>
                  </a:lnTo>
                  <a:lnTo>
                    <a:pt x="50" y="75"/>
                  </a:lnTo>
                  <a:lnTo>
                    <a:pt x="51" y="78"/>
                  </a:lnTo>
                  <a:lnTo>
                    <a:pt x="52" y="79"/>
                  </a:lnTo>
                  <a:lnTo>
                    <a:pt x="70" y="97"/>
                  </a:lnTo>
                  <a:lnTo>
                    <a:pt x="77" y="88"/>
                  </a:lnTo>
                  <a:lnTo>
                    <a:pt x="59" y="70"/>
                  </a:lnTo>
                  <a:lnTo>
                    <a:pt x="55" y="74"/>
                  </a:lnTo>
                  <a:lnTo>
                    <a:pt x="61" y="73"/>
                  </a:lnTo>
                  <a:lnTo>
                    <a:pt x="49" y="5"/>
                  </a:lnTo>
                  <a:lnTo>
                    <a:pt x="39" y="10"/>
                  </a:lnTo>
                  <a:lnTo>
                    <a:pt x="41" y="11"/>
                  </a:lnTo>
                  <a:lnTo>
                    <a:pt x="43" y="12"/>
                  </a:lnTo>
                  <a:lnTo>
                    <a:pt x="45" y="11"/>
                  </a:lnTo>
                  <a:lnTo>
                    <a:pt x="47" y="10"/>
                  </a:lnTo>
                  <a:lnTo>
                    <a:pt x="49" y="6"/>
                  </a:lnTo>
                  <a:lnTo>
                    <a:pt x="49" y="6"/>
                  </a:lnTo>
                  <a:lnTo>
                    <a:pt x="43" y="6"/>
                  </a:lnTo>
                  <a:lnTo>
                    <a:pt x="38" y="9"/>
                  </a:lnTo>
                  <a:lnTo>
                    <a:pt x="44" y="22"/>
                  </a:lnTo>
                  <a:lnTo>
                    <a:pt x="49" y="19"/>
                  </a:lnTo>
                  <a:lnTo>
                    <a:pt x="44" y="20"/>
                  </a:lnTo>
                  <a:lnTo>
                    <a:pt x="56" y="81"/>
                  </a:lnTo>
                  <a:lnTo>
                    <a:pt x="57" y="84"/>
                  </a:lnTo>
                  <a:lnTo>
                    <a:pt x="58" y="85"/>
                  </a:lnTo>
                  <a:lnTo>
                    <a:pt x="70" y="97"/>
                  </a:lnTo>
                  <a:lnTo>
                    <a:pt x="75" y="87"/>
                  </a:lnTo>
                  <a:lnTo>
                    <a:pt x="73" y="86"/>
                  </a:lnTo>
                  <a:lnTo>
                    <a:pt x="71" y="87"/>
                  </a:lnTo>
                  <a:lnTo>
                    <a:pt x="69" y="88"/>
                  </a:lnTo>
                  <a:lnTo>
                    <a:pt x="67" y="92"/>
                  </a:lnTo>
                  <a:lnTo>
                    <a:pt x="69" y="96"/>
                  </a:lnTo>
                  <a:lnTo>
                    <a:pt x="73" y="92"/>
                  </a:lnTo>
                  <a:lnTo>
                    <a:pt x="76" y="87"/>
                  </a:lnTo>
                  <a:lnTo>
                    <a:pt x="46" y="69"/>
                  </a:lnTo>
                  <a:lnTo>
                    <a:pt x="43" y="74"/>
                  </a:lnTo>
                  <a:lnTo>
                    <a:pt x="47" y="69"/>
                  </a:lnTo>
                  <a:lnTo>
                    <a:pt x="40" y="63"/>
                  </a:lnTo>
                  <a:lnTo>
                    <a:pt x="38" y="63"/>
                  </a:lnTo>
                  <a:lnTo>
                    <a:pt x="36" y="62"/>
                  </a:lnTo>
                  <a:lnTo>
                    <a:pt x="30" y="62"/>
                  </a:lnTo>
                  <a:lnTo>
                    <a:pt x="32" y="63"/>
                  </a:lnTo>
                  <a:lnTo>
                    <a:pt x="30" y="68"/>
                  </a:lnTo>
                  <a:lnTo>
                    <a:pt x="34" y="64"/>
                  </a:lnTo>
                  <a:lnTo>
                    <a:pt x="28" y="58"/>
                  </a:lnTo>
                  <a:lnTo>
                    <a:pt x="26" y="57"/>
                  </a:lnTo>
                  <a:lnTo>
                    <a:pt x="24" y="56"/>
                  </a:lnTo>
                  <a:lnTo>
                    <a:pt x="22" y="57"/>
                  </a:lnTo>
                  <a:lnTo>
                    <a:pt x="20" y="58"/>
                  </a:lnTo>
                  <a:lnTo>
                    <a:pt x="18" y="62"/>
                  </a:lnTo>
                  <a:lnTo>
                    <a:pt x="18" y="62"/>
                  </a:lnTo>
                  <a:lnTo>
                    <a:pt x="18" y="74"/>
                  </a:lnTo>
                  <a:lnTo>
                    <a:pt x="24" y="74"/>
                  </a:lnTo>
                  <a:lnTo>
                    <a:pt x="19" y="72"/>
                  </a:lnTo>
                  <a:lnTo>
                    <a:pt x="13" y="90"/>
                  </a:lnTo>
                  <a:lnTo>
                    <a:pt x="20" y="87"/>
                  </a:lnTo>
                  <a:lnTo>
                    <a:pt x="18" y="86"/>
                  </a:lnTo>
                  <a:lnTo>
                    <a:pt x="16" y="87"/>
                  </a:lnTo>
                  <a:lnTo>
                    <a:pt x="14" y="88"/>
                  </a:lnTo>
                  <a:lnTo>
                    <a:pt x="12" y="92"/>
                  </a:lnTo>
                  <a:lnTo>
                    <a:pt x="18" y="92"/>
                  </a:lnTo>
                  <a:lnTo>
                    <a:pt x="21" y="87"/>
                  </a:lnTo>
                  <a:lnTo>
                    <a:pt x="9" y="81"/>
                  </a:lnTo>
                  <a:lnTo>
                    <a:pt x="12" y="86"/>
                  </a:lnTo>
                  <a:lnTo>
                    <a:pt x="10" y="82"/>
                  </a:lnTo>
                  <a:lnTo>
                    <a:pt x="6" y="86"/>
                  </a:lnTo>
                  <a:lnTo>
                    <a:pt x="11" y="89"/>
                  </a:lnTo>
                  <a:lnTo>
                    <a:pt x="17" y="77"/>
                  </a:lnTo>
                  <a:lnTo>
                    <a:pt x="18" y="74"/>
                  </a:lnTo>
                  <a:lnTo>
                    <a:pt x="16" y="70"/>
                  </a:lnTo>
                  <a:lnTo>
                    <a:pt x="14" y="69"/>
                  </a:lnTo>
                  <a:lnTo>
                    <a:pt x="12" y="68"/>
                  </a:lnTo>
                  <a:lnTo>
                    <a:pt x="6" y="68"/>
                  </a:lnTo>
                  <a:lnTo>
                    <a:pt x="12" y="74"/>
                  </a:lnTo>
                  <a:lnTo>
                    <a:pt x="10" y="70"/>
                  </a:lnTo>
                  <a:lnTo>
                    <a:pt x="8" y="69"/>
                  </a:lnTo>
                  <a:lnTo>
                    <a:pt x="6" y="74"/>
                  </a:lnTo>
                  <a:lnTo>
                    <a:pt x="12" y="74"/>
                  </a:lnTo>
                  <a:lnTo>
                    <a:pt x="12" y="6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1" name=""/>
            <p:cNvSpPr/>
            <p:nvPr/>
          </p:nvSpPr>
          <p:spPr>
            <a:xfrm>
              <a:off x="8094600" y="2909520"/>
              <a:ext cx="347040" cy="139320"/>
            </a:xfrm>
            <a:custGeom>
              <a:avLst/>
              <a:gdLst/>
              <a:ahLst/>
              <a:rect l="l" t="t" r="r" b="b"/>
              <a:pathLst>
                <a:path w="213" h="88">
                  <a:moveTo>
                    <a:pt x="0" y="76"/>
                  </a:moveTo>
                  <a:lnTo>
                    <a:pt x="1" y="88"/>
                  </a:lnTo>
                  <a:lnTo>
                    <a:pt x="62" y="82"/>
                  </a:lnTo>
                  <a:lnTo>
                    <a:pt x="63" y="81"/>
                  </a:lnTo>
                  <a:lnTo>
                    <a:pt x="65" y="81"/>
                  </a:lnTo>
                  <a:lnTo>
                    <a:pt x="71" y="75"/>
                  </a:lnTo>
                  <a:lnTo>
                    <a:pt x="67" y="70"/>
                  </a:lnTo>
                  <a:lnTo>
                    <a:pt x="67" y="76"/>
                  </a:lnTo>
                  <a:lnTo>
                    <a:pt x="69" y="75"/>
                  </a:lnTo>
                  <a:lnTo>
                    <a:pt x="67" y="76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8" y="75"/>
                  </a:lnTo>
                  <a:lnTo>
                    <a:pt x="120" y="75"/>
                  </a:lnTo>
                  <a:lnTo>
                    <a:pt x="133" y="63"/>
                  </a:lnTo>
                  <a:lnTo>
                    <a:pt x="129" y="58"/>
                  </a:lnTo>
                  <a:lnTo>
                    <a:pt x="129" y="64"/>
                  </a:lnTo>
                  <a:lnTo>
                    <a:pt x="131" y="63"/>
                  </a:lnTo>
                  <a:lnTo>
                    <a:pt x="129" y="64"/>
                  </a:lnTo>
                  <a:lnTo>
                    <a:pt x="153" y="64"/>
                  </a:lnTo>
                  <a:lnTo>
                    <a:pt x="159" y="64"/>
                  </a:lnTo>
                  <a:lnTo>
                    <a:pt x="159" y="64"/>
                  </a:lnTo>
                  <a:lnTo>
                    <a:pt x="161" y="63"/>
                  </a:lnTo>
                  <a:lnTo>
                    <a:pt x="163" y="62"/>
                  </a:lnTo>
                  <a:lnTo>
                    <a:pt x="165" y="58"/>
                  </a:lnTo>
                  <a:lnTo>
                    <a:pt x="165" y="45"/>
                  </a:lnTo>
                  <a:lnTo>
                    <a:pt x="159" y="45"/>
                  </a:lnTo>
                  <a:lnTo>
                    <a:pt x="159" y="51"/>
                  </a:lnTo>
                  <a:lnTo>
                    <a:pt x="161" y="50"/>
                  </a:lnTo>
                  <a:lnTo>
                    <a:pt x="163" y="49"/>
                  </a:lnTo>
                  <a:lnTo>
                    <a:pt x="159" y="51"/>
                  </a:lnTo>
                  <a:lnTo>
                    <a:pt x="172" y="51"/>
                  </a:lnTo>
                  <a:lnTo>
                    <a:pt x="172" y="45"/>
                  </a:lnTo>
                  <a:lnTo>
                    <a:pt x="169" y="50"/>
                  </a:lnTo>
                  <a:lnTo>
                    <a:pt x="181" y="57"/>
                  </a:lnTo>
                  <a:lnTo>
                    <a:pt x="182" y="57"/>
                  </a:lnTo>
                  <a:lnTo>
                    <a:pt x="184" y="58"/>
                  </a:lnTo>
                  <a:lnTo>
                    <a:pt x="190" y="58"/>
                  </a:lnTo>
                  <a:lnTo>
                    <a:pt x="190" y="52"/>
                  </a:lnTo>
                  <a:lnTo>
                    <a:pt x="184" y="52"/>
                  </a:lnTo>
                  <a:lnTo>
                    <a:pt x="186" y="56"/>
                  </a:lnTo>
                  <a:lnTo>
                    <a:pt x="188" y="57"/>
                  </a:lnTo>
                  <a:lnTo>
                    <a:pt x="184" y="52"/>
                  </a:lnTo>
                  <a:lnTo>
                    <a:pt x="184" y="58"/>
                  </a:lnTo>
                  <a:lnTo>
                    <a:pt x="184" y="58"/>
                  </a:lnTo>
                  <a:lnTo>
                    <a:pt x="186" y="62"/>
                  </a:lnTo>
                  <a:lnTo>
                    <a:pt x="188" y="63"/>
                  </a:lnTo>
                  <a:lnTo>
                    <a:pt x="190" y="64"/>
                  </a:lnTo>
                  <a:lnTo>
                    <a:pt x="192" y="63"/>
                  </a:lnTo>
                  <a:lnTo>
                    <a:pt x="194" y="62"/>
                  </a:lnTo>
                  <a:lnTo>
                    <a:pt x="196" y="58"/>
                  </a:lnTo>
                  <a:lnTo>
                    <a:pt x="196" y="45"/>
                  </a:lnTo>
                  <a:lnTo>
                    <a:pt x="196" y="45"/>
                  </a:lnTo>
                  <a:lnTo>
                    <a:pt x="194" y="41"/>
                  </a:lnTo>
                  <a:lnTo>
                    <a:pt x="192" y="40"/>
                  </a:lnTo>
                  <a:lnTo>
                    <a:pt x="190" y="39"/>
                  </a:lnTo>
                  <a:lnTo>
                    <a:pt x="184" y="39"/>
                  </a:lnTo>
                  <a:lnTo>
                    <a:pt x="184" y="45"/>
                  </a:lnTo>
                  <a:lnTo>
                    <a:pt x="186" y="40"/>
                  </a:lnTo>
                  <a:lnTo>
                    <a:pt x="188" y="41"/>
                  </a:lnTo>
                  <a:lnTo>
                    <a:pt x="182" y="35"/>
                  </a:lnTo>
                  <a:lnTo>
                    <a:pt x="178" y="39"/>
                  </a:lnTo>
                  <a:lnTo>
                    <a:pt x="182" y="43"/>
                  </a:lnTo>
                  <a:lnTo>
                    <a:pt x="184" y="39"/>
                  </a:lnTo>
                  <a:lnTo>
                    <a:pt x="182" y="35"/>
                  </a:lnTo>
                  <a:lnTo>
                    <a:pt x="182" y="44"/>
                  </a:lnTo>
                  <a:lnTo>
                    <a:pt x="188" y="38"/>
                  </a:lnTo>
                  <a:lnTo>
                    <a:pt x="184" y="33"/>
                  </a:lnTo>
                  <a:lnTo>
                    <a:pt x="184" y="39"/>
                  </a:lnTo>
                  <a:lnTo>
                    <a:pt x="186" y="38"/>
                  </a:lnTo>
                  <a:lnTo>
                    <a:pt x="184" y="39"/>
                  </a:lnTo>
                  <a:lnTo>
                    <a:pt x="190" y="39"/>
                  </a:lnTo>
                  <a:lnTo>
                    <a:pt x="190" y="39"/>
                  </a:lnTo>
                  <a:lnTo>
                    <a:pt x="192" y="38"/>
                  </a:lnTo>
                  <a:lnTo>
                    <a:pt x="194" y="37"/>
                  </a:lnTo>
                  <a:lnTo>
                    <a:pt x="196" y="33"/>
                  </a:lnTo>
                  <a:lnTo>
                    <a:pt x="196" y="27"/>
                  </a:lnTo>
                  <a:lnTo>
                    <a:pt x="190" y="27"/>
                  </a:lnTo>
                  <a:lnTo>
                    <a:pt x="190" y="33"/>
                  </a:lnTo>
                  <a:lnTo>
                    <a:pt x="192" y="32"/>
                  </a:lnTo>
                  <a:lnTo>
                    <a:pt x="194" y="31"/>
                  </a:lnTo>
                  <a:lnTo>
                    <a:pt x="190" y="33"/>
                  </a:lnTo>
                  <a:lnTo>
                    <a:pt x="196" y="33"/>
                  </a:lnTo>
                  <a:lnTo>
                    <a:pt x="196" y="33"/>
                  </a:lnTo>
                  <a:lnTo>
                    <a:pt x="198" y="32"/>
                  </a:lnTo>
                  <a:lnTo>
                    <a:pt x="200" y="31"/>
                  </a:lnTo>
                  <a:lnTo>
                    <a:pt x="201" y="30"/>
                  </a:lnTo>
                  <a:lnTo>
                    <a:pt x="213" y="6"/>
                  </a:lnTo>
                  <a:lnTo>
                    <a:pt x="204" y="0"/>
                  </a:lnTo>
                  <a:lnTo>
                    <a:pt x="192" y="24"/>
                  </a:lnTo>
                  <a:lnTo>
                    <a:pt x="196" y="21"/>
                  </a:lnTo>
                  <a:lnTo>
                    <a:pt x="194" y="22"/>
                  </a:lnTo>
                  <a:lnTo>
                    <a:pt x="192" y="23"/>
                  </a:lnTo>
                  <a:lnTo>
                    <a:pt x="196" y="27"/>
                  </a:lnTo>
                  <a:lnTo>
                    <a:pt x="196" y="21"/>
                  </a:lnTo>
                  <a:lnTo>
                    <a:pt x="190" y="21"/>
                  </a:lnTo>
                  <a:lnTo>
                    <a:pt x="190" y="21"/>
                  </a:lnTo>
                  <a:lnTo>
                    <a:pt x="188" y="22"/>
                  </a:lnTo>
                  <a:lnTo>
                    <a:pt x="186" y="23"/>
                  </a:lnTo>
                  <a:lnTo>
                    <a:pt x="184" y="27"/>
                  </a:lnTo>
                  <a:lnTo>
                    <a:pt x="184" y="27"/>
                  </a:lnTo>
                  <a:lnTo>
                    <a:pt x="184" y="33"/>
                  </a:lnTo>
                  <a:lnTo>
                    <a:pt x="190" y="27"/>
                  </a:lnTo>
                  <a:lnTo>
                    <a:pt x="188" y="28"/>
                  </a:lnTo>
                  <a:lnTo>
                    <a:pt x="186" y="29"/>
                  </a:lnTo>
                  <a:lnTo>
                    <a:pt x="184" y="33"/>
                  </a:lnTo>
                  <a:lnTo>
                    <a:pt x="190" y="33"/>
                  </a:lnTo>
                  <a:lnTo>
                    <a:pt x="190" y="27"/>
                  </a:lnTo>
                  <a:lnTo>
                    <a:pt x="184" y="27"/>
                  </a:lnTo>
                  <a:lnTo>
                    <a:pt x="184" y="27"/>
                  </a:lnTo>
                  <a:lnTo>
                    <a:pt x="182" y="28"/>
                  </a:lnTo>
                  <a:lnTo>
                    <a:pt x="181" y="29"/>
                  </a:lnTo>
                  <a:lnTo>
                    <a:pt x="175" y="35"/>
                  </a:lnTo>
                  <a:lnTo>
                    <a:pt x="174" y="35"/>
                  </a:lnTo>
                  <a:lnTo>
                    <a:pt x="172" y="39"/>
                  </a:lnTo>
                  <a:lnTo>
                    <a:pt x="174" y="43"/>
                  </a:lnTo>
                  <a:lnTo>
                    <a:pt x="175" y="44"/>
                  </a:lnTo>
                  <a:lnTo>
                    <a:pt x="181" y="50"/>
                  </a:lnTo>
                  <a:lnTo>
                    <a:pt x="182" y="50"/>
                  </a:lnTo>
                  <a:lnTo>
                    <a:pt x="184" y="51"/>
                  </a:lnTo>
                  <a:lnTo>
                    <a:pt x="190" y="51"/>
                  </a:lnTo>
                  <a:lnTo>
                    <a:pt x="184" y="45"/>
                  </a:lnTo>
                  <a:lnTo>
                    <a:pt x="186" y="49"/>
                  </a:lnTo>
                  <a:lnTo>
                    <a:pt x="188" y="50"/>
                  </a:lnTo>
                  <a:lnTo>
                    <a:pt x="190" y="45"/>
                  </a:lnTo>
                  <a:lnTo>
                    <a:pt x="184" y="45"/>
                  </a:lnTo>
                  <a:lnTo>
                    <a:pt x="184" y="58"/>
                  </a:lnTo>
                  <a:lnTo>
                    <a:pt x="196" y="58"/>
                  </a:lnTo>
                  <a:lnTo>
                    <a:pt x="194" y="54"/>
                  </a:lnTo>
                  <a:lnTo>
                    <a:pt x="192" y="53"/>
                  </a:lnTo>
                  <a:lnTo>
                    <a:pt x="190" y="52"/>
                  </a:lnTo>
                  <a:lnTo>
                    <a:pt x="188" y="53"/>
                  </a:lnTo>
                  <a:lnTo>
                    <a:pt x="186" y="54"/>
                  </a:lnTo>
                  <a:lnTo>
                    <a:pt x="184" y="58"/>
                  </a:lnTo>
                  <a:lnTo>
                    <a:pt x="190" y="58"/>
                  </a:lnTo>
                  <a:lnTo>
                    <a:pt x="196" y="58"/>
                  </a:lnTo>
                  <a:lnTo>
                    <a:pt x="196" y="52"/>
                  </a:lnTo>
                  <a:lnTo>
                    <a:pt x="196" y="52"/>
                  </a:lnTo>
                  <a:lnTo>
                    <a:pt x="194" y="48"/>
                  </a:lnTo>
                  <a:lnTo>
                    <a:pt x="192" y="47"/>
                  </a:lnTo>
                  <a:lnTo>
                    <a:pt x="190" y="46"/>
                  </a:lnTo>
                  <a:lnTo>
                    <a:pt x="184" y="46"/>
                  </a:lnTo>
                  <a:lnTo>
                    <a:pt x="184" y="52"/>
                  </a:lnTo>
                  <a:lnTo>
                    <a:pt x="187" y="47"/>
                  </a:lnTo>
                  <a:lnTo>
                    <a:pt x="175" y="40"/>
                  </a:lnTo>
                  <a:lnTo>
                    <a:pt x="174" y="40"/>
                  </a:lnTo>
                  <a:lnTo>
                    <a:pt x="172" y="39"/>
                  </a:lnTo>
                  <a:lnTo>
                    <a:pt x="159" y="39"/>
                  </a:lnTo>
                  <a:lnTo>
                    <a:pt x="159" y="39"/>
                  </a:lnTo>
                  <a:lnTo>
                    <a:pt x="157" y="40"/>
                  </a:lnTo>
                  <a:lnTo>
                    <a:pt x="155" y="41"/>
                  </a:lnTo>
                  <a:lnTo>
                    <a:pt x="153" y="45"/>
                  </a:lnTo>
                  <a:lnTo>
                    <a:pt x="153" y="45"/>
                  </a:lnTo>
                  <a:lnTo>
                    <a:pt x="153" y="58"/>
                  </a:lnTo>
                  <a:lnTo>
                    <a:pt x="159" y="52"/>
                  </a:lnTo>
                  <a:lnTo>
                    <a:pt x="157" y="53"/>
                  </a:lnTo>
                  <a:lnTo>
                    <a:pt x="155" y="54"/>
                  </a:lnTo>
                  <a:lnTo>
                    <a:pt x="153" y="58"/>
                  </a:lnTo>
                  <a:lnTo>
                    <a:pt x="159" y="58"/>
                  </a:lnTo>
                  <a:lnTo>
                    <a:pt x="159" y="52"/>
                  </a:lnTo>
                  <a:lnTo>
                    <a:pt x="153" y="52"/>
                  </a:lnTo>
                  <a:lnTo>
                    <a:pt x="129" y="52"/>
                  </a:lnTo>
                  <a:lnTo>
                    <a:pt x="129" y="52"/>
                  </a:lnTo>
                  <a:lnTo>
                    <a:pt x="127" y="53"/>
                  </a:lnTo>
                  <a:lnTo>
                    <a:pt x="126" y="54"/>
                  </a:lnTo>
                  <a:lnTo>
                    <a:pt x="113" y="66"/>
                  </a:lnTo>
                  <a:lnTo>
                    <a:pt x="116" y="64"/>
                  </a:lnTo>
                  <a:lnTo>
                    <a:pt x="114" y="65"/>
                  </a:lnTo>
                  <a:lnTo>
                    <a:pt x="116" y="70"/>
                  </a:lnTo>
                  <a:lnTo>
                    <a:pt x="116" y="64"/>
                  </a:lnTo>
                  <a:lnTo>
                    <a:pt x="67" y="64"/>
                  </a:lnTo>
                  <a:lnTo>
                    <a:pt x="67" y="64"/>
                  </a:lnTo>
                  <a:lnTo>
                    <a:pt x="65" y="65"/>
                  </a:lnTo>
                  <a:lnTo>
                    <a:pt x="64" y="66"/>
                  </a:lnTo>
                  <a:lnTo>
                    <a:pt x="58" y="72"/>
                  </a:lnTo>
                  <a:lnTo>
                    <a:pt x="59" y="71"/>
                  </a:lnTo>
                  <a:lnTo>
                    <a:pt x="61" y="76"/>
                  </a:lnTo>
                  <a:lnTo>
                    <a:pt x="61" y="70"/>
                  </a:lnTo>
                  <a:lnTo>
                    <a:pt x="0" y="7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2" name=""/>
            <p:cNvSpPr/>
            <p:nvPr/>
          </p:nvSpPr>
          <p:spPr>
            <a:xfrm>
              <a:off x="8433360" y="2660400"/>
              <a:ext cx="99000" cy="83880"/>
            </a:xfrm>
            <a:custGeom>
              <a:avLst/>
              <a:gdLst/>
              <a:ahLst/>
              <a:rect l="l" t="t" r="r" b="b"/>
              <a:pathLst>
                <a:path w="61" h="53">
                  <a:moveTo>
                    <a:pt x="0" y="6"/>
                  </a:moveTo>
                  <a:lnTo>
                    <a:pt x="0" y="18"/>
                  </a:lnTo>
                  <a:lnTo>
                    <a:pt x="13" y="18"/>
                  </a:lnTo>
                  <a:lnTo>
                    <a:pt x="13" y="18"/>
                  </a:lnTo>
                  <a:lnTo>
                    <a:pt x="15" y="18"/>
                  </a:lnTo>
                  <a:lnTo>
                    <a:pt x="33" y="12"/>
                  </a:lnTo>
                  <a:lnTo>
                    <a:pt x="31" y="6"/>
                  </a:lnTo>
                  <a:lnTo>
                    <a:pt x="29" y="11"/>
                  </a:lnTo>
                  <a:lnTo>
                    <a:pt x="31" y="12"/>
                  </a:lnTo>
                  <a:lnTo>
                    <a:pt x="28" y="11"/>
                  </a:lnTo>
                  <a:lnTo>
                    <a:pt x="34" y="17"/>
                  </a:lnTo>
                  <a:lnTo>
                    <a:pt x="40" y="23"/>
                  </a:lnTo>
                  <a:lnTo>
                    <a:pt x="43" y="18"/>
                  </a:lnTo>
                  <a:lnTo>
                    <a:pt x="38" y="20"/>
                  </a:lnTo>
                  <a:lnTo>
                    <a:pt x="44" y="39"/>
                  </a:lnTo>
                  <a:lnTo>
                    <a:pt x="45" y="41"/>
                  </a:lnTo>
                  <a:lnTo>
                    <a:pt x="52" y="53"/>
                  </a:lnTo>
                  <a:lnTo>
                    <a:pt x="61" y="45"/>
                  </a:lnTo>
                  <a:lnTo>
                    <a:pt x="54" y="33"/>
                  </a:lnTo>
                  <a:lnTo>
                    <a:pt x="49" y="37"/>
                  </a:lnTo>
                  <a:lnTo>
                    <a:pt x="55" y="36"/>
                  </a:lnTo>
                  <a:lnTo>
                    <a:pt x="49" y="17"/>
                  </a:lnTo>
                  <a:lnTo>
                    <a:pt x="47" y="14"/>
                  </a:lnTo>
                  <a:lnTo>
                    <a:pt x="47" y="14"/>
                  </a:lnTo>
                  <a:lnTo>
                    <a:pt x="41" y="8"/>
                  </a:lnTo>
                  <a:lnTo>
                    <a:pt x="35" y="2"/>
                  </a:lnTo>
                  <a:lnTo>
                    <a:pt x="33" y="1"/>
                  </a:lnTo>
                  <a:lnTo>
                    <a:pt x="31" y="0"/>
                  </a:lnTo>
                  <a:lnTo>
                    <a:pt x="29" y="1"/>
                  </a:lnTo>
                  <a:lnTo>
                    <a:pt x="11" y="7"/>
                  </a:lnTo>
                  <a:lnTo>
                    <a:pt x="13" y="12"/>
                  </a:lnTo>
                  <a:lnTo>
                    <a:pt x="13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3" name=""/>
            <p:cNvSpPr/>
            <p:nvPr/>
          </p:nvSpPr>
          <p:spPr>
            <a:xfrm>
              <a:off x="8653320" y="2584080"/>
              <a:ext cx="27360" cy="2664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17" y="10"/>
                  </a:moveTo>
                  <a:lnTo>
                    <a:pt x="10" y="0"/>
                  </a:lnTo>
                  <a:lnTo>
                    <a:pt x="3" y="6"/>
                  </a:lnTo>
                  <a:lnTo>
                    <a:pt x="2" y="7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12" y="17"/>
                  </a:lnTo>
                  <a:lnTo>
                    <a:pt x="12" y="11"/>
                  </a:lnTo>
                  <a:lnTo>
                    <a:pt x="6" y="11"/>
                  </a:lnTo>
                  <a:lnTo>
                    <a:pt x="10" y="16"/>
                  </a:lnTo>
                  <a:lnTo>
                    <a:pt x="17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4" name=""/>
            <p:cNvSpPr/>
            <p:nvPr/>
          </p:nvSpPr>
          <p:spPr>
            <a:xfrm>
              <a:off x="8633520" y="2601720"/>
              <a:ext cx="29160" cy="2988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18" y="12"/>
                  </a:moveTo>
                  <a:lnTo>
                    <a:pt x="18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8" y="2"/>
                  </a:lnTo>
                  <a:lnTo>
                    <a:pt x="2" y="9"/>
                  </a:lnTo>
                  <a:lnTo>
                    <a:pt x="6" y="13"/>
                  </a:lnTo>
                  <a:lnTo>
                    <a:pt x="6" y="7"/>
                  </a:lnTo>
                  <a:lnTo>
                    <a:pt x="4" y="8"/>
                  </a:lnTo>
                  <a:lnTo>
                    <a:pt x="6" y="7"/>
                  </a:lnTo>
                  <a:lnTo>
                    <a:pt x="0" y="7"/>
                  </a:lnTo>
                  <a:lnTo>
                    <a:pt x="0" y="19"/>
                  </a:lnTo>
                  <a:lnTo>
                    <a:pt x="6" y="19"/>
                  </a:lnTo>
                  <a:lnTo>
                    <a:pt x="6" y="19"/>
                  </a:lnTo>
                  <a:lnTo>
                    <a:pt x="8" y="18"/>
                  </a:lnTo>
                  <a:lnTo>
                    <a:pt x="10" y="18"/>
                  </a:lnTo>
                  <a:lnTo>
                    <a:pt x="16" y="11"/>
                  </a:lnTo>
                  <a:lnTo>
                    <a:pt x="12" y="12"/>
                  </a:lnTo>
                  <a:lnTo>
                    <a:pt x="14" y="11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8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5" name=""/>
            <p:cNvSpPr/>
            <p:nvPr/>
          </p:nvSpPr>
          <p:spPr>
            <a:xfrm>
              <a:off x="8584920" y="2622240"/>
              <a:ext cx="58320" cy="106200"/>
            </a:xfrm>
            <a:custGeom>
              <a:avLst/>
              <a:gdLst/>
              <a:ahLst/>
              <a:rect l="l" t="t" r="r" b="b"/>
              <a:pathLst>
                <a:path w="36" h="67">
                  <a:moveTo>
                    <a:pt x="36" y="0"/>
                  </a:moveTo>
                  <a:lnTo>
                    <a:pt x="24" y="0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28" y="1"/>
                  </a:lnTo>
                  <a:lnTo>
                    <a:pt x="26" y="2"/>
                  </a:lnTo>
                  <a:lnTo>
                    <a:pt x="30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8" y="2"/>
                  </a:lnTo>
                  <a:lnTo>
                    <a:pt x="8" y="3"/>
                  </a:lnTo>
                  <a:lnTo>
                    <a:pt x="2" y="15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28"/>
                  </a:lnTo>
                  <a:lnTo>
                    <a:pt x="3" y="29"/>
                  </a:lnTo>
                  <a:lnTo>
                    <a:pt x="9" y="35"/>
                  </a:lnTo>
                  <a:lnTo>
                    <a:pt x="12" y="30"/>
                  </a:lnTo>
                  <a:lnTo>
                    <a:pt x="7" y="29"/>
                  </a:lnTo>
                  <a:lnTo>
                    <a:pt x="1" y="54"/>
                  </a:lnTo>
                  <a:lnTo>
                    <a:pt x="0" y="55"/>
                  </a:lnTo>
                  <a:lnTo>
                    <a:pt x="2" y="59"/>
                  </a:lnTo>
                  <a:lnTo>
                    <a:pt x="4" y="60"/>
                  </a:lnTo>
                  <a:lnTo>
                    <a:pt x="6" y="61"/>
                  </a:lnTo>
                  <a:lnTo>
                    <a:pt x="12" y="61"/>
                  </a:lnTo>
                  <a:lnTo>
                    <a:pt x="18" y="61"/>
                  </a:lnTo>
                  <a:lnTo>
                    <a:pt x="18" y="55"/>
                  </a:lnTo>
                  <a:lnTo>
                    <a:pt x="12" y="55"/>
                  </a:lnTo>
                  <a:lnTo>
                    <a:pt x="14" y="59"/>
                  </a:lnTo>
                  <a:lnTo>
                    <a:pt x="16" y="60"/>
                  </a:lnTo>
                  <a:lnTo>
                    <a:pt x="12" y="55"/>
                  </a:lnTo>
                  <a:lnTo>
                    <a:pt x="12" y="61"/>
                  </a:lnTo>
                  <a:lnTo>
                    <a:pt x="18" y="61"/>
                  </a:lnTo>
                  <a:lnTo>
                    <a:pt x="18" y="55"/>
                  </a:lnTo>
                  <a:lnTo>
                    <a:pt x="16" y="56"/>
                  </a:lnTo>
                  <a:lnTo>
                    <a:pt x="14" y="57"/>
                  </a:lnTo>
                  <a:lnTo>
                    <a:pt x="18" y="55"/>
                  </a:lnTo>
                  <a:lnTo>
                    <a:pt x="12" y="55"/>
                  </a:lnTo>
                  <a:lnTo>
                    <a:pt x="12" y="67"/>
                  </a:lnTo>
                  <a:lnTo>
                    <a:pt x="18" y="67"/>
                  </a:lnTo>
                  <a:lnTo>
                    <a:pt x="18" y="67"/>
                  </a:lnTo>
                  <a:lnTo>
                    <a:pt x="20" y="66"/>
                  </a:lnTo>
                  <a:lnTo>
                    <a:pt x="22" y="65"/>
                  </a:lnTo>
                  <a:lnTo>
                    <a:pt x="24" y="61"/>
                  </a:lnTo>
                  <a:lnTo>
                    <a:pt x="24" y="61"/>
                  </a:lnTo>
                  <a:lnTo>
                    <a:pt x="24" y="55"/>
                  </a:lnTo>
                  <a:lnTo>
                    <a:pt x="24" y="55"/>
                  </a:lnTo>
                  <a:lnTo>
                    <a:pt x="22" y="51"/>
                  </a:lnTo>
                  <a:lnTo>
                    <a:pt x="20" y="50"/>
                  </a:lnTo>
                  <a:lnTo>
                    <a:pt x="18" y="49"/>
                  </a:lnTo>
                  <a:lnTo>
                    <a:pt x="12" y="49"/>
                  </a:lnTo>
                  <a:lnTo>
                    <a:pt x="6" y="49"/>
                  </a:lnTo>
                  <a:lnTo>
                    <a:pt x="12" y="55"/>
                  </a:lnTo>
                  <a:lnTo>
                    <a:pt x="10" y="51"/>
                  </a:lnTo>
                  <a:lnTo>
                    <a:pt x="8" y="50"/>
                  </a:lnTo>
                  <a:lnTo>
                    <a:pt x="6" y="55"/>
                  </a:lnTo>
                  <a:lnTo>
                    <a:pt x="12" y="57"/>
                  </a:lnTo>
                  <a:lnTo>
                    <a:pt x="18" y="32"/>
                  </a:lnTo>
                  <a:lnTo>
                    <a:pt x="18" y="3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0" y="20"/>
                  </a:lnTo>
                  <a:lnTo>
                    <a:pt x="6" y="24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11" y="21"/>
                  </a:lnTo>
                  <a:lnTo>
                    <a:pt x="17" y="9"/>
                  </a:lnTo>
                  <a:lnTo>
                    <a:pt x="12" y="12"/>
                  </a:lnTo>
                  <a:lnTo>
                    <a:pt x="14" y="11"/>
                  </a:lnTo>
                  <a:lnTo>
                    <a:pt x="16" y="10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32" y="11"/>
                  </a:lnTo>
                  <a:lnTo>
                    <a:pt x="34" y="10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6" name=""/>
            <p:cNvSpPr/>
            <p:nvPr/>
          </p:nvSpPr>
          <p:spPr>
            <a:xfrm>
              <a:off x="8594640" y="2719080"/>
              <a:ext cx="19440" cy="2808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12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7" name=""/>
            <p:cNvSpPr/>
            <p:nvPr/>
          </p:nvSpPr>
          <p:spPr>
            <a:xfrm>
              <a:off x="8563680" y="2738160"/>
              <a:ext cx="40680" cy="3924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25" y="12"/>
                  </a:moveTo>
                  <a:lnTo>
                    <a:pt x="25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7" y="1"/>
                  </a:lnTo>
                  <a:lnTo>
                    <a:pt x="16" y="2"/>
                  </a:lnTo>
                  <a:lnTo>
                    <a:pt x="3" y="15"/>
                  </a:lnTo>
                  <a:lnTo>
                    <a:pt x="6" y="19"/>
                  </a:lnTo>
                  <a:lnTo>
                    <a:pt x="6" y="13"/>
                  </a:lnTo>
                  <a:lnTo>
                    <a:pt x="4" y="14"/>
                  </a:lnTo>
                  <a:lnTo>
                    <a:pt x="6" y="13"/>
                  </a:lnTo>
                  <a:lnTo>
                    <a:pt x="0" y="13"/>
                  </a:lnTo>
                  <a:lnTo>
                    <a:pt x="0" y="25"/>
                  </a:lnTo>
                  <a:lnTo>
                    <a:pt x="6" y="25"/>
                  </a:lnTo>
                  <a:lnTo>
                    <a:pt x="6" y="25"/>
                  </a:lnTo>
                  <a:lnTo>
                    <a:pt x="8" y="24"/>
                  </a:lnTo>
                  <a:lnTo>
                    <a:pt x="10" y="24"/>
                  </a:lnTo>
                  <a:lnTo>
                    <a:pt x="23" y="11"/>
                  </a:lnTo>
                  <a:lnTo>
                    <a:pt x="19" y="12"/>
                  </a:lnTo>
                  <a:lnTo>
                    <a:pt x="21" y="11"/>
                  </a:lnTo>
                  <a:lnTo>
                    <a:pt x="19" y="6"/>
                  </a:lnTo>
                  <a:lnTo>
                    <a:pt x="19" y="12"/>
                  </a:lnTo>
                  <a:lnTo>
                    <a:pt x="25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8" name=""/>
            <p:cNvSpPr/>
            <p:nvPr/>
          </p:nvSpPr>
          <p:spPr>
            <a:xfrm>
              <a:off x="8527680" y="2750760"/>
              <a:ext cx="35640" cy="2664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22" y="17"/>
                  </a:moveTo>
                  <a:lnTo>
                    <a:pt x="22" y="5"/>
                  </a:lnTo>
                  <a:lnTo>
                    <a:pt x="16" y="5"/>
                  </a:lnTo>
                  <a:lnTo>
                    <a:pt x="10" y="5"/>
                  </a:lnTo>
                  <a:lnTo>
                    <a:pt x="10" y="11"/>
                  </a:lnTo>
                  <a:lnTo>
                    <a:pt x="12" y="6"/>
                  </a:lnTo>
                  <a:lnTo>
                    <a:pt x="14" y="7"/>
                  </a:lnTo>
                  <a:lnTo>
                    <a:pt x="8" y="0"/>
                  </a:lnTo>
                  <a:lnTo>
                    <a:pt x="0" y="9"/>
                  </a:lnTo>
                  <a:lnTo>
                    <a:pt x="6" y="16"/>
                  </a:lnTo>
                  <a:lnTo>
                    <a:pt x="8" y="16"/>
                  </a:lnTo>
                  <a:lnTo>
                    <a:pt x="10" y="17"/>
                  </a:lnTo>
                  <a:lnTo>
                    <a:pt x="16" y="17"/>
                  </a:lnTo>
                  <a:lnTo>
                    <a:pt x="22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9" name=""/>
            <p:cNvSpPr/>
            <p:nvPr/>
          </p:nvSpPr>
          <p:spPr>
            <a:xfrm>
              <a:off x="8513280" y="2738160"/>
              <a:ext cx="27360" cy="2664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10" y="17"/>
                  </a:moveTo>
                  <a:lnTo>
                    <a:pt x="17" y="8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7" y="12"/>
                  </a:lnTo>
                  <a:lnTo>
                    <a:pt x="5" y="11"/>
                  </a:lnTo>
                  <a:lnTo>
                    <a:pt x="7" y="6"/>
                  </a:lnTo>
                  <a:lnTo>
                    <a:pt x="4" y="11"/>
                  </a:lnTo>
                  <a:lnTo>
                    <a:pt x="10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0" name=""/>
            <p:cNvSpPr/>
            <p:nvPr/>
          </p:nvSpPr>
          <p:spPr>
            <a:xfrm>
              <a:off x="8508240" y="2709720"/>
              <a:ext cx="176040" cy="201240"/>
            </a:xfrm>
            <a:custGeom>
              <a:avLst/>
              <a:gdLst/>
              <a:ahLst/>
              <a:rect l="l" t="t" r="r" b="b"/>
              <a:pathLst>
                <a:path w="108" h="127">
                  <a:moveTo>
                    <a:pt x="0" y="19"/>
                  </a:moveTo>
                  <a:lnTo>
                    <a:pt x="7" y="29"/>
                  </a:lnTo>
                  <a:lnTo>
                    <a:pt x="14" y="23"/>
                  </a:lnTo>
                  <a:lnTo>
                    <a:pt x="10" y="18"/>
                  </a:lnTo>
                  <a:lnTo>
                    <a:pt x="11" y="24"/>
                  </a:lnTo>
                  <a:lnTo>
                    <a:pt x="66" y="12"/>
                  </a:lnTo>
                  <a:lnTo>
                    <a:pt x="65" y="6"/>
                  </a:lnTo>
                  <a:lnTo>
                    <a:pt x="65" y="12"/>
                  </a:lnTo>
                  <a:lnTo>
                    <a:pt x="63" y="12"/>
                  </a:lnTo>
                  <a:lnTo>
                    <a:pt x="81" y="18"/>
                  </a:lnTo>
                  <a:lnTo>
                    <a:pt x="83" y="12"/>
                  </a:lnTo>
                  <a:lnTo>
                    <a:pt x="79" y="8"/>
                  </a:lnTo>
                  <a:lnTo>
                    <a:pt x="77" y="12"/>
                  </a:lnTo>
                  <a:lnTo>
                    <a:pt x="79" y="16"/>
                  </a:lnTo>
                  <a:lnTo>
                    <a:pt x="81" y="17"/>
                  </a:lnTo>
                  <a:lnTo>
                    <a:pt x="80" y="8"/>
                  </a:lnTo>
                  <a:lnTo>
                    <a:pt x="74" y="14"/>
                  </a:lnTo>
                  <a:lnTo>
                    <a:pt x="73" y="14"/>
                  </a:lnTo>
                  <a:lnTo>
                    <a:pt x="71" y="18"/>
                  </a:lnTo>
                  <a:lnTo>
                    <a:pt x="73" y="22"/>
                  </a:lnTo>
                  <a:lnTo>
                    <a:pt x="75" y="23"/>
                  </a:lnTo>
                  <a:lnTo>
                    <a:pt x="77" y="24"/>
                  </a:lnTo>
                  <a:lnTo>
                    <a:pt x="89" y="24"/>
                  </a:lnTo>
                  <a:lnTo>
                    <a:pt x="102" y="24"/>
                  </a:lnTo>
                  <a:lnTo>
                    <a:pt x="102" y="18"/>
                  </a:lnTo>
                  <a:lnTo>
                    <a:pt x="96" y="18"/>
                  </a:lnTo>
                  <a:lnTo>
                    <a:pt x="98" y="22"/>
                  </a:lnTo>
                  <a:lnTo>
                    <a:pt x="100" y="23"/>
                  </a:lnTo>
                  <a:lnTo>
                    <a:pt x="96" y="18"/>
                  </a:lnTo>
                  <a:lnTo>
                    <a:pt x="96" y="24"/>
                  </a:lnTo>
                  <a:lnTo>
                    <a:pt x="96" y="30"/>
                  </a:lnTo>
                  <a:lnTo>
                    <a:pt x="102" y="30"/>
                  </a:lnTo>
                  <a:lnTo>
                    <a:pt x="98" y="26"/>
                  </a:lnTo>
                  <a:lnTo>
                    <a:pt x="99" y="25"/>
                  </a:lnTo>
                  <a:lnTo>
                    <a:pt x="80" y="38"/>
                  </a:lnTo>
                  <a:lnTo>
                    <a:pt x="79" y="39"/>
                  </a:lnTo>
                  <a:lnTo>
                    <a:pt x="77" y="43"/>
                  </a:lnTo>
                  <a:lnTo>
                    <a:pt x="79" y="47"/>
                  </a:lnTo>
                  <a:lnTo>
                    <a:pt x="80" y="48"/>
                  </a:lnTo>
                  <a:lnTo>
                    <a:pt x="86" y="54"/>
                  </a:lnTo>
                  <a:lnTo>
                    <a:pt x="89" y="49"/>
                  </a:lnTo>
                  <a:lnTo>
                    <a:pt x="84" y="47"/>
                  </a:lnTo>
                  <a:lnTo>
                    <a:pt x="78" y="65"/>
                  </a:lnTo>
                  <a:lnTo>
                    <a:pt x="77" y="67"/>
                  </a:lnTo>
                  <a:lnTo>
                    <a:pt x="77" y="73"/>
                  </a:lnTo>
                  <a:lnTo>
                    <a:pt x="77" y="79"/>
                  </a:lnTo>
                  <a:lnTo>
                    <a:pt x="83" y="79"/>
                  </a:lnTo>
                  <a:lnTo>
                    <a:pt x="79" y="75"/>
                  </a:lnTo>
                  <a:lnTo>
                    <a:pt x="80" y="74"/>
                  </a:lnTo>
                  <a:lnTo>
                    <a:pt x="68" y="81"/>
                  </a:lnTo>
                  <a:lnTo>
                    <a:pt x="67" y="82"/>
                  </a:lnTo>
                  <a:lnTo>
                    <a:pt x="65" y="86"/>
                  </a:lnTo>
                  <a:lnTo>
                    <a:pt x="65" y="98"/>
                  </a:lnTo>
                  <a:lnTo>
                    <a:pt x="71" y="98"/>
                  </a:lnTo>
                  <a:lnTo>
                    <a:pt x="67" y="94"/>
                  </a:lnTo>
                  <a:lnTo>
                    <a:pt x="69" y="93"/>
                  </a:lnTo>
                  <a:lnTo>
                    <a:pt x="57" y="99"/>
                  </a:lnTo>
                  <a:lnTo>
                    <a:pt x="55" y="100"/>
                  </a:lnTo>
                  <a:lnTo>
                    <a:pt x="42" y="118"/>
                  </a:lnTo>
                  <a:lnTo>
                    <a:pt x="50" y="127"/>
                  </a:lnTo>
                  <a:lnTo>
                    <a:pt x="63" y="109"/>
                  </a:lnTo>
                  <a:lnTo>
                    <a:pt x="59" y="104"/>
                  </a:lnTo>
                  <a:lnTo>
                    <a:pt x="62" y="110"/>
                  </a:lnTo>
                  <a:lnTo>
                    <a:pt x="74" y="104"/>
                  </a:lnTo>
                  <a:lnTo>
                    <a:pt x="75" y="102"/>
                  </a:lnTo>
                  <a:lnTo>
                    <a:pt x="77" y="98"/>
                  </a:lnTo>
                  <a:lnTo>
                    <a:pt x="77" y="98"/>
                  </a:lnTo>
                  <a:lnTo>
                    <a:pt x="77" y="86"/>
                  </a:lnTo>
                  <a:lnTo>
                    <a:pt x="75" y="90"/>
                  </a:lnTo>
                  <a:lnTo>
                    <a:pt x="77" y="86"/>
                  </a:lnTo>
                  <a:lnTo>
                    <a:pt x="71" y="86"/>
                  </a:lnTo>
                  <a:lnTo>
                    <a:pt x="74" y="91"/>
                  </a:lnTo>
                  <a:lnTo>
                    <a:pt x="86" y="84"/>
                  </a:lnTo>
                  <a:lnTo>
                    <a:pt x="87" y="83"/>
                  </a:lnTo>
                  <a:lnTo>
                    <a:pt x="89" y="79"/>
                  </a:lnTo>
                  <a:lnTo>
                    <a:pt x="89" y="79"/>
                  </a:lnTo>
                  <a:lnTo>
                    <a:pt x="89" y="73"/>
                  </a:lnTo>
                  <a:lnTo>
                    <a:pt x="89" y="67"/>
                  </a:lnTo>
                  <a:lnTo>
                    <a:pt x="83" y="67"/>
                  </a:lnTo>
                  <a:lnTo>
                    <a:pt x="89" y="69"/>
                  </a:lnTo>
                  <a:lnTo>
                    <a:pt x="95" y="51"/>
                  </a:lnTo>
                  <a:lnTo>
                    <a:pt x="95" y="49"/>
                  </a:lnTo>
                  <a:lnTo>
                    <a:pt x="93" y="45"/>
                  </a:lnTo>
                  <a:lnTo>
                    <a:pt x="93" y="45"/>
                  </a:lnTo>
                  <a:lnTo>
                    <a:pt x="87" y="39"/>
                  </a:lnTo>
                  <a:lnTo>
                    <a:pt x="87" y="47"/>
                  </a:lnTo>
                  <a:lnTo>
                    <a:pt x="89" y="43"/>
                  </a:lnTo>
                  <a:lnTo>
                    <a:pt x="87" y="39"/>
                  </a:lnTo>
                  <a:lnTo>
                    <a:pt x="83" y="43"/>
                  </a:lnTo>
                  <a:lnTo>
                    <a:pt x="87" y="48"/>
                  </a:lnTo>
                  <a:lnTo>
                    <a:pt x="106" y="35"/>
                  </a:lnTo>
                  <a:lnTo>
                    <a:pt x="106" y="34"/>
                  </a:lnTo>
                  <a:lnTo>
                    <a:pt x="108" y="30"/>
                  </a:lnTo>
                  <a:lnTo>
                    <a:pt x="108" y="30"/>
                  </a:lnTo>
                  <a:lnTo>
                    <a:pt x="108" y="24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4"/>
                  </a:lnTo>
                  <a:lnTo>
                    <a:pt x="104" y="13"/>
                  </a:lnTo>
                  <a:lnTo>
                    <a:pt x="102" y="12"/>
                  </a:lnTo>
                  <a:lnTo>
                    <a:pt x="89" y="12"/>
                  </a:lnTo>
                  <a:lnTo>
                    <a:pt x="77" y="12"/>
                  </a:lnTo>
                  <a:lnTo>
                    <a:pt x="81" y="22"/>
                  </a:lnTo>
                  <a:lnTo>
                    <a:pt x="83" y="18"/>
                  </a:lnTo>
                  <a:lnTo>
                    <a:pt x="81" y="14"/>
                  </a:lnTo>
                  <a:lnTo>
                    <a:pt x="79" y="13"/>
                  </a:lnTo>
                  <a:lnTo>
                    <a:pt x="77" y="18"/>
                  </a:lnTo>
                  <a:lnTo>
                    <a:pt x="81" y="23"/>
                  </a:lnTo>
                  <a:lnTo>
                    <a:pt x="87" y="17"/>
                  </a:lnTo>
                  <a:lnTo>
                    <a:pt x="87" y="16"/>
                  </a:lnTo>
                  <a:lnTo>
                    <a:pt x="89" y="12"/>
                  </a:lnTo>
                  <a:lnTo>
                    <a:pt x="87" y="8"/>
                  </a:lnTo>
                  <a:lnTo>
                    <a:pt x="85" y="7"/>
                  </a:lnTo>
                  <a:lnTo>
                    <a:pt x="85" y="7"/>
                  </a:lnTo>
                  <a:lnTo>
                    <a:pt x="67" y="1"/>
                  </a:lnTo>
                  <a:lnTo>
                    <a:pt x="65" y="0"/>
                  </a:lnTo>
                  <a:lnTo>
                    <a:pt x="64" y="0"/>
                  </a:lnTo>
                  <a:lnTo>
                    <a:pt x="9" y="12"/>
                  </a:lnTo>
                  <a:lnTo>
                    <a:pt x="8" y="13"/>
                  </a:lnTo>
                  <a:lnTo>
                    <a:pt x="7" y="13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1" name=""/>
            <p:cNvSpPr/>
            <p:nvPr/>
          </p:nvSpPr>
          <p:spPr>
            <a:xfrm>
              <a:off x="8573400" y="2903400"/>
              <a:ext cx="11160" cy="10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2" name=""/>
            <p:cNvSpPr/>
            <p:nvPr/>
          </p:nvSpPr>
          <p:spPr>
            <a:xfrm>
              <a:off x="8553960" y="2884320"/>
              <a:ext cx="25920" cy="26640"/>
            </a:xfrm>
            <a:custGeom>
              <a:avLst/>
              <a:gdLst/>
              <a:ahLst/>
              <a:rect l="l" t="t" r="r" b="b"/>
              <a:pathLst>
                <a:path w="16" h="17">
                  <a:moveTo>
                    <a:pt x="9" y="17"/>
                  </a:moveTo>
                  <a:lnTo>
                    <a:pt x="16" y="8"/>
                  </a:lnTo>
                  <a:lnTo>
                    <a:pt x="10" y="2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2" y="10"/>
                  </a:lnTo>
                  <a:lnTo>
                    <a:pt x="3" y="11"/>
                  </a:lnTo>
                  <a:lnTo>
                    <a:pt x="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3" name=""/>
            <p:cNvSpPr/>
            <p:nvPr/>
          </p:nvSpPr>
          <p:spPr>
            <a:xfrm>
              <a:off x="8544240" y="2874600"/>
              <a:ext cx="19080" cy="18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12"/>
                  </a:move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4" name=""/>
            <p:cNvSpPr/>
            <p:nvPr/>
          </p:nvSpPr>
          <p:spPr>
            <a:xfrm>
              <a:off x="8524800" y="2874600"/>
              <a:ext cx="19440" cy="18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12"/>
                  </a:moveTo>
                  <a:lnTo>
                    <a:pt x="12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8" y="11"/>
                  </a:lnTo>
                  <a:lnTo>
                    <a:pt x="10" y="1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5" name=""/>
            <p:cNvSpPr/>
            <p:nvPr/>
          </p:nvSpPr>
          <p:spPr>
            <a:xfrm>
              <a:off x="8493840" y="2884320"/>
              <a:ext cx="40320" cy="18720"/>
            </a:xfrm>
            <a:custGeom>
              <a:avLst/>
              <a:gdLst/>
              <a:ahLst/>
              <a:rect l="l" t="t" r="r" b="b"/>
              <a:pathLst>
                <a:path w="25" h="12">
                  <a:moveTo>
                    <a:pt x="25" y="12"/>
                  </a:moveTo>
                  <a:lnTo>
                    <a:pt x="25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25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6" name=""/>
            <p:cNvSpPr/>
            <p:nvPr/>
          </p:nvSpPr>
          <p:spPr>
            <a:xfrm>
              <a:off x="8474040" y="2874600"/>
              <a:ext cx="25560" cy="26640"/>
            </a:xfrm>
            <a:custGeom>
              <a:avLst/>
              <a:gdLst/>
              <a:ahLst/>
              <a:rect l="l" t="t" r="r" b="b"/>
              <a:pathLst>
                <a:path w="16" h="17">
                  <a:moveTo>
                    <a:pt x="9" y="17"/>
                  </a:moveTo>
                  <a:lnTo>
                    <a:pt x="16" y="8"/>
                  </a:lnTo>
                  <a:lnTo>
                    <a:pt x="10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4" y="11"/>
                  </a:lnTo>
                  <a:lnTo>
                    <a:pt x="6" y="6"/>
                  </a:lnTo>
                  <a:lnTo>
                    <a:pt x="3" y="11"/>
                  </a:lnTo>
                  <a:lnTo>
                    <a:pt x="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7" name=""/>
            <p:cNvSpPr/>
            <p:nvPr/>
          </p:nvSpPr>
          <p:spPr>
            <a:xfrm>
              <a:off x="8252640" y="2865240"/>
              <a:ext cx="221400" cy="58320"/>
            </a:xfrm>
            <a:custGeom>
              <a:avLst/>
              <a:gdLst/>
              <a:ahLst/>
              <a:rect l="l" t="t" r="r" b="b"/>
              <a:pathLst>
                <a:path w="136" h="37">
                  <a:moveTo>
                    <a:pt x="136" y="18"/>
                  </a:moveTo>
                  <a:lnTo>
                    <a:pt x="136" y="6"/>
                  </a:lnTo>
                  <a:lnTo>
                    <a:pt x="130" y="6"/>
                  </a:lnTo>
                  <a:lnTo>
                    <a:pt x="130" y="6"/>
                  </a:lnTo>
                  <a:lnTo>
                    <a:pt x="128" y="7"/>
                  </a:lnTo>
                  <a:lnTo>
                    <a:pt x="126" y="8"/>
                  </a:lnTo>
                  <a:lnTo>
                    <a:pt x="124" y="12"/>
                  </a:lnTo>
                  <a:lnTo>
                    <a:pt x="124" y="24"/>
                  </a:lnTo>
                  <a:lnTo>
                    <a:pt x="130" y="24"/>
                  </a:lnTo>
                  <a:lnTo>
                    <a:pt x="128" y="19"/>
                  </a:lnTo>
                  <a:lnTo>
                    <a:pt x="126" y="20"/>
                  </a:lnTo>
                  <a:lnTo>
                    <a:pt x="129" y="18"/>
                  </a:lnTo>
                  <a:lnTo>
                    <a:pt x="80" y="25"/>
                  </a:lnTo>
                  <a:lnTo>
                    <a:pt x="81" y="31"/>
                  </a:lnTo>
                  <a:lnTo>
                    <a:pt x="83" y="26"/>
                  </a:lnTo>
                  <a:lnTo>
                    <a:pt x="81" y="25"/>
                  </a:lnTo>
                  <a:lnTo>
                    <a:pt x="85" y="27"/>
                  </a:lnTo>
                  <a:lnTo>
                    <a:pt x="79" y="20"/>
                  </a:lnTo>
                  <a:lnTo>
                    <a:pt x="77" y="19"/>
                  </a:lnTo>
                  <a:lnTo>
                    <a:pt x="75" y="18"/>
                  </a:lnTo>
                  <a:lnTo>
                    <a:pt x="68" y="18"/>
                  </a:lnTo>
                  <a:lnTo>
                    <a:pt x="68" y="24"/>
                  </a:lnTo>
                  <a:lnTo>
                    <a:pt x="70" y="19"/>
                  </a:lnTo>
                  <a:lnTo>
                    <a:pt x="72" y="20"/>
                  </a:lnTo>
                  <a:lnTo>
                    <a:pt x="66" y="14"/>
                  </a:lnTo>
                  <a:lnTo>
                    <a:pt x="64" y="13"/>
                  </a:lnTo>
                  <a:lnTo>
                    <a:pt x="62" y="12"/>
                  </a:lnTo>
                  <a:lnTo>
                    <a:pt x="56" y="12"/>
                  </a:lnTo>
                  <a:lnTo>
                    <a:pt x="56" y="18"/>
                  </a:lnTo>
                  <a:lnTo>
                    <a:pt x="59" y="13"/>
                  </a:lnTo>
                  <a:lnTo>
                    <a:pt x="47" y="7"/>
                  </a:lnTo>
                  <a:lnTo>
                    <a:pt x="46" y="7"/>
                  </a:lnTo>
                  <a:lnTo>
                    <a:pt x="45" y="6"/>
                  </a:lnTo>
                  <a:lnTo>
                    <a:pt x="2" y="0"/>
                  </a:lnTo>
                  <a:lnTo>
                    <a:pt x="0" y="12"/>
                  </a:lnTo>
                  <a:lnTo>
                    <a:pt x="43" y="18"/>
                  </a:lnTo>
                  <a:lnTo>
                    <a:pt x="44" y="12"/>
                  </a:lnTo>
                  <a:lnTo>
                    <a:pt x="42" y="18"/>
                  </a:lnTo>
                  <a:lnTo>
                    <a:pt x="54" y="24"/>
                  </a:lnTo>
                  <a:lnTo>
                    <a:pt x="54" y="23"/>
                  </a:lnTo>
                  <a:lnTo>
                    <a:pt x="56" y="24"/>
                  </a:lnTo>
                  <a:lnTo>
                    <a:pt x="62" y="24"/>
                  </a:lnTo>
                  <a:lnTo>
                    <a:pt x="60" y="23"/>
                  </a:lnTo>
                  <a:lnTo>
                    <a:pt x="62" y="18"/>
                  </a:lnTo>
                  <a:lnTo>
                    <a:pt x="59" y="23"/>
                  </a:lnTo>
                  <a:lnTo>
                    <a:pt x="65" y="29"/>
                  </a:lnTo>
                  <a:lnTo>
                    <a:pt x="66" y="29"/>
                  </a:lnTo>
                  <a:lnTo>
                    <a:pt x="68" y="30"/>
                  </a:lnTo>
                  <a:lnTo>
                    <a:pt x="75" y="30"/>
                  </a:lnTo>
                  <a:lnTo>
                    <a:pt x="73" y="29"/>
                  </a:lnTo>
                  <a:lnTo>
                    <a:pt x="75" y="24"/>
                  </a:lnTo>
                  <a:lnTo>
                    <a:pt x="71" y="29"/>
                  </a:lnTo>
                  <a:lnTo>
                    <a:pt x="77" y="36"/>
                  </a:lnTo>
                  <a:lnTo>
                    <a:pt x="79" y="36"/>
                  </a:lnTo>
                  <a:lnTo>
                    <a:pt x="81" y="37"/>
                  </a:lnTo>
                  <a:lnTo>
                    <a:pt x="82" y="37"/>
                  </a:lnTo>
                  <a:lnTo>
                    <a:pt x="131" y="30"/>
                  </a:lnTo>
                  <a:lnTo>
                    <a:pt x="132" y="29"/>
                  </a:lnTo>
                  <a:lnTo>
                    <a:pt x="134" y="28"/>
                  </a:lnTo>
                  <a:lnTo>
                    <a:pt x="136" y="24"/>
                  </a:lnTo>
                  <a:lnTo>
                    <a:pt x="136" y="24"/>
                  </a:lnTo>
                  <a:lnTo>
                    <a:pt x="136" y="12"/>
                  </a:lnTo>
                  <a:lnTo>
                    <a:pt x="130" y="18"/>
                  </a:lnTo>
                  <a:lnTo>
                    <a:pt x="132" y="17"/>
                  </a:lnTo>
                  <a:lnTo>
                    <a:pt x="134" y="16"/>
                  </a:lnTo>
                  <a:lnTo>
                    <a:pt x="136" y="12"/>
                  </a:lnTo>
                  <a:lnTo>
                    <a:pt x="130" y="12"/>
                  </a:lnTo>
                  <a:lnTo>
                    <a:pt x="130" y="18"/>
                  </a:lnTo>
                  <a:lnTo>
                    <a:pt x="136" y="1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520" bIns="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8" name=""/>
            <p:cNvSpPr/>
            <p:nvPr/>
          </p:nvSpPr>
          <p:spPr>
            <a:xfrm>
              <a:off x="8155080" y="2855520"/>
              <a:ext cx="99000" cy="28440"/>
            </a:xfrm>
            <a:custGeom>
              <a:avLst/>
              <a:gdLst/>
              <a:ahLst/>
              <a:rect l="l" t="t" r="r" b="b"/>
              <a:pathLst>
                <a:path w="61" h="18">
                  <a:moveTo>
                    <a:pt x="61" y="18"/>
                  </a:moveTo>
                  <a:lnTo>
                    <a:pt x="61" y="6"/>
                  </a:lnTo>
                  <a:lnTo>
                    <a:pt x="43" y="6"/>
                  </a:lnTo>
                  <a:lnTo>
                    <a:pt x="43" y="12"/>
                  </a:lnTo>
                  <a:lnTo>
                    <a:pt x="45" y="7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7" y="12"/>
                  </a:lnTo>
                  <a:lnTo>
                    <a:pt x="42" y="18"/>
                  </a:lnTo>
                  <a:lnTo>
                    <a:pt x="43" y="18"/>
                  </a:lnTo>
                  <a:lnTo>
                    <a:pt x="61" y="1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9" name=""/>
            <p:cNvSpPr/>
            <p:nvPr/>
          </p:nvSpPr>
          <p:spPr>
            <a:xfrm>
              <a:off x="8124120" y="2855520"/>
              <a:ext cx="30960" cy="18720"/>
            </a:xfrm>
            <a:custGeom>
              <a:avLst/>
              <a:gdLst/>
              <a:ahLst/>
              <a:rect l="l" t="t" r="r" b="b"/>
              <a:pathLst>
                <a:path w="19" h="12">
                  <a:moveTo>
                    <a:pt x="19" y="12"/>
                  </a:moveTo>
                  <a:lnTo>
                    <a:pt x="19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3" y="12"/>
                  </a:lnTo>
                  <a:lnTo>
                    <a:pt x="19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0" name=""/>
            <p:cNvSpPr/>
            <p:nvPr/>
          </p:nvSpPr>
          <p:spPr>
            <a:xfrm>
              <a:off x="8094600" y="2796840"/>
              <a:ext cx="259200" cy="77400"/>
            </a:xfrm>
            <a:custGeom>
              <a:avLst/>
              <a:gdLst/>
              <a:ahLst/>
              <a:rect l="l" t="t" r="r" b="b"/>
              <a:pathLst>
                <a:path w="159" h="49">
                  <a:moveTo>
                    <a:pt x="18" y="49"/>
                  </a:moveTo>
                  <a:lnTo>
                    <a:pt x="18" y="37"/>
                  </a:lnTo>
                  <a:lnTo>
                    <a:pt x="12" y="37"/>
                  </a:lnTo>
                  <a:lnTo>
                    <a:pt x="6" y="37"/>
                  </a:lnTo>
                  <a:lnTo>
                    <a:pt x="6" y="43"/>
                  </a:lnTo>
                  <a:lnTo>
                    <a:pt x="12" y="43"/>
                  </a:lnTo>
                  <a:lnTo>
                    <a:pt x="10" y="39"/>
                  </a:lnTo>
                  <a:lnTo>
                    <a:pt x="8" y="38"/>
                  </a:lnTo>
                  <a:lnTo>
                    <a:pt x="12" y="43"/>
                  </a:lnTo>
                  <a:lnTo>
                    <a:pt x="12" y="24"/>
                  </a:lnTo>
                  <a:lnTo>
                    <a:pt x="6" y="24"/>
                  </a:lnTo>
                  <a:lnTo>
                    <a:pt x="8" y="29"/>
                  </a:lnTo>
                  <a:lnTo>
                    <a:pt x="10" y="28"/>
                  </a:lnTo>
                  <a:lnTo>
                    <a:pt x="7" y="30"/>
                  </a:lnTo>
                  <a:lnTo>
                    <a:pt x="38" y="24"/>
                  </a:lnTo>
                  <a:lnTo>
                    <a:pt x="3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5" y="18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82" y="17"/>
                  </a:lnTo>
                  <a:lnTo>
                    <a:pt x="84" y="17"/>
                  </a:lnTo>
                  <a:lnTo>
                    <a:pt x="90" y="11"/>
                  </a:lnTo>
                  <a:lnTo>
                    <a:pt x="86" y="6"/>
                  </a:lnTo>
                  <a:lnTo>
                    <a:pt x="80" y="6"/>
                  </a:lnTo>
                  <a:lnTo>
                    <a:pt x="82" y="10"/>
                  </a:lnTo>
                  <a:lnTo>
                    <a:pt x="84" y="11"/>
                  </a:lnTo>
                  <a:lnTo>
                    <a:pt x="86" y="12"/>
                  </a:lnTo>
                  <a:lnTo>
                    <a:pt x="88" y="11"/>
                  </a:lnTo>
                  <a:lnTo>
                    <a:pt x="80" y="6"/>
                  </a:lnTo>
                  <a:lnTo>
                    <a:pt x="80" y="12"/>
                  </a:lnTo>
                  <a:lnTo>
                    <a:pt x="80" y="12"/>
                  </a:lnTo>
                  <a:lnTo>
                    <a:pt x="82" y="16"/>
                  </a:lnTo>
                  <a:lnTo>
                    <a:pt x="84" y="17"/>
                  </a:lnTo>
                  <a:lnTo>
                    <a:pt x="85" y="18"/>
                  </a:lnTo>
                  <a:lnTo>
                    <a:pt x="122" y="24"/>
                  </a:lnTo>
                  <a:lnTo>
                    <a:pt x="123" y="24"/>
                  </a:lnTo>
                  <a:lnTo>
                    <a:pt x="129" y="24"/>
                  </a:lnTo>
                  <a:lnTo>
                    <a:pt x="135" y="24"/>
                  </a:lnTo>
                  <a:lnTo>
                    <a:pt x="141" y="24"/>
                  </a:lnTo>
                  <a:lnTo>
                    <a:pt x="153" y="24"/>
                  </a:lnTo>
                  <a:lnTo>
                    <a:pt x="153" y="24"/>
                  </a:lnTo>
                  <a:lnTo>
                    <a:pt x="155" y="23"/>
                  </a:lnTo>
                  <a:lnTo>
                    <a:pt x="157" y="22"/>
                  </a:lnTo>
                  <a:lnTo>
                    <a:pt x="159" y="18"/>
                  </a:lnTo>
                  <a:lnTo>
                    <a:pt x="157" y="14"/>
                  </a:lnTo>
                  <a:lnTo>
                    <a:pt x="156" y="13"/>
                  </a:lnTo>
                  <a:lnTo>
                    <a:pt x="144" y="7"/>
                  </a:lnTo>
                  <a:lnTo>
                    <a:pt x="143" y="7"/>
                  </a:lnTo>
                  <a:lnTo>
                    <a:pt x="141" y="6"/>
                  </a:lnTo>
                  <a:lnTo>
                    <a:pt x="139" y="7"/>
                  </a:lnTo>
                  <a:lnTo>
                    <a:pt x="138" y="8"/>
                  </a:lnTo>
                  <a:lnTo>
                    <a:pt x="132" y="14"/>
                  </a:lnTo>
                  <a:lnTo>
                    <a:pt x="135" y="18"/>
                  </a:lnTo>
                  <a:lnTo>
                    <a:pt x="141" y="18"/>
                  </a:lnTo>
                  <a:lnTo>
                    <a:pt x="139" y="14"/>
                  </a:lnTo>
                  <a:lnTo>
                    <a:pt x="137" y="13"/>
                  </a:lnTo>
                  <a:lnTo>
                    <a:pt x="135" y="12"/>
                  </a:lnTo>
                  <a:lnTo>
                    <a:pt x="133" y="13"/>
                  </a:lnTo>
                  <a:lnTo>
                    <a:pt x="141" y="18"/>
                  </a:lnTo>
                  <a:lnTo>
                    <a:pt x="141" y="12"/>
                  </a:lnTo>
                  <a:lnTo>
                    <a:pt x="141" y="12"/>
                  </a:lnTo>
                  <a:lnTo>
                    <a:pt x="139" y="8"/>
                  </a:lnTo>
                  <a:lnTo>
                    <a:pt x="137" y="7"/>
                  </a:lnTo>
                  <a:lnTo>
                    <a:pt x="135" y="6"/>
                  </a:lnTo>
                  <a:lnTo>
                    <a:pt x="133" y="7"/>
                  </a:lnTo>
                  <a:lnTo>
                    <a:pt x="132" y="8"/>
                  </a:lnTo>
                  <a:lnTo>
                    <a:pt x="126" y="14"/>
                  </a:lnTo>
                  <a:lnTo>
                    <a:pt x="133" y="23"/>
                  </a:lnTo>
                  <a:lnTo>
                    <a:pt x="139" y="17"/>
                  </a:lnTo>
                  <a:lnTo>
                    <a:pt x="129" y="12"/>
                  </a:lnTo>
                  <a:lnTo>
                    <a:pt x="131" y="16"/>
                  </a:lnTo>
                  <a:lnTo>
                    <a:pt x="133" y="17"/>
                  </a:lnTo>
                  <a:lnTo>
                    <a:pt x="135" y="18"/>
                  </a:lnTo>
                  <a:lnTo>
                    <a:pt x="137" y="17"/>
                  </a:lnTo>
                  <a:lnTo>
                    <a:pt x="135" y="12"/>
                  </a:lnTo>
                  <a:lnTo>
                    <a:pt x="129" y="12"/>
                  </a:lnTo>
                  <a:lnTo>
                    <a:pt x="129" y="18"/>
                  </a:lnTo>
                  <a:lnTo>
                    <a:pt x="129" y="18"/>
                  </a:lnTo>
                  <a:lnTo>
                    <a:pt x="131" y="22"/>
                  </a:lnTo>
                  <a:lnTo>
                    <a:pt x="133" y="23"/>
                  </a:lnTo>
                  <a:lnTo>
                    <a:pt x="135" y="24"/>
                  </a:lnTo>
                  <a:lnTo>
                    <a:pt x="137" y="23"/>
                  </a:lnTo>
                  <a:lnTo>
                    <a:pt x="139" y="23"/>
                  </a:lnTo>
                  <a:lnTo>
                    <a:pt x="145" y="17"/>
                  </a:lnTo>
                  <a:lnTo>
                    <a:pt x="139" y="17"/>
                  </a:lnTo>
                  <a:lnTo>
                    <a:pt x="141" y="18"/>
                  </a:lnTo>
                  <a:lnTo>
                    <a:pt x="143" y="17"/>
                  </a:lnTo>
                  <a:lnTo>
                    <a:pt x="141" y="12"/>
                  </a:lnTo>
                  <a:lnTo>
                    <a:pt x="139" y="18"/>
                  </a:lnTo>
                  <a:lnTo>
                    <a:pt x="151" y="24"/>
                  </a:lnTo>
                  <a:lnTo>
                    <a:pt x="153" y="12"/>
                  </a:lnTo>
                  <a:lnTo>
                    <a:pt x="151" y="13"/>
                  </a:lnTo>
                  <a:lnTo>
                    <a:pt x="149" y="14"/>
                  </a:lnTo>
                  <a:lnTo>
                    <a:pt x="147" y="18"/>
                  </a:lnTo>
                  <a:lnTo>
                    <a:pt x="149" y="22"/>
                  </a:lnTo>
                  <a:lnTo>
                    <a:pt x="153" y="18"/>
                  </a:lnTo>
                  <a:lnTo>
                    <a:pt x="153" y="12"/>
                  </a:lnTo>
                  <a:lnTo>
                    <a:pt x="141" y="12"/>
                  </a:lnTo>
                  <a:lnTo>
                    <a:pt x="135" y="12"/>
                  </a:lnTo>
                  <a:lnTo>
                    <a:pt x="129" y="12"/>
                  </a:lnTo>
                  <a:lnTo>
                    <a:pt x="123" y="12"/>
                  </a:lnTo>
                  <a:lnTo>
                    <a:pt x="123" y="18"/>
                  </a:lnTo>
                  <a:lnTo>
                    <a:pt x="124" y="12"/>
                  </a:lnTo>
                  <a:lnTo>
                    <a:pt x="87" y="6"/>
                  </a:lnTo>
                  <a:lnTo>
                    <a:pt x="92" y="12"/>
                  </a:lnTo>
                  <a:lnTo>
                    <a:pt x="90" y="8"/>
                  </a:lnTo>
                  <a:lnTo>
                    <a:pt x="88" y="7"/>
                  </a:lnTo>
                  <a:lnTo>
                    <a:pt x="86" y="12"/>
                  </a:lnTo>
                  <a:lnTo>
                    <a:pt x="92" y="12"/>
                  </a:lnTo>
                  <a:lnTo>
                    <a:pt x="92" y="6"/>
                  </a:lnTo>
                  <a:lnTo>
                    <a:pt x="92" y="6"/>
                  </a:lnTo>
                  <a:lnTo>
                    <a:pt x="90" y="2"/>
                  </a:lnTo>
                  <a:lnTo>
                    <a:pt x="88" y="1"/>
                  </a:lnTo>
                  <a:lnTo>
                    <a:pt x="86" y="0"/>
                  </a:lnTo>
                  <a:lnTo>
                    <a:pt x="84" y="1"/>
                  </a:lnTo>
                  <a:lnTo>
                    <a:pt x="83" y="2"/>
                  </a:lnTo>
                  <a:lnTo>
                    <a:pt x="77" y="8"/>
                  </a:lnTo>
                  <a:lnTo>
                    <a:pt x="80" y="6"/>
                  </a:lnTo>
                  <a:lnTo>
                    <a:pt x="78" y="7"/>
                  </a:lnTo>
                  <a:lnTo>
                    <a:pt x="80" y="12"/>
                  </a:lnTo>
                  <a:lnTo>
                    <a:pt x="80" y="6"/>
                  </a:lnTo>
                  <a:lnTo>
                    <a:pt x="55" y="6"/>
                  </a:lnTo>
                  <a:lnTo>
                    <a:pt x="55" y="6"/>
                  </a:lnTo>
                  <a:lnTo>
                    <a:pt x="53" y="7"/>
                  </a:lnTo>
                  <a:lnTo>
                    <a:pt x="35" y="13"/>
                  </a:lnTo>
                  <a:lnTo>
                    <a:pt x="37" y="18"/>
                  </a:lnTo>
                  <a:lnTo>
                    <a:pt x="36" y="12"/>
                  </a:lnTo>
                  <a:lnTo>
                    <a:pt x="5" y="18"/>
                  </a:lnTo>
                  <a:lnTo>
                    <a:pt x="4" y="19"/>
                  </a:lnTo>
                  <a:lnTo>
                    <a:pt x="2" y="20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47"/>
                  </a:lnTo>
                  <a:lnTo>
                    <a:pt x="4" y="48"/>
                  </a:lnTo>
                  <a:lnTo>
                    <a:pt x="6" y="49"/>
                  </a:lnTo>
                  <a:lnTo>
                    <a:pt x="12" y="49"/>
                  </a:lnTo>
                  <a:lnTo>
                    <a:pt x="18" y="4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600" bIns="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1" name=""/>
            <p:cNvSpPr/>
            <p:nvPr/>
          </p:nvSpPr>
          <p:spPr>
            <a:xfrm>
              <a:off x="8295120" y="2815920"/>
              <a:ext cx="19440" cy="93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2" name=""/>
            <p:cNvSpPr/>
            <p:nvPr/>
          </p:nvSpPr>
          <p:spPr>
            <a:xfrm>
              <a:off x="8244360" y="2796840"/>
              <a:ext cx="60120" cy="28440"/>
            </a:xfrm>
            <a:custGeom>
              <a:avLst/>
              <a:gdLst/>
              <a:ahLst/>
              <a:rect l="l" t="t" r="r" b="b"/>
              <a:pathLst>
                <a:path w="37" h="18">
                  <a:moveTo>
                    <a:pt x="37" y="18"/>
                  </a:moveTo>
                  <a:lnTo>
                    <a:pt x="37" y="6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21" y="7"/>
                  </a:lnTo>
                  <a:lnTo>
                    <a:pt x="9" y="1"/>
                  </a:lnTo>
                  <a:lnTo>
                    <a:pt x="8" y="1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4" y="12"/>
                  </a:lnTo>
                  <a:lnTo>
                    <a:pt x="16" y="18"/>
                  </a:lnTo>
                  <a:lnTo>
                    <a:pt x="16" y="17"/>
                  </a:lnTo>
                  <a:lnTo>
                    <a:pt x="18" y="18"/>
                  </a:lnTo>
                  <a:lnTo>
                    <a:pt x="37" y="1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3" name=""/>
            <p:cNvSpPr/>
            <p:nvPr/>
          </p:nvSpPr>
          <p:spPr>
            <a:xfrm>
              <a:off x="8233200" y="2796840"/>
              <a:ext cx="12960" cy="20520"/>
            </a:xfrm>
            <a:custGeom>
              <a:avLst/>
              <a:gdLst/>
              <a:ahLst/>
              <a:rect l="l" t="t" r="r" b="b"/>
              <a:pathLst>
                <a:path w="8" h="13">
                  <a:moveTo>
                    <a:pt x="8" y="12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2" y="13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4" name=""/>
            <p:cNvSpPr/>
            <p:nvPr/>
          </p:nvSpPr>
          <p:spPr>
            <a:xfrm>
              <a:off x="8224920" y="2806560"/>
              <a:ext cx="11160" cy="10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5" name=""/>
            <p:cNvSpPr/>
            <p:nvPr/>
          </p:nvSpPr>
          <p:spPr>
            <a:xfrm>
              <a:off x="8193960" y="2796840"/>
              <a:ext cx="30960" cy="18720"/>
            </a:xfrm>
            <a:custGeom>
              <a:avLst/>
              <a:gdLst/>
              <a:ahLst/>
              <a:rect l="l" t="t" r="r" b="b"/>
              <a:pathLst>
                <a:path w="19" h="12">
                  <a:moveTo>
                    <a:pt x="19" y="12"/>
                  </a:moveTo>
                  <a:lnTo>
                    <a:pt x="19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9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6" name=""/>
            <p:cNvSpPr/>
            <p:nvPr/>
          </p:nvSpPr>
          <p:spPr>
            <a:xfrm>
              <a:off x="8111160" y="2798640"/>
              <a:ext cx="85680" cy="36000"/>
            </a:xfrm>
            <a:custGeom>
              <a:avLst/>
              <a:gdLst/>
              <a:ahLst/>
              <a:rect l="l" t="t" r="r" b="b"/>
              <a:pathLst>
                <a:path w="53" h="23">
                  <a:moveTo>
                    <a:pt x="53" y="11"/>
                  </a:moveTo>
                  <a:lnTo>
                    <a:pt x="49" y="0"/>
                  </a:lnTo>
                  <a:lnTo>
                    <a:pt x="31" y="6"/>
                  </a:lnTo>
                  <a:lnTo>
                    <a:pt x="33" y="11"/>
                  </a:lnTo>
                  <a:lnTo>
                    <a:pt x="33" y="5"/>
                  </a:lnTo>
                  <a:lnTo>
                    <a:pt x="14" y="5"/>
                  </a:lnTo>
                  <a:lnTo>
                    <a:pt x="14" y="5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0" y="12"/>
                  </a:lnTo>
                  <a:lnTo>
                    <a:pt x="5" y="23"/>
                  </a:lnTo>
                  <a:lnTo>
                    <a:pt x="17" y="17"/>
                  </a:lnTo>
                  <a:lnTo>
                    <a:pt x="14" y="11"/>
                  </a:lnTo>
                  <a:lnTo>
                    <a:pt x="14" y="17"/>
                  </a:lnTo>
                  <a:lnTo>
                    <a:pt x="33" y="17"/>
                  </a:lnTo>
                  <a:lnTo>
                    <a:pt x="33" y="17"/>
                  </a:lnTo>
                  <a:lnTo>
                    <a:pt x="35" y="17"/>
                  </a:lnTo>
                  <a:lnTo>
                    <a:pt x="53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7" name=""/>
            <p:cNvSpPr/>
            <p:nvPr/>
          </p:nvSpPr>
          <p:spPr>
            <a:xfrm>
              <a:off x="8084880" y="2815920"/>
              <a:ext cx="29160" cy="18720"/>
            </a:xfrm>
            <a:custGeom>
              <a:avLst/>
              <a:gdLst/>
              <a:ahLst/>
              <a:rect l="l" t="t" r="r" b="b"/>
              <a:pathLst>
                <a:path w="18" h="12">
                  <a:moveTo>
                    <a:pt x="18" y="12"/>
                  </a:moveTo>
                  <a:lnTo>
                    <a:pt x="18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2" y="12"/>
                  </a:lnTo>
                  <a:lnTo>
                    <a:pt x="18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8" name=""/>
            <p:cNvSpPr/>
            <p:nvPr/>
          </p:nvSpPr>
          <p:spPr>
            <a:xfrm>
              <a:off x="7915320" y="2796840"/>
              <a:ext cx="169200" cy="272880"/>
            </a:xfrm>
            <a:custGeom>
              <a:avLst/>
              <a:gdLst/>
              <a:ahLst/>
              <a:rect l="l" t="t" r="r" b="b"/>
              <a:pathLst>
                <a:path w="104" h="172">
                  <a:moveTo>
                    <a:pt x="104" y="24"/>
                  </a:moveTo>
                  <a:lnTo>
                    <a:pt x="104" y="12"/>
                  </a:lnTo>
                  <a:lnTo>
                    <a:pt x="98" y="12"/>
                  </a:lnTo>
                  <a:lnTo>
                    <a:pt x="98" y="18"/>
                  </a:lnTo>
                  <a:lnTo>
                    <a:pt x="101" y="13"/>
                  </a:lnTo>
                  <a:lnTo>
                    <a:pt x="88" y="7"/>
                  </a:lnTo>
                  <a:lnTo>
                    <a:pt x="87" y="7"/>
                  </a:lnTo>
                  <a:lnTo>
                    <a:pt x="85" y="6"/>
                  </a:lnTo>
                  <a:lnTo>
                    <a:pt x="73" y="6"/>
                  </a:lnTo>
                  <a:lnTo>
                    <a:pt x="73" y="12"/>
                  </a:lnTo>
                  <a:lnTo>
                    <a:pt x="75" y="7"/>
                  </a:lnTo>
                  <a:lnTo>
                    <a:pt x="77" y="8"/>
                  </a:lnTo>
                  <a:lnTo>
                    <a:pt x="71" y="2"/>
                  </a:lnTo>
                  <a:lnTo>
                    <a:pt x="69" y="1"/>
                  </a:lnTo>
                  <a:lnTo>
                    <a:pt x="67" y="0"/>
                  </a:lnTo>
                  <a:lnTo>
                    <a:pt x="61" y="0"/>
                  </a:lnTo>
                  <a:lnTo>
                    <a:pt x="61" y="0"/>
                  </a:lnTo>
                  <a:lnTo>
                    <a:pt x="59" y="1"/>
                  </a:lnTo>
                  <a:lnTo>
                    <a:pt x="57" y="2"/>
                  </a:lnTo>
                  <a:lnTo>
                    <a:pt x="55" y="6"/>
                  </a:lnTo>
                  <a:lnTo>
                    <a:pt x="55" y="12"/>
                  </a:lnTo>
                  <a:lnTo>
                    <a:pt x="61" y="12"/>
                  </a:lnTo>
                  <a:lnTo>
                    <a:pt x="57" y="8"/>
                  </a:lnTo>
                  <a:lnTo>
                    <a:pt x="58" y="8"/>
                  </a:lnTo>
                  <a:lnTo>
                    <a:pt x="39" y="27"/>
                  </a:lnTo>
                  <a:lnTo>
                    <a:pt x="42" y="31"/>
                  </a:lnTo>
                  <a:lnTo>
                    <a:pt x="44" y="26"/>
                  </a:lnTo>
                  <a:lnTo>
                    <a:pt x="42" y="25"/>
                  </a:lnTo>
                  <a:lnTo>
                    <a:pt x="40" y="26"/>
                  </a:lnTo>
                  <a:lnTo>
                    <a:pt x="46" y="27"/>
                  </a:lnTo>
                  <a:lnTo>
                    <a:pt x="40" y="20"/>
                  </a:lnTo>
                  <a:lnTo>
                    <a:pt x="38" y="19"/>
                  </a:lnTo>
                  <a:lnTo>
                    <a:pt x="36" y="18"/>
                  </a:lnTo>
                  <a:lnTo>
                    <a:pt x="34" y="19"/>
                  </a:lnTo>
                  <a:lnTo>
                    <a:pt x="33" y="19"/>
                  </a:lnTo>
                  <a:lnTo>
                    <a:pt x="21" y="26"/>
                  </a:lnTo>
                  <a:lnTo>
                    <a:pt x="20" y="27"/>
                  </a:lnTo>
                  <a:lnTo>
                    <a:pt x="18" y="31"/>
                  </a:lnTo>
                  <a:lnTo>
                    <a:pt x="18" y="37"/>
                  </a:lnTo>
                  <a:lnTo>
                    <a:pt x="24" y="37"/>
                  </a:lnTo>
                  <a:lnTo>
                    <a:pt x="20" y="33"/>
                  </a:lnTo>
                  <a:lnTo>
                    <a:pt x="22" y="32"/>
                  </a:lnTo>
                  <a:lnTo>
                    <a:pt x="10" y="38"/>
                  </a:lnTo>
                  <a:lnTo>
                    <a:pt x="8" y="39"/>
                  </a:lnTo>
                  <a:lnTo>
                    <a:pt x="6" y="43"/>
                  </a:lnTo>
                  <a:lnTo>
                    <a:pt x="6" y="55"/>
                  </a:lnTo>
                  <a:lnTo>
                    <a:pt x="12" y="55"/>
                  </a:lnTo>
                  <a:lnTo>
                    <a:pt x="8" y="51"/>
                  </a:lnTo>
                  <a:lnTo>
                    <a:pt x="9" y="51"/>
                  </a:lnTo>
                  <a:lnTo>
                    <a:pt x="3" y="57"/>
                  </a:lnTo>
                  <a:lnTo>
                    <a:pt x="2" y="57"/>
                  </a:lnTo>
                  <a:lnTo>
                    <a:pt x="0" y="61"/>
                  </a:lnTo>
                  <a:lnTo>
                    <a:pt x="2" y="65"/>
                  </a:lnTo>
                  <a:lnTo>
                    <a:pt x="4" y="67"/>
                  </a:lnTo>
                  <a:lnTo>
                    <a:pt x="16" y="73"/>
                  </a:lnTo>
                  <a:lnTo>
                    <a:pt x="18" y="67"/>
                  </a:lnTo>
                  <a:lnTo>
                    <a:pt x="14" y="71"/>
                  </a:lnTo>
                  <a:lnTo>
                    <a:pt x="13" y="69"/>
                  </a:lnTo>
                  <a:lnTo>
                    <a:pt x="19" y="88"/>
                  </a:lnTo>
                  <a:lnTo>
                    <a:pt x="24" y="86"/>
                  </a:lnTo>
                  <a:lnTo>
                    <a:pt x="19" y="87"/>
                  </a:lnTo>
                  <a:lnTo>
                    <a:pt x="25" y="130"/>
                  </a:lnTo>
                  <a:lnTo>
                    <a:pt x="26" y="133"/>
                  </a:lnTo>
                  <a:lnTo>
                    <a:pt x="26" y="134"/>
                  </a:lnTo>
                  <a:lnTo>
                    <a:pt x="38" y="152"/>
                  </a:lnTo>
                  <a:lnTo>
                    <a:pt x="42" y="147"/>
                  </a:lnTo>
                  <a:lnTo>
                    <a:pt x="36" y="147"/>
                  </a:lnTo>
                  <a:lnTo>
                    <a:pt x="38" y="151"/>
                  </a:lnTo>
                  <a:lnTo>
                    <a:pt x="38" y="144"/>
                  </a:lnTo>
                  <a:lnTo>
                    <a:pt x="32" y="156"/>
                  </a:lnTo>
                  <a:lnTo>
                    <a:pt x="30" y="159"/>
                  </a:lnTo>
                  <a:lnTo>
                    <a:pt x="32" y="163"/>
                  </a:lnTo>
                  <a:lnTo>
                    <a:pt x="32" y="164"/>
                  </a:lnTo>
                  <a:lnTo>
                    <a:pt x="38" y="171"/>
                  </a:lnTo>
                  <a:lnTo>
                    <a:pt x="40" y="171"/>
                  </a:lnTo>
                  <a:lnTo>
                    <a:pt x="42" y="172"/>
                  </a:lnTo>
                  <a:lnTo>
                    <a:pt x="44" y="171"/>
                  </a:lnTo>
                  <a:lnTo>
                    <a:pt x="46" y="170"/>
                  </a:lnTo>
                  <a:lnTo>
                    <a:pt x="48" y="168"/>
                  </a:lnTo>
                  <a:lnTo>
                    <a:pt x="55" y="143"/>
                  </a:lnTo>
                  <a:lnTo>
                    <a:pt x="49" y="141"/>
                  </a:lnTo>
                  <a:lnTo>
                    <a:pt x="54" y="144"/>
                  </a:lnTo>
                  <a:lnTo>
                    <a:pt x="60" y="132"/>
                  </a:lnTo>
                  <a:lnTo>
                    <a:pt x="61" y="129"/>
                  </a:lnTo>
                  <a:lnTo>
                    <a:pt x="61" y="128"/>
                  </a:lnTo>
                  <a:lnTo>
                    <a:pt x="48" y="73"/>
                  </a:lnTo>
                  <a:lnTo>
                    <a:pt x="42" y="74"/>
                  </a:lnTo>
                  <a:lnTo>
                    <a:pt x="40" y="79"/>
                  </a:lnTo>
                  <a:lnTo>
                    <a:pt x="42" y="80"/>
                  </a:lnTo>
                  <a:lnTo>
                    <a:pt x="44" y="79"/>
                  </a:lnTo>
                  <a:lnTo>
                    <a:pt x="46" y="78"/>
                  </a:lnTo>
                  <a:lnTo>
                    <a:pt x="48" y="74"/>
                  </a:lnTo>
                  <a:lnTo>
                    <a:pt x="40" y="80"/>
                  </a:lnTo>
                  <a:lnTo>
                    <a:pt x="53" y="86"/>
                  </a:lnTo>
                  <a:lnTo>
                    <a:pt x="53" y="85"/>
                  </a:lnTo>
                  <a:lnTo>
                    <a:pt x="55" y="86"/>
                  </a:lnTo>
                  <a:lnTo>
                    <a:pt x="73" y="86"/>
                  </a:lnTo>
                  <a:lnTo>
                    <a:pt x="73" y="86"/>
                  </a:lnTo>
                  <a:lnTo>
                    <a:pt x="75" y="85"/>
                  </a:lnTo>
                  <a:lnTo>
                    <a:pt x="77" y="84"/>
                  </a:lnTo>
                  <a:lnTo>
                    <a:pt x="79" y="80"/>
                  </a:lnTo>
                  <a:lnTo>
                    <a:pt x="79" y="74"/>
                  </a:lnTo>
                  <a:lnTo>
                    <a:pt x="79" y="74"/>
                  </a:lnTo>
                  <a:lnTo>
                    <a:pt x="77" y="70"/>
                  </a:lnTo>
                  <a:lnTo>
                    <a:pt x="75" y="69"/>
                  </a:lnTo>
                  <a:lnTo>
                    <a:pt x="73" y="68"/>
                  </a:lnTo>
                  <a:lnTo>
                    <a:pt x="61" y="68"/>
                  </a:lnTo>
                  <a:lnTo>
                    <a:pt x="61" y="80"/>
                  </a:lnTo>
                  <a:lnTo>
                    <a:pt x="73" y="80"/>
                  </a:lnTo>
                  <a:lnTo>
                    <a:pt x="67" y="74"/>
                  </a:lnTo>
                  <a:lnTo>
                    <a:pt x="69" y="78"/>
                  </a:lnTo>
                  <a:lnTo>
                    <a:pt x="71" y="79"/>
                  </a:lnTo>
                  <a:lnTo>
                    <a:pt x="73" y="74"/>
                  </a:lnTo>
                  <a:lnTo>
                    <a:pt x="67" y="74"/>
                  </a:lnTo>
                  <a:lnTo>
                    <a:pt x="67" y="80"/>
                  </a:lnTo>
                  <a:lnTo>
                    <a:pt x="73" y="74"/>
                  </a:lnTo>
                  <a:lnTo>
                    <a:pt x="71" y="75"/>
                  </a:lnTo>
                  <a:lnTo>
                    <a:pt x="69" y="76"/>
                  </a:lnTo>
                  <a:lnTo>
                    <a:pt x="67" y="80"/>
                  </a:lnTo>
                  <a:lnTo>
                    <a:pt x="73" y="80"/>
                  </a:lnTo>
                  <a:lnTo>
                    <a:pt x="73" y="74"/>
                  </a:lnTo>
                  <a:lnTo>
                    <a:pt x="55" y="74"/>
                  </a:lnTo>
                  <a:lnTo>
                    <a:pt x="55" y="80"/>
                  </a:lnTo>
                  <a:lnTo>
                    <a:pt x="58" y="75"/>
                  </a:lnTo>
                  <a:lnTo>
                    <a:pt x="45" y="69"/>
                  </a:lnTo>
                  <a:lnTo>
                    <a:pt x="44" y="69"/>
                  </a:lnTo>
                  <a:lnTo>
                    <a:pt x="42" y="68"/>
                  </a:lnTo>
                  <a:lnTo>
                    <a:pt x="40" y="69"/>
                  </a:lnTo>
                  <a:lnTo>
                    <a:pt x="38" y="70"/>
                  </a:lnTo>
                  <a:lnTo>
                    <a:pt x="36" y="74"/>
                  </a:lnTo>
                  <a:lnTo>
                    <a:pt x="36" y="74"/>
                  </a:lnTo>
                  <a:lnTo>
                    <a:pt x="37" y="76"/>
                  </a:lnTo>
                  <a:lnTo>
                    <a:pt x="50" y="131"/>
                  </a:lnTo>
                  <a:lnTo>
                    <a:pt x="55" y="129"/>
                  </a:lnTo>
                  <a:lnTo>
                    <a:pt x="51" y="126"/>
                  </a:lnTo>
                  <a:lnTo>
                    <a:pt x="45" y="138"/>
                  </a:lnTo>
                  <a:lnTo>
                    <a:pt x="43" y="141"/>
                  </a:lnTo>
                  <a:lnTo>
                    <a:pt x="44" y="140"/>
                  </a:lnTo>
                  <a:lnTo>
                    <a:pt x="37" y="165"/>
                  </a:lnTo>
                  <a:lnTo>
                    <a:pt x="44" y="161"/>
                  </a:lnTo>
                  <a:lnTo>
                    <a:pt x="42" y="160"/>
                  </a:lnTo>
                  <a:lnTo>
                    <a:pt x="40" y="161"/>
                  </a:lnTo>
                  <a:lnTo>
                    <a:pt x="38" y="162"/>
                  </a:lnTo>
                  <a:lnTo>
                    <a:pt x="36" y="166"/>
                  </a:lnTo>
                  <a:lnTo>
                    <a:pt x="42" y="166"/>
                  </a:lnTo>
                  <a:lnTo>
                    <a:pt x="46" y="162"/>
                  </a:lnTo>
                  <a:lnTo>
                    <a:pt x="40" y="155"/>
                  </a:lnTo>
                  <a:lnTo>
                    <a:pt x="42" y="159"/>
                  </a:lnTo>
                  <a:lnTo>
                    <a:pt x="40" y="155"/>
                  </a:lnTo>
                  <a:lnTo>
                    <a:pt x="36" y="159"/>
                  </a:lnTo>
                  <a:lnTo>
                    <a:pt x="41" y="162"/>
                  </a:lnTo>
                  <a:lnTo>
                    <a:pt x="47" y="150"/>
                  </a:lnTo>
                  <a:lnTo>
                    <a:pt x="48" y="147"/>
                  </a:lnTo>
                  <a:lnTo>
                    <a:pt x="46" y="143"/>
                  </a:lnTo>
                  <a:lnTo>
                    <a:pt x="46" y="143"/>
                  </a:lnTo>
                  <a:lnTo>
                    <a:pt x="34" y="125"/>
                  </a:lnTo>
                  <a:lnTo>
                    <a:pt x="30" y="129"/>
                  </a:lnTo>
                  <a:lnTo>
                    <a:pt x="36" y="128"/>
                  </a:lnTo>
                  <a:lnTo>
                    <a:pt x="30" y="85"/>
                  </a:lnTo>
                  <a:lnTo>
                    <a:pt x="30" y="85"/>
                  </a:lnTo>
                  <a:lnTo>
                    <a:pt x="24" y="66"/>
                  </a:lnTo>
                  <a:lnTo>
                    <a:pt x="22" y="63"/>
                  </a:lnTo>
                  <a:lnTo>
                    <a:pt x="21" y="62"/>
                  </a:lnTo>
                  <a:lnTo>
                    <a:pt x="9" y="56"/>
                  </a:lnTo>
                  <a:lnTo>
                    <a:pt x="10" y="65"/>
                  </a:lnTo>
                  <a:lnTo>
                    <a:pt x="12" y="61"/>
                  </a:lnTo>
                  <a:lnTo>
                    <a:pt x="10" y="57"/>
                  </a:lnTo>
                  <a:lnTo>
                    <a:pt x="6" y="61"/>
                  </a:lnTo>
                  <a:lnTo>
                    <a:pt x="10" y="66"/>
                  </a:lnTo>
                  <a:lnTo>
                    <a:pt x="16" y="60"/>
                  </a:lnTo>
                  <a:lnTo>
                    <a:pt x="16" y="59"/>
                  </a:lnTo>
                  <a:lnTo>
                    <a:pt x="18" y="55"/>
                  </a:lnTo>
                  <a:lnTo>
                    <a:pt x="18" y="55"/>
                  </a:lnTo>
                  <a:lnTo>
                    <a:pt x="18" y="43"/>
                  </a:lnTo>
                  <a:lnTo>
                    <a:pt x="16" y="47"/>
                  </a:lnTo>
                  <a:lnTo>
                    <a:pt x="18" y="43"/>
                  </a:lnTo>
                  <a:lnTo>
                    <a:pt x="12" y="43"/>
                  </a:lnTo>
                  <a:lnTo>
                    <a:pt x="15" y="49"/>
                  </a:lnTo>
                  <a:lnTo>
                    <a:pt x="27" y="43"/>
                  </a:lnTo>
                  <a:lnTo>
                    <a:pt x="28" y="41"/>
                  </a:lnTo>
                  <a:lnTo>
                    <a:pt x="30" y="37"/>
                  </a:lnTo>
                  <a:lnTo>
                    <a:pt x="30" y="37"/>
                  </a:lnTo>
                  <a:lnTo>
                    <a:pt x="30" y="31"/>
                  </a:lnTo>
                  <a:lnTo>
                    <a:pt x="28" y="35"/>
                  </a:lnTo>
                  <a:lnTo>
                    <a:pt x="30" y="31"/>
                  </a:lnTo>
                  <a:lnTo>
                    <a:pt x="24" y="31"/>
                  </a:lnTo>
                  <a:lnTo>
                    <a:pt x="27" y="36"/>
                  </a:lnTo>
                  <a:lnTo>
                    <a:pt x="39" y="29"/>
                  </a:lnTo>
                  <a:lnTo>
                    <a:pt x="34" y="29"/>
                  </a:lnTo>
                  <a:lnTo>
                    <a:pt x="36" y="30"/>
                  </a:lnTo>
                  <a:lnTo>
                    <a:pt x="38" y="29"/>
                  </a:lnTo>
                  <a:lnTo>
                    <a:pt x="36" y="24"/>
                  </a:lnTo>
                  <a:lnTo>
                    <a:pt x="32" y="29"/>
                  </a:lnTo>
                  <a:lnTo>
                    <a:pt x="38" y="36"/>
                  </a:lnTo>
                  <a:lnTo>
                    <a:pt x="40" y="36"/>
                  </a:lnTo>
                  <a:lnTo>
                    <a:pt x="42" y="37"/>
                  </a:lnTo>
                  <a:lnTo>
                    <a:pt x="44" y="36"/>
                  </a:lnTo>
                  <a:lnTo>
                    <a:pt x="46" y="36"/>
                  </a:lnTo>
                  <a:lnTo>
                    <a:pt x="65" y="17"/>
                  </a:lnTo>
                  <a:lnTo>
                    <a:pt x="65" y="16"/>
                  </a:lnTo>
                  <a:lnTo>
                    <a:pt x="67" y="12"/>
                  </a:lnTo>
                  <a:lnTo>
                    <a:pt x="67" y="12"/>
                  </a:lnTo>
                  <a:lnTo>
                    <a:pt x="67" y="6"/>
                  </a:lnTo>
                  <a:lnTo>
                    <a:pt x="61" y="12"/>
                  </a:lnTo>
                  <a:lnTo>
                    <a:pt x="63" y="11"/>
                  </a:lnTo>
                  <a:lnTo>
                    <a:pt x="65" y="10"/>
                  </a:lnTo>
                  <a:lnTo>
                    <a:pt x="67" y="6"/>
                  </a:lnTo>
                  <a:lnTo>
                    <a:pt x="61" y="6"/>
                  </a:lnTo>
                  <a:lnTo>
                    <a:pt x="61" y="12"/>
                  </a:lnTo>
                  <a:lnTo>
                    <a:pt x="67" y="12"/>
                  </a:lnTo>
                  <a:lnTo>
                    <a:pt x="65" y="11"/>
                  </a:lnTo>
                  <a:lnTo>
                    <a:pt x="67" y="6"/>
                  </a:lnTo>
                  <a:lnTo>
                    <a:pt x="64" y="11"/>
                  </a:lnTo>
                  <a:lnTo>
                    <a:pt x="70" y="17"/>
                  </a:lnTo>
                  <a:lnTo>
                    <a:pt x="71" y="17"/>
                  </a:lnTo>
                  <a:lnTo>
                    <a:pt x="73" y="18"/>
                  </a:lnTo>
                  <a:lnTo>
                    <a:pt x="85" y="18"/>
                  </a:lnTo>
                  <a:lnTo>
                    <a:pt x="85" y="12"/>
                  </a:lnTo>
                  <a:lnTo>
                    <a:pt x="83" y="18"/>
                  </a:lnTo>
                  <a:lnTo>
                    <a:pt x="96" y="24"/>
                  </a:lnTo>
                  <a:lnTo>
                    <a:pt x="96" y="23"/>
                  </a:lnTo>
                  <a:lnTo>
                    <a:pt x="98" y="24"/>
                  </a:lnTo>
                  <a:lnTo>
                    <a:pt x="104" y="2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9" name=""/>
            <p:cNvSpPr/>
            <p:nvPr/>
          </p:nvSpPr>
          <p:spPr>
            <a:xfrm>
              <a:off x="8420400" y="2739600"/>
              <a:ext cx="97560" cy="56880"/>
            </a:xfrm>
            <a:custGeom>
              <a:avLst/>
              <a:gdLst/>
              <a:ahLst/>
              <a:rect l="l" t="t" r="r" b="b"/>
              <a:pathLst>
                <a:path w="60" h="36">
                  <a:moveTo>
                    <a:pt x="60" y="11"/>
                  </a:moveTo>
                  <a:lnTo>
                    <a:pt x="55" y="0"/>
                  </a:lnTo>
                  <a:lnTo>
                    <a:pt x="0" y="25"/>
                  </a:lnTo>
                  <a:lnTo>
                    <a:pt x="5" y="3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0" name=""/>
            <p:cNvSpPr/>
            <p:nvPr/>
          </p:nvSpPr>
          <p:spPr>
            <a:xfrm>
              <a:off x="8403840" y="2777760"/>
              <a:ext cx="19440" cy="18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12"/>
                  </a:move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1" name=""/>
            <p:cNvSpPr/>
            <p:nvPr/>
          </p:nvSpPr>
          <p:spPr>
            <a:xfrm>
              <a:off x="8394480" y="2787480"/>
              <a:ext cx="19440" cy="18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2" name=""/>
            <p:cNvSpPr/>
            <p:nvPr/>
          </p:nvSpPr>
          <p:spPr>
            <a:xfrm>
              <a:off x="8343720" y="2798640"/>
              <a:ext cx="64800" cy="36000"/>
            </a:xfrm>
            <a:custGeom>
              <a:avLst/>
              <a:gdLst/>
              <a:ahLst/>
              <a:rect l="l" t="t" r="r" b="b"/>
              <a:pathLst>
                <a:path w="40" h="23">
                  <a:moveTo>
                    <a:pt x="40" y="11"/>
                  </a:moveTo>
                  <a:lnTo>
                    <a:pt x="35" y="0"/>
                  </a:lnTo>
                  <a:lnTo>
                    <a:pt x="23" y="6"/>
                  </a:lnTo>
                  <a:lnTo>
                    <a:pt x="22" y="7"/>
                  </a:lnTo>
                  <a:lnTo>
                    <a:pt x="16" y="13"/>
                  </a:lnTo>
                  <a:lnTo>
                    <a:pt x="19" y="17"/>
                  </a:lnTo>
                  <a:lnTo>
                    <a:pt x="19" y="11"/>
                  </a:lnTo>
                  <a:lnTo>
                    <a:pt x="17" y="12"/>
                  </a:lnTo>
                  <a:lnTo>
                    <a:pt x="19" y="11"/>
                  </a:lnTo>
                  <a:lnTo>
                    <a:pt x="0" y="11"/>
                  </a:lnTo>
                  <a:lnTo>
                    <a:pt x="0" y="23"/>
                  </a:lnTo>
                  <a:lnTo>
                    <a:pt x="19" y="23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3" y="22"/>
                  </a:lnTo>
                  <a:lnTo>
                    <a:pt x="29" y="16"/>
                  </a:lnTo>
                  <a:lnTo>
                    <a:pt x="25" y="11"/>
                  </a:lnTo>
                  <a:lnTo>
                    <a:pt x="28" y="17"/>
                  </a:lnTo>
                  <a:lnTo>
                    <a:pt x="40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3" name=""/>
            <p:cNvSpPr/>
            <p:nvPr/>
          </p:nvSpPr>
          <p:spPr>
            <a:xfrm>
              <a:off x="8324280" y="2790720"/>
              <a:ext cx="29520" cy="34560"/>
            </a:xfrm>
            <a:custGeom>
              <a:avLst/>
              <a:gdLst/>
              <a:ahLst/>
              <a:rect l="l" t="t" r="r" b="b"/>
              <a:pathLst>
                <a:path w="18" h="22">
                  <a:moveTo>
                    <a:pt x="6" y="22"/>
                  </a:moveTo>
                  <a:lnTo>
                    <a:pt x="18" y="22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0" y="6"/>
                  </a:lnTo>
                  <a:lnTo>
                    <a:pt x="6" y="10"/>
                  </a:lnTo>
                  <a:lnTo>
                    <a:pt x="10" y="14"/>
                  </a:lnTo>
                  <a:lnTo>
                    <a:pt x="12" y="10"/>
                  </a:lnTo>
                  <a:lnTo>
                    <a:pt x="10" y="6"/>
                  </a:lnTo>
                  <a:lnTo>
                    <a:pt x="10" y="15"/>
                  </a:lnTo>
                  <a:lnTo>
                    <a:pt x="16" y="9"/>
                  </a:lnTo>
                  <a:lnTo>
                    <a:pt x="9" y="0"/>
                  </a:lnTo>
                  <a:lnTo>
                    <a:pt x="3" y="6"/>
                  </a:lnTo>
                  <a:lnTo>
                    <a:pt x="2" y="6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3" y="15"/>
                  </a:lnTo>
                  <a:lnTo>
                    <a:pt x="9" y="21"/>
                  </a:lnTo>
                  <a:lnTo>
                    <a:pt x="12" y="16"/>
                  </a:lnTo>
                  <a:lnTo>
                    <a:pt x="6" y="16"/>
                  </a:lnTo>
                  <a:lnTo>
                    <a:pt x="6" y="2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4" name=""/>
            <p:cNvSpPr/>
            <p:nvPr/>
          </p:nvSpPr>
          <p:spPr>
            <a:xfrm>
              <a:off x="8339040" y="2777760"/>
              <a:ext cx="24120" cy="2664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0" y="8"/>
                  </a:moveTo>
                  <a:lnTo>
                    <a:pt x="7" y="17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5" y="6"/>
                  </a:lnTo>
                  <a:lnTo>
                    <a:pt x="15" y="0"/>
                  </a:lnTo>
                  <a:lnTo>
                    <a:pt x="3" y="0"/>
                  </a:lnTo>
                  <a:lnTo>
                    <a:pt x="3" y="6"/>
                  </a:lnTo>
                  <a:lnTo>
                    <a:pt x="9" y="6"/>
                  </a:lnTo>
                  <a:lnTo>
                    <a:pt x="6" y="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5" name=""/>
            <p:cNvSpPr/>
            <p:nvPr/>
          </p:nvSpPr>
          <p:spPr>
            <a:xfrm>
              <a:off x="8343720" y="2757240"/>
              <a:ext cx="19440" cy="20160"/>
            </a:xfrm>
            <a:custGeom>
              <a:avLst/>
              <a:gdLst/>
              <a:ahLst/>
              <a:rect l="l" t="t" r="r" b="b"/>
              <a:pathLst>
                <a:path w="12" h="13">
                  <a:moveTo>
                    <a:pt x="0" y="13"/>
                  </a:moveTo>
                  <a:lnTo>
                    <a:pt x="12" y="13"/>
                  </a:lnTo>
                  <a:lnTo>
                    <a:pt x="12" y="7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6" name=""/>
            <p:cNvSpPr/>
            <p:nvPr/>
          </p:nvSpPr>
          <p:spPr>
            <a:xfrm>
              <a:off x="8353800" y="2747520"/>
              <a:ext cx="1440" cy="108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7" name=""/>
            <p:cNvSpPr/>
            <p:nvPr/>
          </p:nvSpPr>
          <p:spPr>
            <a:xfrm>
              <a:off x="8348760" y="2679480"/>
              <a:ext cx="94320" cy="77400"/>
            </a:xfrm>
            <a:custGeom>
              <a:avLst/>
              <a:gdLst/>
              <a:ahLst/>
              <a:rect l="l" t="t" r="r" b="b"/>
              <a:pathLst>
                <a:path w="58" h="49">
                  <a:moveTo>
                    <a:pt x="0" y="39"/>
                  </a:moveTo>
                  <a:lnTo>
                    <a:pt x="7" y="48"/>
                  </a:lnTo>
                  <a:lnTo>
                    <a:pt x="13" y="42"/>
                  </a:lnTo>
                  <a:lnTo>
                    <a:pt x="9" y="37"/>
                  </a:lnTo>
                  <a:lnTo>
                    <a:pt x="7" y="42"/>
                  </a:lnTo>
                  <a:lnTo>
                    <a:pt x="9" y="43"/>
                  </a:lnTo>
                  <a:lnTo>
                    <a:pt x="11" y="42"/>
                  </a:lnTo>
                  <a:lnTo>
                    <a:pt x="6" y="42"/>
                  </a:lnTo>
                  <a:lnTo>
                    <a:pt x="13" y="48"/>
                  </a:lnTo>
                  <a:lnTo>
                    <a:pt x="14" y="48"/>
                  </a:lnTo>
                  <a:lnTo>
                    <a:pt x="16" y="49"/>
                  </a:lnTo>
                  <a:lnTo>
                    <a:pt x="18" y="48"/>
                  </a:lnTo>
                  <a:lnTo>
                    <a:pt x="20" y="48"/>
                  </a:lnTo>
                  <a:lnTo>
                    <a:pt x="56" y="11"/>
                  </a:lnTo>
                  <a:lnTo>
                    <a:pt x="56" y="10"/>
                  </a:lnTo>
                  <a:lnTo>
                    <a:pt x="58" y="6"/>
                  </a:lnTo>
                  <a:lnTo>
                    <a:pt x="58" y="0"/>
                  </a:lnTo>
                  <a:lnTo>
                    <a:pt x="46" y="0"/>
                  </a:lnTo>
                  <a:lnTo>
                    <a:pt x="46" y="6"/>
                  </a:lnTo>
                  <a:lnTo>
                    <a:pt x="52" y="6"/>
                  </a:lnTo>
                  <a:lnTo>
                    <a:pt x="49" y="2"/>
                  </a:lnTo>
                  <a:lnTo>
                    <a:pt x="13" y="39"/>
                  </a:lnTo>
                  <a:lnTo>
                    <a:pt x="18" y="38"/>
                  </a:lnTo>
                  <a:lnTo>
                    <a:pt x="16" y="37"/>
                  </a:lnTo>
                  <a:lnTo>
                    <a:pt x="14" y="38"/>
                  </a:lnTo>
                  <a:lnTo>
                    <a:pt x="16" y="43"/>
                  </a:lnTo>
                  <a:lnTo>
                    <a:pt x="20" y="38"/>
                  </a:lnTo>
                  <a:lnTo>
                    <a:pt x="13" y="32"/>
                  </a:lnTo>
                  <a:lnTo>
                    <a:pt x="11" y="32"/>
                  </a:lnTo>
                  <a:lnTo>
                    <a:pt x="9" y="31"/>
                  </a:lnTo>
                  <a:lnTo>
                    <a:pt x="7" y="32"/>
                  </a:lnTo>
                  <a:lnTo>
                    <a:pt x="6" y="33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600" bIns="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8" name=""/>
            <p:cNvSpPr/>
            <p:nvPr/>
          </p:nvSpPr>
          <p:spPr>
            <a:xfrm>
              <a:off x="8335800" y="2820600"/>
              <a:ext cx="34200" cy="42480"/>
            </a:xfrm>
            <a:custGeom>
              <a:avLst/>
              <a:gdLst/>
              <a:ahLst/>
              <a:rect l="l" t="t" r="r" b="b"/>
              <a:pathLst>
                <a:path w="21" h="27">
                  <a:moveTo>
                    <a:pt x="10" y="0"/>
                  </a:moveTo>
                  <a:lnTo>
                    <a:pt x="0" y="6"/>
                  </a:lnTo>
                  <a:lnTo>
                    <a:pt x="6" y="19"/>
                  </a:lnTo>
                  <a:lnTo>
                    <a:pt x="8" y="21"/>
                  </a:lnTo>
                  <a:lnTo>
                    <a:pt x="14" y="27"/>
                  </a:lnTo>
                  <a:lnTo>
                    <a:pt x="21" y="18"/>
                  </a:lnTo>
                  <a:lnTo>
                    <a:pt x="15" y="12"/>
                  </a:lnTo>
                  <a:lnTo>
                    <a:pt x="11" y="16"/>
                  </a:lnTo>
                  <a:lnTo>
                    <a:pt x="16" y="13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9" name=""/>
            <p:cNvSpPr/>
            <p:nvPr/>
          </p:nvSpPr>
          <p:spPr>
            <a:xfrm>
              <a:off x="8363520" y="2846160"/>
              <a:ext cx="30960" cy="18720"/>
            </a:xfrm>
            <a:custGeom>
              <a:avLst/>
              <a:gdLst/>
              <a:ahLst/>
              <a:rect l="l" t="t" r="r" b="b"/>
              <a:pathLst>
                <a:path w="19" h="12">
                  <a:moveTo>
                    <a:pt x="0" y="0"/>
                  </a:moveTo>
                  <a:lnTo>
                    <a:pt x="0" y="12"/>
                  </a:lnTo>
                  <a:lnTo>
                    <a:pt x="7" y="12"/>
                  </a:lnTo>
                  <a:lnTo>
                    <a:pt x="19" y="12"/>
                  </a:lnTo>
                  <a:lnTo>
                    <a:pt x="19" y="0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0" name=""/>
            <p:cNvSpPr/>
            <p:nvPr/>
          </p:nvSpPr>
          <p:spPr>
            <a:xfrm>
              <a:off x="8389440" y="2817720"/>
              <a:ext cx="60120" cy="45360"/>
            </a:xfrm>
            <a:custGeom>
              <a:avLst/>
              <a:gdLst/>
              <a:ahLst/>
              <a:rect l="l" t="t" r="r" b="b"/>
              <a:pathLst>
                <a:path w="37" h="29">
                  <a:moveTo>
                    <a:pt x="0" y="20"/>
                  </a:moveTo>
                  <a:lnTo>
                    <a:pt x="7" y="29"/>
                  </a:lnTo>
                  <a:lnTo>
                    <a:pt x="13" y="23"/>
                  </a:lnTo>
                  <a:lnTo>
                    <a:pt x="9" y="18"/>
                  </a:lnTo>
                  <a:lnTo>
                    <a:pt x="12" y="23"/>
                  </a:lnTo>
                  <a:lnTo>
                    <a:pt x="24" y="16"/>
                  </a:lnTo>
                  <a:lnTo>
                    <a:pt x="21" y="11"/>
                  </a:lnTo>
                  <a:lnTo>
                    <a:pt x="24" y="17"/>
                  </a:lnTo>
                  <a:lnTo>
                    <a:pt x="37" y="11"/>
                  </a:lnTo>
                  <a:lnTo>
                    <a:pt x="32" y="0"/>
                  </a:lnTo>
                  <a:lnTo>
                    <a:pt x="19" y="6"/>
                  </a:lnTo>
                  <a:lnTo>
                    <a:pt x="18" y="6"/>
                  </a:lnTo>
                  <a:lnTo>
                    <a:pt x="6" y="13"/>
                  </a:lnTo>
                  <a:lnTo>
                    <a:pt x="6" y="14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1" name=""/>
            <p:cNvSpPr/>
            <p:nvPr/>
          </p:nvSpPr>
          <p:spPr>
            <a:xfrm>
              <a:off x="8444880" y="2798640"/>
              <a:ext cx="53280" cy="36000"/>
            </a:xfrm>
            <a:custGeom>
              <a:avLst/>
              <a:gdLst/>
              <a:ahLst/>
              <a:rect l="l" t="t" r="r" b="b"/>
              <a:pathLst>
                <a:path w="33" h="23">
                  <a:moveTo>
                    <a:pt x="0" y="11"/>
                  </a:moveTo>
                  <a:lnTo>
                    <a:pt x="0" y="23"/>
                  </a:lnTo>
                  <a:lnTo>
                    <a:pt x="6" y="23"/>
                  </a:lnTo>
                  <a:lnTo>
                    <a:pt x="6" y="23"/>
                  </a:lnTo>
                  <a:lnTo>
                    <a:pt x="8" y="22"/>
                  </a:lnTo>
                  <a:lnTo>
                    <a:pt x="9" y="23"/>
                  </a:lnTo>
                  <a:lnTo>
                    <a:pt x="21" y="17"/>
                  </a:lnTo>
                  <a:lnTo>
                    <a:pt x="33" y="11"/>
                  </a:lnTo>
                  <a:lnTo>
                    <a:pt x="28" y="0"/>
                  </a:lnTo>
                  <a:lnTo>
                    <a:pt x="16" y="6"/>
                  </a:lnTo>
                  <a:lnTo>
                    <a:pt x="4" y="12"/>
                  </a:lnTo>
                  <a:lnTo>
                    <a:pt x="6" y="17"/>
                  </a:lnTo>
                  <a:lnTo>
                    <a:pt x="6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2" name=""/>
            <p:cNvSpPr/>
            <p:nvPr/>
          </p:nvSpPr>
          <p:spPr>
            <a:xfrm>
              <a:off x="8391240" y="2847600"/>
              <a:ext cx="82800" cy="45720"/>
            </a:xfrm>
            <a:custGeom>
              <a:avLst/>
              <a:gdLst/>
              <a:ahLst/>
              <a:rect l="l" t="t" r="r" b="b"/>
              <a:pathLst>
                <a:path w="51" h="29">
                  <a:moveTo>
                    <a:pt x="5" y="0"/>
                  </a:moveTo>
                  <a:lnTo>
                    <a:pt x="0" y="11"/>
                  </a:lnTo>
                  <a:lnTo>
                    <a:pt x="24" y="23"/>
                  </a:lnTo>
                  <a:lnTo>
                    <a:pt x="24" y="22"/>
                  </a:lnTo>
                  <a:lnTo>
                    <a:pt x="26" y="23"/>
                  </a:lnTo>
                  <a:lnTo>
                    <a:pt x="39" y="23"/>
                  </a:lnTo>
                  <a:lnTo>
                    <a:pt x="39" y="17"/>
                  </a:lnTo>
                  <a:lnTo>
                    <a:pt x="37" y="22"/>
                  </a:lnTo>
                  <a:lnTo>
                    <a:pt x="36" y="22"/>
                  </a:lnTo>
                  <a:lnTo>
                    <a:pt x="42" y="28"/>
                  </a:lnTo>
                  <a:lnTo>
                    <a:pt x="43" y="28"/>
                  </a:lnTo>
                  <a:lnTo>
                    <a:pt x="45" y="29"/>
                  </a:lnTo>
                  <a:lnTo>
                    <a:pt x="51" y="29"/>
                  </a:lnTo>
                  <a:lnTo>
                    <a:pt x="51" y="17"/>
                  </a:lnTo>
                  <a:lnTo>
                    <a:pt x="45" y="17"/>
                  </a:lnTo>
                  <a:lnTo>
                    <a:pt x="47" y="18"/>
                  </a:lnTo>
                  <a:lnTo>
                    <a:pt x="45" y="23"/>
                  </a:lnTo>
                  <a:lnTo>
                    <a:pt x="49" y="19"/>
                  </a:lnTo>
                  <a:lnTo>
                    <a:pt x="43" y="13"/>
                  </a:lnTo>
                  <a:lnTo>
                    <a:pt x="41" y="12"/>
                  </a:lnTo>
                  <a:lnTo>
                    <a:pt x="39" y="11"/>
                  </a:lnTo>
                  <a:lnTo>
                    <a:pt x="26" y="11"/>
                  </a:lnTo>
                  <a:lnTo>
                    <a:pt x="26" y="17"/>
                  </a:lnTo>
                  <a:lnTo>
                    <a:pt x="29" y="1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3" name=""/>
            <p:cNvSpPr/>
            <p:nvPr/>
          </p:nvSpPr>
          <p:spPr>
            <a:xfrm>
              <a:off x="8469360" y="2828520"/>
              <a:ext cx="40320" cy="63360"/>
            </a:xfrm>
            <a:custGeom>
              <a:avLst/>
              <a:gdLst/>
              <a:ahLst/>
              <a:rect l="l" t="t" r="r" b="b"/>
              <a:pathLst>
                <a:path w="25" h="40">
                  <a:moveTo>
                    <a:pt x="0" y="31"/>
                  </a:moveTo>
                  <a:lnTo>
                    <a:pt x="7" y="40"/>
                  </a:lnTo>
                  <a:lnTo>
                    <a:pt x="13" y="34"/>
                  </a:lnTo>
                  <a:lnTo>
                    <a:pt x="13" y="33"/>
                  </a:lnTo>
                  <a:lnTo>
                    <a:pt x="15" y="31"/>
                  </a:lnTo>
                  <a:lnTo>
                    <a:pt x="21" y="13"/>
                  </a:lnTo>
                  <a:lnTo>
                    <a:pt x="15" y="11"/>
                  </a:lnTo>
                  <a:lnTo>
                    <a:pt x="19" y="15"/>
                  </a:lnTo>
                  <a:lnTo>
                    <a:pt x="19" y="16"/>
                  </a:lnTo>
                  <a:lnTo>
                    <a:pt x="25" y="9"/>
                  </a:lnTo>
                  <a:lnTo>
                    <a:pt x="17" y="0"/>
                  </a:lnTo>
                  <a:lnTo>
                    <a:pt x="11" y="7"/>
                  </a:lnTo>
                  <a:lnTo>
                    <a:pt x="11" y="7"/>
                  </a:lnTo>
                  <a:lnTo>
                    <a:pt x="9" y="11"/>
                  </a:lnTo>
                  <a:lnTo>
                    <a:pt x="10" y="9"/>
                  </a:lnTo>
                  <a:lnTo>
                    <a:pt x="4" y="27"/>
                  </a:lnTo>
                  <a:lnTo>
                    <a:pt x="9" y="29"/>
                  </a:lnTo>
                  <a:lnTo>
                    <a:pt x="6" y="25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4" name=""/>
            <p:cNvSpPr/>
            <p:nvPr/>
          </p:nvSpPr>
          <p:spPr>
            <a:xfrm>
              <a:off x="8498520" y="2790720"/>
              <a:ext cx="42120" cy="51840"/>
            </a:xfrm>
            <a:custGeom>
              <a:avLst/>
              <a:gdLst/>
              <a:ahLst/>
              <a:rect l="l" t="t" r="r" b="b"/>
              <a:pathLst>
                <a:path w="26" h="33">
                  <a:moveTo>
                    <a:pt x="0" y="24"/>
                  </a:moveTo>
                  <a:lnTo>
                    <a:pt x="7" y="33"/>
                  </a:lnTo>
                  <a:lnTo>
                    <a:pt x="13" y="27"/>
                  </a:lnTo>
                  <a:lnTo>
                    <a:pt x="14" y="26"/>
                  </a:lnTo>
                  <a:lnTo>
                    <a:pt x="21" y="14"/>
                  </a:lnTo>
                  <a:lnTo>
                    <a:pt x="16" y="10"/>
                  </a:lnTo>
                  <a:lnTo>
                    <a:pt x="20" y="15"/>
                  </a:lnTo>
                  <a:lnTo>
                    <a:pt x="26" y="9"/>
                  </a:lnTo>
                  <a:lnTo>
                    <a:pt x="19" y="0"/>
                  </a:lnTo>
                  <a:lnTo>
                    <a:pt x="13" y="6"/>
                  </a:lnTo>
                  <a:lnTo>
                    <a:pt x="12" y="6"/>
                  </a:lnTo>
                  <a:lnTo>
                    <a:pt x="5" y="18"/>
                  </a:lnTo>
                  <a:lnTo>
                    <a:pt x="9" y="22"/>
                  </a:lnTo>
                  <a:lnTo>
                    <a:pt x="6" y="18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5" name=""/>
            <p:cNvSpPr/>
            <p:nvPr/>
          </p:nvSpPr>
          <p:spPr>
            <a:xfrm>
              <a:off x="8530920" y="2777760"/>
              <a:ext cx="47160" cy="28440"/>
            </a:xfrm>
            <a:custGeom>
              <a:avLst/>
              <a:gdLst/>
              <a:ahLst/>
              <a:rect l="l" t="t" r="r" b="b"/>
              <a:pathLst>
                <a:path w="29" h="18">
                  <a:moveTo>
                    <a:pt x="0" y="7"/>
                  </a:moveTo>
                  <a:lnTo>
                    <a:pt x="5" y="18"/>
                  </a:lnTo>
                  <a:lnTo>
                    <a:pt x="17" y="12"/>
                  </a:lnTo>
                  <a:lnTo>
                    <a:pt x="14" y="6"/>
                  </a:lnTo>
                  <a:lnTo>
                    <a:pt x="12" y="11"/>
                  </a:lnTo>
                  <a:lnTo>
                    <a:pt x="14" y="12"/>
                  </a:lnTo>
                  <a:lnTo>
                    <a:pt x="16" y="11"/>
                  </a:lnTo>
                  <a:lnTo>
                    <a:pt x="12" y="12"/>
                  </a:lnTo>
                  <a:lnTo>
                    <a:pt x="24" y="18"/>
                  </a:lnTo>
                  <a:lnTo>
                    <a:pt x="29" y="7"/>
                  </a:lnTo>
                  <a:lnTo>
                    <a:pt x="17" y="1"/>
                  </a:lnTo>
                  <a:lnTo>
                    <a:pt x="16" y="1"/>
                  </a:lnTo>
                  <a:lnTo>
                    <a:pt x="14" y="0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6" name=""/>
            <p:cNvSpPr/>
            <p:nvPr/>
          </p:nvSpPr>
          <p:spPr>
            <a:xfrm>
              <a:off x="8555400" y="2766600"/>
              <a:ext cx="27360" cy="42480"/>
            </a:xfrm>
            <a:custGeom>
              <a:avLst/>
              <a:gdLst/>
              <a:ahLst/>
              <a:rect l="l" t="t" r="r" b="b"/>
              <a:pathLst>
                <a:path w="17" h="27">
                  <a:moveTo>
                    <a:pt x="11" y="0"/>
                  </a:moveTo>
                  <a:lnTo>
                    <a:pt x="0" y="3"/>
                  </a:lnTo>
                  <a:lnTo>
                    <a:pt x="6" y="27"/>
                  </a:lnTo>
                  <a:lnTo>
                    <a:pt x="17" y="2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7" name=""/>
            <p:cNvSpPr/>
            <p:nvPr/>
          </p:nvSpPr>
          <p:spPr>
            <a:xfrm>
              <a:off x="8519400" y="2787480"/>
              <a:ext cx="60480" cy="3600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30" y="17"/>
                  </a:moveTo>
                  <a:lnTo>
                    <a:pt x="37" y="8"/>
                  </a:lnTo>
                  <a:lnTo>
                    <a:pt x="31" y="2"/>
                  </a:lnTo>
                  <a:lnTo>
                    <a:pt x="29" y="1"/>
                  </a:lnTo>
                  <a:lnTo>
                    <a:pt x="27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0" y="13"/>
                  </a:lnTo>
                  <a:lnTo>
                    <a:pt x="7" y="23"/>
                  </a:lnTo>
                  <a:lnTo>
                    <a:pt x="25" y="11"/>
                  </a:lnTo>
                  <a:lnTo>
                    <a:pt x="21" y="12"/>
                  </a:lnTo>
                  <a:lnTo>
                    <a:pt x="23" y="11"/>
                  </a:lnTo>
                  <a:lnTo>
                    <a:pt x="21" y="6"/>
                  </a:lnTo>
                  <a:lnTo>
                    <a:pt x="21" y="12"/>
                  </a:lnTo>
                  <a:lnTo>
                    <a:pt x="27" y="12"/>
                  </a:lnTo>
                  <a:lnTo>
                    <a:pt x="25" y="11"/>
                  </a:lnTo>
                  <a:lnTo>
                    <a:pt x="27" y="6"/>
                  </a:lnTo>
                  <a:lnTo>
                    <a:pt x="24" y="11"/>
                  </a:lnTo>
                  <a:lnTo>
                    <a:pt x="30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8" name=""/>
            <p:cNvSpPr/>
            <p:nvPr/>
          </p:nvSpPr>
          <p:spPr>
            <a:xfrm>
              <a:off x="8573400" y="2846160"/>
              <a:ext cx="69480" cy="6624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30"/>
                  </a:moveTo>
                  <a:lnTo>
                    <a:pt x="0" y="42"/>
                  </a:lnTo>
                  <a:lnTo>
                    <a:pt x="19" y="42"/>
                  </a:lnTo>
                  <a:lnTo>
                    <a:pt x="19" y="42"/>
                  </a:lnTo>
                  <a:lnTo>
                    <a:pt x="21" y="41"/>
                  </a:lnTo>
                  <a:lnTo>
                    <a:pt x="23" y="40"/>
                  </a:lnTo>
                  <a:lnTo>
                    <a:pt x="25" y="38"/>
                  </a:lnTo>
                  <a:lnTo>
                    <a:pt x="31" y="20"/>
                  </a:lnTo>
                  <a:lnTo>
                    <a:pt x="25" y="18"/>
                  </a:lnTo>
                  <a:lnTo>
                    <a:pt x="25" y="24"/>
                  </a:lnTo>
                  <a:lnTo>
                    <a:pt x="27" y="23"/>
                  </a:lnTo>
                  <a:lnTo>
                    <a:pt x="29" y="22"/>
                  </a:lnTo>
                  <a:lnTo>
                    <a:pt x="25" y="24"/>
                  </a:lnTo>
                  <a:lnTo>
                    <a:pt x="37" y="24"/>
                  </a:lnTo>
                  <a:lnTo>
                    <a:pt x="37" y="24"/>
                  </a:lnTo>
                  <a:lnTo>
                    <a:pt x="39" y="23"/>
                  </a:lnTo>
                  <a:lnTo>
                    <a:pt x="41" y="22"/>
                  </a:lnTo>
                  <a:lnTo>
                    <a:pt x="43" y="18"/>
                  </a:lnTo>
                  <a:lnTo>
                    <a:pt x="42" y="15"/>
                  </a:lnTo>
                  <a:lnTo>
                    <a:pt x="36" y="3"/>
                  </a:lnTo>
                  <a:lnTo>
                    <a:pt x="35" y="2"/>
                  </a:lnTo>
                  <a:lnTo>
                    <a:pt x="33" y="1"/>
                  </a:lnTo>
                  <a:lnTo>
                    <a:pt x="31" y="0"/>
                  </a:lnTo>
                  <a:lnTo>
                    <a:pt x="29" y="1"/>
                  </a:lnTo>
                  <a:lnTo>
                    <a:pt x="27" y="2"/>
                  </a:lnTo>
                  <a:lnTo>
                    <a:pt x="25" y="6"/>
                  </a:lnTo>
                  <a:lnTo>
                    <a:pt x="25" y="12"/>
                  </a:lnTo>
                  <a:lnTo>
                    <a:pt x="31" y="12"/>
                  </a:lnTo>
                  <a:lnTo>
                    <a:pt x="27" y="8"/>
                  </a:lnTo>
                  <a:lnTo>
                    <a:pt x="29" y="7"/>
                  </a:lnTo>
                  <a:lnTo>
                    <a:pt x="17" y="13"/>
                  </a:lnTo>
                  <a:lnTo>
                    <a:pt x="15" y="14"/>
                  </a:lnTo>
                  <a:lnTo>
                    <a:pt x="14" y="16"/>
                  </a:lnTo>
                  <a:lnTo>
                    <a:pt x="8" y="34"/>
                  </a:lnTo>
                  <a:lnTo>
                    <a:pt x="19" y="38"/>
                  </a:lnTo>
                  <a:lnTo>
                    <a:pt x="25" y="20"/>
                  </a:lnTo>
                  <a:lnTo>
                    <a:pt x="23" y="22"/>
                  </a:lnTo>
                  <a:lnTo>
                    <a:pt x="25" y="18"/>
                  </a:lnTo>
                  <a:lnTo>
                    <a:pt x="19" y="18"/>
                  </a:lnTo>
                  <a:lnTo>
                    <a:pt x="22" y="24"/>
                  </a:lnTo>
                  <a:lnTo>
                    <a:pt x="34" y="18"/>
                  </a:lnTo>
                  <a:lnTo>
                    <a:pt x="35" y="16"/>
                  </a:lnTo>
                  <a:lnTo>
                    <a:pt x="37" y="12"/>
                  </a:lnTo>
                  <a:lnTo>
                    <a:pt x="37" y="12"/>
                  </a:lnTo>
                  <a:lnTo>
                    <a:pt x="37" y="6"/>
                  </a:lnTo>
                  <a:lnTo>
                    <a:pt x="27" y="10"/>
                  </a:lnTo>
                  <a:lnTo>
                    <a:pt x="29" y="11"/>
                  </a:lnTo>
                  <a:lnTo>
                    <a:pt x="31" y="12"/>
                  </a:lnTo>
                  <a:lnTo>
                    <a:pt x="33" y="11"/>
                  </a:lnTo>
                  <a:lnTo>
                    <a:pt x="35" y="10"/>
                  </a:lnTo>
                  <a:lnTo>
                    <a:pt x="37" y="6"/>
                  </a:lnTo>
                  <a:lnTo>
                    <a:pt x="31" y="6"/>
                  </a:lnTo>
                  <a:lnTo>
                    <a:pt x="27" y="9"/>
                  </a:lnTo>
                  <a:lnTo>
                    <a:pt x="33" y="21"/>
                  </a:lnTo>
                  <a:lnTo>
                    <a:pt x="37" y="12"/>
                  </a:lnTo>
                  <a:lnTo>
                    <a:pt x="35" y="13"/>
                  </a:lnTo>
                  <a:lnTo>
                    <a:pt x="33" y="14"/>
                  </a:lnTo>
                  <a:lnTo>
                    <a:pt x="31" y="18"/>
                  </a:lnTo>
                  <a:lnTo>
                    <a:pt x="37" y="18"/>
                  </a:lnTo>
                  <a:lnTo>
                    <a:pt x="37" y="12"/>
                  </a:lnTo>
                  <a:lnTo>
                    <a:pt x="25" y="12"/>
                  </a:lnTo>
                  <a:lnTo>
                    <a:pt x="25" y="12"/>
                  </a:lnTo>
                  <a:lnTo>
                    <a:pt x="23" y="13"/>
                  </a:lnTo>
                  <a:lnTo>
                    <a:pt x="21" y="14"/>
                  </a:lnTo>
                  <a:lnTo>
                    <a:pt x="19" y="18"/>
                  </a:lnTo>
                  <a:lnTo>
                    <a:pt x="20" y="16"/>
                  </a:lnTo>
                  <a:lnTo>
                    <a:pt x="14" y="34"/>
                  </a:lnTo>
                  <a:lnTo>
                    <a:pt x="19" y="30"/>
                  </a:lnTo>
                  <a:lnTo>
                    <a:pt x="17" y="31"/>
                  </a:lnTo>
                  <a:lnTo>
                    <a:pt x="15" y="32"/>
                  </a:lnTo>
                  <a:lnTo>
                    <a:pt x="13" y="36"/>
                  </a:lnTo>
                  <a:lnTo>
                    <a:pt x="19" y="36"/>
                  </a:lnTo>
                  <a:lnTo>
                    <a:pt x="19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9" name=""/>
            <p:cNvSpPr/>
            <p:nvPr/>
          </p:nvSpPr>
          <p:spPr>
            <a:xfrm>
              <a:off x="8674200" y="2728800"/>
              <a:ext cx="38880" cy="28080"/>
            </a:xfrm>
            <a:custGeom>
              <a:avLst/>
              <a:gdLst/>
              <a:ahLst/>
              <a:rect l="l" t="t" r="r" b="b"/>
              <a:pathLst>
                <a:path w="24" h="18">
                  <a:moveTo>
                    <a:pt x="0" y="0"/>
                  </a:moveTo>
                  <a:lnTo>
                    <a:pt x="0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2" y="10"/>
                  </a:lnTo>
                  <a:lnTo>
                    <a:pt x="4" y="11"/>
                  </a:lnTo>
                  <a:lnTo>
                    <a:pt x="0" y="6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16"/>
                  </a:lnTo>
                  <a:lnTo>
                    <a:pt x="4" y="17"/>
                  </a:lnTo>
                  <a:lnTo>
                    <a:pt x="6" y="18"/>
                  </a:lnTo>
                  <a:lnTo>
                    <a:pt x="18" y="18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14" y="16"/>
                  </a:lnTo>
                  <a:lnTo>
                    <a:pt x="16" y="17"/>
                  </a:lnTo>
                  <a:lnTo>
                    <a:pt x="12" y="12"/>
                  </a:lnTo>
                  <a:lnTo>
                    <a:pt x="12" y="18"/>
                  </a:lnTo>
                  <a:lnTo>
                    <a:pt x="24" y="18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2" y="8"/>
                  </a:lnTo>
                  <a:lnTo>
                    <a:pt x="20" y="7"/>
                  </a:lnTo>
                  <a:lnTo>
                    <a:pt x="18" y="6"/>
                  </a:lnTo>
                  <a:lnTo>
                    <a:pt x="6" y="6"/>
                  </a:lnTo>
                  <a:lnTo>
                    <a:pt x="12" y="12"/>
                  </a:lnTo>
                  <a:lnTo>
                    <a:pt x="10" y="8"/>
                  </a:lnTo>
                  <a:lnTo>
                    <a:pt x="8" y="7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0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0" name=""/>
            <p:cNvSpPr/>
            <p:nvPr/>
          </p:nvSpPr>
          <p:spPr>
            <a:xfrm>
              <a:off x="8014680" y="2825640"/>
              <a:ext cx="97560" cy="221760"/>
            </a:xfrm>
            <a:custGeom>
              <a:avLst/>
              <a:gdLst/>
              <a:ahLst/>
              <a:rect l="l" t="t" r="r" b="b"/>
              <a:pathLst>
                <a:path w="60" h="140">
                  <a:moveTo>
                    <a:pt x="51" y="29"/>
                  </a:moveTo>
                  <a:lnTo>
                    <a:pt x="60" y="21"/>
                  </a:lnTo>
                  <a:lnTo>
                    <a:pt x="48" y="2"/>
                  </a:lnTo>
                  <a:lnTo>
                    <a:pt x="47" y="2"/>
                  </a:lnTo>
                  <a:lnTo>
                    <a:pt x="45" y="1"/>
                  </a:lnTo>
                  <a:lnTo>
                    <a:pt x="43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5" y="1"/>
                  </a:lnTo>
                  <a:lnTo>
                    <a:pt x="33" y="2"/>
                  </a:lnTo>
                  <a:lnTo>
                    <a:pt x="32" y="4"/>
                  </a:lnTo>
                  <a:lnTo>
                    <a:pt x="25" y="23"/>
                  </a:lnTo>
                  <a:lnTo>
                    <a:pt x="30" y="25"/>
                  </a:lnTo>
                  <a:lnTo>
                    <a:pt x="26" y="21"/>
                  </a:lnTo>
                  <a:lnTo>
                    <a:pt x="27" y="21"/>
                  </a:lnTo>
                  <a:lnTo>
                    <a:pt x="21" y="27"/>
                  </a:lnTo>
                  <a:lnTo>
                    <a:pt x="15" y="33"/>
                  </a:lnTo>
                  <a:lnTo>
                    <a:pt x="9" y="39"/>
                  </a:lnTo>
                  <a:lnTo>
                    <a:pt x="8" y="39"/>
                  </a:lnTo>
                  <a:lnTo>
                    <a:pt x="6" y="43"/>
                  </a:lnTo>
                  <a:lnTo>
                    <a:pt x="6" y="62"/>
                  </a:lnTo>
                  <a:lnTo>
                    <a:pt x="12" y="62"/>
                  </a:lnTo>
                  <a:lnTo>
                    <a:pt x="8" y="58"/>
                  </a:lnTo>
                  <a:lnTo>
                    <a:pt x="9" y="58"/>
                  </a:lnTo>
                  <a:lnTo>
                    <a:pt x="3" y="64"/>
                  </a:lnTo>
                  <a:lnTo>
                    <a:pt x="2" y="64"/>
                  </a:lnTo>
                  <a:lnTo>
                    <a:pt x="0" y="68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2" y="84"/>
                  </a:lnTo>
                  <a:lnTo>
                    <a:pt x="3" y="85"/>
                  </a:lnTo>
                  <a:lnTo>
                    <a:pt x="9" y="91"/>
                  </a:lnTo>
                  <a:lnTo>
                    <a:pt x="12" y="86"/>
                  </a:lnTo>
                  <a:lnTo>
                    <a:pt x="8" y="82"/>
                  </a:lnTo>
                  <a:lnTo>
                    <a:pt x="6" y="86"/>
                  </a:lnTo>
                  <a:lnTo>
                    <a:pt x="8" y="90"/>
                  </a:lnTo>
                  <a:lnTo>
                    <a:pt x="9" y="82"/>
                  </a:lnTo>
                  <a:lnTo>
                    <a:pt x="3" y="88"/>
                  </a:lnTo>
                  <a:lnTo>
                    <a:pt x="2" y="88"/>
                  </a:lnTo>
                  <a:lnTo>
                    <a:pt x="0" y="92"/>
                  </a:lnTo>
                  <a:lnTo>
                    <a:pt x="0" y="111"/>
                  </a:lnTo>
                  <a:lnTo>
                    <a:pt x="0" y="117"/>
                  </a:lnTo>
                  <a:lnTo>
                    <a:pt x="0" y="117"/>
                  </a:lnTo>
                  <a:lnTo>
                    <a:pt x="2" y="120"/>
                  </a:lnTo>
                  <a:lnTo>
                    <a:pt x="8" y="132"/>
                  </a:lnTo>
                  <a:lnTo>
                    <a:pt x="9" y="134"/>
                  </a:lnTo>
                  <a:lnTo>
                    <a:pt x="15" y="140"/>
                  </a:lnTo>
                  <a:lnTo>
                    <a:pt x="22" y="131"/>
                  </a:lnTo>
                  <a:lnTo>
                    <a:pt x="16" y="125"/>
                  </a:lnTo>
                  <a:lnTo>
                    <a:pt x="12" y="129"/>
                  </a:lnTo>
                  <a:lnTo>
                    <a:pt x="17" y="126"/>
                  </a:lnTo>
                  <a:lnTo>
                    <a:pt x="11" y="114"/>
                  </a:lnTo>
                  <a:lnTo>
                    <a:pt x="6" y="117"/>
                  </a:lnTo>
                  <a:lnTo>
                    <a:pt x="12" y="117"/>
                  </a:lnTo>
                  <a:lnTo>
                    <a:pt x="12" y="111"/>
                  </a:lnTo>
                  <a:lnTo>
                    <a:pt x="12" y="92"/>
                  </a:lnTo>
                  <a:lnTo>
                    <a:pt x="6" y="92"/>
                  </a:lnTo>
                  <a:lnTo>
                    <a:pt x="10" y="97"/>
                  </a:lnTo>
                  <a:lnTo>
                    <a:pt x="16" y="91"/>
                  </a:lnTo>
                  <a:lnTo>
                    <a:pt x="16" y="90"/>
                  </a:lnTo>
                  <a:lnTo>
                    <a:pt x="18" y="86"/>
                  </a:lnTo>
                  <a:lnTo>
                    <a:pt x="16" y="82"/>
                  </a:lnTo>
                  <a:lnTo>
                    <a:pt x="16" y="82"/>
                  </a:lnTo>
                  <a:lnTo>
                    <a:pt x="10" y="76"/>
                  </a:lnTo>
                  <a:lnTo>
                    <a:pt x="6" y="80"/>
                  </a:lnTo>
                  <a:lnTo>
                    <a:pt x="12" y="80"/>
                  </a:lnTo>
                  <a:lnTo>
                    <a:pt x="12" y="68"/>
                  </a:lnTo>
                  <a:lnTo>
                    <a:pt x="6" y="68"/>
                  </a:lnTo>
                  <a:lnTo>
                    <a:pt x="10" y="73"/>
                  </a:lnTo>
                  <a:lnTo>
                    <a:pt x="16" y="67"/>
                  </a:lnTo>
                  <a:lnTo>
                    <a:pt x="16" y="66"/>
                  </a:lnTo>
                  <a:lnTo>
                    <a:pt x="18" y="62"/>
                  </a:lnTo>
                  <a:lnTo>
                    <a:pt x="18" y="62"/>
                  </a:lnTo>
                  <a:lnTo>
                    <a:pt x="18" y="43"/>
                  </a:lnTo>
                  <a:lnTo>
                    <a:pt x="12" y="43"/>
                  </a:lnTo>
                  <a:lnTo>
                    <a:pt x="16" y="48"/>
                  </a:lnTo>
                  <a:lnTo>
                    <a:pt x="22" y="42"/>
                  </a:lnTo>
                  <a:lnTo>
                    <a:pt x="28" y="36"/>
                  </a:lnTo>
                  <a:lnTo>
                    <a:pt x="34" y="30"/>
                  </a:lnTo>
                  <a:lnTo>
                    <a:pt x="34" y="29"/>
                  </a:lnTo>
                  <a:lnTo>
                    <a:pt x="36" y="25"/>
                  </a:lnTo>
                  <a:lnTo>
                    <a:pt x="35" y="27"/>
                  </a:lnTo>
                  <a:lnTo>
                    <a:pt x="42" y="8"/>
                  </a:lnTo>
                  <a:lnTo>
                    <a:pt x="37" y="12"/>
                  </a:lnTo>
                  <a:lnTo>
                    <a:pt x="39" y="11"/>
                  </a:lnTo>
                  <a:lnTo>
                    <a:pt x="41" y="10"/>
                  </a:lnTo>
                  <a:lnTo>
                    <a:pt x="43" y="6"/>
                  </a:lnTo>
                  <a:lnTo>
                    <a:pt x="37" y="6"/>
                  </a:lnTo>
                  <a:lnTo>
                    <a:pt x="37" y="12"/>
                  </a:lnTo>
                  <a:lnTo>
                    <a:pt x="43" y="12"/>
                  </a:lnTo>
                  <a:lnTo>
                    <a:pt x="39" y="10"/>
                  </a:lnTo>
                  <a:lnTo>
                    <a:pt x="41" y="11"/>
                  </a:lnTo>
                  <a:lnTo>
                    <a:pt x="43" y="6"/>
                  </a:lnTo>
                  <a:lnTo>
                    <a:pt x="39" y="10"/>
                  </a:lnTo>
                  <a:lnTo>
                    <a:pt x="51" y="2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1" name=""/>
            <p:cNvSpPr/>
            <p:nvPr/>
          </p:nvSpPr>
          <p:spPr>
            <a:xfrm>
              <a:off x="8340480" y="3168360"/>
              <a:ext cx="37440" cy="2664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23" y="11"/>
                  </a:moveTo>
                  <a:lnTo>
                    <a:pt x="19" y="0"/>
                  </a:lnTo>
                  <a:lnTo>
                    <a:pt x="0" y="6"/>
                  </a:lnTo>
                  <a:lnTo>
                    <a:pt x="4" y="17"/>
                  </a:lnTo>
                  <a:lnTo>
                    <a:pt x="23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2" name=""/>
            <p:cNvSpPr/>
            <p:nvPr/>
          </p:nvSpPr>
          <p:spPr>
            <a:xfrm>
              <a:off x="7915320" y="2982600"/>
              <a:ext cx="110520" cy="28080"/>
            </a:xfrm>
            <a:custGeom>
              <a:avLst/>
              <a:gdLst/>
              <a:ahLst/>
              <a:rect l="l" t="t" r="r" b="b"/>
              <a:pathLst>
                <a:path w="68" h="18">
                  <a:moveTo>
                    <a:pt x="66" y="18"/>
                  </a:moveTo>
                  <a:lnTo>
                    <a:pt x="68" y="6"/>
                  </a:lnTo>
                  <a:lnTo>
                    <a:pt x="25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23" y="12"/>
                  </a:lnTo>
                  <a:lnTo>
                    <a:pt x="66" y="1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3" name=""/>
            <p:cNvSpPr/>
            <p:nvPr/>
          </p:nvSpPr>
          <p:spPr>
            <a:xfrm>
              <a:off x="2703600" y="2476080"/>
              <a:ext cx="357840" cy="722160"/>
            </a:xfrm>
            <a:custGeom>
              <a:avLst/>
              <a:gdLst/>
              <a:ahLst/>
              <a:rect l="l" t="t" r="r" b="b"/>
              <a:pathLst>
                <a:path w="220" h="455">
                  <a:moveTo>
                    <a:pt x="220" y="0"/>
                  </a:moveTo>
                  <a:lnTo>
                    <a:pt x="208" y="0"/>
                  </a:lnTo>
                  <a:lnTo>
                    <a:pt x="208" y="12"/>
                  </a:lnTo>
                  <a:lnTo>
                    <a:pt x="214" y="12"/>
                  </a:lnTo>
                  <a:lnTo>
                    <a:pt x="210" y="8"/>
                  </a:lnTo>
                  <a:lnTo>
                    <a:pt x="211" y="8"/>
                  </a:lnTo>
                  <a:lnTo>
                    <a:pt x="193" y="26"/>
                  </a:lnTo>
                  <a:lnTo>
                    <a:pt x="196" y="30"/>
                  </a:lnTo>
                  <a:lnTo>
                    <a:pt x="194" y="25"/>
                  </a:lnTo>
                  <a:lnTo>
                    <a:pt x="145" y="44"/>
                  </a:lnTo>
                  <a:lnTo>
                    <a:pt x="145" y="44"/>
                  </a:lnTo>
                  <a:lnTo>
                    <a:pt x="143" y="45"/>
                  </a:lnTo>
                  <a:lnTo>
                    <a:pt x="141" y="49"/>
                  </a:lnTo>
                  <a:lnTo>
                    <a:pt x="141" y="73"/>
                  </a:lnTo>
                  <a:lnTo>
                    <a:pt x="147" y="73"/>
                  </a:lnTo>
                  <a:lnTo>
                    <a:pt x="143" y="69"/>
                  </a:lnTo>
                  <a:lnTo>
                    <a:pt x="144" y="69"/>
                  </a:lnTo>
                  <a:lnTo>
                    <a:pt x="52" y="161"/>
                  </a:lnTo>
                  <a:lnTo>
                    <a:pt x="51" y="161"/>
                  </a:lnTo>
                  <a:lnTo>
                    <a:pt x="50" y="163"/>
                  </a:lnTo>
                  <a:lnTo>
                    <a:pt x="37" y="200"/>
                  </a:lnTo>
                  <a:lnTo>
                    <a:pt x="37" y="201"/>
                  </a:lnTo>
                  <a:lnTo>
                    <a:pt x="25" y="244"/>
                  </a:lnTo>
                  <a:lnTo>
                    <a:pt x="25" y="244"/>
                  </a:lnTo>
                  <a:lnTo>
                    <a:pt x="0" y="354"/>
                  </a:lnTo>
                  <a:lnTo>
                    <a:pt x="0" y="357"/>
                  </a:lnTo>
                  <a:lnTo>
                    <a:pt x="31" y="455"/>
                  </a:lnTo>
                  <a:lnTo>
                    <a:pt x="42" y="452"/>
                  </a:lnTo>
                  <a:lnTo>
                    <a:pt x="11" y="354"/>
                  </a:lnTo>
                  <a:lnTo>
                    <a:pt x="5" y="355"/>
                  </a:lnTo>
                  <a:lnTo>
                    <a:pt x="11" y="356"/>
                  </a:lnTo>
                  <a:lnTo>
                    <a:pt x="36" y="246"/>
                  </a:lnTo>
                  <a:lnTo>
                    <a:pt x="30" y="245"/>
                  </a:lnTo>
                  <a:lnTo>
                    <a:pt x="36" y="247"/>
                  </a:lnTo>
                  <a:lnTo>
                    <a:pt x="48" y="204"/>
                  </a:lnTo>
                  <a:lnTo>
                    <a:pt x="42" y="202"/>
                  </a:lnTo>
                  <a:lnTo>
                    <a:pt x="47" y="204"/>
                  </a:lnTo>
                  <a:lnTo>
                    <a:pt x="60" y="167"/>
                  </a:lnTo>
                  <a:lnTo>
                    <a:pt x="55" y="165"/>
                  </a:lnTo>
                  <a:lnTo>
                    <a:pt x="59" y="170"/>
                  </a:lnTo>
                  <a:lnTo>
                    <a:pt x="151" y="78"/>
                  </a:lnTo>
                  <a:lnTo>
                    <a:pt x="151" y="77"/>
                  </a:lnTo>
                  <a:lnTo>
                    <a:pt x="153" y="73"/>
                  </a:lnTo>
                  <a:lnTo>
                    <a:pt x="153" y="73"/>
                  </a:lnTo>
                  <a:lnTo>
                    <a:pt x="153" y="49"/>
                  </a:lnTo>
                  <a:lnTo>
                    <a:pt x="149" y="54"/>
                  </a:lnTo>
                  <a:lnTo>
                    <a:pt x="151" y="53"/>
                  </a:lnTo>
                  <a:lnTo>
                    <a:pt x="153" y="49"/>
                  </a:lnTo>
                  <a:lnTo>
                    <a:pt x="147" y="49"/>
                  </a:lnTo>
                  <a:lnTo>
                    <a:pt x="149" y="55"/>
                  </a:lnTo>
                  <a:lnTo>
                    <a:pt x="198" y="36"/>
                  </a:lnTo>
                  <a:lnTo>
                    <a:pt x="198" y="35"/>
                  </a:lnTo>
                  <a:lnTo>
                    <a:pt x="200" y="35"/>
                  </a:lnTo>
                  <a:lnTo>
                    <a:pt x="218" y="17"/>
                  </a:lnTo>
                  <a:lnTo>
                    <a:pt x="218" y="16"/>
                  </a:lnTo>
                  <a:lnTo>
                    <a:pt x="220" y="12"/>
                  </a:lnTo>
                  <a:lnTo>
                    <a:pt x="220" y="12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4" name=""/>
            <p:cNvSpPr/>
            <p:nvPr/>
          </p:nvSpPr>
          <p:spPr>
            <a:xfrm>
              <a:off x="2762280" y="2425320"/>
              <a:ext cx="328320" cy="880920"/>
            </a:xfrm>
            <a:custGeom>
              <a:avLst/>
              <a:gdLst/>
              <a:ahLst/>
              <a:rect l="l" t="t" r="r" b="b"/>
              <a:pathLst>
                <a:path w="202" h="555">
                  <a:moveTo>
                    <a:pt x="202" y="3"/>
                  </a:moveTo>
                  <a:lnTo>
                    <a:pt x="191" y="0"/>
                  </a:lnTo>
                  <a:lnTo>
                    <a:pt x="173" y="55"/>
                  </a:lnTo>
                  <a:lnTo>
                    <a:pt x="178" y="56"/>
                  </a:lnTo>
                  <a:lnTo>
                    <a:pt x="174" y="52"/>
                  </a:lnTo>
                  <a:lnTo>
                    <a:pt x="174" y="52"/>
                  </a:lnTo>
                  <a:lnTo>
                    <a:pt x="137" y="95"/>
                  </a:lnTo>
                  <a:lnTo>
                    <a:pt x="141" y="99"/>
                  </a:lnTo>
                  <a:lnTo>
                    <a:pt x="139" y="94"/>
                  </a:lnTo>
                  <a:lnTo>
                    <a:pt x="121" y="100"/>
                  </a:lnTo>
                  <a:lnTo>
                    <a:pt x="121" y="100"/>
                  </a:lnTo>
                  <a:lnTo>
                    <a:pt x="119" y="101"/>
                  </a:lnTo>
                  <a:lnTo>
                    <a:pt x="118" y="103"/>
                  </a:lnTo>
                  <a:lnTo>
                    <a:pt x="99" y="152"/>
                  </a:lnTo>
                  <a:lnTo>
                    <a:pt x="104" y="154"/>
                  </a:lnTo>
                  <a:lnTo>
                    <a:pt x="100" y="150"/>
                  </a:lnTo>
                  <a:lnTo>
                    <a:pt x="64" y="205"/>
                  </a:lnTo>
                  <a:lnTo>
                    <a:pt x="68" y="209"/>
                  </a:lnTo>
                  <a:lnTo>
                    <a:pt x="65" y="205"/>
                  </a:lnTo>
                  <a:lnTo>
                    <a:pt x="52" y="218"/>
                  </a:lnTo>
                  <a:lnTo>
                    <a:pt x="51" y="218"/>
                  </a:lnTo>
                  <a:lnTo>
                    <a:pt x="49" y="222"/>
                  </a:lnTo>
                  <a:lnTo>
                    <a:pt x="50" y="224"/>
                  </a:lnTo>
                  <a:lnTo>
                    <a:pt x="63" y="260"/>
                  </a:lnTo>
                  <a:lnTo>
                    <a:pt x="68" y="258"/>
                  </a:lnTo>
                  <a:lnTo>
                    <a:pt x="63" y="258"/>
                  </a:lnTo>
                  <a:lnTo>
                    <a:pt x="50" y="369"/>
                  </a:lnTo>
                  <a:lnTo>
                    <a:pt x="44" y="424"/>
                  </a:lnTo>
                  <a:lnTo>
                    <a:pt x="49" y="424"/>
                  </a:lnTo>
                  <a:lnTo>
                    <a:pt x="45" y="420"/>
                  </a:lnTo>
                  <a:lnTo>
                    <a:pt x="45" y="420"/>
                  </a:lnTo>
                  <a:lnTo>
                    <a:pt x="2" y="475"/>
                  </a:lnTo>
                  <a:lnTo>
                    <a:pt x="2" y="475"/>
                  </a:lnTo>
                  <a:lnTo>
                    <a:pt x="0" y="479"/>
                  </a:lnTo>
                  <a:lnTo>
                    <a:pt x="1" y="481"/>
                  </a:lnTo>
                  <a:lnTo>
                    <a:pt x="20" y="555"/>
                  </a:lnTo>
                  <a:lnTo>
                    <a:pt x="31" y="552"/>
                  </a:lnTo>
                  <a:lnTo>
                    <a:pt x="12" y="478"/>
                  </a:lnTo>
                  <a:lnTo>
                    <a:pt x="6" y="479"/>
                  </a:lnTo>
                  <a:lnTo>
                    <a:pt x="10" y="484"/>
                  </a:lnTo>
                  <a:lnTo>
                    <a:pt x="53" y="429"/>
                  </a:lnTo>
                  <a:lnTo>
                    <a:pt x="53" y="428"/>
                  </a:lnTo>
                  <a:lnTo>
                    <a:pt x="55" y="424"/>
                  </a:lnTo>
                  <a:lnTo>
                    <a:pt x="55" y="425"/>
                  </a:lnTo>
                  <a:lnTo>
                    <a:pt x="61" y="370"/>
                  </a:lnTo>
                  <a:lnTo>
                    <a:pt x="74" y="259"/>
                  </a:lnTo>
                  <a:lnTo>
                    <a:pt x="73" y="256"/>
                  </a:lnTo>
                  <a:lnTo>
                    <a:pt x="60" y="220"/>
                  </a:lnTo>
                  <a:lnTo>
                    <a:pt x="55" y="222"/>
                  </a:lnTo>
                  <a:lnTo>
                    <a:pt x="59" y="227"/>
                  </a:lnTo>
                  <a:lnTo>
                    <a:pt x="72" y="214"/>
                  </a:lnTo>
                  <a:lnTo>
                    <a:pt x="72" y="214"/>
                  </a:lnTo>
                  <a:lnTo>
                    <a:pt x="108" y="159"/>
                  </a:lnTo>
                  <a:lnTo>
                    <a:pt x="110" y="154"/>
                  </a:lnTo>
                  <a:lnTo>
                    <a:pt x="109" y="156"/>
                  </a:lnTo>
                  <a:lnTo>
                    <a:pt x="128" y="107"/>
                  </a:lnTo>
                  <a:lnTo>
                    <a:pt x="125" y="110"/>
                  </a:lnTo>
                  <a:lnTo>
                    <a:pt x="127" y="109"/>
                  </a:lnTo>
                  <a:lnTo>
                    <a:pt x="129" y="105"/>
                  </a:lnTo>
                  <a:lnTo>
                    <a:pt x="123" y="105"/>
                  </a:lnTo>
                  <a:lnTo>
                    <a:pt x="125" y="111"/>
                  </a:lnTo>
                  <a:lnTo>
                    <a:pt x="143" y="105"/>
                  </a:lnTo>
                  <a:lnTo>
                    <a:pt x="143" y="104"/>
                  </a:lnTo>
                  <a:lnTo>
                    <a:pt x="145" y="104"/>
                  </a:lnTo>
                  <a:lnTo>
                    <a:pt x="182" y="61"/>
                  </a:lnTo>
                  <a:lnTo>
                    <a:pt x="182" y="60"/>
                  </a:lnTo>
                  <a:lnTo>
                    <a:pt x="184" y="56"/>
                  </a:lnTo>
                  <a:lnTo>
                    <a:pt x="184" y="58"/>
                  </a:lnTo>
                  <a:lnTo>
                    <a:pt x="202" y="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5" name=""/>
            <p:cNvSpPr/>
            <p:nvPr/>
          </p:nvSpPr>
          <p:spPr>
            <a:xfrm>
              <a:off x="2712960" y="2482560"/>
              <a:ext cx="357840" cy="956880"/>
            </a:xfrm>
            <a:custGeom>
              <a:avLst/>
              <a:gdLst/>
              <a:ahLst/>
              <a:rect l="l" t="t" r="r" b="b"/>
              <a:pathLst>
                <a:path w="220" h="603">
                  <a:moveTo>
                    <a:pt x="220" y="4"/>
                  </a:moveTo>
                  <a:lnTo>
                    <a:pt x="209" y="0"/>
                  </a:lnTo>
                  <a:lnTo>
                    <a:pt x="203" y="18"/>
                  </a:lnTo>
                  <a:lnTo>
                    <a:pt x="208" y="20"/>
                  </a:lnTo>
                  <a:lnTo>
                    <a:pt x="204" y="16"/>
                  </a:lnTo>
                  <a:lnTo>
                    <a:pt x="204" y="16"/>
                  </a:lnTo>
                  <a:lnTo>
                    <a:pt x="167" y="59"/>
                  </a:lnTo>
                  <a:lnTo>
                    <a:pt x="171" y="63"/>
                  </a:lnTo>
                  <a:lnTo>
                    <a:pt x="171" y="57"/>
                  </a:lnTo>
                  <a:lnTo>
                    <a:pt x="169" y="58"/>
                  </a:lnTo>
                  <a:lnTo>
                    <a:pt x="171" y="57"/>
                  </a:lnTo>
                  <a:lnTo>
                    <a:pt x="153" y="57"/>
                  </a:lnTo>
                  <a:lnTo>
                    <a:pt x="153" y="57"/>
                  </a:lnTo>
                  <a:lnTo>
                    <a:pt x="151" y="58"/>
                  </a:lnTo>
                  <a:lnTo>
                    <a:pt x="149" y="59"/>
                  </a:lnTo>
                  <a:lnTo>
                    <a:pt x="148" y="61"/>
                  </a:lnTo>
                  <a:lnTo>
                    <a:pt x="129" y="110"/>
                  </a:lnTo>
                  <a:lnTo>
                    <a:pt x="134" y="112"/>
                  </a:lnTo>
                  <a:lnTo>
                    <a:pt x="130" y="108"/>
                  </a:lnTo>
                  <a:lnTo>
                    <a:pt x="130" y="108"/>
                  </a:lnTo>
                  <a:lnTo>
                    <a:pt x="87" y="169"/>
                  </a:lnTo>
                  <a:lnTo>
                    <a:pt x="91" y="173"/>
                  </a:lnTo>
                  <a:lnTo>
                    <a:pt x="88" y="169"/>
                  </a:lnTo>
                  <a:lnTo>
                    <a:pt x="76" y="182"/>
                  </a:lnTo>
                  <a:lnTo>
                    <a:pt x="75" y="182"/>
                  </a:lnTo>
                  <a:lnTo>
                    <a:pt x="73" y="186"/>
                  </a:lnTo>
                  <a:lnTo>
                    <a:pt x="74" y="188"/>
                  </a:lnTo>
                  <a:lnTo>
                    <a:pt x="86" y="224"/>
                  </a:lnTo>
                  <a:lnTo>
                    <a:pt x="91" y="222"/>
                  </a:lnTo>
                  <a:lnTo>
                    <a:pt x="86" y="222"/>
                  </a:lnTo>
                  <a:lnTo>
                    <a:pt x="74" y="333"/>
                  </a:lnTo>
                  <a:lnTo>
                    <a:pt x="79" y="333"/>
                  </a:lnTo>
                  <a:lnTo>
                    <a:pt x="75" y="329"/>
                  </a:lnTo>
                  <a:lnTo>
                    <a:pt x="76" y="329"/>
                  </a:lnTo>
                  <a:lnTo>
                    <a:pt x="64" y="341"/>
                  </a:lnTo>
                  <a:lnTo>
                    <a:pt x="63" y="342"/>
                  </a:lnTo>
                  <a:lnTo>
                    <a:pt x="26" y="410"/>
                  </a:lnTo>
                  <a:lnTo>
                    <a:pt x="24" y="413"/>
                  </a:lnTo>
                  <a:lnTo>
                    <a:pt x="24" y="492"/>
                  </a:lnTo>
                  <a:lnTo>
                    <a:pt x="24" y="492"/>
                  </a:lnTo>
                  <a:lnTo>
                    <a:pt x="26" y="496"/>
                  </a:lnTo>
                  <a:lnTo>
                    <a:pt x="28" y="497"/>
                  </a:lnTo>
                  <a:lnTo>
                    <a:pt x="30" y="498"/>
                  </a:lnTo>
                  <a:lnTo>
                    <a:pt x="36" y="498"/>
                  </a:lnTo>
                  <a:lnTo>
                    <a:pt x="36" y="492"/>
                  </a:lnTo>
                  <a:lnTo>
                    <a:pt x="32" y="496"/>
                  </a:lnTo>
                  <a:lnTo>
                    <a:pt x="34" y="497"/>
                  </a:lnTo>
                  <a:lnTo>
                    <a:pt x="32" y="496"/>
                  </a:lnTo>
                  <a:lnTo>
                    <a:pt x="51" y="527"/>
                  </a:lnTo>
                  <a:lnTo>
                    <a:pt x="55" y="523"/>
                  </a:lnTo>
                  <a:lnTo>
                    <a:pt x="51" y="519"/>
                  </a:lnTo>
                  <a:lnTo>
                    <a:pt x="49" y="523"/>
                  </a:lnTo>
                  <a:lnTo>
                    <a:pt x="51" y="519"/>
                  </a:lnTo>
                  <a:lnTo>
                    <a:pt x="20" y="562"/>
                  </a:lnTo>
                  <a:lnTo>
                    <a:pt x="20" y="562"/>
                  </a:lnTo>
                  <a:lnTo>
                    <a:pt x="18" y="566"/>
                  </a:lnTo>
                  <a:lnTo>
                    <a:pt x="18" y="578"/>
                  </a:lnTo>
                  <a:lnTo>
                    <a:pt x="24" y="578"/>
                  </a:lnTo>
                  <a:lnTo>
                    <a:pt x="20" y="575"/>
                  </a:lnTo>
                  <a:lnTo>
                    <a:pt x="14" y="587"/>
                  </a:lnTo>
                  <a:lnTo>
                    <a:pt x="18" y="590"/>
                  </a:lnTo>
                  <a:lnTo>
                    <a:pt x="15" y="585"/>
                  </a:lnTo>
                  <a:lnTo>
                    <a:pt x="3" y="592"/>
                  </a:lnTo>
                  <a:lnTo>
                    <a:pt x="2" y="593"/>
                  </a:lnTo>
                  <a:lnTo>
                    <a:pt x="0" y="597"/>
                  </a:lnTo>
                  <a:lnTo>
                    <a:pt x="2" y="601"/>
                  </a:lnTo>
                  <a:lnTo>
                    <a:pt x="4" y="602"/>
                  </a:lnTo>
                  <a:lnTo>
                    <a:pt x="6" y="603"/>
                  </a:lnTo>
                  <a:lnTo>
                    <a:pt x="8" y="603"/>
                  </a:lnTo>
                  <a:lnTo>
                    <a:pt x="26" y="596"/>
                  </a:lnTo>
                  <a:lnTo>
                    <a:pt x="24" y="590"/>
                  </a:lnTo>
                  <a:lnTo>
                    <a:pt x="25" y="596"/>
                  </a:lnTo>
                  <a:lnTo>
                    <a:pt x="62" y="590"/>
                  </a:lnTo>
                  <a:lnTo>
                    <a:pt x="60" y="578"/>
                  </a:lnTo>
                  <a:lnTo>
                    <a:pt x="23" y="584"/>
                  </a:lnTo>
                  <a:lnTo>
                    <a:pt x="22" y="585"/>
                  </a:lnTo>
                  <a:lnTo>
                    <a:pt x="4" y="592"/>
                  </a:lnTo>
                  <a:lnTo>
                    <a:pt x="10" y="601"/>
                  </a:lnTo>
                  <a:lnTo>
                    <a:pt x="12" y="597"/>
                  </a:lnTo>
                  <a:lnTo>
                    <a:pt x="10" y="593"/>
                  </a:lnTo>
                  <a:lnTo>
                    <a:pt x="8" y="592"/>
                  </a:lnTo>
                  <a:lnTo>
                    <a:pt x="6" y="591"/>
                  </a:lnTo>
                  <a:lnTo>
                    <a:pt x="6" y="597"/>
                  </a:lnTo>
                  <a:lnTo>
                    <a:pt x="9" y="602"/>
                  </a:lnTo>
                  <a:lnTo>
                    <a:pt x="21" y="595"/>
                  </a:lnTo>
                  <a:lnTo>
                    <a:pt x="22" y="594"/>
                  </a:lnTo>
                  <a:lnTo>
                    <a:pt x="23" y="593"/>
                  </a:lnTo>
                  <a:lnTo>
                    <a:pt x="29" y="581"/>
                  </a:lnTo>
                  <a:lnTo>
                    <a:pt x="30" y="578"/>
                  </a:lnTo>
                  <a:lnTo>
                    <a:pt x="30" y="578"/>
                  </a:lnTo>
                  <a:lnTo>
                    <a:pt x="30" y="566"/>
                  </a:lnTo>
                  <a:lnTo>
                    <a:pt x="24" y="566"/>
                  </a:lnTo>
                  <a:lnTo>
                    <a:pt x="28" y="571"/>
                  </a:lnTo>
                  <a:lnTo>
                    <a:pt x="59" y="528"/>
                  </a:lnTo>
                  <a:lnTo>
                    <a:pt x="59" y="527"/>
                  </a:lnTo>
                  <a:lnTo>
                    <a:pt x="61" y="523"/>
                  </a:lnTo>
                  <a:lnTo>
                    <a:pt x="60" y="519"/>
                  </a:lnTo>
                  <a:lnTo>
                    <a:pt x="41" y="488"/>
                  </a:lnTo>
                  <a:lnTo>
                    <a:pt x="40" y="488"/>
                  </a:lnTo>
                  <a:lnTo>
                    <a:pt x="38" y="487"/>
                  </a:lnTo>
                  <a:lnTo>
                    <a:pt x="36" y="486"/>
                  </a:lnTo>
                  <a:lnTo>
                    <a:pt x="30" y="486"/>
                  </a:lnTo>
                  <a:lnTo>
                    <a:pt x="36" y="492"/>
                  </a:lnTo>
                  <a:lnTo>
                    <a:pt x="34" y="488"/>
                  </a:lnTo>
                  <a:lnTo>
                    <a:pt x="32" y="487"/>
                  </a:lnTo>
                  <a:lnTo>
                    <a:pt x="30" y="492"/>
                  </a:lnTo>
                  <a:lnTo>
                    <a:pt x="36" y="492"/>
                  </a:lnTo>
                  <a:lnTo>
                    <a:pt x="36" y="413"/>
                  </a:lnTo>
                  <a:lnTo>
                    <a:pt x="30" y="413"/>
                  </a:lnTo>
                  <a:lnTo>
                    <a:pt x="35" y="417"/>
                  </a:lnTo>
                  <a:lnTo>
                    <a:pt x="72" y="349"/>
                  </a:lnTo>
                  <a:lnTo>
                    <a:pt x="67" y="345"/>
                  </a:lnTo>
                  <a:lnTo>
                    <a:pt x="71" y="350"/>
                  </a:lnTo>
                  <a:lnTo>
                    <a:pt x="83" y="338"/>
                  </a:lnTo>
                  <a:lnTo>
                    <a:pt x="83" y="337"/>
                  </a:lnTo>
                  <a:lnTo>
                    <a:pt x="85" y="333"/>
                  </a:lnTo>
                  <a:lnTo>
                    <a:pt x="85" y="334"/>
                  </a:lnTo>
                  <a:lnTo>
                    <a:pt x="97" y="223"/>
                  </a:lnTo>
                  <a:lnTo>
                    <a:pt x="97" y="220"/>
                  </a:lnTo>
                  <a:lnTo>
                    <a:pt x="85" y="184"/>
                  </a:lnTo>
                  <a:lnTo>
                    <a:pt x="79" y="186"/>
                  </a:lnTo>
                  <a:lnTo>
                    <a:pt x="83" y="191"/>
                  </a:lnTo>
                  <a:lnTo>
                    <a:pt x="95" y="178"/>
                  </a:lnTo>
                  <a:lnTo>
                    <a:pt x="95" y="178"/>
                  </a:lnTo>
                  <a:lnTo>
                    <a:pt x="138" y="117"/>
                  </a:lnTo>
                  <a:lnTo>
                    <a:pt x="138" y="116"/>
                  </a:lnTo>
                  <a:lnTo>
                    <a:pt x="140" y="112"/>
                  </a:lnTo>
                  <a:lnTo>
                    <a:pt x="139" y="114"/>
                  </a:lnTo>
                  <a:lnTo>
                    <a:pt x="158" y="65"/>
                  </a:lnTo>
                  <a:lnTo>
                    <a:pt x="153" y="69"/>
                  </a:lnTo>
                  <a:lnTo>
                    <a:pt x="155" y="68"/>
                  </a:lnTo>
                  <a:lnTo>
                    <a:pt x="157" y="67"/>
                  </a:lnTo>
                  <a:lnTo>
                    <a:pt x="159" y="63"/>
                  </a:lnTo>
                  <a:lnTo>
                    <a:pt x="153" y="63"/>
                  </a:lnTo>
                  <a:lnTo>
                    <a:pt x="153" y="69"/>
                  </a:lnTo>
                  <a:lnTo>
                    <a:pt x="171" y="69"/>
                  </a:lnTo>
                  <a:lnTo>
                    <a:pt x="171" y="69"/>
                  </a:lnTo>
                  <a:lnTo>
                    <a:pt x="173" y="68"/>
                  </a:lnTo>
                  <a:lnTo>
                    <a:pt x="175" y="68"/>
                  </a:lnTo>
                  <a:lnTo>
                    <a:pt x="212" y="25"/>
                  </a:lnTo>
                  <a:lnTo>
                    <a:pt x="212" y="24"/>
                  </a:lnTo>
                  <a:lnTo>
                    <a:pt x="214" y="20"/>
                  </a:lnTo>
                  <a:lnTo>
                    <a:pt x="214" y="22"/>
                  </a:lnTo>
                  <a:lnTo>
                    <a:pt x="220" y="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6" name=""/>
            <p:cNvSpPr/>
            <p:nvPr/>
          </p:nvSpPr>
          <p:spPr>
            <a:xfrm>
              <a:off x="2799360" y="2506320"/>
              <a:ext cx="211320" cy="95040"/>
            </a:xfrm>
            <a:custGeom>
              <a:avLst/>
              <a:gdLst/>
              <a:ahLst/>
              <a:rect l="l" t="t" r="r" b="b"/>
              <a:pathLst>
                <a:path w="130" h="60">
                  <a:moveTo>
                    <a:pt x="85" y="49"/>
                  </a:moveTo>
                  <a:lnTo>
                    <a:pt x="92" y="59"/>
                  </a:lnTo>
                  <a:lnTo>
                    <a:pt x="128" y="35"/>
                  </a:lnTo>
                  <a:lnTo>
                    <a:pt x="124" y="30"/>
                  </a:lnTo>
                  <a:lnTo>
                    <a:pt x="120" y="26"/>
                  </a:lnTo>
                  <a:lnTo>
                    <a:pt x="118" y="30"/>
                  </a:lnTo>
                  <a:lnTo>
                    <a:pt x="120" y="34"/>
                  </a:lnTo>
                  <a:lnTo>
                    <a:pt x="122" y="35"/>
                  </a:lnTo>
                  <a:lnTo>
                    <a:pt x="124" y="36"/>
                  </a:lnTo>
                  <a:lnTo>
                    <a:pt x="126" y="35"/>
                  </a:lnTo>
                  <a:lnTo>
                    <a:pt x="121" y="26"/>
                  </a:lnTo>
                  <a:lnTo>
                    <a:pt x="97" y="50"/>
                  </a:lnTo>
                  <a:lnTo>
                    <a:pt x="100" y="54"/>
                  </a:lnTo>
                  <a:lnTo>
                    <a:pt x="102" y="49"/>
                  </a:lnTo>
                  <a:lnTo>
                    <a:pt x="100" y="48"/>
                  </a:lnTo>
                  <a:lnTo>
                    <a:pt x="98" y="49"/>
                  </a:lnTo>
                  <a:lnTo>
                    <a:pt x="103" y="49"/>
                  </a:lnTo>
                  <a:lnTo>
                    <a:pt x="78" y="37"/>
                  </a:lnTo>
                  <a:lnTo>
                    <a:pt x="75" y="42"/>
                  </a:lnTo>
                  <a:lnTo>
                    <a:pt x="80" y="39"/>
                  </a:lnTo>
                  <a:lnTo>
                    <a:pt x="74" y="27"/>
                  </a:lnTo>
                  <a:lnTo>
                    <a:pt x="73" y="26"/>
                  </a:lnTo>
                  <a:lnTo>
                    <a:pt x="71" y="25"/>
                  </a:lnTo>
                  <a:lnTo>
                    <a:pt x="71" y="25"/>
                  </a:lnTo>
                  <a:lnTo>
                    <a:pt x="47" y="18"/>
                  </a:lnTo>
                  <a:lnTo>
                    <a:pt x="45" y="23"/>
                  </a:lnTo>
                  <a:lnTo>
                    <a:pt x="48" y="18"/>
                  </a:lnTo>
                  <a:lnTo>
                    <a:pt x="5" y="0"/>
                  </a:lnTo>
                  <a:lnTo>
                    <a:pt x="0" y="11"/>
                  </a:lnTo>
                  <a:lnTo>
                    <a:pt x="43" y="29"/>
                  </a:lnTo>
                  <a:lnTo>
                    <a:pt x="44" y="29"/>
                  </a:lnTo>
                  <a:lnTo>
                    <a:pt x="68" y="36"/>
                  </a:lnTo>
                  <a:lnTo>
                    <a:pt x="69" y="30"/>
                  </a:lnTo>
                  <a:lnTo>
                    <a:pt x="65" y="33"/>
                  </a:lnTo>
                  <a:lnTo>
                    <a:pt x="71" y="45"/>
                  </a:lnTo>
                  <a:lnTo>
                    <a:pt x="71" y="46"/>
                  </a:lnTo>
                  <a:lnTo>
                    <a:pt x="73" y="48"/>
                  </a:lnTo>
                  <a:lnTo>
                    <a:pt x="98" y="60"/>
                  </a:lnTo>
                  <a:lnTo>
                    <a:pt x="98" y="59"/>
                  </a:lnTo>
                  <a:lnTo>
                    <a:pt x="100" y="60"/>
                  </a:lnTo>
                  <a:lnTo>
                    <a:pt x="102" y="59"/>
                  </a:lnTo>
                  <a:lnTo>
                    <a:pt x="104" y="59"/>
                  </a:lnTo>
                  <a:lnTo>
                    <a:pt x="128" y="35"/>
                  </a:lnTo>
                  <a:lnTo>
                    <a:pt x="128" y="34"/>
                  </a:lnTo>
                  <a:lnTo>
                    <a:pt x="130" y="30"/>
                  </a:lnTo>
                  <a:lnTo>
                    <a:pt x="128" y="26"/>
                  </a:lnTo>
                  <a:lnTo>
                    <a:pt x="126" y="25"/>
                  </a:lnTo>
                  <a:lnTo>
                    <a:pt x="124" y="24"/>
                  </a:lnTo>
                  <a:lnTo>
                    <a:pt x="122" y="25"/>
                  </a:lnTo>
                  <a:lnTo>
                    <a:pt x="121" y="25"/>
                  </a:lnTo>
                  <a:lnTo>
                    <a:pt x="85" y="4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7" name=""/>
            <p:cNvSpPr/>
            <p:nvPr/>
          </p:nvSpPr>
          <p:spPr>
            <a:xfrm>
              <a:off x="2792880" y="3303360"/>
              <a:ext cx="189000" cy="417240"/>
            </a:xfrm>
            <a:custGeom>
              <a:avLst/>
              <a:gdLst/>
              <a:ahLst/>
              <a:rect l="l" t="t" r="r" b="b"/>
              <a:pathLst>
                <a:path w="116" h="263">
                  <a:moveTo>
                    <a:pt x="12" y="0"/>
                  </a:moveTo>
                  <a:lnTo>
                    <a:pt x="0" y="0"/>
                  </a:lnTo>
                  <a:lnTo>
                    <a:pt x="0" y="61"/>
                  </a:lnTo>
                  <a:lnTo>
                    <a:pt x="0" y="61"/>
                  </a:lnTo>
                  <a:lnTo>
                    <a:pt x="2" y="65"/>
                  </a:lnTo>
                  <a:lnTo>
                    <a:pt x="2" y="66"/>
                  </a:lnTo>
                  <a:lnTo>
                    <a:pt x="63" y="152"/>
                  </a:lnTo>
                  <a:lnTo>
                    <a:pt x="67" y="147"/>
                  </a:lnTo>
                  <a:lnTo>
                    <a:pt x="61" y="147"/>
                  </a:lnTo>
                  <a:lnTo>
                    <a:pt x="61" y="172"/>
                  </a:lnTo>
                  <a:lnTo>
                    <a:pt x="67" y="172"/>
                  </a:lnTo>
                  <a:lnTo>
                    <a:pt x="67" y="166"/>
                  </a:lnTo>
                  <a:lnTo>
                    <a:pt x="65" y="167"/>
                  </a:lnTo>
                  <a:lnTo>
                    <a:pt x="63" y="168"/>
                  </a:lnTo>
                  <a:lnTo>
                    <a:pt x="67" y="166"/>
                  </a:lnTo>
                  <a:lnTo>
                    <a:pt x="49" y="166"/>
                  </a:lnTo>
                  <a:lnTo>
                    <a:pt x="49" y="166"/>
                  </a:lnTo>
                  <a:lnTo>
                    <a:pt x="47" y="167"/>
                  </a:lnTo>
                  <a:lnTo>
                    <a:pt x="46" y="168"/>
                  </a:lnTo>
                  <a:lnTo>
                    <a:pt x="21" y="192"/>
                  </a:lnTo>
                  <a:lnTo>
                    <a:pt x="20" y="192"/>
                  </a:lnTo>
                  <a:lnTo>
                    <a:pt x="19" y="195"/>
                  </a:lnTo>
                  <a:lnTo>
                    <a:pt x="13" y="232"/>
                  </a:lnTo>
                  <a:lnTo>
                    <a:pt x="18" y="233"/>
                  </a:lnTo>
                  <a:lnTo>
                    <a:pt x="14" y="229"/>
                  </a:lnTo>
                  <a:lnTo>
                    <a:pt x="15" y="229"/>
                  </a:lnTo>
                  <a:lnTo>
                    <a:pt x="3" y="241"/>
                  </a:lnTo>
                  <a:lnTo>
                    <a:pt x="2" y="241"/>
                  </a:lnTo>
                  <a:lnTo>
                    <a:pt x="0" y="245"/>
                  </a:lnTo>
                  <a:lnTo>
                    <a:pt x="2" y="249"/>
                  </a:lnTo>
                  <a:lnTo>
                    <a:pt x="4" y="250"/>
                  </a:lnTo>
                  <a:lnTo>
                    <a:pt x="5" y="251"/>
                  </a:lnTo>
                  <a:lnTo>
                    <a:pt x="91" y="263"/>
                  </a:lnTo>
                  <a:lnTo>
                    <a:pt x="92" y="263"/>
                  </a:lnTo>
                  <a:lnTo>
                    <a:pt x="94" y="262"/>
                  </a:lnTo>
                  <a:lnTo>
                    <a:pt x="96" y="262"/>
                  </a:lnTo>
                  <a:lnTo>
                    <a:pt x="114" y="250"/>
                  </a:lnTo>
                  <a:lnTo>
                    <a:pt x="114" y="249"/>
                  </a:lnTo>
                  <a:lnTo>
                    <a:pt x="116" y="245"/>
                  </a:lnTo>
                  <a:lnTo>
                    <a:pt x="114" y="241"/>
                  </a:lnTo>
                  <a:lnTo>
                    <a:pt x="114" y="241"/>
                  </a:lnTo>
                  <a:lnTo>
                    <a:pt x="108" y="235"/>
                  </a:lnTo>
                  <a:lnTo>
                    <a:pt x="104" y="239"/>
                  </a:lnTo>
                  <a:lnTo>
                    <a:pt x="109" y="237"/>
                  </a:lnTo>
                  <a:lnTo>
                    <a:pt x="84" y="170"/>
                  </a:lnTo>
                  <a:lnTo>
                    <a:pt x="83" y="168"/>
                  </a:lnTo>
                  <a:lnTo>
                    <a:pt x="81" y="167"/>
                  </a:lnTo>
                  <a:lnTo>
                    <a:pt x="79" y="166"/>
                  </a:lnTo>
                  <a:lnTo>
                    <a:pt x="67" y="166"/>
                  </a:lnTo>
                  <a:lnTo>
                    <a:pt x="67" y="178"/>
                  </a:lnTo>
                  <a:lnTo>
                    <a:pt x="79" y="178"/>
                  </a:lnTo>
                  <a:lnTo>
                    <a:pt x="75" y="176"/>
                  </a:lnTo>
                  <a:lnTo>
                    <a:pt x="77" y="177"/>
                  </a:lnTo>
                  <a:lnTo>
                    <a:pt x="79" y="172"/>
                  </a:lnTo>
                  <a:lnTo>
                    <a:pt x="74" y="174"/>
                  </a:lnTo>
                  <a:lnTo>
                    <a:pt x="99" y="241"/>
                  </a:lnTo>
                  <a:lnTo>
                    <a:pt x="100" y="243"/>
                  </a:lnTo>
                  <a:lnTo>
                    <a:pt x="101" y="244"/>
                  </a:lnTo>
                  <a:lnTo>
                    <a:pt x="107" y="250"/>
                  </a:lnTo>
                  <a:lnTo>
                    <a:pt x="106" y="241"/>
                  </a:lnTo>
                  <a:lnTo>
                    <a:pt x="104" y="245"/>
                  </a:lnTo>
                  <a:lnTo>
                    <a:pt x="106" y="249"/>
                  </a:lnTo>
                  <a:lnTo>
                    <a:pt x="110" y="245"/>
                  </a:lnTo>
                  <a:lnTo>
                    <a:pt x="107" y="240"/>
                  </a:lnTo>
                  <a:lnTo>
                    <a:pt x="89" y="252"/>
                  </a:lnTo>
                  <a:lnTo>
                    <a:pt x="92" y="257"/>
                  </a:lnTo>
                  <a:lnTo>
                    <a:pt x="93" y="251"/>
                  </a:lnTo>
                  <a:lnTo>
                    <a:pt x="7" y="239"/>
                  </a:lnTo>
                  <a:lnTo>
                    <a:pt x="10" y="249"/>
                  </a:lnTo>
                  <a:lnTo>
                    <a:pt x="12" y="245"/>
                  </a:lnTo>
                  <a:lnTo>
                    <a:pt x="10" y="241"/>
                  </a:lnTo>
                  <a:lnTo>
                    <a:pt x="8" y="240"/>
                  </a:lnTo>
                  <a:lnTo>
                    <a:pt x="6" y="245"/>
                  </a:lnTo>
                  <a:lnTo>
                    <a:pt x="10" y="250"/>
                  </a:lnTo>
                  <a:lnTo>
                    <a:pt x="22" y="238"/>
                  </a:lnTo>
                  <a:lnTo>
                    <a:pt x="22" y="237"/>
                  </a:lnTo>
                  <a:lnTo>
                    <a:pt x="24" y="233"/>
                  </a:lnTo>
                  <a:lnTo>
                    <a:pt x="24" y="234"/>
                  </a:lnTo>
                  <a:lnTo>
                    <a:pt x="30" y="197"/>
                  </a:lnTo>
                  <a:lnTo>
                    <a:pt x="24" y="196"/>
                  </a:lnTo>
                  <a:lnTo>
                    <a:pt x="28" y="201"/>
                  </a:lnTo>
                  <a:lnTo>
                    <a:pt x="53" y="177"/>
                  </a:lnTo>
                  <a:lnTo>
                    <a:pt x="49" y="178"/>
                  </a:lnTo>
                  <a:lnTo>
                    <a:pt x="51" y="177"/>
                  </a:lnTo>
                  <a:lnTo>
                    <a:pt x="49" y="172"/>
                  </a:lnTo>
                  <a:lnTo>
                    <a:pt x="49" y="178"/>
                  </a:lnTo>
                  <a:lnTo>
                    <a:pt x="67" y="178"/>
                  </a:lnTo>
                  <a:lnTo>
                    <a:pt x="67" y="178"/>
                  </a:lnTo>
                  <a:lnTo>
                    <a:pt x="69" y="177"/>
                  </a:lnTo>
                  <a:lnTo>
                    <a:pt x="71" y="176"/>
                  </a:lnTo>
                  <a:lnTo>
                    <a:pt x="73" y="172"/>
                  </a:lnTo>
                  <a:lnTo>
                    <a:pt x="73" y="172"/>
                  </a:lnTo>
                  <a:lnTo>
                    <a:pt x="73" y="147"/>
                  </a:lnTo>
                  <a:lnTo>
                    <a:pt x="73" y="147"/>
                  </a:lnTo>
                  <a:lnTo>
                    <a:pt x="71" y="143"/>
                  </a:lnTo>
                  <a:lnTo>
                    <a:pt x="71" y="143"/>
                  </a:lnTo>
                  <a:lnTo>
                    <a:pt x="10" y="57"/>
                  </a:lnTo>
                  <a:lnTo>
                    <a:pt x="6" y="61"/>
                  </a:lnTo>
                  <a:lnTo>
                    <a:pt x="12" y="6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8" name=""/>
            <p:cNvSpPr/>
            <p:nvPr/>
          </p:nvSpPr>
          <p:spPr>
            <a:xfrm>
              <a:off x="2810880" y="3684240"/>
              <a:ext cx="167400" cy="47520"/>
            </a:xfrm>
            <a:custGeom>
              <a:avLst/>
              <a:gdLst/>
              <a:ahLst/>
              <a:rect l="l" t="t" r="r" b="b"/>
              <a:pathLst>
                <a:path w="103" h="30">
                  <a:moveTo>
                    <a:pt x="3" y="0"/>
                  </a:moveTo>
                  <a:lnTo>
                    <a:pt x="0" y="11"/>
                  </a:lnTo>
                  <a:lnTo>
                    <a:pt x="80" y="30"/>
                  </a:lnTo>
                  <a:lnTo>
                    <a:pt x="81" y="30"/>
                  </a:lnTo>
                  <a:lnTo>
                    <a:pt x="83" y="29"/>
                  </a:lnTo>
                  <a:lnTo>
                    <a:pt x="85" y="29"/>
                  </a:lnTo>
                  <a:lnTo>
                    <a:pt x="103" y="10"/>
                  </a:lnTo>
                  <a:lnTo>
                    <a:pt x="96" y="1"/>
                  </a:lnTo>
                  <a:lnTo>
                    <a:pt x="78" y="20"/>
                  </a:lnTo>
                  <a:lnTo>
                    <a:pt x="81" y="18"/>
                  </a:lnTo>
                  <a:lnTo>
                    <a:pt x="79" y="19"/>
                  </a:lnTo>
                  <a:lnTo>
                    <a:pt x="81" y="24"/>
                  </a:lnTo>
                  <a:lnTo>
                    <a:pt x="83" y="1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9" name=""/>
            <p:cNvSpPr/>
            <p:nvPr/>
          </p:nvSpPr>
          <p:spPr>
            <a:xfrm>
              <a:off x="2794680" y="3320640"/>
              <a:ext cx="317520" cy="576000"/>
            </a:xfrm>
            <a:custGeom>
              <a:avLst/>
              <a:gdLst/>
              <a:ahLst/>
              <a:rect l="l" t="t" r="r" b="b"/>
              <a:pathLst>
                <a:path w="195" h="363">
                  <a:moveTo>
                    <a:pt x="11" y="0"/>
                  </a:moveTo>
                  <a:lnTo>
                    <a:pt x="0" y="2"/>
                  </a:lnTo>
                  <a:lnTo>
                    <a:pt x="6" y="45"/>
                  </a:lnTo>
                  <a:lnTo>
                    <a:pt x="7" y="48"/>
                  </a:lnTo>
                  <a:lnTo>
                    <a:pt x="7" y="49"/>
                  </a:lnTo>
                  <a:lnTo>
                    <a:pt x="68" y="141"/>
                  </a:lnTo>
                  <a:lnTo>
                    <a:pt x="72" y="136"/>
                  </a:lnTo>
                  <a:lnTo>
                    <a:pt x="67" y="138"/>
                  </a:lnTo>
                  <a:lnTo>
                    <a:pt x="98" y="224"/>
                  </a:lnTo>
                  <a:lnTo>
                    <a:pt x="99" y="225"/>
                  </a:lnTo>
                  <a:lnTo>
                    <a:pt x="105" y="237"/>
                  </a:lnTo>
                  <a:lnTo>
                    <a:pt x="109" y="234"/>
                  </a:lnTo>
                  <a:lnTo>
                    <a:pt x="104" y="236"/>
                  </a:lnTo>
                  <a:lnTo>
                    <a:pt x="135" y="310"/>
                  </a:lnTo>
                  <a:lnTo>
                    <a:pt x="136" y="312"/>
                  </a:lnTo>
                  <a:lnTo>
                    <a:pt x="138" y="313"/>
                  </a:lnTo>
                  <a:lnTo>
                    <a:pt x="139" y="314"/>
                  </a:lnTo>
                  <a:lnTo>
                    <a:pt x="169" y="320"/>
                  </a:lnTo>
                  <a:lnTo>
                    <a:pt x="170" y="314"/>
                  </a:lnTo>
                  <a:lnTo>
                    <a:pt x="166" y="318"/>
                  </a:lnTo>
                  <a:lnTo>
                    <a:pt x="168" y="319"/>
                  </a:lnTo>
                  <a:lnTo>
                    <a:pt x="165" y="317"/>
                  </a:lnTo>
                  <a:lnTo>
                    <a:pt x="184" y="360"/>
                  </a:lnTo>
                  <a:lnTo>
                    <a:pt x="189" y="357"/>
                  </a:lnTo>
                  <a:lnTo>
                    <a:pt x="193" y="353"/>
                  </a:lnTo>
                  <a:lnTo>
                    <a:pt x="191" y="352"/>
                  </a:lnTo>
                  <a:lnTo>
                    <a:pt x="189" y="351"/>
                  </a:lnTo>
                  <a:lnTo>
                    <a:pt x="187" y="352"/>
                  </a:lnTo>
                  <a:lnTo>
                    <a:pt x="185" y="353"/>
                  </a:lnTo>
                  <a:lnTo>
                    <a:pt x="183" y="357"/>
                  </a:lnTo>
                  <a:lnTo>
                    <a:pt x="194" y="354"/>
                  </a:lnTo>
                  <a:lnTo>
                    <a:pt x="175" y="317"/>
                  </a:lnTo>
                  <a:lnTo>
                    <a:pt x="174" y="316"/>
                  </a:lnTo>
                  <a:lnTo>
                    <a:pt x="172" y="315"/>
                  </a:lnTo>
                  <a:lnTo>
                    <a:pt x="171" y="314"/>
                  </a:lnTo>
                  <a:lnTo>
                    <a:pt x="134" y="308"/>
                  </a:lnTo>
                  <a:lnTo>
                    <a:pt x="133" y="314"/>
                  </a:lnTo>
                  <a:lnTo>
                    <a:pt x="137" y="310"/>
                  </a:lnTo>
                  <a:lnTo>
                    <a:pt x="135" y="309"/>
                  </a:lnTo>
                  <a:lnTo>
                    <a:pt x="139" y="313"/>
                  </a:lnTo>
                  <a:lnTo>
                    <a:pt x="121" y="233"/>
                  </a:lnTo>
                  <a:lnTo>
                    <a:pt x="115" y="234"/>
                  </a:lnTo>
                  <a:lnTo>
                    <a:pt x="111" y="238"/>
                  </a:lnTo>
                  <a:lnTo>
                    <a:pt x="113" y="239"/>
                  </a:lnTo>
                  <a:lnTo>
                    <a:pt x="115" y="240"/>
                  </a:lnTo>
                  <a:lnTo>
                    <a:pt x="117" y="239"/>
                  </a:lnTo>
                  <a:lnTo>
                    <a:pt x="119" y="238"/>
                  </a:lnTo>
                  <a:lnTo>
                    <a:pt x="121" y="234"/>
                  </a:lnTo>
                  <a:lnTo>
                    <a:pt x="111" y="237"/>
                  </a:lnTo>
                  <a:lnTo>
                    <a:pt x="129" y="274"/>
                  </a:lnTo>
                  <a:lnTo>
                    <a:pt x="129" y="275"/>
                  </a:lnTo>
                  <a:lnTo>
                    <a:pt x="131" y="276"/>
                  </a:lnTo>
                  <a:lnTo>
                    <a:pt x="133" y="277"/>
                  </a:lnTo>
                  <a:lnTo>
                    <a:pt x="189" y="283"/>
                  </a:lnTo>
                  <a:lnTo>
                    <a:pt x="189" y="277"/>
                  </a:lnTo>
                  <a:lnTo>
                    <a:pt x="183" y="277"/>
                  </a:lnTo>
                  <a:lnTo>
                    <a:pt x="185" y="281"/>
                  </a:lnTo>
                  <a:lnTo>
                    <a:pt x="187" y="282"/>
                  </a:lnTo>
                  <a:lnTo>
                    <a:pt x="183" y="277"/>
                  </a:lnTo>
                  <a:lnTo>
                    <a:pt x="183" y="357"/>
                  </a:lnTo>
                  <a:lnTo>
                    <a:pt x="195" y="357"/>
                  </a:lnTo>
                  <a:lnTo>
                    <a:pt x="195" y="277"/>
                  </a:lnTo>
                  <a:lnTo>
                    <a:pt x="195" y="277"/>
                  </a:lnTo>
                  <a:lnTo>
                    <a:pt x="193" y="273"/>
                  </a:lnTo>
                  <a:lnTo>
                    <a:pt x="191" y="272"/>
                  </a:lnTo>
                  <a:lnTo>
                    <a:pt x="190" y="271"/>
                  </a:lnTo>
                  <a:lnTo>
                    <a:pt x="134" y="265"/>
                  </a:lnTo>
                  <a:lnTo>
                    <a:pt x="137" y="267"/>
                  </a:lnTo>
                  <a:lnTo>
                    <a:pt x="135" y="266"/>
                  </a:lnTo>
                  <a:lnTo>
                    <a:pt x="133" y="271"/>
                  </a:lnTo>
                  <a:lnTo>
                    <a:pt x="138" y="268"/>
                  </a:lnTo>
                  <a:lnTo>
                    <a:pt x="120" y="231"/>
                  </a:lnTo>
                  <a:lnTo>
                    <a:pt x="119" y="230"/>
                  </a:lnTo>
                  <a:lnTo>
                    <a:pt x="117" y="229"/>
                  </a:lnTo>
                  <a:lnTo>
                    <a:pt x="115" y="228"/>
                  </a:lnTo>
                  <a:lnTo>
                    <a:pt x="113" y="229"/>
                  </a:lnTo>
                  <a:lnTo>
                    <a:pt x="111" y="230"/>
                  </a:lnTo>
                  <a:lnTo>
                    <a:pt x="109" y="234"/>
                  </a:lnTo>
                  <a:lnTo>
                    <a:pt x="109" y="234"/>
                  </a:lnTo>
                  <a:lnTo>
                    <a:pt x="110" y="235"/>
                  </a:lnTo>
                  <a:lnTo>
                    <a:pt x="128" y="315"/>
                  </a:lnTo>
                  <a:lnTo>
                    <a:pt x="129" y="318"/>
                  </a:lnTo>
                  <a:lnTo>
                    <a:pt x="131" y="319"/>
                  </a:lnTo>
                  <a:lnTo>
                    <a:pt x="132" y="320"/>
                  </a:lnTo>
                  <a:lnTo>
                    <a:pt x="169" y="326"/>
                  </a:lnTo>
                  <a:lnTo>
                    <a:pt x="166" y="324"/>
                  </a:lnTo>
                  <a:lnTo>
                    <a:pt x="168" y="325"/>
                  </a:lnTo>
                  <a:lnTo>
                    <a:pt x="170" y="320"/>
                  </a:lnTo>
                  <a:lnTo>
                    <a:pt x="166" y="324"/>
                  </a:lnTo>
                  <a:lnTo>
                    <a:pt x="185" y="361"/>
                  </a:lnTo>
                  <a:lnTo>
                    <a:pt x="185" y="361"/>
                  </a:lnTo>
                  <a:lnTo>
                    <a:pt x="187" y="362"/>
                  </a:lnTo>
                  <a:lnTo>
                    <a:pt x="189" y="363"/>
                  </a:lnTo>
                  <a:lnTo>
                    <a:pt x="191" y="362"/>
                  </a:lnTo>
                  <a:lnTo>
                    <a:pt x="193" y="361"/>
                  </a:lnTo>
                  <a:lnTo>
                    <a:pt x="195" y="357"/>
                  </a:lnTo>
                  <a:lnTo>
                    <a:pt x="194" y="355"/>
                  </a:lnTo>
                  <a:lnTo>
                    <a:pt x="175" y="312"/>
                  </a:lnTo>
                  <a:lnTo>
                    <a:pt x="174" y="310"/>
                  </a:lnTo>
                  <a:lnTo>
                    <a:pt x="172" y="309"/>
                  </a:lnTo>
                  <a:lnTo>
                    <a:pt x="171" y="308"/>
                  </a:lnTo>
                  <a:lnTo>
                    <a:pt x="141" y="302"/>
                  </a:lnTo>
                  <a:lnTo>
                    <a:pt x="144" y="304"/>
                  </a:lnTo>
                  <a:lnTo>
                    <a:pt x="142" y="303"/>
                  </a:lnTo>
                  <a:lnTo>
                    <a:pt x="140" y="308"/>
                  </a:lnTo>
                  <a:lnTo>
                    <a:pt x="145" y="306"/>
                  </a:lnTo>
                  <a:lnTo>
                    <a:pt x="114" y="232"/>
                  </a:lnTo>
                  <a:lnTo>
                    <a:pt x="114" y="231"/>
                  </a:lnTo>
                  <a:lnTo>
                    <a:pt x="108" y="219"/>
                  </a:lnTo>
                  <a:lnTo>
                    <a:pt x="103" y="222"/>
                  </a:lnTo>
                  <a:lnTo>
                    <a:pt x="108" y="220"/>
                  </a:lnTo>
                  <a:lnTo>
                    <a:pt x="77" y="134"/>
                  </a:lnTo>
                  <a:lnTo>
                    <a:pt x="76" y="132"/>
                  </a:lnTo>
                  <a:lnTo>
                    <a:pt x="76" y="132"/>
                  </a:lnTo>
                  <a:lnTo>
                    <a:pt x="15" y="40"/>
                  </a:lnTo>
                  <a:lnTo>
                    <a:pt x="11" y="44"/>
                  </a:lnTo>
                  <a:lnTo>
                    <a:pt x="17" y="4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0" name=""/>
            <p:cNvSpPr/>
            <p:nvPr/>
          </p:nvSpPr>
          <p:spPr>
            <a:xfrm>
              <a:off x="2754000" y="3184200"/>
              <a:ext cx="37080" cy="72720"/>
            </a:xfrm>
            <a:custGeom>
              <a:avLst/>
              <a:gdLst/>
              <a:ahLst/>
              <a:rect l="l" t="t" r="r" b="b"/>
              <a:pathLst>
                <a:path w="23" h="46">
                  <a:moveTo>
                    <a:pt x="12" y="46"/>
                  </a:moveTo>
                  <a:lnTo>
                    <a:pt x="23" y="43"/>
                  </a:lnTo>
                  <a:lnTo>
                    <a:pt x="11" y="0"/>
                  </a:lnTo>
                  <a:lnTo>
                    <a:pt x="0" y="3"/>
                  </a:lnTo>
                  <a:lnTo>
                    <a:pt x="12" y="4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1" name=""/>
            <p:cNvSpPr/>
            <p:nvPr/>
          </p:nvSpPr>
          <p:spPr>
            <a:xfrm>
              <a:off x="3162240" y="3727080"/>
              <a:ext cx="416880" cy="188640"/>
            </a:xfrm>
            <a:custGeom>
              <a:avLst/>
              <a:gdLst/>
              <a:ahLst/>
              <a:rect l="l" t="t" r="r" b="b"/>
              <a:pathLst>
                <a:path w="256" h="119">
                  <a:moveTo>
                    <a:pt x="256" y="6"/>
                  </a:moveTo>
                  <a:lnTo>
                    <a:pt x="247" y="0"/>
                  </a:lnTo>
                  <a:lnTo>
                    <a:pt x="235" y="24"/>
                  </a:lnTo>
                  <a:lnTo>
                    <a:pt x="239" y="27"/>
                  </a:lnTo>
                  <a:lnTo>
                    <a:pt x="237" y="22"/>
                  </a:lnTo>
                  <a:lnTo>
                    <a:pt x="4" y="108"/>
                  </a:lnTo>
                  <a:lnTo>
                    <a:pt x="4" y="108"/>
                  </a:lnTo>
                  <a:lnTo>
                    <a:pt x="2" y="109"/>
                  </a:lnTo>
                  <a:lnTo>
                    <a:pt x="0" y="113"/>
                  </a:lnTo>
                  <a:lnTo>
                    <a:pt x="0" y="119"/>
                  </a:lnTo>
                  <a:lnTo>
                    <a:pt x="12" y="119"/>
                  </a:lnTo>
                  <a:lnTo>
                    <a:pt x="12" y="113"/>
                  </a:lnTo>
                  <a:lnTo>
                    <a:pt x="8" y="118"/>
                  </a:lnTo>
                  <a:lnTo>
                    <a:pt x="10" y="117"/>
                  </a:lnTo>
                  <a:lnTo>
                    <a:pt x="12" y="113"/>
                  </a:lnTo>
                  <a:lnTo>
                    <a:pt x="6" y="113"/>
                  </a:lnTo>
                  <a:lnTo>
                    <a:pt x="8" y="119"/>
                  </a:lnTo>
                  <a:lnTo>
                    <a:pt x="241" y="33"/>
                  </a:lnTo>
                  <a:lnTo>
                    <a:pt x="241" y="32"/>
                  </a:lnTo>
                  <a:lnTo>
                    <a:pt x="243" y="31"/>
                  </a:lnTo>
                  <a:lnTo>
                    <a:pt x="244" y="30"/>
                  </a:lnTo>
                  <a:lnTo>
                    <a:pt x="256" y="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2" name=""/>
            <p:cNvSpPr/>
            <p:nvPr/>
          </p:nvSpPr>
          <p:spPr>
            <a:xfrm>
              <a:off x="3172320" y="3750840"/>
              <a:ext cx="418320" cy="174240"/>
            </a:xfrm>
            <a:custGeom>
              <a:avLst/>
              <a:gdLst/>
              <a:ahLst/>
              <a:rect l="l" t="t" r="r" b="b"/>
              <a:pathLst>
                <a:path w="257" h="110">
                  <a:moveTo>
                    <a:pt x="12" y="110"/>
                  </a:moveTo>
                  <a:lnTo>
                    <a:pt x="233" y="24"/>
                  </a:lnTo>
                  <a:lnTo>
                    <a:pt x="257" y="37"/>
                  </a:lnTo>
                  <a:lnTo>
                    <a:pt x="257" y="0"/>
                  </a:lnTo>
                  <a:lnTo>
                    <a:pt x="245" y="18"/>
                  </a:lnTo>
                  <a:lnTo>
                    <a:pt x="12" y="104"/>
                  </a:lnTo>
                  <a:lnTo>
                    <a:pt x="0" y="110"/>
                  </a:lnTo>
                  <a:lnTo>
                    <a:pt x="12" y="1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3" name=""/>
            <p:cNvSpPr/>
            <p:nvPr/>
          </p:nvSpPr>
          <p:spPr>
            <a:xfrm>
              <a:off x="3162240" y="3741480"/>
              <a:ext cx="438120" cy="193320"/>
            </a:xfrm>
            <a:custGeom>
              <a:avLst/>
              <a:gdLst/>
              <a:ahLst/>
              <a:rect l="l" t="t" r="r" b="b"/>
              <a:pathLst>
                <a:path w="269" h="122">
                  <a:moveTo>
                    <a:pt x="16" y="111"/>
                  </a:moveTo>
                  <a:lnTo>
                    <a:pt x="20" y="122"/>
                  </a:lnTo>
                  <a:lnTo>
                    <a:pt x="241" y="36"/>
                  </a:lnTo>
                  <a:lnTo>
                    <a:pt x="239" y="30"/>
                  </a:lnTo>
                  <a:lnTo>
                    <a:pt x="237" y="35"/>
                  </a:lnTo>
                  <a:lnTo>
                    <a:pt x="239" y="36"/>
                  </a:lnTo>
                  <a:lnTo>
                    <a:pt x="236" y="35"/>
                  </a:lnTo>
                  <a:lnTo>
                    <a:pt x="260" y="48"/>
                  </a:lnTo>
                  <a:lnTo>
                    <a:pt x="261" y="48"/>
                  </a:lnTo>
                  <a:lnTo>
                    <a:pt x="263" y="49"/>
                  </a:lnTo>
                  <a:lnTo>
                    <a:pt x="265" y="48"/>
                  </a:lnTo>
                  <a:lnTo>
                    <a:pt x="267" y="47"/>
                  </a:lnTo>
                  <a:lnTo>
                    <a:pt x="269" y="43"/>
                  </a:lnTo>
                  <a:lnTo>
                    <a:pt x="269" y="6"/>
                  </a:lnTo>
                  <a:lnTo>
                    <a:pt x="269" y="6"/>
                  </a:lnTo>
                  <a:lnTo>
                    <a:pt x="267" y="2"/>
                  </a:lnTo>
                  <a:lnTo>
                    <a:pt x="265" y="1"/>
                  </a:lnTo>
                  <a:lnTo>
                    <a:pt x="263" y="0"/>
                  </a:lnTo>
                  <a:lnTo>
                    <a:pt x="261" y="1"/>
                  </a:lnTo>
                  <a:lnTo>
                    <a:pt x="259" y="2"/>
                  </a:lnTo>
                  <a:lnTo>
                    <a:pt x="247" y="20"/>
                  </a:lnTo>
                  <a:lnTo>
                    <a:pt x="251" y="24"/>
                  </a:lnTo>
                  <a:lnTo>
                    <a:pt x="249" y="19"/>
                  </a:lnTo>
                  <a:lnTo>
                    <a:pt x="16" y="105"/>
                  </a:lnTo>
                  <a:lnTo>
                    <a:pt x="16" y="105"/>
                  </a:lnTo>
                  <a:lnTo>
                    <a:pt x="4" y="111"/>
                  </a:lnTo>
                  <a:lnTo>
                    <a:pt x="2" y="112"/>
                  </a:lnTo>
                  <a:lnTo>
                    <a:pt x="0" y="116"/>
                  </a:lnTo>
                  <a:lnTo>
                    <a:pt x="2" y="120"/>
                  </a:lnTo>
                  <a:lnTo>
                    <a:pt x="4" y="121"/>
                  </a:lnTo>
                  <a:lnTo>
                    <a:pt x="6" y="122"/>
                  </a:lnTo>
                  <a:lnTo>
                    <a:pt x="18" y="122"/>
                  </a:lnTo>
                  <a:lnTo>
                    <a:pt x="18" y="110"/>
                  </a:lnTo>
                  <a:lnTo>
                    <a:pt x="6" y="110"/>
                  </a:lnTo>
                  <a:lnTo>
                    <a:pt x="10" y="120"/>
                  </a:lnTo>
                  <a:lnTo>
                    <a:pt x="12" y="116"/>
                  </a:lnTo>
                  <a:lnTo>
                    <a:pt x="10" y="112"/>
                  </a:lnTo>
                  <a:lnTo>
                    <a:pt x="8" y="111"/>
                  </a:lnTo>
                  <a:lnTo>
                    <a:pt x="6" y="116"/>
                  </a:lnTo>
                  <a:lnTo>
                    <a:pt x="9" y="122"/>
                  </a:lnTo>
                  <a:lnTo>
                    <a:pt x="21" y="116"/>
                  </a:lnTo>
                  <a:lnTo>
                    <a:pt x="18" y="110"/>
                  </a:lnTo>
                  <a:lnTo>
                    <a:pt x="20" y="116"/>
                  </a:lnTo>
                  <a:lnTo>
                    <a:pt x="253" y="30"/>
                  </a:lnTo>
                  <a:lnTo>
                    <a:pt x="253" y="29"/>
                  </a:lnTo>
                  <a:lnTo>
                    <a:pt x="255" y="29"/>
                  </a:lnTo>
                  <a:lnTo>
                    <a:pt x="267" y="11"/>
                  </a:lnTo>
                  <a:lnTo>
                    <a:pt x="257" y="6"/>
                  </a:lnTo>
                  <a:lnTo>
                    <a:pt x="259" y="10"/>
                  </a:lnTo>
                  <a:lnTo>
                    <a:pt x="261" y="11"/>
                  </a:lnTo>
                  <a:lnTo>
                    <a:pt x="263" y="12"/>
                  </a:lnTo>
                  <a:lnTo>
                    <a:pt x="265" y="11"/>
                  </a:lnTo>
                  <a:lnTo>
                    <a:pt x="263" y="6"/>
                  </a:lnTo>
                  <a:lnTo>
                    <a:pt x="257" y="6"/>
                  </a:lnTo>
                  <a:lnTo>
                    <a:pt x="257" y="43"/>
                  </a:lnTo>
                  <a:lnTo>
                    <a:pt x="265" y="38"/>
                  </a:lnTo>
                  <a:lnTo>
                    <a:pt x="263" y="37"/>
                  </a:lnTo>
                  <a:lnTo>
                    <a:pt x="261" y="38"/>
                  </a:lnTo>
                  <a:lnTo>
                    <a:pt x="259" y="39"/>
                  </a:lnTo>
                  <a:lnTo>
                    <a:pt x="257" y="43"/>
                  </a:lnTo>
                  <a:lnTo>
                    <a:pt x="263" y="43"/>
                  </a:lnTo>
                  <a:lnTo>
                    <a:pt x="266" y="38"/>
                  </a:lnTo>
                  <a:lnTo>
                    <a:pt x="242" y="25"/>
                  </a:lnTo>
                  <a:lnTo>
                    <a:pt x="241" y="25"/>
                  </a:lnTo>
                  <a:lnTo>
                    <a:pt x="239" y="24"/>
                  </a:lnTo>
                  <a:lnTo>
                    <a:pt x="237" y="25"/>
                  </a:lnTo>
                  <a:lnTo>
                    <a:pt x="16" y="1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4" name=""/>
            <p:cNvSpPr/>
            <p:nvPr/>
          </p:nvSpPr>
          <p:spPr>
            <a:xfrm>
              <a:off x="3574440" y="3725640"/>
              <a:ext cx="346680" cy="72720"/>
            </a:xfrm>
            <a:custGeom>
              <a:avLst/>
              <a:gdLst/>
              <a:ahLst/>
              <a:rect l="l" t="t" r="r" b="b"/>
              <a:pathLst>
                <a:path w="213" h="46">
                  <a:moveTo>
                    <a:pt x="8" y="0"/>
                  </a:moveTo>
                  <a:lnTo>
                    <a:pt x="0" y="9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6"/>
                  </a:lnTo>
                  <a:lnTo>
                    <a:pt x="30" y="46"/>
                  </a:lnTo>
                  <a:lnTo>
                    <a:pt x="213" y="34"/>
                  </a:lnTo>
                  <a:lnTo>
                    <a:pt x="212" y="22"/>
                  </a:lnTo>
                  <a:lnTo>
                    <a:pt x="29" y="34"/>
                  </a:lnTo>
                  <a:lnTo>
                    <a:pt x="31" y="35"/>
                  </a:lnTo>
                  <a:lnTo>
                    <a:pt x="29" y="34"/>
                  </a:lnTo>
                  <a:lnTo>
                    <a:pt x="29" y="40"/>
                  </a:lnTo>
                  <a:lnTo>
                    <a:pt x="33" y="3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5" name=""/>
            <p:cNvSpPr/>
            <p:nvPr/>
          </p:nvSpPr>
          <p:spPr>
            <a:xfrm>
              <a:off x="3131640" y="3916080"/>
              <a:ext cx="755280" cy="271080"/>
            </a:xfrm>
            <a:custGeom>
              <a:avLst/>
              <a:gdLst/>
              <a:ahLst/>
              <a:rect l="l" t="t" r="r" b="b"/>
              <a:pathLst>
                <a:path w="464" h="171">
                  <a:moveTo>
                    <a:pt x="457" y="171"/>
                  </a:moveTo>
                  <a:lnTo>
                    <a:pt x="464" y="161"/>
                  </a:lnTo>
                  <a:lnTo>
                    <a:pt x="439" y="142"/>
                  </a:lnTo>
                  <a:lnTo>
                    <a:pt x="437" y="142"/>
                  </a:lnTo>
                  <a:lnTo>
                    <a:pt x="437" y="142"/>
                  </a:lnTo>
                  <a:lnTo>
                    <a:pt x="376" y="124"/>
                  </a:lnTo>
                  <a:lnTo>
                    <a:pt x="374" y="123"/>
                  </a:lnTo>
                  <a:lnTo>
                    <a:pt x="372" y="124"/>
                  </a:lnTo>
                  <a:lnTo>
                    <a:pt x="372" y="124"/>
                  </a:lnTo>
                  <a:lnTo>
                    <a:pt x="335" y="142"/>
                  </a:lnTo>
                  <a:lnTo>
                    <a:pt x="337" y="147"/>
                  </a:lnTo>
                  <a:lnTo>
                    <a:pt x="338" y="141"/>
                  </a:lnTo>
                  <a:lnTo>
                    <a:pt x="234" y="123"/>
                  </a:lnTo>
                  <a:lnTo>
                    <a:pt x="233" y="129"/>
                  </a:lnTo>
                  <a:lnTo>
                    <a:pt x="235" y="124"/>
                  </a:lnTo>
                  <a:lnTo>
                    <a:pt x="237" y="124"/>
                  </a:lnTo>
                  <a:lnTo>
                    <a:pt x="133" y="50"/>
                  </a:lnTo>
                  <a:lnTo>
                    <a:pt x="131" y="50"/>
                  </a:lnTo>
                  <a:lnTo>
                    <a:pt x="129" y="49"/>
                  </a:lnTo>
                  <a:lnTo>
                    <a:pt x="128" y="50"/>
                  </a:lnTo>
                  <a:lnTo>
                    <a:pt x="73" y="63"/>
                  </a:lnTo>
                  <a:lnTo>
                    <a:pt x="74" y="68"/>
                  </a:lnTo>
                  <a:lnTo>
                    <a:pt x="74" y="62"/>
                  </a:lnTo>
                  <a:lnTo>
                    <a:pt x="76" y="63"/>
                  </a:lnTo>
                  <a:lnTo>
                    <a:pt x="8" y="38"/>
                  </a:lnTo>
                  <a:lnTo>
                    <a:pt x="6" y="43"/>
                  </a:lnTo>
                  <a:lnTo>
                    <a:pt x="12" y="43"/>
                  </a:lnTo>
                  <a:lnTo>
                    <a:pt x="10" y="39"/>
                  </a:lnTo>
                  <a:lnTo>
                    <a:pt x="8" y="38"/>
                  </a:lnTo>
                  <a:lnTo>
                    <a:pt x="12" y="43"/>
                  </a:lnTo>
                  <a:lnTo>
                    <a:pt x="12" y="37"/>
                  </a:lnTo>
                  <a:lnTo>
                    <a:pt x="6" y="37"/>
                  </a:lnTo>
                  <a:lnTo>
                    <a:pt x="10" y="41"/>
                  </a:lnTo>
                  <a:lnTo>
                    <a:pt x="10" y="42"/>
                  </a:lnTo>
                  <a:lnTo>
                    <a:pt x="16" y="36"/>
                  </a:lnTo>
                  <a:lnTo>
                    <a:pt x="16" y="36"/>
                  </a:lnTo>
                  <a:lnTo>
                    <a:pt x="29" y="17"/>
                  </a:lnTo>
                  <a:lnTo>
                    <a:pt x="29" y="16"/>
                  </a:lnTo>
                  <a:lnTo>
                    <a:pt x="31" y="12"/>
                  </a:lnTo>
                  <a:lnTo>
                    <a:pt x="31" y="6"/>
                  </a:lnTo>
                  <a:lnTo>
                    <a:pt x="31" y="6"/>
                  </a:lnTo>
                  <a:lnTo>
                    <a:pt x="29" y="2"/>
                  </a:lnTo>
                  <a:lnTo>
                    <a:pt x="27" y="1"/>
                  </a:lnTo>
                  <a:lnTo>
                    <a:pt x="25" y="0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15" y="7"/>
                  </a:lnTo>
                  <a:lnTo>
                    <a:pt x="14" y="8"/>
                  </a:lnTo>
                  <a:lnTo>
                    <a:pt x="13" y="11"/>
                  </a:lnTo>
                  <a:lnTo>
                    <a:pt x="7" y="30"/>
                  </a:lnTo>
                  <a:lnTo>
                    <a:pt x="18" y="33"/>
                  </a:lnTo>
                  <a:lnTo>
                    <a:pt x="24" y="14"/>
                  </a:lnTo>
                  <a:lnTo>
                    <a:pt x="18" y="12"/>
                  </a:lnTo>
                  <a:lnTo>
                    <a:pt x="22" y="17"/>
                  </a:lnTo>
                  <a:lnTo>
                    <a:pt x="29" y="11"/>
                  </a:lnTo>
                  <a:lnTo>
                    <a:pt x="19" y="6"/>
                  </a:lnTo>
                  <a:lnTo>
                    <a:pt x="21" y="10"/>
                  </a:lnTo>
                  <a:lnTo>
                    <a:pt x="23" y="11"/>
                  </a:lnTo>
                  <a:lnTo>
                    <a:pt x="25" y="12"/>
                  </a:lnTo>
                  <a:lnTo>
                    <a:pt x="27" y="11"/>
                  </a:lnTo>
                  <a:lnTo>
                    <a:pt x="25" y="6"/>
                  </a:lnTo>
                  <a:lnTo>
                    <a:pt x="19" y="6"/>
                  </a:lnTo>
                  <a:lnTo>
                    <a:pt x="19" y="12"/>
                  </a:lnTo>
                  <a:lnTo>
                    <a:pt x="25" y="12"/>
                  </a:lnTo>
                  <a:lnTo>
                    <a:pt x="21" y="8"/>
                  </a:lnTo>
                  <a:lnTo>
                    <a:pt x="8" y="27"/>
                  </a:lnTo>
                  <a:lnTo>
                    <a:pt x="12" y="31"/>
                  </a:lnTo>
                  <a:lnTo>
                    <a:pt x="9" y="27"/>
                  </a:lnTo>
                  <a:lnTo>
                    <a:pt x="3" y="33"/>
                  </a:lnTo>
                  <a:lnTo>
                    <a:pt x="2" y="33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47"/>
                  </a:lnTo>
                  <a:lnTo>
                    <a:pt x="4" y="48"/>
                  </a:lnTo>
                  <a:lnTo>
                    <a:pt x="4" y="49"/>
                  </a:lnTo>
                  <a:lnTo>
                    <a:pt x="72" y="74"/>
                  </a:lnTo>
                  <a:lnTo>
                    <a:pt x="74" y="74"/>
                  </a:lnTo>
                  <a:lnTo>
                    <a:pt x="76" y="74"/>
                  </a:lnTo>
                  <a:lnTo>
                    <a:pt x="131" y="61"/>
                  </a:lnTo>
                  <a:lnTo>
                    <a:pt x="127" y="60"/>
                  </a:lnTo>
                  <a:lnTo>
                    <a:pt x="129" y="61"/>
                  </a:lnTo>
                  <a:lnTo>
                    <a:pt x="129" y="55"/>
                  </a:lnTo>
                  <a:lnTo>
                    <a:pt x="126" y="60"/>
                  </a:lnTo>
                  <a:lnTo>
                    <a:pt x="230" y="134"/>
                  </a:lnTo>
                  <a:lnTo>
                    <a:pt x="231" y="134"/>
                  </a:lnTo>
                  <a:lnTo>
                    <a:pt x="232" y="135"/>
                  </a:lnTo>
                  <a:lnTo>
                    <a:pt x="336" y="153"/>
                  </a:lnTo>
                  <a:lnTo>
                    <a:pt x="337" y="153"/>
                  </a:lnTo>
                  <a:lnTo>
                    <a:pt x="339" y="152"/>
                  </a:lnTo>
                  <a:lnTo>
                    <a:pt x="340" y="153"/>
                  </a:lnTo>
                  <a:lnTo>
                    <a:pt x="377" y="135"/>
                  </a:lnTo>
                  <a:lnTo>
                    <a:pt x="374" y="135"/>
                  </a:lnTo>
                  <a:lnTo>
                    <a:pt x="376" y="134"/>
                  </a:lnTo>
                  <a:lnTo>
                    <a:pt x="374" y="129"/>
                  </a:lnTo>
                  <a:lnTo>
                    <a:pt x="373" y="135"/>
                  </a:lnTo>
                  <a:lnTo>
                    <a:pt x="434" y="153"/>
                  </a:lnTo>
                  <a:lnTo>
                    <a:pt x="435" y="147"/>
                  </a:lnTo>
                  <a:lnTo>
                    <a:pt x="432" y="152"/>
                  </a:lnTo>
                  <a:lnTo>
                    <a:pt x="457" y="17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6" name=""/>
            <p:cNvSpPr/>
            <p:nvPr/>
          </p:nvSpPr>
          <p:spPr>
            <a:xfrm>
              <a:off x="3092760" y="3887640"/>
              <a:ext cx="79560" cy="47160"/>
            </a:xfrm>
            <a:custGeom>
              <a:avLst/>
              <a:gdLst/>
              <a:ahLst/>
              <a:rect l="l" t="t" r="r" b="b"/>
              <a:pathLst>
                <a:path w="49" h="30">
                  <a:moveTo>
                    <a:pt x="49" y="30"/>
                  </a:moveTo>
                  <a:lnTo>
                    <a:pt x="49" y="18"/>
                  </a:lnTo>
                  <a:lnTo>
                    <a:pt x="42" y="18"/>
                  </a:lnTo>
                  <a:lnTo>
                    <a:pt x="42" y="24"/>
                  </a:lnTo>
                  <a:lnTo>
                    <a:pt x="45" y="19"/>
                  </a:lnTo>
                  <a:lnTo>
                    <a:pt x="15" y="7"/>
                  </a:lnTo>
                  <a:lnTo>
                    <a:pt x="12" y="12"/>
                  </a:lnTo>
                  <a:lnTo>
                    <a:pt x="16" y="8"/>
                  </a:lnTo>
                  <a:lnTo>
                    <a:pt x="10" y="2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2" y="10"/>
                  </a:lnTo>
                  <a:lnTo>
                    <a:pt x="3" y="11"/>
                  </a:lnTo>
                  <a:lnTo>
                    <a:pt x="9" y="17"/>
                  </a:lnTo>
                  <a:lnTo>
                    <a:pt x="10" y="17"/>
                  </a:lnTo>
                  <a:lnTo>
                    <a:pt x="10" y="18"/>
                  </a:lnTo>
                  <a:lnTo>
                    <a:pt x="40" y="30"/>
                  </a:lnTo>
                  <a:lnTo>
                    <a:pt x="42" y="30"/>
                  </a:lnTo>
                  <a:lnTo>
                    <a:pt x="49" y="3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7" name=""/>
            <p:cNvSpPr/>
            <p:nvPr/>
          </p:nvSpPr>
          <p:spPr>
            <a:xfrm>
              <a:off x="3032280" y="3868560"/>
              <a:ext cx="149400" cy="66240"/>
            </a:xfrm>
            <a:custGeom>
              <a:avLst/>
              <a:gdLst/>
              <a:ahLst/>
              <a:rect l="l" t="t" r="r" b="b"/>
              <a:pathLst>
                <a:path w="92" h="42">
                  <a:moveTo>
                    <a:pt x="0" y="12"/>
                  </a:moveTo>
                  <a:lnTo>
                    <a:pt x="0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8" y="23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8" y="11"/>
                  </a:lnTo>
                  <a:lnTo>
                    <a:pt x="10" y="10"/>
                  </a:lnTo>
                  <a:lnTo>
                    <a:pt x="6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6" y="12"/>
                  </a:lnTo>
                  <a:lnTo>
                    <a:pt x="53" y="24"/>
                  </a:lnTo>
                  <a:lnTo>
                    <a:pt x="55" y="24"/>
                  </a:lnTo>
                  <a:lnTo>
                    <a:pt x="61" y="24"/>
                  </a:lnTo>
                  <a:lnTo>
                    <a:pt x="61" y="18"/>
                  </a:lnTo>
                  <a:lnTo>
                    <a:pt x="59" y="24"/>
                  </a:lnTo>
                  <a:lnTo>
                    <a:pt x="84" y="36"/>
                  </a:lnTo>
                  <a:lnTo>
                    <a:pt x="86" y="30"/>
                  </a:lnTo>
                  <a:lnTo>
                    <a:pt x="80" y="30"/>
                  </a:lnTo>
                  <a:lnTo>
                    <a:pt x="82" y="34"/>
                  </a:lnTo>
                  <a:lnTo>
                    <a:pt x="80" y="30"/>
                  </a:lnTo>
                  <a:lnTo>
                    <a:pt x="80" y="36"/>
                  </a:lnTo>
                  <a:lnTo>
                    <a:pt x="86" y="36"/>
                  </a:lnTo>
                  <a:lnTo>
                    <a:pt x="88" y="31"/>
                  </a:lnTo>
                  <a:lnTo>
                    <a:pt x="86" y="30"/>
                  </a:lnTo>
                  <a:lnTo>
                    <a:pt x="84" y="31"/>
                  </a:lnTo>
                  <a:lnTo>
                    <a:pt x="82" y="32"/>
                  </a:lnTo>
                  <a:lnTo>
                    <a:pt x="89" y="31"/>
                  </a:lnTo>
                  <a:lnTo>
                    <a:pt x="52" y="13"/>
                  </a:lnTo>
                  <a:lnTo>
                    <a:pt x="51" y="13"/>
                  </a:lnTo>
                  <a:lnTo>
                    <a:pt x="49" y="12"/>
                  </a:lnTo>
                  <a:lnTo>
                    <a:pt x="43" y="12"/>
                  </a:lnTo>
                  <a:lnTo>
                    <a:pt x="43" y="18"/>
                  </a:lnTo>
                  <a:lnTo>
                    <a:pt x="49" y="18"/>
                  </a:lnTo>
                  <a:lnTo>
                    <a:pt x="47" y="14"/>
                  </a:lnTo>
                  <a:lnTo>
                    <a:pt x="45" y="13"/>
                  </a:lnTo>
                  <a:lnTo>
                    <a:pt x="49" y="18"/>
                  </a:lnTo>
                  <a:lnTo>
                    <a:pt x="49" y="12"/>
                  </a:lnTo>
                  <a:lnTo>
                    <a:pt x="37" y="12"/>
                  </a:lnTo>
                  <a:lnTo>
                    <a:pt x="37" y="18"/>
                  </a:lnTo>
                  <a:lnTo>
                    <a:pt x="37" y="18"/>
                  </a:lnTo>
                  <a:lnTo>
                    <a:pt x="39" y="22"/>
                  </a:lnTo>
                  <a:lnTo>
                    <a:pt x="41" y="23"/>
                  </a:lnTo>
                  <a:lnTo>
                    <a:pt x="43" y="24"/>
                  </a:lnTo>
                  <a:lnTo>
                    <a:pt x="49" y="24"/>
                  </a:lnTo>
                  <a:lnTo>
                    <a:pt x="49" y="18"/>
                  </a:lnTo>
                  <a:lnTo>
                    <a:pt x="47" y="24"/>
                  </a:lnTo>
                  <a:lnTo>
                    <a:pt x="84" y="42"/>
                  </a:lnTo>
                  <a:lnTo>
                    <a:pt x="84" y="41"/>
                  </a:lnTo>
                  <a:lnTo>
                    <a:pt x="86" y="42"/>
                  </a:lnTo>
                  <a:lnTo>
                    <a:pt x="88" y="41"/>
                  </a:lnTo>
                  <a:lnTo>
                    <a:pt x="90" y="40"/>
                  </a:lnTo>
                  <a:lnTo>
                    <a:pt x="92" y="36"/>
                  </a:lnTo>
                  <a:lnTo>
                    <a:pt x="92" y="36"/>
                  </a:lnTo>
                  <a:lnTo>
                    <a:pt x="92" y="30"/>
                  </a:lnTo>
                  <a:lnTo>
                    <a:pt x="92" y="30"/>
                  </a:lnTo>
                  <a:lnTo>
                    <a:pt x="90" y="26"/>
                  </a:lnTo>
                  <a:lnTo>
                    <a:pt x="89" y="25"/>
                  </a:lnTo>
                  <a:lnTo>
                    <a:pt x="64" y="13"/>
                  </a:lnTo>
                  <a:lnTo>
                    <a:pt x="63" y="13"/>
                  </a:lnTo>
                  <a:lnTo>
                    <a:pt x="61" y="12"/>
                  </a:lnTo>
                  <a:lnTo>
                    <a:pt x="55" y="12"/>
                  </a:lnTo>
                  <a:lnTo>
                    <a:pt x="55" y="18"/>
                  </a:lnTo>
                  <a:lnTo>
                    <a:pt x="57" y="13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18"/>
                  </a:lnTo>
                  <a:lnTo>
                    <a:pt x="6" y="12"/>
                  </a:lnTo>
                  <a:lnTo>
                    <a:pt x="4" y="13"/>
                  </a:lnTo>
                  <a:lnTo>
                    <a:pt x="2" y="14"/>
                  </a:lnTo>
                  <a:lnTo>
                    <a:pt x="0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8" name=""/>
            <p:cNvSpPr/>
            <p:nvPr/>
          </p:nvSpPr>
          <p:spPr>
            <a:xfrm>
              <a:off x="3029040" y="3868560"/>
              <a:ext cx="136440" cy="56520"/>
            </a:xfrm>
            <a:custGeom>
              <a:avLst/>
              <a:gdLst/>
              <a:ahLst/>
              <a:rect l="l" t="t" r="r" b="b"/>
              <a:pathLst>
                <a:path w="84" h="36">
                  <a:moveTo>
                    <a:pt x="0" y="19"/>
                  </a:moveTo>
                  <a:lnTo>
                    <a:pt x="5" y="30"/>
                  </a:lnTo>
                  <a:lnTo>
                    <a:pt x="17" y="24"/>
                  </a:lnTo>
                  <a:lnTo>
                    <a:pt x="18" y="22"/>
                  </a:lnTo>
                  <a:lnTo>
                    <a:pt x="20" y="18"/>
                  </a:lnTo>
                  <a:lnTo>
                    <a:pt x="20" y="12"/>
                  </a:lnTo>
                  <a:lnTo>
                    <a:pt x="14" y="12"/>
                  </a:lnTo>
                  <a:lnTo>
                    <a:pt x="18" y="16"/>
                  </a:lnTo>
                  <a:lnTo>
                    <a:pt x="18" y="17"/>
                  </a:lnTo>
                  <a:lnTo>
                    <a:pt x="24" y="11"/>
                  </a:lnTo>
                  <a:lnTo>
                    <a:pt x="20" y="6"/>
                  </a:lnTo>
                  <a:lnTo>
                    <a:pt x="20" y="12"/>
                  </a:lnTo>
                  <a:lnTo>
                    <a:pt x="22" y="11"/>
                  </a:lnTo>
                  <a:lnTo>
                    <a:pt x="18" y="12"/>
                  </a:lnTo>
                  <a:lnTo>
                    <a:pt x="36" y="18"/>
                  </a:lnTo>
                  <a:lnTo>
                    <a:pt x="38" y="12"/>
                  </a:lnTo>
                  <a:lnTo>
                    <a:pt x="36" y="18"/>
                  </a:lnTo>
                  <a:lnTo>
                    <a:pt x="49" y="24"/>
                  </a:lnTo>
                  <a:lnTo>
                    <a:pt x="79" y="36"/>
                  </a:lnTo>
                  <a:lnTo>
                    <a:pt x="84" y="25"/>
                  </a:lnTo>
                  <a:lnTo>
                    <a:pt x="54" y="13"/>
                  </a:lnTo>
                  <a:lnTo>
                    <a:pt x="41" y="7"/>
                  </a:lnTo>
                  <a:lnTo>
                    <a:pt x="40" y="7"/>
                  </a:lnTo>
                  <a:lnTo>
                    <a:pt x="22" y="1"/>
                  </a:lnTo>
                  <a:lnTo>
                    <a:pt x="20" y="0"/>
                  </a:lnTo>
                  <a:lnTo>
                    <a:pt x="18" y="1"/>
                  </a:lnTo>
                  <a:lnTo>
                    <a:pt x="17" y="2"/>
                  </a:lnTo>
                  <a:lnTo>
                    <a:pt x="11" y="8"/>
                  </a:lnTo>
                  <a:lnTo>
                    <a:pt x="10" y="8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8" y="18"/>
                  </a:lnTo>
                  <a:lnTo>
                    <a:pt x="10" y="14"/>
                  </a:lnTo>
                  <a:lnTo>
                    <a:pt x="8" y="18"/>
                  </a:lnTo>
                  <a:lnTo>
                    <a:pt x="14" y="18"/>
                  </a:lnTo>
                  <a:lnTo>
                    <a:pt x="12" y="13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9" name=""/>
            <p:cNvSpPr/>
            <p:nvPr/>
          </p:nvSpPr>
          <p:spPr>
            <a:xfrm>
              <a:off x="3156120" y="3536640"/>
              <a:ext cx="755280" cy="396720"/>
            </a:xfrm>
            <a:custGeom>
              <a:avLst/>
              <a:gdLst/>
              <a:ahLst/>
              <a:rect l="l" t="t" r="r" b="b"/>
              <a:pathLst>
                <a:path w="464" h="250">
                  <a:moveTo>
                    <a:pt x="0" y="240"/>
                  </a:moveTo>
                  <a:lnTo>
                    <a:pt x="7" y="250"/>
                  </a:lnTo>
                  <a:lnTo>
                    <a:pt x="14" y="244"/>
                  </a:lnTo>
                  <a:lnTo>
                    <a:pt x="10" y="239"/>
                  </a:lnTo>
                  <a:lnTo>
                    <a:pt x="12" y="245"/>
                  </a:lnTo>
                  <a:lnTo>
                    <a:pt x="251" y="153"/>
                  </a:lnTo>
                  <a:lnTo>
                    <a:pt x="251" y="152"/>
                  </a:lnTo>
                  <a:lnTo>
                    <a:pt x="253" y="152"/>
                  </a:lnTo>
                  <a:lnTo>
                    <a:pt x="265" y="134"/>
                  </a:lnTo>
                  <a:lnTo>
                    <a:pt x="265" y="133"/>
                  </a:lnTo>
                  <a:lnTo>
                    <a:pt x="267" y="129"/>
                  </a:lnTo>
                  <a:lnTo>
                    <a:pt x="266" y="126"/>
                  </a:lnTo>
                  <a:lnTo>
                    <a:pt x="260" y="114"/>
                  </a:lnTo>
                  <a:lnTo>
                    <a:pt x="255" y="117"/>
                  </a:lnTo>
                  <a:lnTo>
                    <a:pt x="261" y="117"/>
                  </a:lnTo>
                  <a:lnTo>
                    <a:pt x="260" y="121"/>
                  </a:lnTo>
                  <a:lnTo>
                    <a:pt x="278" y="90"/>
                  </a:lnTo>
                  <a:lnTo>
                    <a:pt x="273" y="86"/>
                  </a:lnTo>
                  <a:lnTo>
                    <a:pt x="277" y="91"/>
                  </a:lnTo>
                  <a:lnTo>
                    <a:pt x="332" y="36"/>
                  </a:lnTo>
                  <a:lnTo>
                    <a:pt x="328" y="31"/>
                  </a:lnTo>
                  <a:lnTo>
                    <a:pt x="326" y="36"/>
                  </a:lnTo>
                  <a:lnTo>
                    <a:pt x="328" y="37"/>
                  </a:lnTo>
                  <a:lnTo>
                    <a:pt x="330" y="36"/>
                  </a:lnTo>
                  <a:lnTo>
                    <a:pt x="326" y="37"/>
                  </a:lnTo>
                  <a:lnTo>
                    <a:pt x="339" y="43"/>
                  </a:lnTo>
                  <a:lnTo>
                    <a:pt x="339" y="42"/>
                  </a:lnTo>
                  <a:lnTo>
                    <a:pt x="341" y="43"/>
                  </a:lnTo>
                  <a:lnTo>
                    <a:pt x="343" y="42"/>
                  </a:lnTo>
                  <a:lnTo>
                    <a:pt x="345" y="42"/>
                  </a:lnTo>
                  <a:lnTo>
                    <a:pt x="369" y="11"/>
                  </a:lnTo>
                  <a:lnTo>
                    <a:pt x="365" y="6"/>
                  </a:lnTo>
                  <a:lnTo>
                    <a:pt x="365" y="12"/>
                  </a:lnTo>
                  <a:lnTo>
                    <a:pt x="367" y="11"/>
                  </a:lnTo>
                  <a:lnTo>
                    <a:pt x="365" y="12"/>
                  </a:lnTo>
                  <a:lnTo>
                    <a:pt x="371" y="12"/>
                  </a:lnTo>
                  <a:lnTo>
                    <a:pt x="371" y="6"/>
                  </a:lnTo>
                  <a:lnTo>
                    <a:pt x="367" y="10"/>
                  </a:lnTo>
                  <a:lnTo>
                    <a:pt x="369" y="11"/>
                  </a:lnTo>
                  <a:lnTo>
                    <a:pt x="367" y="10"/>
                  </a:lnTo>
                  <a:lnTo>
                    <a:pt x="374" y="22"/>
                  </a:lnTo>
                  <a:lnTo>
                    <a:pt x="374" y="22"/>
                  </a:lnTo>
                  <a:lnTo>
                    <a:pt x="376" y="23"/>
                  </a:lnTo>
                  <a:lnTo>
                    <a:pt x="377" y="24"/>
                  </a:lnTo>
                  <a:lnTo>
                    <a:pt x="462" y="37"/>
                  </a:lnTo>
                  <a:lnTo>
                    <a:pt x="464" y="25"/>
                  </a:lnTo>
                  <a:lnTo>
                    <a:pt x="379" y="12"/>
                  </a:lnTo>
                  <a:lnTo>
                    <a:pt x="382" y="14"/>
                  </a:lnTo>
                  <a:lnTo>
                    <a:pt x="380" y="13"/>
                  </a:lnTo>
                  <a:lnTo>
                    <a:pt x="378" y="18"/>
                  </a:lnTo>
                  <a:lnTo>
                    <a:pt x="383" y="14"/>
                  </a:lnTo>
                  <a:lnTo>
                    <a:pt x="376" y="2"/>
                  </a:lnTo>
                  <a:lnTo>
                    <a:pt x="375" y="2"/>
                  </a:lnTo>
                  <a:lnTo>
                    <a:pt x="373" y="1"/>
                  </a:lnTo>
                  <a:lnTo>
                    <a:pt x="371" y="0"/>
                  </a:lnTo>
                  <a:lnTo>
                    <a:pt x="365" y="0"/>
                  </a:lnTo>
                  <a:lnTo>
                    <a:pt x="365" y="0"/>
                  </a:lnTo>
                  <a:lnTo>
                    <a:pt x="363" y="1"/>
                  </a:lnTo>
                  <a:lnTo>
                    <a:pt x="361" y="2"/>
                  </a:lnTo>
                  <a:lnTo>
                    <a:pt x="337" y="33"/>
                  </a:lnTo>
                  <a:lnTo>
                    <a:pt x="343" y="32"/>
                  </a:lnTo>
                  <a:lnTo>
                    <a:pt x="341" y="31"/>
                  </a:lnTo>
                  <a:lnTo>
                    <a:pt x="339" y="32"/>
                  </a:lnTo>
                  <a:lnTo>
                    <a:pt x="341" y="37"/>
                  </a:lnTo>
                  <a:lnTo>
                    <a:pt x="344" y="32"/>
                  </a:lnTo>
                  <a:lnTo>
                    <a:pt x="331" y="26"/>
                  </a:lnTo>
                  <a:lnTo>
                    <a:pt x="330" y="26"/>
                  </a:lnTo>
                  <a:lnTo>
                    <a:pt x="328" y="25"/>
                  </a:lnTo>
                  <a:lnTo>
                    <a:pt x="326" y="26"/>
                  </a:lnTo>
                  <a:lnTo>
                    <a:pt x="325" y="27"/>
                  </a:lnTo>
                  <a:lnTo>
                    <a:pt x="270" y="82"/>
                  </a:lnTo>
                  <a:lnTo>
                    <a:pt x="269" y="82"/>
                  </a:lnTo>
                  <a:lnTo>
                    <a:pt x="251" y="113"/>
                  </a:lnTo>
                  <a:lnTo>
                    <a:pt x="249" y="117"/>
                  </a:lnTo>
                  <a:lnTo>
                    <a:pt x="251" y="120"/>
                  </a:lnTo>
                  <a:lnTo>
                    <a:pt x="257" y="132"/>
                  </a:lnTo>
                  <a:lnTo>
                    <a:pt x="257" y="125"/>
                  </a:lnTo>
                  <a:lnTo>
                    <a:pt x="255" y="129"/>
                  </a:lnTo>
                  <a:lnTo>
                    <a:pt x="261" y="129"/>
                  </a:lnTo>
                  <a:lnTo>
                    <a:pt x="257" y="125"/>
                  </a:lnTo>
                  <a:lnTo>
                    <a:pt x="245" y="143"/>
                  </a:lnTo>
                  <a:lnTo>
                    <a:pt x="249" y="147"/>
                  </a:lnTo>
                  <a:lnTo>
                    <a:pt x="247" y="142"/>
                  </a:lnTo>
                  <a:lnTo>
                    <a:pt x="8" y="234"/>
                  </a:lnTo>
                  <a:lnTo>
                    <a:pt x="8" y="234"/>
                  </a:lnTo>
                  <a:lnTo>
                    <a:pt x="7" y="234"/>
                  </a:lnTo>
                  <a:lnTo>
                    <a:pt x="0" y="24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0" name=""/>
            <p:cNvSpPr/>
            <p:nvPr/>
          </p:nvSpPr>
          <p:spPr>
            <a:xfrm>
              <a:off x="3172320" y="3916080"/>
              <a:ext cx="20880" cy="2016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1" y="0"/>
                  </a:moveTo>
                  <a:lnTo>
                    <a:pt x="0" y="12"/>
                  </a:lnTo>
                  <a:lnTo>
                    <a:pt x="12" y="13"/>
                  </a:lnTo>
                  <a:lnTo>
                    <a:pt x="1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1" name=""/>
            <p:cNvSpPr/>
            <p:nvPr/>
          </p:nvSpPr>
          <p:spPr>
            <a:xfrm>
              <a:off x="3530520" y="2446200"/>
              <a:ext cx="291240" cy="164520"/>
            </a:xfrm>
            <a:custGeom>
              <a:avLst/>
              <a:gdLst/>
              <a:ahLst/>
              <a:rect l="l" t="t" r="r" b="b"/>
              <a:pathLst>
                <a:path w="179" h="104">
                  <a:moveTo>
                    <a:pt x="177" y="104"/>
                  </a:moveTo>
                  <a:lnTo>
                    <a:pt x="179" y="92"/>
                  </a:lnTo>
                  <a:lnTo>
                    <a:pt x="136" y="86"/>
                  </a:lnTo>
                  <a:lnTo>
                    <a:pt x="135" y="92"/>
                  </a:lnTo>
                  <a:lnTo>
                    <a:pt x="137" y="87"/>
                  </a:lnTo>
                  <a:lnTo>
                    <a:pt x="139" y="88"/>
                  </a:lnTo>
                  <a:lnTo>
                    <a:pt x="90" y="39"/>
                  </a:lnTo>
                  <a:lnTo>
                    <a:pt x="88" y="38"/>
                  </a:lnTo>
                  <a:lnTo>
                    <a:pt x="86" y="37"/>
                  </a:lnTo>
                  <a:lnTo>
                    <a:pt x="31" y="37"/>
                  </a:lnTo>
                  <a:lnTo>
                    <a:pt x="31" y="43"/>
                  </a:lnTo>
                  <a:lnTo>
                    <a:pt x="35" y="39"/>
                  </a:lnTo>
                  <a:lnTo>
                    <a:pt x="33" y="38"/>
                  </a:lnTo>
                  <a:lnTo>
                    <a:pt x="36" y="40"/>
                  </a:lnTo>
                  <a:lnTo>
                    <a:pt x="18" y="3"/>
                  </a:lnTo>
                  <a:lnTo>
                    <a:pt x="17" y="2"/>
                  </a:lnTo>
                  <a:lnTo>
                    <a:pt x="15" y="1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3" y="12"/>
                  </a:lnTo>
                  <a:lnTo>
                    <a:pt x="9" y="10"/>
                  </a:lnTo>
                  <a:lnTo>
                    <a:pt x="11" y="11"/>
                  </a:lnTo>
                  <a:lnTo>
                    <a:pt x="13" y="6"/>
                  </a:lnTo>
                  <a:lnTo>
                    <a:pt x="9" y="9"/>
                  </a:lnTo>
                  <a:lnTo>
                    <a:pt x="27" y="46"/>
                  </a:lnTo>
                  <a:lnTo>
                    <a:pt x="27" y="47"/>
                  </a:lnTo>
                  <a:lnTo>
                    <a:pt x="29" y="48"/>
                  </a:lnTo>
                  <a:lnTo>
                    <a:pt x="31" y="49"/>
                  </a:lnTo>
                  <a:lnTo>
                    <a:pt x="86" y="49"/>
                  </a:lnTo>
                  <a:lnTo>
                    <a:pt x="84" y="48"/>
                  </a:lnTo>
                  <a:lnTo>
                    <a:pt x="86" y="43"/>
                  </a:lnTo>
                  <a:lnTo>
                    <a:pt x="83" y="48"/>
                  </a:lnTo>
                  <a:lnTo>
                    <a:pt x="132" y="97"/>
                  </a:lnTo>
                  <a:lnTo>
                    <a:pt x="133" y="97"/>
                  </a:lnTo>
                  <a:lnTo>
                    <a:pt x="134" y="98"/>
                  </a:lnTo>
                  <a:lnTo>
                    <a:pt x="177" y="10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2" name=""/>
            <p:cNvSpPr/>
            <p:nvPr/>
          </p:nvSpPr>
          <p:spPr>
            <a:xfrm>
              <a:off x="3631320" y="3684240"/>
              <a:ext cx="791280" cy="114120"/>
            </a:xfrm>
            <a:custGeom>
              <a:avLst/>
              <a:gdLst/>
              <a:ahLst/>
              <a:rect l="l" t="t" r="r" b="b"/>
              <a:pathLst>
                <a:path w="486" h="72">
                  <a:moveTo>
                    <a:pt x="486" y="11"/>
                  </a:moveTo>
                  <a:lnTo>
                    <a:pt x="482" y="0"/>
                  </a:lnTo>
                  <a:lnTo>
                    <a:pt x="372" y="37"/>
                  </a:lnTo>
                  <a:lnTo>
                    <a:pt x="374" y="42"/>
                  </a:lnTo>
                  <a:lnTo>
                    <a:pt x="374" y="36"/>
                  </a:lnTo>
                  <a:lnTo>
                    <a:pt x="0" y="60"/>
                  </a:lnTo>
                  <a:lnTo>
                    <a:pt x="1" y="72"/>
                  </a:lnTo>
                  <a:lnTo>
                    <a:pt x="375" y="48"/>
                  </a:lnTo>
                  <a:lnTo>
                    <a:pt x="376" y="48"/>
                  </a:lnTo>
                  <a:lnTo>
                    <a:pt x="486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3" name=""/>
            <p:cNvSpPr/>
            <p:nvPr/>
          </p:nvSpPr>
          <p:spPr>
            <a:xfrm>
              <a:off x="3566520" y="3715920"/>
              <a:ext cx="73080" cy="77400"/>
            </a:xfrm>
            <a:custGeom>
              <a:avLst/>
              <a:gdLst/>
              <a:ahLst/>
              <a:rect l="l" t="t" r="r" b="b"/>
              <a:pathLst>
                <a:path w="45" h="49">
                  <a:moveTo>
                    <a:pt x="36" y="49"/>
                  </a:moveTo>
                  <a:lnTo>
                    <a:pt x="45" y="43"/>
                  </a:lnTo>
                  <a:lnTo>
                    <a:pt x="39" y="31"/>
                  </a:lnTo>
                  <a:lnTo>
                    <a:pt x="38" y="30"/>
                  </a:lnTo>
                  <a:lnTo>
                    <a:pt x="19" y="12"/>
                  </a:lnTo>
                  <a:lnTo>
                    <a:pt x="7" y="0"/>
                  </a:lnTo>
                  <a:lnTo>
                    <a:pt x="0" y="9"/>
                  </a:lnTo>
                  <a:lnTo>
                    <a:pt x="12" y="21"/>
                  </a:lnTo>
                  <a:lnTo>
                    <a:pt x="31" y="39"/>
                  </a:lnTo>
                  <a:lnTo>
                    <a:pt x="34" y="34"/>
                  </a:lnTo>
                  <a:lnTo>
                    <a:pt x="30" y="37"/>
                  </a:lnTo>
                  <a:lnTo>
                    <a:pt x="36" y="4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600" bIns="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4" name=""/>
            <p:cNvSpPr/>
            <p:nvPr/>
          </p:nvSpPr>
          <p:spPr>
            <a:xfrm>
              <a:off x="3564720" y="3579480"/>
              <a:ext cx="131760" cy="149040"/>
            </a:xfrm>
            <a:custGeom>
              <a:avLst/>
              <a:gdLst/>
              <a:ahLst/>
              <a:rect l="l" t="t" r="r" b="b"/>
              <a:pathLst>
                <a:path w="81" h="94">
                  <a:moveTo>
                    <a:pt x="0" y="86"/>
                  </a:moveTo>
                  <a:lnTo>
                    <a:pt x="9" y="94"/>
                  </a:lnTo>
                  <a:lnTo>
                    <a:pt x="21" y="75"/>
                  </a:lnTo>
                  <a:lnTo>
                    <a:pt x="16" y="71"/>
                  </a:lnTo>
                  <a:lnTo>
                    <a:pt x="20" y="76"/>
                  </a:lnTo>
                  <a:lnTo>
                    <a:pt x="39" y="58"/>
                  </a:lnTo>
                  <a:lnTo>
                    <a:pt x="40" y="57"/>
                  </a:lnTo>
                  <a:lnTo>
                    <a:pt x="52" y="38"/>
                  </a:lnTo>
                  <a:lnTo>
                    <a:pt x="47" y="34"/>
                  </a:lnTo>
                  <a:lnTo>
                    <a:pt x="51" y="39"/>
                  </a:lnTo>
                  <a:lnTo>
                    <a:pt x="69" y="21"/>
                  </a:lnTo>
                  <a:lnTo>
                    <a:pt x="75" y="15"/>
                  </a:lnTo>
                  <a:lnTo>
                    <a:pt x="81" y="9"/>
                  </a:lnTo>
                  <a:lnTo>
                    <a:pt x="74" y="0"/>
                  </a:lnTo>
                  <a:lnTo>
                    <a:pt x="68" y="6"/>
                  </a:lnTo>
                  <a:lnTo>
                    <a:pt x="62" y="12"/>
                  </a:lnTo>
                  <a:lnTo>
                    <a:pt x="44" y="30"/>
                  </a:lnTo>
                  <a:lnTo>
                    <a:pt x="43" y="30"/>
                  </a:lnTo>
                  <a:lnTo>
                    <a:pt x="31" y="49"/>
                  </a:lnTo>
                  <a:lnTo>
                    <a:pt x="35" y="53"/>
                  </a:lnTo>
                  <a:lnTo>
                    <a:pt x="32" y="49"/>
                  </a:lnTo>
                  <a:lnTo>
                    <a:pt x="13" y="67"/>
                  </a:lnTo>
                  <a:lnTo>
                    <a:pt x="12" y="67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5" name=""/>
            <p:cNvSpPr/>
            <p:nvPr/>
          </p:nvSpPr>
          <p:spPr>
            <a:xfrm>
              <a:off x="3686760" y="3578040"/>
              <a:ext cx="37440" cy="2664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4" y="0"/>
                  </a:moveTo>
                  <a:lnTo>
                    <a:pt x="0" y="11"/>
                  </a:lnTo>
                  <a:lnTo>
                    <a:pt x="19" y="17"/>
                  </a:lnTo>
                  <a:lnTo>
                    <a:pt x="23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6" name=""/>
            <p:cNvSpPr/>
            <p:nvPr/>
          </p:nvSpPr>
          <p:spPr>
            <a:xfrm>
              <a:off x="3716280" y="3549240"/>
              <a:ext cx="50040" cy="53640"/>
            </a:xfrm>
            <a:custGeom>
              <a:avLst/>
              <a:gdLst/>
              <a:ahLst/>
              <a:rect l="l" t="t" r="r" b="b"/>
              <a:pathLst>
                <a:path w="31" h="34">
                  <a:moveTo>
                    <a:pt x="0" y="25"/>
                  </a:moveTo>
                  <a:lnTo>
                    <a:pt x="7" y="34"/>
                  </a:lnTo>
                  <a:lnTo>
                    <a:pt x="13" y="28"/>
                  </a:lnTo>
                  <a:lnTo>
                    <a:pt x="25" y="15"/>
                  </a:lnTo>
                  <a:lnTo>
                    <a:pt x="31" y="9"/>
                  </a:lnTo>
                  <a:lnTo>
                    <a:pt x="24" y="0"/>
                  </a:lnTo>
                  <a:lnTo>
                    <a:pt x="18" y="6"/>
                  </a:lnTo>
                  <a:lnTo>
                    <a:pt x="6" y="19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7" name=""/>
            <p:cNvSpPr/>
            <p:nvPr/>
          </p:nvSpPr>
          <p:spPr>
            <a:xfrm>
              <a:off x="3755520" y="3536640"/>
              <a:ext cx="43920" cy="44280"/>
            </a:xfrm>
            <a:custGeom>
              <a:avLst/>
              <a:gdLst/>
              <a:ahLst/>
              <a:rect l="l" t="t" r="r" b="b"/>
              <a:pathLst>
                <a:path w="27" h="28">
                  <a:moveTo>
                    <a:pt x="0" y="7"/>
                  </a:moveTo>
                  <a:lnTo>
                    <a:pt x="7" y="17"/>
                  </a:lnTo>
                  <a:lnTo>
                    <a:pt x="14" y="11"/>
                  </a:lnTo>
                  <a:lnTo>
                    <a:pt x="10" y="6"/>
                  </a:lnTo>
                  <a:lnTo>
                    <a:pt x="8" y="11"/>
                  </a:lnTo>
                  <a:lnTo>
                    <a:pt x="10" y="12"/>
                  </a:lnTo>
                  <a:lnTo>
                    <a:pt x="12" y="11"/>
                  </a:lnTo>
                  <a:lnTo>
                    <a:pt x="7" y="11"/>
                  </a:lnTo>
                  <a:lnTo>
                    <a:pt x="13" y="17"/>
                  </a:lnTo>
                  <a:lnTo>
                    <a:pt x="16" y="12"/>
                  </a:lnTo>
                  <a:lnTo>
                    <a:pt x="11" y="15"/>
                  </a:lnTo>
                  <a:lnTo>
                    <a:pt x="17" y="28"/>
                  </a:lnTo>
                  <a:lnTo>
                    <a:pt x="27" y="22"/>
                  </a:lnTo>
                  <a:lnTo>
                    <a:pt x="21" y="9"/>
                  </a:lnTo>
                  <a:lnTo>
                    <a:pt x="20" y="8"/>
                  </a:lnTo>
                  <a:lnTo>
                    <a:pt x="14" y="2"/>
                  </a:lnTo>
                  <a:lnTo>
                    <a:pt x="12" y="1"/>
                  </a:lnTo>
                  <a:lnTo>
                    <a:pt x="10" y="0"/>
                  </a:lnTo>
                  <a:lnTo>
                    <a:pt x="8" y="1"/>
                  </a:lnTo>
                  <a:lnTo>
                    <a:pt x="7" y="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8" name=""/>
            <p:cNvSpPr/>
            <p:nvPr/>
          </p:nvSpPr>
          <p:spPr>
            <a:xfrm>
              <a:off x="3791160" y="3566880"/>
              <a:ext cx="209520" cy="37800"/>
            </a:xfrm>
            <a:custGeom>
              <a:avLst/>
              <a:gdLst/>
              <a:ahLst/>
              <a:rect l="l" t="t" r="r" b="b"/>
              <a:pathLst>
                <a:path w="129" h="24">
                  <a:moveTo>
                    <a:pt x="0" y="0"/>
                  </a:moveTo>
                  <a:lnTo>
                    <a:pt x="0" y="12"/>
                  </a:lnTo>
                  <a:lnTo>
                    <a:pt x="6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23" y="12"/>
                  </a:lnTo>
                  <a:lnTo>
                    <a:pt x="48" y="18"/>
                  </a:lnTo>
                  <a:lnTo>
                    <a:pt x="49" y="18"/>
                  </a:lnTo>
                  <a:lnTo>
                    <a:pt x="79" y="18"/>
                  </a:lnTo>
                  <a:lnTo>
                    <a:pt x="79" y="12"/>
                  </a:lnTo>
                  <a:lnTo>
                    <a:pt x="78" y="18"/>
                  </a:lnTo>
                  <a:lnTo>
                    <a:pt x="103" y="24"/>
                  </a:lnTo>
                  <a:lnTo>
                    <a:pt x="104" y="24"/>
                  </a:lnTo>
                  <a:lnTo>
                    <a:pt x="116" y="24"/>
                  </a:lnTo>
                  <a:lnTo>
                    <a:pt x="129" y="24"/>
                  </a:lnTo>
                  <a:lnTo>
                    <a:pt x="129" y="12"/>
                  </a:lnTo>
                  <a:lnTo>
                    <a:pt x="116" y="12"/>
                  </a:lnTo>
                  <a:lnTo>
                    <a:pt x="104" y="12"/>
                  </a:lnTo>
                  <a:lnTo>
                    <a:pt x="104" y="18"/>
                  </a:lnTo>
                  <a:lnTo>
                    <a:pt x="106" y="13"/>
                  </a:lnTo>
                  <a:lnTo>
                    <a:pt x="81" y="7"/>
                  </a:lnTo>
                  <a:lnTo>
                    <a:pt x="79" y="6"/>
                  </a:lnTo>
                  <a:lnTo>
                    <a:pt x="49" y="6"/>
                  </a:lnTo>
                  <a:lnTo>
                    <a:pt x="49" y="12"/>
                  </a:lnTo>
                  <a:lnTo>
                    <a:pt x="51" y="7"/>
                  </a:lnTo>
                  <a:lnTo>
                    <a:pt x="26" y="1"/>
                  </a:lnTo>
                  <a:lnTo>
                    <a:pt x="24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9" name=""/>
            <p:cNvSpPr/>
            <p:nvPr/>
          </p:nvSpPr>
          <p:spPr>
            <a:xfrm>
              <a:off x="3996360" y="3576240"/>
              <a:ext cx="24120" cy="2664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0" y="8"/>
                  </a:moveTo>
                  <a:lnTo>
                    <a:pt x="7" y="17"/>
                  </a:lnTo>
                  <a:lnTo>
                    <a:pt x="13" y="11"/>
                  </a:lnTo>
                  <a:lnTo>
                    <a:pt x="9" y="6"/>
                  </a:lnTo>
                  <a:lnTo>
                    <a:pt x="9" y="12"/>
                  </a:lnTo>
                  <a:lnTo>
                    <a:pt x="11" y="11"/>
                  </a:lnTo>
                  <a:lnTo>
                    <a:pt x="9" y="12"/>
                  </a:lnTo>
                  <a:lnTo>
                    <a:pt x="15" y="12"/>
                  </a:lnTo>
                  <a:lnTo>
                    <a:pt x="15" y="0"/>
                  </a:lnTo>
                  <a:lnTo>
                    <a:pt x="9" y="0"/>
                  </a:lnTo>
                  <a:lnTo>
                    <a:pt x="9" y="0"/>
                  </a:lnTo>
                  <a:lnTo>
                    <a:pt x="7" y="1"/>
                  </a:lnTo>
                  <a:lnTo>
                    <a:pt x="6" y="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0" name=""/>
            <p:cNvSpPr/>
            <p:nvPr/>
          </p:nvSpPr>
          <p:spPr>
            <a:xfrm>
              <a:off x="4020480" y="3576240"/>
              <a:ext cx="113760" cy="47520"/>
            </a:xfrm>
            <a:custGeom>
              <a:avLst/>
              <a:gdLst/>
              <a:ahLst/>
              <a:rect l="l" t="t" r="r" b="b"/>
              <a:pathLst>
                <a:path w="70" h="30">
                  <a:moveTo>
                    <a:pt x="0" y="0"/>
                  </a:moveTo>
                  <a:lnTo>
                    <a:pt x="0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6" y="12"/>
                  </a:lnTo>
                  <a:lnTo>
                    <a:pt x="35" y="18"/>
                  </a:lnTo>
                  <a:lnTo>
                    <a:pt x="37" y="12"/>
                  </a:lnTo>
                  <a:lnTo>
                    <a:pt x="35" y="18"/>
                  </a:lnTo>
                  <a:lnTo>
                    <a:pt x="65" y="30"/>
                  </a:lnTo>
                  <a:lnTo>
                    <a:pt x="70" y="19"/>
                  </a:lnTo>
                  <a:lnTo>
                    <a:pt x="40" y="7"/>
                  </a:lnTo>
                  <a:lnTo>
                    <a:pt x="39" y="7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1" name=""/>
            <p:cNvSpPr/>
            <p:nvPr/>
          </p:nvSpPr>
          <p:spPr>
            <a:xfrm>
              <a:off x="4119840" y="3614400"/>
              <a:ext cx="25920" cy="26640"/>
            </a:xfrm>
            <a:custGeom>
              <a:avLst/>
              <a:gdLst/>
              <a:ahLst/>
              <a:rect l="l" t="t" r="r" b="b"/>
              <a:pathLst>
                <a:path w="16" h="17">
                  <a:moveTo>
                    <a:pt x="12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2" y="10"/>
                  </a:lnTo>
                  <a:lnTo>
                    <a:pt x="3" y="11"/>
                  </a:lnTo>
                  <a:lnTo>
                    <a:pt x="9" y="17"/>
                  </a:lnTo>
                  <a:lnTo>
                    <a:pt x="16" y="8"/>
                  </a:lnTo>
                  <a:lnTo>
                    <a:pt x="10" y="2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2" name=""/>
            <p:cNvSpPr/>
            <p:nvPr/>
          </p:nvSpPr>
          <p:spPr>
            <a:xfrm>
              <a:off x="3504240" y="3632040"/>
              <a:ext cx="644760" cy="594720"/>
            </a:xfrm>
            <a:custGeom>
              <a:avLst/>
              <a:gdLst/>
              <a:ahLst/>
              <a:rect l="l" t="t" r="r" b="b"/>
              <a:pathLst>
                <a:path w="396" h="375">
                  <a:moveTo>
                    <a:pt x="396" y="3"/>
                  </a:moveTo>
                  <a:lnTo>
                    <a:pt x="385" y="0"/>
                  </a:lnTo>
                  <a:lnTo>
                    <a:pt x="361" y="86"/>
                  </a:lnTo>
                  <a:lnTo>
                    <a:pt x="366" y="87"/>
                  </a:lnTo>
                  <a:lnTo>
                    <a:pt x="362" y="83"/>
                  </a:lnTo>
                  <a:lnTo>
                    <a:pt x="364" y="82"/>
                  </a:lnTo>
                  <a:lnTo>
                    <a:pt x="290" y="113"/>
                  </a:lnTo>
                  <a:lnTo>
                    <a:pt x="288" y="114"/>
                  </a:lnTo>
                  <a:lnTo>
                    <a:pt x="286" y="118"/>
                  </a:lnTo>
                  <a:lnTo>
                    <a:pt x="280" y="210"/>
                  </a:lnTo>
                  <a:lnTo>
                    <a:pt x="286" y="210"/>
                  </a:lnTo>
                  <a:lnTo>
                    <a:pt x="282" y="206"/>
                  </a:lnTo>
                  <a:lnTo>
                    <a:pt x="283" y="205"/>
                  </a:lnTo>
                  <a:lnTo>
                    <a:pt x="142" y="309"/>
                  </a:lnTo>
                  <a:lnTo>
                    <a:pt x="142" y="310"/>
                  </a:lnTo>
                  <a:lnTo>
                    <a:pt x="93" y="359"/>
                  </a:lnTo>
                  <a:lnTo>
                    <a:pt x="96" y="363"/>
                  </a:lnTo>
                  <a:lnTo>
                    <a:pt x="94" y="358"/>
                  </a:lnTo>
                  <a:lnTo>
                    <a:pt x="96" y="357"/>
                  </a:lnTo>
                  <a:lnTo>
                    <a:pt x="16" y="363"/>
                  </a:lnTo>
                  <a:lnTo>
                    <a:pt x="16" y="369"/>
                  </a:lnTo>
                  <a:lnTo>
                    <a:pt x="18" y="364"/>
                  </a:lnTo>
                  <a:lnTo>
                    <a:pt x="16" y="363"/>
                  </a:lnTo>
                  <a:lnTo>
                    <a:pt x="20" y="365"/>
                  </a:lnTo>
                  <a:lnTo>
                    <a:pt x="8" y="347"/>
                  </a:lnTo>
                  <a:lnTo>
                    <a:pt x="0" y="356"/>
                  </a:lnTo>
                  <a:lnTo>
                    <a:pt x="12" y="374"/>
                  </a:lnTo>
                  <a:lnTo>
                    <a:pt x="14" y="374"/>
                  </a:lnTo>
                  <a:lnTo>
                    <a:pt x="16" y="375"/>
                  </a:lnTo>
                  <a:lnTo>
                    <a:pt x="17" y="375"/>
                  </a:lnTo>
                  <a:lnTo>
                    <a:pt x="97" y="369"/>
                  </a:lnTo>
                  <a:lnTo>
                    <a:pt x="98" y="368"/>
                  </a:lnTo>
                  <a:lnTo>
                    <a:pt x="100" y="368"/>
                  </a:lnTo>
                  <a:lnTo>
                    <a:pt x="149" y="319"/>
                  </a:lnTo>
                  <a:lnTo>
                    <a:pt x="145" y="314"/>
                  </a:lnTo>
                  <a:lnTo>
                    <a:pt x="149" y="319"/>
                  </a:lnTo>
                  <a:lnTo>
                    <a:pt x="290" y="215"/>
                  </a:lnTo>
                  <a:lnTo>
                    <a:pt x="290" y="214"/>
                  </a:lnTo>
                  <a:lnTo>
                    <a:pt x="292" y="210"/>
                  </a:lnTo>
                  <a:lnTo>
                    <a:pt x="292" y="211"/>
                  </a:lnTo>
                  <a:lnTo>
                    <a:pt x="298" y="119"/>
                  </a:lnTo>
                  <a:lnTo>
                    <a:pt x="296" y="122"/>
                  </a:lnTo>
                  <a:lnTo>
                    <a:pt x="298" y="118"/>
                  </a:lnTo>
                  <a:lnTo>
                    <a:pt x="292" y="118"/>
                  </a:lnTo>
                  <a:lnTo>
                    <a:pt x="295" y="124"/>
                  </a:lnTo>
                  <a:lnTo>
                    <a:pt x="369" y="93"/>
                  </a:lnTo>
                  <a:lnTo>
                    <a:pt x="370" y="91"/>
                  </a:lnTo>
                  <a:lnTo>
                    <a:pt x="372" y="87"/>
                  </a:lnTo>
                  <a:lnTo>
                    <a:pt x="372" y="89"/>
                  </a:lnTo>
                  <a:lnTo>
                    <a:pt x="396" y="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3" name=""/>
            <p:cNvSpPr/>
            <p:nvPr/>
          </p:nvSpPr>
          <p:spPr>
            <a:xfrm>
              <a:off x="3460320" y="4179600"/>
              <a:ext cx="50400" cy="28080"/>
            </a:xfrm>
            <a:custGeom>
              <a:avLst/>
              <a:gdLst/>
              <a:ahLst/>
              <a:rect l="l" t="t" r="r" b="b"/>
              <a:pathLst>
                <a:path w="31" h="18">
                  <a:moveTo>
                    <a:pt x="31" y="12"/>
                  </a:moveTo>
                  <a:lnTo>
                    <a:pt x="31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11" y="7"/>
                  </a:lnTo>
                  <a:lnTo>
                    <a:pt x="13" y="12"/>
                  </a:lnTo>
                  <a:lnTo>
                    <a:pt x="13" y="6"/>
                  </a:lnTo>
                  <a:lnTo>
                    <a:pt x="0" y="6"/>
                  </a:lnTo>
                  <a:lnTo>
                    <a:pt x="0" y="18"/>
                  </a:lnTo>
                  <a:lnTo>
                    <a:pt x="13" y="18"/>
                  </a:lnTo>
                  <a:lnTo>
                    <a:pt x="13" y="18"/>
                  </a:lnTo>
                  <a:lnTo>
                    <a:pt x="15" y="17"/>
                  </a:lnTo>
                  <a:lnTo>
                    <a:pt x="16" y="18"/>
                  </a:lnTo>
                  <a:lnTo>
                    <a:pt x="28" y="12"/>
                  </a:lnTo>
                  <a:lnTo>
                    <a:pt x="25" y="6"/>
                  </a:lnTo>
                  <a:lnTo>
                    <a:pt x="25" y="12"/>
                  </a:lnTo>
                  <a:lnTo>
                    <a:pt x="31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4" name=""/>
            <p:cNvSpPr/>
            <p:nvPr/>
          </p:nvSpPr>
          <p:spPr>
            <a:xfrm>
              <a:off x="3421800" y="4189320"/>
              <a:ext cx="38520" cy="18360"/>
            </a:xfrm>
            <a:custGeom>
              <a:avLst/>
              <a:gdLst/>
              <a:ahLst/>
              <a:rect l="l" t="t" r="r" b="b"/>
              <a:pathLst>
                <a:path w="24" h="12">
                  <a:moveTo>
                    <a:pt x="24" y="12"/>
                  </a:moveTo>
                  <a:lnTo>
                    <a:pt x="24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5" name=""/>
            <p:cNvSpPr/>
            <p:nvPr/>
          </p:nvSpPr>
          <p:spPr>
            <a:xfrm>
              <a:off x="3476520" y="4093920"/>
              <a:ext cx="267120" cy="64800"/>
            </a:xfrm>
            <a:custGeom>
              <a:avLst/>
              <a:gdLst/>
              <a:ahLst/>
              <a:rect l="l" t="t" r="r" b="b"/>
              <a:pathLst>
                <a:path w="164" h="41">
                  <a:moveTo>
                    <a:pt x="7" y="0"/>
                  </a:moveTo>
                  <a:lnTo>
                    <a:pt x="0" y="10"/>
                  </a:lnTo>
                  <a:lnTo>
                    <a:pt x="18" y="22"/>
                  </a:lnTo>
                  <a:lnTo>
                    <a:pt x="19" y="22"/>
                  </a:lnTo>
                  <a:lnTo>
                    <a:pt x="20" y="23"/>
                  </a:lnTo>
                  <a:lnTo>
                    <a:pt x="124" y="41"/>
                  </a:lnTo>
                  <a:lnTo>
                    <a:pt x="125" y="41"/>
                  </a:lnTo>
                  <a:lnTo>
                    <a:pt x="127" y="41"/>
                  </a:lnTo>
                  <a:lnTo>
                    <a:pt x="164" y="29"/>
                  </a:lnTo>
                  <a:lnTo>
                    <a:pt x="160" y="18"/>
                  </a:lnTo>
                  <a:lnTo>
                    <a:pt x="123" y="30"/>
                  </a:lnTo>
                  <a:lnTo>
                    <a:pt x="125" y="35"/>
                  </a:lnTo>
                  <a:lnTo>
                    <a:pt x="126" y="29"/>
                  </a:lnTo>
                  <a:lnTo>
                    <a:pt x="22" y="11"/>
                  </a:lnTo>
                  <a:lnTo>
                    <a:pt x="23" y="12"/>
                  </a:lnTo>
                  <a:lnTo>
                    <a:pt x="21" y="17"/>
                  </a:lnTo>
                  <a:lnTo>
                    <a:pt x="25" y="1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6" name=""/>
            <p:cNvSpPr/>
            <p:nvPr/>
          </p:nvSpPr>
          <p:spPr>
            <a:xfrm>
              <a:off x="3740760" y="4120920"/>
              <a:ext cx="154440" cy="66240"/>
            </a:xfrm>
            <a:custGeom>
              <a:avLst/>
              <a:gdLst/>
              <a:ahLst/>
              <a:rect l="l" t="t" r="r" b="b"/>
              <a:pathLst>
                <a:path w="95" h="42">
                  <a:moveTo>
                    <a:pt x="0" y="0"/>
                  </a:moveTo>
                  <a:lnTo>
                    <a:pt x="0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4" y="12"/>
                  </a:lnTo>
                  <a:lnTo>
                    <a:pt x="23" y="18"/>
                  </a:lnTo>
                  <a:lnTo>
                    <a:pt x="41" y="24"/>
                  </a:lnTo>
                  <a:lnTo>
                    <a:pt x="42" y="24"/>
                  </a:lnTo>
                  <a:lnTo>
                    <a:pt x="67" y="30"/>
                  </a:lnTo>
                  <a:lnTo>
                    <a:pt x="68" y="24"/>
                  </a:lnTo>
                  <a:lnTo>
                    <a:pt x="65" y="29"/>
                  </a:lnTo>
                  <a:lnTo>
                    <a:pt x="89" y="42"/>
                  </a:lnTo>
                  <a:lnTo>
                    <a:pt x="95" y="32"/>
                  </a:lnTo>
                  <a:lnTo>
                    <a:pt x="71" y="19"/>
                  </a:lnTo>
                  <a:lnTo>
                    <a:pt x="70" y="19"/>
                  </a:lnTo>
                  <a:lnTo>
                    <a:pt x="45" y="13"/>
                  </a:lnTo>
                  <a:lnTo>
                    <a:pt x="43" y="18"/>
                  </a:lnTo>
                  <a:lnTo>
                    <a:pt x="45" y="13"/>
                  </a:lnTo>
                  <a:lnTo>
                    <a:pt x="27" y="7"/>
                  </a:lnTo>
                  <a:lnTo>
                    <a:pt x="8" y="1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7" name=""/>
            <p:cNvSpPr/>
            <p:nvPr/>
          </p:nvSpPr>
          <p:spPr>
            <a:xfrm>
              <a:off x="3887280" y="4171680"/>
              <a:ext cx="95760" cy="36000"/>
            </a:xfrm>
            <a:custGeom>
              <a:avLst/>
              <a:gdLst/>
              <a:ahLst/>
              <a:rect l="l" t="t" r="r" b="b"/>
              <a:pathLst>
                <a:path w="59" h="23">
                  <a:moveTo>
                    <a:pt x="5" y="0"/>
                  </a:moveTo>
                  <a:lnTo>
                    <a:pt x="0" y="11"/>
                  </a:lnTo>
                  <a:lnTo>
                    <a:pt x="12" y="17"/>
                  </a:lnTo>
                  <a:lnTo>
                    <a:pt x="12" y="16"/>
                  </a:lnTo>
                  <a:lnTo>
                    <a:pt x="14" y="17"/>
                  </a:lnTo>
                  <a:lnTo>
                    <a:pt x="39" y="17"/>
                  </a:lnTo>
                  <a:lnTo>
                    <a:pt x="39" y="11"/>
                  </a:lnTo>
                  <a:lnTo>
                    <a:pt x="37" y="17"/>
                  </a:lnTo>
                  <a:lnTo>
                    <a:pt x="55" y="23"/>
                  </a:lnTo>
                  <a:lnTo>
                    <a:pt x="59" y="12"/>
                  </a:lnTo>
                  <a:lnTo>
                    <a:pt x="41" y="6"/>
                  </a:lnTo>
                  <a:lnTo>
                    <a:pt x="39" y="5"/>
                  </a:lnTo>
                  <a:lnTo>
                    <a:pt x="14" y="5"/>
                  </a:lnTo>
                  <a:lnTo>
                    <a:pt x="14" y="11"/>
                  </a:lnTo>
                  <a:lnTo>
                    <a:pt x="17" y="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8" name=""/>
            <p:cNvSpPr/>
            <p:nvPr/>
          </p:nvSpPr>
          <p:spPr>
            <a:xfrm>
              <a:off x="3975120" y="4182840"/>
              <a:ext cx="20880" cy="23400"/>
            </a:xfrm>
            <a:custGeom>
              <a:avLst/>
              <a:gdLst/>
              <a:ahLst/>
              <a:rect l="l" t="t" r="r" b="b"/>
              <a:pathLst>
                <a:path w="13" h="15">
                  <a:moveTo>
                    <a:pt x="0" y="6"/>
                  </a:moveTo>
                  <a:lnTo>
                    <a:pt x="7" y="15"/>
                  </a:lnTo>
                  <a:lnTo>
                    <a:pt x="13" y="9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9" name=""/>
            <p:cNvSpPr/>
            <p:nvPr/>
          </p:nvSpPr>
          <p:spPr>
            <a:xfrm>
              <a:off x="3989880" y="3887640"/>
              <a:ext cx="320400" cy="379080"/>
            </a:xfrm>
            <a:custGeom>
              <a:avLst/>
              <a:gdLst/>
              <a:ahLst/>
              <a:rect l="l" t="t" r="r" b="b"/>
              <a:pathLst>
                <a:path w="197" h="239">
                  <a:moveTo>
                    <a:pt x="0" y="184"/>
                  </a:moveTo>
                  <a:lnTo>
                    <a:pt x="0" y="196"/>
                  </a:lnTo>
                  <a:lnTo>
                    <a:pt x="37" y="196"/>
                  </a:lnTo>
                  <a:lnTo>
                    <a:pt x="37" y="190"/>
                  </a:lnTo>
                  <a:lnTo>
                    <a:pt x="35" y="195"/>
                  </a:lnTo>
                  <a:lnTo>
                    <a:pt x="34" y="195"/>
                  </a:lnTo>
                  <a:lnTo>
                    <a:pt x="96" y="238"/>
                  </a:lnTo>
                  <a:lnTo>
                    <a:pt x="97" y="238"/>
                  </a:lnTo>
                  <a:lnTo>
                    <a:pt x="99" y="239"/>
                  </a:lnTo>
                  <a:lnTo>
                    <a:pt x="101" y="238"/>
                  </a:lnTo>
                  <a:lnTo>
                    <a:pt x="103" y="237"/>
                  </a:lnTo>
                  <a:lnTo>
                    <a:pt x="105" y="234"/>
                  </a:lnTo>
                  <a:lnTo>
                    <a:pt x="141" y="44"/>
                  </a:lnTo>
                  <a:lnTo>
                    <a:pt x="135" y="43"/>
                  </a:lnTo>
                  <a:lnTo>
                    <a:pt x="137" y="48"/>
                  </a:lnTo>
                  <a:lnTo>
                    <a:pt x="139" y="47"/>
                  </a:lnTo>
                  <a:lnTo>
                    <a:pt x="137" y="49"/>
                  </a:lnTo>
                  <a:lnTo>
                    <a:pt x="193" y="36"/>
                  </a:lnTo>
                  <a:lnTo>
                    <a:pt x="193" y="35"/>
                  </a:lnTo>
                  <a:lnTo>
                    <a:pt x="195" y="34"/>
                  </a:lnTo>
                  <a:lnTo>
                    <a:pt x="197" y="30"/>
                  </a:lnTo>
                  <a:lnTo>
                    <a:pt x="195" y="26"/>
                  </a:lnTo>
                  <a:lnTo>
                    <a:pt x="193" y="25"/>
                  </a:lnTo>
                  <a:lnTo>
                    <a:pt x="193" y="25"/>
                  </a:lnTo>
                  <a:lnTo>
                    <a:pt x="131" y="1"/>
                  </a:lnTo>
                  <a:lnTo>
                    <a:pt x="129" y="0"/>
                  </a:lnTo>
                  <a:lnTo>
                    <a:pt x="127" y="1"/>
                  </a:lnTo>
                  <a:lnTo>
                    <a:pt x="125" y="2"/>
                  </a:lnTo>
                  <a:lnTo>
                    <a:pt x="124" y="5"/>
                  </a:lnTo>
                  <a:lnTo>
                    <a:pt x="81" y="220"/>
                  </a:lnTo>
                  <a:lnTo>
                    <a:pt x="92" y="222"/>
                  </a:lnTo>
                  <a:lnTo>
                    <a:pt x="135" y="7"/>
                  </a:lnTo>
                  <a:lnTo>
                    <a:pt x="129" y="12"/>
                  </a:lnTo>
                  <a:lnTo>
                    <a:pt x="131" y="11"/>
                  </a:lnTo>
                  <a:lnTo>
                    <a:pt x="133" y="10"/>
                  </a:lnTo>
                  <a:lnTo>
                    <a:pt x="135" y="6"/>
                  </a:lnTo>
                  <a:lnTo>
                    <a:pt x="129" y="6"/>
                  </a:lnTo>
                  <a:lnTo>
                    <a:pt x="127" y="12"/>
                  </a:lnTo>
                  <a:lnTo>
                    <a:pt x="189" y="36"/>
                  </a:lnTo>
                  <a:lnTo>
                    <a:pt x="189" y="25"/>
                  </a:lnTo>
                  <a:lnTo>
                    <a:pt x="187" y="26"/>
                  </a:lnTo>
                  <a:lnTo>
                    <a:pt x="185" y="30"/>
                  </a:lnTo>
                  <a:lnTo>
                    <a:pt x="187" y="34"/>
                  </a:lnTo>
                  <a:lnTo>
                    <a:pt x="189" y="35"/>
                  </a:lnTo>
                  <a:lnTo>
                    <a:pt x="191" y="30"/>
                  </a:lnTo>
                  <a:lnTo>
                    <a:pt x="190" y="24"/>
                  </a:lnTo>
                  <a:lnTo>
                    <a:pt x="134" y="37"/>
                  </a:lnTo>
                  <a:lnTo>
                    <a:pt x="133" y="38"/>
                  </a:lnTo>
                  <a:lnTo>
                    <a:pt x="131" y="39"/>
                  </a:lnTo>
                  <a:lnTo>
                    <a:pt x="129" y="43"/>
                  </a:lnTo>
                  <a:lnTo>
                    <a:pt x="130" y="42"/>
                  </a:lnTo>
                  <a:lnTo>
                    <a:pt x="94" y="232"/>
                  </a:lnTo>
                  <a:lnTo>
                    <a:pt x="101" y="228"/>
                  </a:lnTo>
                  <a:lnTo>
                    <a:pt x="99" y="227"/>
                  </a:lnTo>
                  <a:lnTo>
                    <a:pt x="97" y="228"/>
                  </a:lnTo>
                  <a:lnTo>
                    <a:pt x="95" y="229"/>
                  </a:lnTo>
                  <a:lnTo>
                    <a:pt x="93" y="233"/>
                  </a:lnTo>
                  <a:lnTo>
                    <a:pt x="99" y="233"/>
                  </a:lnTo>
                  <a:lnTo>
                    <a:pt x="103" y="228"/>
                  </a:lnTo>
                  <a:lnTo>
                    <a:pt x="41" y="185"/>
                  </a:lnTo>
                  <a:lnTo>
                    <a:pt x="39" y="185"/>
                  </a:lnTo>
                  <a:lnTo>
                    <a:pt x="37" y="184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0" name=""/>
            <p:cNvSpPr/>
            <p:nvPr/>
          </p:nvSpPr>
          <p:spPr>
            <a:xfrm>
              <a:off x="4055040" y="4230360"/>
              <a:ext cx="79560" cy="53640"/>
            </a:xfrm>
            <a:custGeom>
              <a:avLst/>
              <a:gdLst/>
              <a:ahLst/>
              <a:rect l="l" t="t" r="r" b="b"/>
              <a:pathLst>
                <a:path w="49" h="34">
                  <a:moveTo>
                    <a:pt x="49" y="11"/>
                  </a:moveTo>
                  <a:lnTo>
                    <a:pt x="44" y="0"/>
                  </a:lnTo>
                  <a:lnTo>
                    <a:pt x="32" y="6"/>
                  </a:lnTo>
                  <a:lnTo>
                    <a:pt x="34" y="11"/>
                  </a:lnTo>
                  <a:lnTo>
                    <a:pt x="32" y="6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13" y="13"/>
                  </a:lnTo>
                  <a:lnTo>
                    <a:pt x="0" y="25"/>
                  </a:lnTo>
                  <a:lnTo>
                    <a:pt x="7" y="34"/>
                  </a:lnTo>
                  <a:lnTo>
                    <a:pt x="20" y="22"/>
                  </a:lnTo>
                  <a:lnTo>
                    <a:pt x="16" y="17"/>
                  </a:lnTo>
                  <a:lnTo>
                    <a:pt x="18" y="23"/>
                  </a:lnTo>
                  <a:lnTo>
                    <a:pt x="36" y="17"/>
                  </a:lnTo>
                  <a:lnTo>
                    <a:pt x="37" y="17"/>
                  </a:lnTo>
                  <a:lnTo>
                    <a:pt x="49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1" name=""/>
            <p:cNvSpPr/>
            <p:nvPr/>
          </p:nvSpPr>
          <p:spPr>
            <a:xfrm>
              <a:off x="4020480" y="4267080"/>
              <a:ext cx="38880" cy="18720"/>
            </a:xfrm>
            <a:custGeom>
              <a:avLst/>
              <a:gdLst/>
              <a:ahLst/>
              <a:rect l="l" t="t" r="r" b="b"/>
              <a:pathLst>
                <a:path w="24" h="12">
                  <a:moveTo>
                    <a:pt x="24" y="12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8" y="11"/>
                  </a:lnTo>
                  <a:lnTo>
                    <a:pt x="10" y="1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8" y="12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2" name=""/>
            <p:cNvSpPr/>
            <p:nvPr/>
          </p:nvSpPr>
          <p:spPr>
            <a:xfrm>
              <a:off x="3979800" y="4276440"/>
              <a:ext cx="50400" cy="18720"/>
            </a:xfrm>
            <a:custGeom>
              <a:avLst/>
              <a:gdLst/>
              <a:ahLst/>
              <a:rect l="l" t="t" r="r" b="b"/>
              <a:pathLst>
                <a:path w="31" h="12">
                  <a:moveTo>
                    <a:pt x="31" y="12"/>
                  </a:moveTo>
                  <a:lnTo>
                    <a:pt x="31" y="0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9" y="12"/>
                  </a:lnTo>
                  <a:lnTo>
                    <a:pt x="31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3" name=""/>
            <p:cNvSpPr/>
            <p:nvPr/>
          </p:nvSpPr>
          <p:spPr>
            <a:xfrm>
              <a:off x="3975120" y="4279680"/>
              <a:ext cx="32400" cy="32760"/>
            </a:xfrm>
            <a:custGeom>
              <a:avLst/>
              <a:gdLst/>
              <a:ahLst/>
              <a:rect l="l" t="t" r="r" b="b"/>
              <a:pathLst>
                <a:path w="20" h="21">
                  <a:moveTo>
                    <a:pt x="7" y="0"/>
                  </a:moveTo>
                  <a:lnTo>
                    <a:pt x="0" y="9"/>
                  </a:lnTo>
                  <a:lnTo>
                    <a:pt x="13" y="21"/>
                  </a:lnTo>
                  <a:lnTo>
                    <a:pt x="20" y="1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040" bIns="-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4" name=""/>
            <p:cNvSpPr/>
            <p:nvPr/>
          </p:nvSpPr>
          <p:spPr>
            <a:xfrm>
              <a:off x="4119840" y="3614400"/>
              <a:ext cx="19440" cy="18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5" name=""/>
            <p:cNvSpPr/>
            <p:nvPr/>
          </p:nvSpPr>
          <p:spPr>
            <a:xfrm>
              <a:off x="4080600" y="3628800"/>
              <a:ext cx="56880" cy="131400"/>
            </a:xfrm>
            <a:custGeom>
              <a:avLst/>
              <a:gdLst/>
              <a:ahLst/>
              <a:rect l="l" t="t" r="r" b="b"/>
              <a:pathLst>
                <a:path w="35" h="83">
                  <a:moveTo>
                    <a:pt x="35" y="6"/>
                  </a:moveTo>
                  <a:lnTo>
                    <a:pt x="25" y="0"/>
                  </a:lnTo>
                  <a:lnTo>
                    <a:pt x="19" y="13"/>
                  </a:lnTo>
                  <a:lnTo>
                    <a:pt x="19" y="15"/>
                  </a:lnTo>
                  <a:lnTo>
                    <a:pt x="13" y="45"/>
                  </a:lnTo>
                  <a:lnTo>
                    <a:pt x="18" y="46"/>
                  </a:lnTo>
                  <a:lnTo>
                    <a:pt x="13" y="43"/>
                  </a:lnTo>
                  <a:lnTo>
                    <a:pt x="1" y="68"/>
                  </a:lnTo>
                  <a:lnTo>
                    <a:pt x="0" y="71"/>
                  </a:lnTo>
                  <a:lnTo>
                    <a:pt x="0" y="83"/>
                  </a:lnTo>
                  <a:lnTo>
                    <a:pt x="12" y="83"/>
                  </a:lnTo>
                  <a:lnTo>
                    <a:pt x="12" y="71"/>
                  </a:lnTo>
                  <a:lnTo>
                    <a:pt x="6" y="71"/>
                  </a:lnTo>
                  <a:lnTo>
                    <a:pt x="11" y="74"/>
                  </a:lnTo>
                  <a:lnTo>
                    <a:pt x="23" y="49"/>
                  </a:lnTo>
                  <a:lnTo>
                    <a:pt x="24" y="46"/>
                  </a:lnTo>
                  <a:lnTo>
                    <a:pt x="24" y="47"/>
                  </a:lnTo>
                  <a:lnTo>
                    <a:pt x="30" y="17"/>
                  </a:lnTo>
                  <a:lnTo>
                    <a:pt x="24" y="16"/>
                  </a:lnTo>
                  <a:lnTo>
                    <a:pt x="29" y="19"/>
                  </a:lnTo>
                  <a:lnTo>
                    <a:pt x="35" y="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6" name=""/>
            <p:cNvSpPr/>
            <p:nvPr/>
          </p:nvSpPr>
          <p:spPr>
            <a:xfrm>
              <a:off x="3730680" y="3752640"/>
              <a:ext cx="364680" cy="377280"/>
            </a:xfrm>
            <a:custGeom>
              <a:avLst/>
              <a:gdLst/>
              <a:ahLst/>
              <a:rect l="l" t="t" r="r" b="b"/>
              <a:pathLst>
                <a:path w="224" h="238">
                  <a:moveTo>
                    <a:pt x="224" y="11"/>
                  </a:moveTo>
                  <a:lnTo>
                    <a:pt x="219" y="0"/>
                  </a:lnTo>
                  <a:lnTo>
                    <a:pt x="151" y="31"/>
                  </a:lnTo>
                  <a:lnTo>
                    <a:pt x="149" y="32"/>
                  </a:lnTo>
                  <a:lnTo>
                    <a:pt x="148" y="36"/>
                  </a:lnTo>
                  <a:lnTo>
                    <a:pt x="136" y="128"/>
                  </a:lnTo>
                  <a:lnTo>
                    <a:pt x="141" y="128"/>
                  </a:lnTo>
                  <a:lnTo>
                    <a:pt x="137" y="124"/>
                  </a:lnTo>
                  <a:lnTo>
                    <a:pt x="138" y="123"/>
                  </a:lnTo>
                  <a:lnTo>
                    <a:pt x="3" y="221"/>
                  </a:lnTo>
                  <a:lnTo>
                    <a:pt x="2" y="222"/>
                  </a:lnTo>
                  <a:lnTo>
                    <a:pt x="0" y="226"/>
                  </a:lnTo>
                  <a:lnTo>
                    <a:pt x="0" y="238"/>
                  </a:lnTo>
                  <a:lnTo>
                    <a:pt x="12" y="238"/>
                  </a:lnTo>
                  <a:lnTo>
                    <a:pt x="12" y="226"/>
                  </a:lnTo>
                  <a:lnTo>
                    <a:pt x="6" y="226"/>
                  </a:lnTo>
                  <a:lnTo>
                    <a:pt x="10" y="231"/>
                  </a:lnTo>
                  <a:lnTo>
                    <a:pt x="145" y="133"/>
                  </a:lnTo>
                  <a:lnTo>
                    <a:pt x="145" y="132"/>
                  </a:lnTo>
                  <a:lnTo>
                    <a:pt x="147" y="128"/>
                  </a:lnTo>
                  <a:lnTo>
                    <a:pt x="147" y="129"/>
                  </a:lnTo>
                  <a:lnTo>
                    <a:pt x="159" y="37"/>
                  </a:lnTo>
                  <a:lnTo>
                    <a:pt x="157" y="40"/>
                  </a:lnTo>
                  <a:lnTo>
                    <a:pt x="159" y="36"/>
                  </a:lnTo>
                  <a:lnTo>
                    <a:pt x="153" y="36"/>
                  </a:lnTo>
                  <a:lnTo>
                    <a:pt x="156" y="42"/>
                  </a:lnTo>
                  <a:lnTo>
                    <a:pt x="224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7" name=""/>
            <p:cNvSpPr/>
            <p:nvPr/>
          </p:nvSpPr>
          <p:spPr>
            <a:xfrm>
              <a:off x="3141360" y="1501920"/>
              <a:ext cx="309240" cy="253440"/>
            </a:xfrm>
            <a:custGeom>
              <a:avLst/>
              <a:gdLst/>
              <a:ahLst/>
              <a:rect l="l" t="t" r="r" b="b"/>
              <a:pathLst>
                <a:path w="190" h="160">
                  <a:moveTo>
                    <a:pt x="18" y="0"/>
                  </a:moveTo>
                  <a:lnTo>
                    <a:pt x="6" y="0"/>
                  </a:lnTo>
                  <a:lnTo>
                    <a:pt x="6" y="13"/>
                  </a:lnTo>
                  <a:lnTo>
                    <a:pt x="6" y="19"/>
                  </a:lnTo>
                  <a:lnTo>
                    <a:pt x="6" y="19"/>
                  </a:lnTo>
                  <a:lnTo>
                    <a:pt x="8" y="23"/>
                  </a:lnTo>
                  <a:lnTo>
                    <a:pt x="15" y="35"/>
                  </a:lnTo>
                  <a:lnTo>
                    <a:pt x="19" y="31"/>
                  </a:lnTo>
                  <a:lnTo>
                    <a:pt x="14" y="30"/>
                  </a:lnTo>
                  <a:lnTo>
                    <a:pt x="7" y="73"/>
                  </a:lnTo>
                  <a:lnTo>
                    <a:pt x="12" y="74"/>
                  </a:lnTo>
                  <a:lnTo>
                    <a:pt x="7" y="73"/>
                  </a:lnTo>
                  <a:lnTo>
                    <a:pt x="1" y="97"/>
                  </a:lnTo>
                  <a:lnTo>
                    <a:pt x="0" y="98"/>
                  </a:lnTo>
                  <a:lnTo>
                    <a:pt x="2" y="102"/>
                  </a:lnTo>
                  <a:lnTo>
                    <a:pt x="4" y="103"/>
                  </a:lnTo>
                  <a:lnTo>
                    <a:pt x="6" y="104"/>
                  </a:lnTo>
                  <a:lnTo>
                    <a:pt x="25" y="104"/>
                  </a:lnTo>
                  <a:lnTo>
                    <a:pt x="25" y="98"/>
                  </a:lnTo>
                  <a:lnTo>
                    <a:pt x="23" y="104"/>
                  </a:lnTo>
                  <a:lnTo>
                    <a:pt x="121" y="147"/>
                  </a:lnTo>
                  <a:lnTo>
                    <a:pt x="121" y="146"/>
                  </a:lnTo>
                  <a:lnTo>
                    <a:pt x="123" y="147"/>
                  </a:lnTo>
                  <a:lnTo>
                    <a:pt x="125" y="146"/>
                  </a:lnTo>
                  <a:lnTo>
                    <a:pt x="126" y="147"/>
                  </a:lnTo>
                  <a:lnTo>
                    <a:pt x="138" y="141"/>
                  </a:lnTo>
                  <a:lnTo>
                    <a:pt x="135" y="135"/>
                  </a:lnTo>
                  <a:lnTo>
                    <a:pt x="133" y="140"/>
                  </a:lnTo>
                  <a:lnTo>
                    <a:pt x="135" y="141"/>
                  </a:lnTo>
                  <a:lnTo>
                    <a:pt x="137" y="140"/>
                  </a:lnTo>
                  <a:lnTo>
                    <a:pt x="133" y="141"/>
                  </a:lnTo>
                  <a:lnTo>
                    <a:pt x="170" y="160"/>
                  </a:lnTo>
                  <a:lnTo>
                    <a:pt x="170" y="159"/>
                  </a:lnTo>
                  <a:lnTo>
                    <a:pt x="172" y="160"/>
                  </a:lnTo>
                  <a:lnTo>
                    <a:pt x="190" y="160"/>
                  </a:lnTo>
                  <a:lnTo>
                    <a:pt x="190" y="148"/>
                  </a:lnTo>
                  <a:lnTo>
                    <a:pt x="172" y="148"/>
                  </a:lnTo>
                  <a:lnTo>
                    <a:pt x="172" y="154"/>
                  </a:lnTo>
                  <a:lnTo>
                    <a:pt x="175" y="149"/>
                  </a:lnTo>
                  <a:lnTo>
                    <a:pt x="138" y="130"/>
                  </a:lnTo>
                  <a:lnTo>
                    <a:pt x="137" y="130"/>
                  </a:lnTo>
                  <a:lnTo>
                    <a:pt x="135" y="129"/>
                  </a:lnTo>
                  <a:lnTo>
                    <a:pt x="133" y="130"/>
                  </a:lnTo>
                  <a:lnTo>
                    <a:pt x="133" y="130"/>
                  </a:lnTo>
                  <a:lnTo>
                    <a:pt x="121" y="136"/>
                  </a:lnTo>
                  <a:lnTo>
                    <a:pt x="125" y="136"/>
                  </a:lnTo>
                  <a:lnTo>
                    <a:pt x="123" y="135"/>
                  </a:lnTo>
                  <a:lnTo>
                    <a:pt x="121" y="136"/>
                  </a:lnTo>
                  <a:lnTo>
                    <a:pt x="123" y="141"/>
                  </a:lnTo>
                  <a:lnTo>
                    <a:pt x="126" y="136"/>
                  </a:lnTo>
                  <a:lnTo>
                    <a:pt x="28" y="93"/>
                  </a:lnTo>
                  <a:lnTo>
                    <a:pt x="27" y="93"/>
                  </a:lnTo>
                  <a:lnTo>
                    <a:pt x="25" y="92"/>
                  </a:lnTo>
                  <a:lnTo>
                    <a:pt x="6" y="92"/>
                  </a:lnTo>
                  <a:lnTo>
                    <a:pt x="12" y="98"/>
                  </a:lnTo>
                  <a:lnTo>
                    <a:pt x="10" y="94"/>
                  </a:lnTo>
                  <a:lnTo>
                    <a:pt x="8" y="93"/>
                  </a:lnTo>
                  <a:lnTo>
                    <a:pt x="6" y="98"/>
                  </a:lnTo>
                  <a:lnTo>
                    <a:pt x="12" y="100"/>
                  </a:lnTo>
                  <a:lnTo>
                    <a:pt x="18" y="76"/>
                  </a:lnTo>
                  <a:lnTo>
                    <a:pt x="18" y="75"/>
                  </a:lnTo>
                  <a:lnTo>
                    <a:pt x="25" y="32"/>
                  </a:lnTo>
                  <a:lnTo>
                    <a:pt x="25" y="31"/>
                  </a:lnTo>
                  <a:lnTo>
                    <a:pt x="24" y="27"/>
                  </a:lnTo>
                  <a:lnTo>
                    <a:pt x="17" y="15"/>
                  </a:lnTo>
                  <a:lnTo>
                    <a:pt x="12" y="19"/>
                  </a:lnTo>
                  <a:lnTo>
                    <a:pt x="18" y="19"/>
                  </a:lnTo>
                  <a:lnTo>
                    <a:pt x="18" y="1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8" name=""/>
            <p:cNvSpPr/>
            <p:nvPr/>
          </p:nvSpPr>
          <p:spPr>
            <a:xfrm>
              <a:off x="3440880" y="1746000"/>
              <a:ext cx="19440" cy="18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9" name=""/>
            <p:cNvSpPr/>
            <p:nvPr/>
          </p:nvSpPr>
          <p:spPr>
            <a:xfrm>
              <a:off x="3331800" y="1757160"/>
              <a:ext cx="125280" cy="134640"/>
            </a:xfrm>
            <a:custGeom>
              <a:avLst/>
              <a:gdLst/>
              <a:ahLst/>
              <a:rect l="l" t="t" r="r" b="b"/>
              <a:pathLst>
                <a:path w="77" h="85">
                  <a:moveTo>
                    <a:pt x="77" y="10"/>
                  </a:moveTo>
                  <a:lnTo>
                    <a:pt x="70" y="0"/>
                  </a:lnTo>
                  <a:lnTo>
                    <a:pt x="52" y="12"/>
                  </a:lnTo>
                  <a:lnTo>
                    <a:pt x="51" y="13"/>
                  </a:lnTo>
                  <a:lnTo>
                    <a:pt x="32" y="38"/>
                  </a:lnTo>
                  <a:lnTo>
                    <a:pt x="36" y="42"/>
                  </a:lnTo>
                  <a:lnTo>
                    <a:pt x="33" y="38"/>
                  </a:lnTo>
                  <a:lnTo>
                    <a:pt x="15" y="56"/>
                  </a:lnTo>
                  <a:lnTo>
                    <a:pt x="14" y="56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0" y="78"/>
                  </a:lnTo>
                  <a:lnTo>
                    <a:pt x="0" y="85"/>
                  </a:lnTo>
                  <a:lnTo>
                    <a:pt x="12" y="85"/>
                  </a:lnTo>
                  <a:lnTo>
                    <a:pt x="12" y="78"/>
                  </a:lnTo>
                  <a:lnTo>
                    <a:pt x="6" y="78"/>
                  </a:lnTo>
                  <a:lnTo>
                    <a:pt x="10" y="83"/>
                  </a:lnTo>
                  <a:lnTo>
                    <a:pt x="22" y="65"/>
                  </a:lnTo>
                  <a:lnTo>
                    <a:pt x="18" y="60"/>
                  </a:lnTo>
                  <a:lnTo>
                    <a:pt x="22" y="65"/>
                  </a:lnTo>
                  <a:lnTo>
                    <a:pt x="40" y="47"/>
                  </a:lnTo>
                  <a:lnTo>
                    <a:pt x="40" y="47"/>
                  </a:lnTo>
                  <a:lnTo>
                    <a:pt x="59" y="22"/>
                  </a:lnTo>
                  <a:lnTo>
                    <a:pt x="55" y="17"/>
                  </a:lnTo>
                  <a:lnTo>
                    <a:pt x="59" y="22"/>
                  </a:lnTo>
                  <a:lnTo>
                    <a:pt x="77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0" name=""/>
            <p:cNvSpPr/>
            <p:nvPr/>
          </p:nvSpPr>
          <p:spPr>
            <a:xfrm>
              <a:off x="3335040" y="1887120"/>
              <a:ext cx="45360" cy="95040"/>
            </a:xfrm>
            <a:custGeom>
              <a:avLst/>
              <a:gdLst/>
              <a:ahLst/>
              <a:rect l="l" t="t" r="r" b="b"/>
              <a:pathLst>
                <a:path w="28" h="60">
                  <a:moveTo>
                    <a:pt x="9" y="0"/>
                  </a:moveTo>
                  <a:lnTo>
                    <a:pt x="0" y="6"/>
                  </a:lnTo>
                  <a:lnTo>
                    <a:pt x="6" y="18"/>
                  </a:lnTo>
                  <a:lnTo>
                    <a:pt x="10" y="15"/>
                  </a:lnTo>
                  <a:lnTo>
                    <a:pt x="5" y="17"/>
                  </a:lnTo>
                  <a:lnTo>
                    <a:pt x="11" y="41"/>
                  </a:lnTo>
                  <a:lnTo>
                    <a:pt x="17" y="60"/>
                  </a:lnTo>
                  <a:lnTo>
                    <a:pt x="28" y="57"/>
                  </a:lnTo>
                  <a:lnTo>
                    <a:pt x="22" y="38"/>
                  </a:lnTo>
                  <a:lnTo>
                    <a:pt x="16" y="14"/>
                  </a:lnTo>
                  <a:lnTo>
                    <a:pt x="15" y="12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1" name=""/>
            <p:cNvSpPr/>
            <p:nvPr/>
          </p:nvSpPr>
          <p:spPr>
            <a:xfrm>
              <a:off x="2792880" y="1973160"/>
              <a:ext cx="584280" cy="375840"/>
            </a:xfrm>
            <a:custGeom>
              <a:avLst/>
              <a:gdLst/>
              <a:ahLst/>
              <a:rect l="l" t="t" r="r" b="b"/>
              <a:pathLst>
                <a:path w="359" h="237">
                  <a:moveTo>
                    <a:pt x="359" y="9"/>
                  </a:moveTo>
                  <a:lnTo>
                    <a:pt x="352" y="0"/>
                  </a:lnTo>
                  <a:lnTo>
                    <a:pt x="285" y="67"/>
                  </a:lnTo>
                  <a:lnTo>
                    <a:pt x="288" y="71"/>
                  </a:lnTo>
                  <a:lnTo>
                    <a:pt x="287" y="65"/>
                  </a:lnTo>
                  <a:lnTo>
                    <a:pt x="115" y="102"/>
                  </a:lnTo>
                  <a:lnTo>
                    <a:pt x="116" y="108"/>
                  </a:lnTo>
                  <a:lnTo>
                    <a:pt x="116" y="102"/>
                  </a:lnTo>
                  <a:lnTo>
                    <a:pt x="118" y="103"/>
                  </a:lnTo>
                  <a:lnTo>
                    <a:pt x="81" y="91"/>
                  </a:lnTo>
                  <a:lnTo>
                    <a:pt x="79" y="90"/>
                  </a:lnTo>
                  <a:lnTo>
                    <a:pt x="77" y="91"/>
                  </a:lnTo>
                  <a:lnTo>
                    <a:pt x="75" y="92"/>
                  </a:lnTo>
                  <a:lnTo>
                    <a:pt x="74" y="93"/>
                  </a:lnTo>
                  <a:lnTo>
                    <a:pt x="31" y="185"/>
                  </a:lnTo>
                  <a:lnTo>
                    <a:pt x="36" y="188"/>
                  </a:lnTo>
                  <a:lnTo>
                    <a:pt x="36" y="182"/>
                  </a:lnTo>
                  <a:lnTo>
                    <a:pt x="34" y="183"/>
                  </a:lnTo>
                  <a:lnTo>
                    <a:pt x="32" y="184"/>
                  </a:lnTo>
                  <a:lnTo>
                    <a:pt x="36" y="182"/>
                  </a:lnTo>
                  <a:lnTo>
                    <a:pt x="18" y="182"/>
                  </a:lnTo>
                  <a:lnTo>
                    <a:pt x="18" y="182"/>
                  </a:lnTo>
                  <a:lnTo>
                    <a:pt x="16" y="183"/>
                  </a:lnTo>
                  <a:lnTo>
                    <a:pt x="14" y="184"/>
                  </a:lnTo>
                  <a:lnTo>
                    <a:pt x="13" y="187"/>
                  </a:lnTo>
                  <a:lnTo>
                    <a:pt x="1" y="224"/>
                  </a:lnTo>
                  <a:lnTo>
                    <a:pt x="0" y="225"/>
                  </a:lnTo>
                  <a:lnTo>
                    <a:pt x="0" y="237"/>
                  </a:lnTo>
                  <a:lnTo>
                    <a:pt x="12" y="237"/>
                  </a:lnTo>
                  <a:lnTo>
                    <a:pt x="12" y="225"/>
                  </a:lnTo>
                  <a:lnTo>
                    <a:pt x="6" y="225"/>
                  </a:lnTo>
                  <a:lnTo>
                    <a:pt x="12" y="227"/>
                  </a:lnTo>
                  <a:lnTo>
                    <a:pt x="24" y="190"/>
                  </a:lnTo>
                  <a:lnTo>
                    <a:pt x="18" y="194"/>
                  </a:lnTo>
                  <a:lnTo>
                    <a:pt x="20" y="193"/>
                  </a:lnTo>
                  <a:lnTo>
                    <a:pt x="22" y="192"/>
                  </a:lnTo>
                  <a:lnTo>
                    <a:pt x="24" y="188"/>
                  </a:lnTo>
                  <a:lnTo>
                    <a:pt x="18" y="188"/>
                  </a:lnTo>
                  <a:lnTo>
                    <a:pt x="18" y="194"/>
                  </a:lnTo>
                  <a:lnTo>
                    <a:pt x="36" y="194"/>
                  </a:lnTo>
                  <a:lnTo>
                    <a:pt x="36" y="194"/>
                  </a:lnTo>
                  <a:lnTo>
                    <a:pt x="38" y="193"/>
                  </a:lnTo>
                  <a:lnTo>
                    <a:pt x="40" y="192"/>
                  </a:lnTo>
                  <a:lnTo>
                    <a:pt x="41" y="191"/>
                  </a:lnTo>
                  <a:lnTo>
                    <a:pt x="84" y="99"/>
                  </a:lnTo>
                  <a:lnTo>
                    <a:pt x="79" y="102"/>
                  </a:lnTo>
                  <a:lnTo>
                    <a:pt x="81" y="101"/>
                  </a:lnTo>
                  <a:lnTo>
                    <a:pt x="83" y="100"/>
                  </a:lnTo>
                  <a:lnTo>
                    <a:pt x="79" y="96"/>
                  </a:lnTo>
                  <a:lnTo>
                    <a:pt x="77" y="102"/>
                  </a:lnTo>
                  <a:lnTo>
                    <a:pt x="114" y="114"/>
                  </a:lnTo>
                  <a:lnTo>
                    <a:pt x="116" y="114"/>
                  </a:lnTo>
                  <a:lnTo>
                    <a:pt x="117" y="114"/>
                  </a:lnTo>
                  <a:lnTo>
                    <a:pt x="289" y="77"/>
                  </a:lnTo>
                  <a:lnTo>
                    <a:pt x="290" y="76"/>
                  </a:lnTo>
                  <a:lnTo>
                    <a:pt x="292" y="76"/>
                  </a:lnTo>
                  <a:lnTo>
                    <a:pt x="359" y="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2" name=""/>
            <p:cNvSpPr/>
            <p:nvPr/>
          </p:nvSpPr>
          <p:spPr>
            <a:xfrm>
              <a:off x="3247200" y="2077920"/>
              <a:ext cx="60120" cy="55080"/>
            </a:xfrm>
            <a:custGeom>
              <a:avLst/>
              <a:gdLst/>
              <a:ahLst/>
              <a:rect l="l" t="t" r="r" b="b"/>
              <a:pathLst>
                <a:path w="37" h="35">
                  <a:moveTo>
                    <a:pt x="7" y="0"/>
                  </a:moveTo>
                  <a:lnTo>
                    <a:pt x="0" y="10"/>
                  </a:lnTo>
                  <a:lnTo>
                    <a:pt x="30" y="35"/>
                  </a:lnTo>
                  <a:lnTo>
                    <a:pt x="37" y="2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3" name=""/>
            <p:cNvSpPr/>
            <p:nvPr/>
          </p:nvSpPr>
          <p:spPr>
            <a:xfrm>
              <a:off x="3245400" y="1804680"/>
              <a:ext cx="604080" cy="288720"/>
            </a:xfrm>
            <a:custGeom>
              <a:avLst/>
              <a:gdLst/>
              <a:ahLst/>
              <a:rect l="l" t="t" r="r" b="b"/>
              <a:pathLst>
                <a:path w="371" h="182">
                  <a:moveTo>
                    <a:pt x="224" y="0"/>
                  </a:moveTo>
                  <a:lnTo>
                    <a:pt x="224" y="12"/>
                  </a:lnTo>
                  <a:lnTo>
                    <a:pt x="292" y="12"/>
                  </a:lnTo>
                  <a:lnTo>
                    <a:pt x="292" y="6"/>
                  </a:lnTo>
                  <a:lnTo>
                    <a:pt x="290" y="11"/>
                  </a:lnTo>
                  <a:lnTo>
                    <a:pt x="289" y="11"/>
                  </a:lnTo>
                  <a:lnTo>
                    <a:pt x="362" y="72"/>
                  </a:lnTo>
                  <a:lnTo>
                    <a:pt x="365" y="67"/>
                  </a:lnTo>
                  <a:lnTo>
                    <a:pt x="365" y="61"/>
                  </a:lnTo>
                  <a:lnTo>
                    <a:pt x="363" y="62"/>
                  </a:lnTo>
                  <a:lnTo>
                    <a:pt x="361" y="63"/>
                  </a:lnTo>
                  <a:lnTo>
                    <a:pt x="359" y="67"/>
                  </a:lnTo>
                  <a:lnTo>
                    <a:pt x="361" y="71"/>
                  </a:lnTo>
                  <a:lnTo>
                    <a:pt x="365" y="61"/>
                  </a:lnTo>
                  <a:lnTo>
                    <a:pt x="335" y="61"/>
                  </a:lnTo>
                  <a:lnTo>
                    <a:pt x="335" y="61"/>
                  </a:lnTo>
                  <a:lnTo>
                    <a:pt x="333" y="62"/>
                  </a:lnTo>
                  <a:lnTo>
                    <a:pt x="332" y="63"/>
                  </a:lnTo>
                  <a:lnTo>
                    <a:pt x="283" y="106"/>
                  </a:lnTo>
                  <a:lnTo>
                    <a:pt x="286" y="110"/>
                  </a:lnTo>
                  <a:lnTo>
                    <a:pt x="284" y="105"/>
                  </a:lnTo>
                  <a:lnTo>
                    <a:pt x="285" y="104"/>
                  </a:lnTo>
                  <a:lnTo>
                    <a:pt x="199" y="122"/>
                  </a:lnTo>
                  <a:lnTo>
                    <a:pt x="200" y="128"/>
                  </a:lnTo>
                  <a:lnTo>
                    <a:pt x="201" y="122"/>
                  </a:lnTo>
                  <a:lnTo>
                    <a:pt x="72" y="98"/>
                  </a:lnTo>
                  <a:lnTo>
                    <a:pt x="71" y="98"/>
                  </a:lnTo>
                  <a:lnTo>
                    <a:pt x="69" y="99"/>
                  </a:lnTo>
                  <a:lnTo>
                    <a:pt x="67" y="100"/>
                  </a:lnTo>
                  <a:lnTo>
                    <a:pt x="0" y="173"/>
                  </a:lnTo>
                  <a:lnTo>
                    <a:pt x="8" y="182"/>
                  </a:lnTo>
                  <a:lnTo>
                    <a:pt x="75" y="109"/>
                  </a:lnTo>
                  <a:lnTo>
                    <a:pt x="71" y="110"/>
                  </a:lnTo>
                  <a:lnTo>
                    <a:pt x="73" y="109"/>
                  </a:lnTo>
                  <a:lnTo>
                    <a:pt x="71" y="104"/>
                  </a:lnTo>
                  <a:lnTo>
                    <a:pt x="70" y="110"/>
                  </a:lnTo>
                  <a:lnTo>
                    <a:pt x="199" y="134"/>
                  </a:lnTo>
                  <a:lnTo>
                    <a:pt x="201" y="134"/>
                  </a:lnTo>
                  <a:lnTo>
                    <a:pt x="287" y="116"/>
                  </a:lnTo>
                  <a:lnTo>
                    <a:pt x="288" y="115"/>
                  </a:lnTo>
                  <a:lnTo>
                    <a:pt x="290" y="115"/>
                  </a:lnTo>
                  <a:lnTo>
                    <a:pt x="339" y="72"/>
                  </a:lnTo>
                  <a:lnTo>
                    <a:pt x="335" y="73"/>
                  </a:lnTo>
                  <a:lnTo>
                    <a:pt x="337" y="72"/>
                  </a:lnTo>
                  <a:lnTo>
                    <a:pt x="335" y="67"/>
                  </a:lnTo>
                  <a:lnTo>
                    <a:pt x="335" y="73"/>
                  </a:lnTo>
                  <a:lnTo>
                    <a:pt x="365" y="73"/>
                  </a:lnTo>
                  <a:lnTo>
                    <a:pt x="365" y="73"/>
                  </a:lnTo>
                  <a:lnTo>
                    <a:pt x="367" y="72"/>
                  </a:lnTo>
                  <a:lnTo>
                    <a:pt x="369" y="71"/>
                  </a:lnTo>
                  <a:lnTo>
                    <a:pt x="371" y="67"/>
                  </a:lnTo>
                  <a:lnTo>
                    <a:pt x="369" y="63"/>
                  </a:lnTo>
                  <a:lnTo>
                    <a:pt x="369" y="62"/>
                  </a:lnTo>
                  <a:lnTo>
                    <a:pt x="296" y="1"/>
                  </a:lnTo>
                  <a:lnTo>
                    <a:pt x="294" y="1"/>
                  </a:lnTo>
                  <a:lnTo>
                    <a:pt x="292" y="0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4" name=""/>
            <p:cNvSpPr/>
            <p:nvPr/>
          </p:nvSpPr>
          <p:spPr>
            <a:xfrm>
              <a:off x="3338640" y="2030040"/>
              <a:ext cx="51840" cy="45720"/>
            </a:xfrm>
            <a:custGeom>
              <a:avLst/>
              <a:gdLst/>
              <a:ahLst/>
              <a:rect l="l" t="t" r="r" b="b"/>
              <a:pathLst>
                <a:path w="32" h="29">
                  <a:moveTo>
                    <a:pt x="5" y="0"/>
                  </a:moveTo>
                  <a:lnTo>
                    <a:pt x="0" y="11"/>
                  </a:lnTo>
                  <a:lnTo>
                    <a:pt x="12" y="17"/>
                  </a:lnTo>
                  <a:lnTo>
                    <a:pt x="14" y="11"/>
                  </a:lnTo>
                  <a:lnTo>
                    <a:pt x="11" y="16"/>
                  </a:lnTo>
                  <a:lnTo>
                    <a:pt x="23" y="28"/>
                  </a:lnTo>
                  <a:lnTo>
                    <a:pt x="24" y="28"/>
                  </a:lnTo>
                  <a:lnTo>
                    <a:pt x="26" y="29"/>
                  </a:lnTo>
                  <a:lnTo>
                    <a:pt x="32" y="29"/>
                  </a:lnTo>
                  <a:lnTo>
                    <a:pt x="32" y="17"/>
                  </a:lnTo>
                  <a:lnTo>
                    <a:pt x="26" y="17"/>
                  </a:lnTo>
                  <a:lnTo>
                    <a:pt x="28" y="18"/>
                  </a:lnTo>
                  <a:lnTo>
                    <a:pt x="26" y="23"/>
                  </a:lnTo>
                  <a:lnTo>
                    <a:pt x="30" y="19"/>
                  </a:lnTo>
                  <a:lnTo>
                    <a:pt x="18" y="7"/>
                  </a:lnTo>
                  <a:lnTo>
                    <a:pt x="17" y="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5" name=""/>
            <p:cNvSpPr/>
            <p:nvPr/>
          </p:nvSpPr>
          <p:spPr>
            <a:xfrm>
              <a:off x="3390480" y="2057040"/>
              <a:ext cx="40320" cy="18720"/>
            </a:xfrm>
            <a:custGeom>
              <a:avLst/>
              <a:gdLst/>
              <a:ahLst/>
              <a:rect l="l" t="t" r="r" b="b"/>
              <a:pathLst>
                <a:path w="25" h="12">
                  <a:moveTo>
                    <a:pt x="0" y="0"/>
                  </a:moveTo>
                  <a:lnTo>
                    <a:pt x="0" y="12"/>
                  </a:lnTo>
                  <a:lnTo>
                    <a:pt x="7" y="12"/>
                  </a:lnTo>
                  <a:lnTo>
                    <a:pt x="19" y="12"/>
                  </a:lnTo>
                  <a:lnTo>
                    <a:pt x="25" y="12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6" name=""/>
            <p:cNvSpPr/>
            <p:nvPr/>
          </p:nvSpPr>
          <p:spPr>
            <a:xfrm>
              <a:off x="3426480" y="1991880"/>
              <a:ext cx="81000" cy="8244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43"/>
                  </a:moveTo>
                  <a:lnTo>
                    <a:pt x="7" y="52"/>
                  </a:lnTo>
                  <a:lnTo>
                    <a:pt x="19" y="40"/>
                  </a:lnTo>
                  <a:lnTo>
                    <a:pt x="38" y="21"/>
                  </a:lnTo>
                  <a:lnTo>
                    <a:pt x="50" y="9"/>
                  </a:lnTo>
                  <a:lnTo>
                    <a:pt x="43" y="0"/>
                  </a:lnTo>
                  <a:lnTo>
                    <a:pt x="31" y="12"/>
                  </a:lnTo>
                  <a:lnTo>
                    <a:pt x="12" y="31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7" name=""/>
            <p:cNvSpPr/>
            <p:nvPr/>
          </p:nvSpPr>
          <p:spPr>
            <a:xfrm>
              <a:off x="3360960" y="1939680"/>
              <a:ext cx="142920" cy="68040"/>
            </a:xfrm>
            <a:custGeom>
              <a:avLst/>
              <a:gdLst/>
              <a:ahLst/>
              <a:rect l="l" t="t" r="r" b="b"/>
              <a:pathLst>
                <a:path w="88" h="43">
                  <a:moveTo>
                    <a:pt x="84" y="43"/>
                  </a:moveTo>
                  <a:lnTo>
                    <a:pt x="88" y="32"/>
                  </a:lnTo>
                  <a:lnTo>
                    <a:pt x="70" y="26"/>
                  </a:lnTo>
                  <a:lnTo>
                    <a:pt x="68" y="31"/>
                  </a:lnTo>
                  <a:lnTo>
                    <a:pt x="71" y="26"/>
                  </a:lnTo>
                  <a:lnTo>
                    <a:pt x="46" y="14"/>
                  </a:lnTo>
                  <a:lnTo>
                    <a:pt x="15" y="1"/>
                  </a:lnTo>
                  <a:lnTo>
                    <a:pt x="14" y="1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0" y="12"/>
                  </a:lnTo>
                  <a:lnTo>
                    <a:pt x="41" y="25"/>
                  </a:lnTo>
                  <a:lnTo>
                    <a:pt x="66" y="37"/>
                  </a:lnTo>
                  <a:lnTo>
                    <a:pt x="66" y="37"/>
                  </a:lnTo>
                  <a:lnTo>
                    <a:pt x="84" y="4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8" name=""/>
            <p:cNvSpPr/>
            <p:nvPr/>
          </p:nvSpPr>
          <p:spPr>
            <a:xfrm>
              <a:off x="3322440" y="1939680"/>
              <a:ext cx="3852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12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6" y="1"/>
                  </a:lnTo>
                  <a:lnTo>
                    <a:pt x="15" y="1"/>
                  </a:lnTo>
                  <a:lnTo>
                    <a:pt x="3" y="8"/>
                  </a:lnTo>
                  <a:lnTo>
                    <a:pt x="6" y="13"/>
                  </a:lnTo>
                  <a:lnTo>
                    <a:pt x="6" y="7"/>
                  </a:lnTo>
                  <a:lnTo>
                    <a:pt x="0" y="7"/>
                  </a:lnTo>
                  <a:lnTo>
                    <a:pt x="0" y="19"/>
                  </a:lnTo>
                  <a:lnTo>
                    <a:pt x="6" y="19"/>
                  </a:lnTo>
                  <a:lnTo>
                    <a:pt x="6" y="19"/>
                  </a:lnTo>
                  <a:lnTo>
                    <a:pt x="8" y="18"/>
                  </a:lnTo>
                  <a:lnTo>
                    <a:pt x="9" y="18"/>
                  </a:lnTo>
                  <a:lnTo>
                    <a:pt x="21" y="11"/>
                  </a:lnTo>
                  <a:lnTo>
                    <a:pt x="18" y="6"/>
                  </a:lnTo>
                  <a:lnTo>
                    <a:pt x="18" y="12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9" name=""/>
            <p:cNvSpPr/>
            <p:nvPr/>
          </p:nvSpPr>
          <p:spPr>
            <a:xfrm>
              <a:off x="3192120" y="1954080"/>
              <a:ext cx="136440" cy="102600"/>
            </a:xfrm>
            <a:custGeom>
              <a:avLst/>
              <a:gdLst/>
              <a:ahLst/>
              <a:rect l="l" t="t" r="r" b="b"/>
              <a:pathLst>
                <a:path w="84" h="65">
                  <a:moveTo>
                    <a:pt x="84" y="9"/>
                  </a:moveTo>
                  <a:lnTo>
                    <a:pt x="77" y="0"/>
                  </a:lnTo>
                  <a:lnTo>
                    <a:pt x="64" y="12"/>
                  </a:lnTo>
                  <a:lnTo>
                    <a:pt x="67" y="16"/>
                  </a:lnTo>
                  <a:lnTo>
                    <a:pt x="65" y="11"/>
                  </a:lnTo>
                  <a:lnTo>
                    <a:pt x="41" y="23"/>
                  </a:lnTo>
                  <a:lnTo>
                    <a:pt x="40" y="24"/>
                  </a:lnTo>
                  <a:lnTo>
                    <a:pt x="21" y="42"/>
                  </a:lnTo>
                  <a:lnTo>
                    <a:pt x="24" y="46"/>
                  </a:lnTo>
                  <a:lnTo>
                    <a:pt x="21" y="41"/>
                  </a:lnTo>
                  <a:lnTo>
                    <a:pt x="3" y="54"/>
                  </a:lnTo>
                  <a:lnTo>
                    <a:pt x="6" y="59"/>
                  </a:lnTo>
                  <a:lnTo>
                    <a:pt x="6" y="53"/>
                  </a:lnTo>
                  <a:lnTo>
                    <a:pt x="4" y="54"/>
                  </a:lnTo>
                  <a:lnTo>
                    <a:pt x="6" y="53"/>
                  </a:lnTo>
                  <a:lnTo>
                    <a:pt x="0" y="53"/>
                  </a:lnTo>
                  <a:lnTo>
                    <a:pt x="0" y="65"/>
                  </a:lnTo>
                  <a:lnTo>
                    <a:pt x="6" y="65"/>
                  </a:lnTo>
                  <a:lnTo>
                    <a:pt x="6" y="65"/>
                  </a:lnTo>
                  <a:lnTo>
                    <a:pt x="8" y="64"/>
                  </a:lnTo>
                  <a:lnTo>
                    <a:pt x="10" y="64"/>
                  </a:lnTo>
                  <a:lnTo>
                    <a:pt x="28" y="51"/>
                  </a:lnTo>
                  <a:lnTo>
                    <a:pt x="28" y="51"/>
                  </a:lnTo>
                  <a:lnTo>
                    <a:pt x="47" y="33"/>
                  </a:lnTo>
                  <a:lnTo>
                    <a:pt x="43" y="28"/>
                  </a:lnTo>
                  <a:lnTo>
                    <a:pt x="46" y="34"/>
                  </a:lnTo>
                  <a:lnTo>
                    <a:pt x="70" y="22"/>
                  </a:lnTo>
                  <a:lnTo>
                    <a:pt x="71" y="21"/>
                  </a:lnTo>
                  <a:lnTo>
                    <a:pt x="84" y="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0" name=""/>
            <p:cNvSpPr/>
            <p:nvPr/>
          </p:nvSpPr>
          <p:spPr>
            <a:xfrm>
              <a:off x="3043440" y="2047680"/>
              <a:ext cx="158040" cy="429840"/>
            </a:xfrm>
            <a:custGeom>
              <a:avLst/>
              <a:gdLst/>
              <a:ahLst/>
              <a:rect l="l" t="t" r="r" b="b"/>
              <a:pathLst>
                <a:path w="97" h="271">
                  <a:moveTo>
                    <a:pt x="97" y="1"/>
                  </a:moveTo>
                  <a:lnTo>
                    <a:pt x="85" y="0"/>
                  </a:lnTo>
                  <a:lnTo>
                    <a:pt x="79" y="67"/>
                  </a:lnTo>
                  <a:lnTo>
                    <a:pt x="85" y="67"/>
                  </a:lnTo>
                  <a:lnTo>
                    <a:pt x="81" y="63"/>
                  </a:lnTo>
                  <a:lnTo>
                    <a:pt x="82" y="63"/>
                  </a:lnTo>
                  <a:lnTo>
                    <a:pt x="39" y="106"/>
                  </a:lnTo>
                  <a:lnTo>
                    <a:pt x="38" y="106"/>
                  </a:lnTo>
                  <a:lnTo>
                    <a:pt x="37" y="109"/>
                  </a:lnTo>
                  <a:lnTo>
                    <a:pt x="0" y="269"/>
                  </a:lnTo>
                  <a:lnTo>
                    <a:pt x="11" y="271"/>
                  </a:lnTo>
                  <a:lnTo>
                    <a:pt x="48" y="111"/>
                  </a:lnTo>
                  <a:lnTo>
                    <a:pt x="42" y="110"/>
                  </a:lnTo>
                  <a:lnTo>
                    <a:pt x="46" y="115"/>
                  </a:lnTo>
                  <a:lnTo>
                    <a:pt x="89" y="72"/>
                  </a:lnTo>
                  <a:lnTo>
                    <a:pt x="89" y="71"/>
                  </a:lnTo>
                  <a:lnTo>
                    <a:pt x="91" y="67"/>
                  </a:lnTo>
                  <a:lnTo>
                    <a:pt x="91" y="68"/>
                  </a:lnTo>
                  <a:lnTo>
                    <a:pt x="97" y="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1" name=""/>
            <p:cNvSpPr/>
            <p:nvPr/>
          </p:nvSpPr>
          <p:spPr>
            <a:xfrm>
              <a:off x="3085920" y="1765080"/>
              <a:ext cx="55080" cy="3600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13"/>
                  </a:moveTo>
                  <a:lnTo>
                    <a:pt x="7" y="23"/>
                  </a:lnTo>
                  <a:lnTo>
                    <a:pt x="14" y="17"/>
                  </a:lnTo>
                  <a:lnTo>
                    <a:pt x="10" y="12"/>
                  </a:lnTo>
                  <a:lnTo>
                    <a:pt x="13" y="18"/>
                  </a:lnTo>
                  <a:lnTo>
                    <a:pt x="25" y="12"/>
                  </a:lnTo>
                  <a:lnTo>
                    <a:pt x="22" y="6"/>
                  </a:lnTo>
                  <a:lnTo>
                    <a:pt x="22" y="12"/>
                  </a:lnTo>
                  <a:lnTo>
                    <a:pt x="34" y="12"/>
                  </a:lnTo>
                  <a:lnTo>
                    <a:pt x="34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8" y="7"/>
                  </a:lnTo>
                  <a:lnTo>
                    <a:pt x="7" y="7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2" name=""/>
            <p:cNvSpPr/>
            <p:nvPr/>
          </p:nvSpPr>
          <p:spPr>
            <a:xfrm>
              <a:off x="3141360" y="1765080"/>
              <a:ext cx="155880" cy="104400"/>
            </a:xfrm>
            <a:custGeom>
              <a:avLst/>
              <a:gdLst/>
              <a:ahLst/>
              <a:rect l="l" t="t" r="r" b="b"/>
              <a:pathLst>
                <a:path w="96" h="66">
                  <a:moveTo>
                    <a:pt x="0" y="0"/>
                  </a:moveTo>
                  <a:lnTo>
                    <a:pt x="0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4" y="12"/>
                  </a:lnTo>
                  <a:lnTo>
                    <a:pt x="17" y="18"/>
                  </a:lnTo>
                  <a:lnTo>
                    <a:pt x="19" y="12"/>
                  </a:lnTo>
                  <a:lnTo>
                    <a:pt x="16" y="17"/>
                  </a:lnTo>
                  <a:lnTo>
                    <a:pt x="34" y="29"/>
                  </a:lnTo>
                  <a:lnTo>
                    <a:pt x="34" y="29"/>
                  </a:lnTo>
                  <a:lnTo>
                    <a:pt x="58" y="42"/>
                  </a:lnTo>
                  <a:lnTo>
                    <a:pt x="77" y="54"/>
                  </a:lnTo>
                  <a:lnTo>
                    <a:pt x="80" y="49"/>
                  </a:lnTo>
                  <a:lnTo>
                    <a:pt x="77" y="54"/>
                  </a:lnTo>
                  <a:lnTo>
                    <a:pt x="89" y="66"/>
                  </a:lnTo>
                  <a:lnTo>
                    <a:pt x="96" y="57"/>
                  </a:lnTo>
                  <a:lnTo>
                    <a:pt x="84" y="45"/>
                  </a:lnTo>
                  <a:lnTo>
                    <a:pt x="83" y="44"/>
                  </a:lnTo>
                  <a:lnTo>
                    <a:pt x="64" y="32"/>
                  </a:lnTo>
                  <a:lnTo>
                    <a:pt x="40" y="19"/>
                  </a:lnTo>
                  <a:lnTo>
                    <a:pt x="37" y="24"/>
                  </a:lnTo>
                  <a:lnTo>
                    <a:pt x="41" y="19"/>
                  </a:lnTo>
                  <a:lnTo>
                    <a:pt x="23" y="7"/>
                  </a:lnTo>
                  <a:lnTo>
                    <a:pt x="22" y="7"/>
                  </a:lnTo>
                  <a:lnTo>
                    <a:pt x="9" y="1"/>
                  </a:lnTo>
                  <a:lnTo>
                    <a:pt x="8" y="1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3" name=""/>
            <p:cNvSpPr/>
            <p:nvPr/>
          </p:nvSpPr>
          <p:spPr>
            <a:xfrm>
              <a:off x="3286440" y="1855440"/>
              <a:ext cx="81000" cy="91800"/>
            </a:xfrm>
            <a:custGeom>
              <a:avLst/>
              <a:gdLst/>
              <a:ahLst/>
              <a:rect l="l" t="t" r="r" b="b"/>
              <a:pathLst>
                <a:path w="50" h="58">
                  <a:moveTo>
                    <a:pt x="7" y="0"/>
                  </a:moveTo>
                  <a:lnTo>
                    <a:pt x="0" y="9"/>
                  </a:lnTo>
                  <a:lnTo>
                    <a:pt x="12" y="21"/>
                  </a:lnTo>
                  <a:lnTo>
                    <a:pt x="15" y="16"/>
                  </a:lnTo>
                  <a:lnTo>
                    <a:pt x="11" y="21"/>
                  </a:lnTo>
                  <a:lnTo>
                    <a:pt x="30" y="46"/>
                  </a:lnTo>
                  <a:lnTo>
                    <a:pt x="31" y="46"/>
                  </a:lnTo>
                  <a:lnTo>
                    <a:pt x="43" y="58"/>
                  </a:lnTo>
                  <a:lnTo>
                    <a:pt x="50" y="49"/>
                  </a:lnTo>
                  <a:lnTo>
                    <a:pt x="38" y="37"/>
                  </a:lnTo>
                  <a:lnTo>
                    <a:pt x="34" y="41"/>
                  </a:lnTo>
                  <a:lnTo>
                    <a:pt x="38" y="37"/>
                  </a:lnTo>
                  <a:lnTo>
                    <a:pt x="19" y="12"/>
                  </a:lnTo>
                  <a:lnTo>
                    <a:pt x="19" y="1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4" name=""/>
            <p:cNvSpPr/>
            <p:nvPr/>
          </p:nvSpPr>
          <p:spPr>
            <a:xfrm>
              <a:off x="2965680" y="2010960"/>
              <a:ext cx="43920" cy="61560"/>
            </a:xfrm>
            <a:custGeom>
              <a:avLst/>
              <a:gdLst/>
              <a:ahLst/>
              <a:rect l="l" t="t" r="r" b="b"/>
              <a:pathLst>
                <a:path w="27" h="39">
                  <a:moveTo>
                    <a:pt x="27" y="8"/>
                  </a:moveTo>
                  <a:lnTo>
                    <a:pt x="18" y="0"/>
                  </a:lnTo>
                  <a:lnTo>
                    <a:pt x="0" y="31"/>
                  </a:lnTo>
                  <a:lnTo>
                    <a:pt x="9" y="39"/>
                  </a:lnTo>
                  <a:lnTo>
                    <a:pt x="27" y="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760" bIns="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5" name=""/>
            <p:cNvSpPr/>
            <p:nvPr/>
          </p:nvSpPr>
          <p:spPr>
            <a:xfrm>
              <a:off x="2971800" y="2018880"/>
              <a:ext cx="135000" cy="56880"/>
            </a:xfrm>
            <a:custGeom>
              <a:avLst/>
              <a:gdLst/>
              <a:ahLst/>
              <a:rect l="l" t="t" r="r" b="b"/>
              <a:pathLst>
                <a:path w="83" h="36">
                  <a:moveTo>
                    <a:pt x="0" y="24"/>
                  </a:moveTo>
                  <a:lnTo>
                    <a:pt x="0" y="3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4" y="36"/>
                  </a:lnTo>
                  <a:lnTo>
                    <a:pt x="45" y="24"/>
                  </a:lnTo>
                  <a:lnTo>
                    <a:pt x="43" y="18"/>
                  </a:lnTo>
                  <a:lnTo>
                    <a:pt x="45" y="24"/>
                  </a:lnTo>
                  <a:lnTo>
                    <a:pt x="69" y="18"/>
                  </a:lnTo>
                  <a:lnTo>
                    <a:pt x="70" y="17"/>
                  </a:lnTo>
                  <a:lnTo>
                    <a:pt x="83" y="10"/>
                  </a:lnTo>
                  <a:lnTo>
                    <a:pt x="77" y="0"/>
                  </a:lnTo>
                  <a:lnTo>
                    <a:pt x="64" y="7"/>
                  </a:lnTo>
                  <a:lnTo>
                    <a:pt x="67" y="12"/>
                  </a:lnTo>
                  <a:lnTo>
                    <a:pt x="66" y="7"/>
                  </a:lnTo>
                  <a:lnTo>
                    <a:pt x="42" y="13"/>
                  </a:lnTo>
                  <a:lnTo>
                    <a:pt x="41" y="13"/>
                  </a:lnTo>
                  <a:lnTo>
                    <a:pt x="10" y="25"/>
                  </a:lnTo>
                  <a:lnTo>
                    <a:pt x="12" y="30"/>
                  </a:lnTo>
                  <a:lnTo>
                    <a:pt x="12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6" name=""/>
            <p:cNvSpPr/>
            <p:nvPr/>
          </p:nvSpPr>
          <p:spPr>
            <a:xfrm>
              <a:off x="3097440" y="1942920"/>
              <a:ext cx="199800" cy="91800"/>
            </a:xfrm>
            <a:custGeom>
              <a:avLst/>
              <a:gdLst/>
              <a:ahLst/>
              <a:rect l="l" t="t" r="r" b="b"/>
              <a:pathLst>
                <a:path w="123" h="58">
                  <a:moveTo>
                    <a:pt x="0" y="49"/>
                  </a:moveTo>
                  <a:lnTo>
                    <a:pt x="7" y="58"/>
                  </a:lnTo>
                  <a:lnTo>
                    <a:pt x="13" y="52"/>
                  </a:lnTo>
                  <a:lnTo>
                    <a:pt x="9" y="47"/>
                  </a:lnTo>
                  <a:lnTo>
                    <a:pt x="11" y="53"/>
                  </a:lnTo>
                  <a:lnTo>
                    <a:pt x="35" y="47"/>
                  </a:lnTo>
                  <a:lnTo>
                    <a:pt x="36" y="47"/>
                  </a:lnTo>
                  <a:lnTo>
                    <a:pt x="61" y="35"/>
                  </a:lnTo>
                  <a:lnTo>
                    <a:pt x="91" y="23"/>
                  </a:lnTo>
                  <a:lnTo>
                    <a:pt x="88" y="17"/>
                  </a:lnTo>
                  <a:lnTo>
                    <a:pt x="90" y="23"/>
                  </a:lnTo>
                  <a:lnTo>
                    <a:pt x="115" y="17"/>
                  </a:lnTo>
                  <a:lnTo>
                    <a:pt x="115" y="16"/>
                  </a:lnTo>
                  <a:lnTo>
                    <a:pt x="117" y="16"/>
                  </a:lnTo>
                  <a:lnTo>
                    <a:pt x="123" y="9"/>
                  </a:lnTo>
                  <a:lnTo>
                    <a:pt x="115" y="0"/>
                  </a:lnTo>
                  <a:lnTo>
                    <a:pt x="109" y="7"/>
                  </a:lnTo>
                  <a:lnTo>
                    <a:pt x="113" y="11"/>
                  </a:lnTo>
                  <a:lnTo>
                    <a:pt x="112" y="6"/>
                  </a:lnTo>
                  <a:lnTo>
                    <a:pt x="87" y="12"/>
                  </a:lnTo>
                  <a:lnTo>
                    <a:pt x="86" y="12"/>
                  </a:lnTo>
                  <a:lnTo>
                    <a:pt x="56" y="24"/>
                  </a:lnTo>
                  <a:lnTo>
                    <a:pt x="31" y="36"/>
                  </a:lnTo>
                  <a:lnTo>
                    <a:pt x="33" y="41"/>
                  </a:lnTo>
                  <a:lnTo>
                    <a:pt x="32" y="36"/>
                  </a:lnTo>
                  <a:lnTo>
                    <a:pt x="8" y="42"/>
                  </a:lnTo>
                  <a:lnTo>
                    <a:pt x="7" y="42"/>
                  </a:lnTo>
                  <a:lnTo>
                    <a:pt x="6" y="43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7" name=""/>
            <p:cNvSpPr/>
            <p:nvPr/>
          </p:nvSpPr>
          <p:spPr>
            <a:xfrm>
              <a:off x="3287880" y="1941120"/>
              <a:ext cx="76320" cy="28440"/>
            </a:xfrm>
            <a:custGeom>
              <a:avLst/>
              <a:gdLst/>
              <a:ahLst/>
              <a:rect l="l" t="t" r="r" b="b"/>
              <a:pathLst>
                <a:path w="47" h="18">
                  <a:moveTo>
                    <a:pt x="4" y="0"/>
                  </a:moveTo>
                  <a:lnTo>
                    <a:pt x="0" y="11"/>
                  </a:lnTo>
                  <a:lnTo>
                    <a:pt x="19" y="18"/>
                  </a:lnTo>
                  <a:lnTo>
                    <a:pt x="21" y="18"/>
                  </a:lnTo>
                  <a:lnTo>
                    <a:pt x="23" y="18"/>
                  </a:lnTo>
                  <a:lnTo>
                    <a:pt x="47" y="11"/>
                  </a:lnTo>
                  <a:lnTo>
                    <a:pt x="44" y="0"/>
                  </a:lnTo>
                  <a:lnTo>
                    <a:pt x="20" y="7"/>
                  </a:lnTo>
                  <a:lnTo>
                    <a:pt x="21" y="6"/>
                  </a:lnTo>
                  <a:lnTo>
                    <a:pt x="21" y="12"/>
                  </a:lnTo>
                  <a:lnTo>
                    <a:pt x="23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8" name=""/>
            <p:cNvSpPr/>
            <p:nvPr/>
          </p:nvSpPr>
          <p:spPr>
            <a:xfrm>
              <a:off x="3072960" y="2106360"/>
              <a:ext cx="147960" cy="333000"/>
            </a:xfrm>
            <a:custGeom>
              <a:avLst/>
              <a:gdLst/>
              <a:ahLst/>
              <a:rect l="l" t="t" r="r" b="b"/>
              <a:pathLst>
                <a:path w="91" h="210">
                  <a:moveTo>
                    <a:pt x="91" y="0"/>
                  </a:moveTo>
                  <a:lnTo>
                    <a:pt x="79" y="0"/>
                  </a:lnTo>
                  <a:lnTo>
                    <a:pt x="79" y="36"/>
                  </a:lnTo>
                  <a:lnTo>
                    <a:pt x="85" y="36"/>
                  </a:lnTo>
                  <a:lnTo>
                    <a:pt x="81" y="32"/>
                  </a:lnTo>
                  <a:lnTo>
                    <a:pt x="82" y="32"/>
                  </a:lnTo>
                  <a:lnTo>
                    <a:pt x="33" y="81"/>
                  </a:lnTo>
                  <a:lnTo>
                    <a:pt x="32" y="81"/>
                  </a:lnTo>
                  <a:lnTo>
                    <a:pt x="31" y="84"/>
                  </a:lnTo>
                  <a:lnTo>
                    <a:pt x="0" y="207"/>
                  </a:lnTo>
                  <a:lnTo>
                    <a:pt x="11" y="210"/>
                  </a:lnTo>
                  <a:lnTo>
                    <a:pt x="42" y="87"/>
                  </a:lnTo>
                  <a:lnTo>
                    <a:pt x="36" y="85"/>
                  </a:lnTo>
                  <a:lnTo>
                    <a:pt x="40" y="90"/>
                  </a:lnTo>
                  <a:lnTo>
                    <a:pt x="89" y="41"/>
                  </a:lnTo>
                  <a:lnTo>
                    <a:pt x="89" y="40"/>
                  </a:lnTo>
                  <a:lnTo>
                    <a:pt x="91" y="36"/>
                  </a:lnTo>
                  <a:lnTo>
                    <a:pt x="91" y="36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9" name=""/>
            <p:cNvSpPr/>
            <p:nvPr/>
          </p:nvSpPr>
          <p:spPr>
            <a:xfrm>
              <a:off x="2929680" y="1834920"/>
              <a:ext cx="124920" cy="45720"/>
            </a:xfrm>
            <a:custGeom>
              <a:avLst/>
              <a:gdLst/>
              <a:ahLst/>
              <a:rect l="l" t="t" r="r" b="b"/>
              <a:pathLst>
                <a:path w="77" h="29">
                  <a:moveTo>
                    <a:pt x="3" y="0"/>
                  </a:moveTo>
                  <a:lnTo>
                    <a:pt x="0" y="11"/>
                  </a:lnTo>
                  <a:lnTo>
                    <a:pt x="74" y="29"/>
                  </a:lnTo>
                  <a:lnTo>
                    <a:pt x="77" y="1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0" name=""/>
            <p:cNvSpPr/>
            <p:nvPr/>
          </p:nvSpPr>
          <p:spPr>
            <a:xfrm>
              <a:off x="3211560" y="2041200"/>
              <a:ext cx="146520" cy="34560"/>
            </a:xfrm>
            <a:custGeom>
              <a:avLst/>
              <a:gdLst/>
              <a:ahLst/>
              <a:rect l="l" t="t" r="r" b="b"/>
              <a:pathLst>
                <a:path w="90" h="22">
                  <a:moveTo>
                    <a:pt x="90" y="9"/>
                  </a:moveTo>
                  <a:lnTo>
                    <a:pt x="83" y="0"/>
                  </a:lnTo>
                  <a:lnTo>
                    <a:pt x="71" y="12"/>
                  </a:lnTo>
                  <a:lnTo>
                    <a:pt x="74" y="16"/>
                  </a:lnTo>
                  <a:lnTo>
                    <a:pt x="74" y="10"/>
                  </a:lnTo>
                  <a:lnTo>
                    <a:pt x="72" y="11"/>
                  </a:lnTo>
                  <a:lnTo>
                    <a:pt x="74" y="10"/>
                  </a:lnTo>
                  <a:lnTo>
                    <a:pt x="49" y="10"/>
                  </a:lnTo>
                  <a:lnTo>
                    <a:pt x="12" y="10"/>
                  </a:lnTo>
                  <a:lnTo>
                    <a:pt x="12" y="16"/>
                  </a:lnTo>
                  <a:lnTo>
                    <a:pt x="14" y="11"/>
                  </a:lnTo>
                  <a:lnTo>
                    <a:pt x="16" y="12"/>
                  </a:lnTo>
                  <a:lnTo>
                    <a:pt x="10" y="6"/>
                  </a:lnTo>
                  <a:lnTo>
                    <a:pt x="8" y="5"/>
                  </a:lnTo>
                  <a:lnTo>
                    <a:pt x="6" y="4"/>
                  </a:lnTo>
                  <a:lnTo>
                    <a:pt x="0" y="4"/>
                  </a:lnTo>
                  <a:lnTo>
                    <a:pt x="0" y="16"/>
                  </a:lnTo>
                  <a:lnTo>
                    <a:pt x="6" y="16"/>
                  </a:lnTo>
                  <a:lnTo>
                    <a:pt x="4" y="15"/>
                  </a:lnTo>
                  <a:lnTo>
                    <a:pt x="6" y="10"/>
                  </a:lnTo>
                  <a:lnTo>
                    <a:pt x="3" y="15"/>
                  </a:lnTo>
                  <a:lnTo>
                    <a:pt x="9" y="21"/>
                  </a:lnTo>
                  <a:lnTo>
                    <a:pt x="10" y="21"/>
                  </a:lnTo>
                  <a:lnTo>
                    <a:pt x="12" y="22"/>
                  </a:lnTo>
                  <a:lnTo>
                    <a:pt x="49" y="22"/>
                  </a:lnTo>
                  <a:lnTo>
                    <a:pt x="74" y="22"/>
                  </a:lnTo>
                  <a:lnTo>
                    <a:pt x="74" y="22"/>
                  </a:lnTo>
                  <a:lnTo>
                    <a:pt x="76" y="21"/>
                  </a:lnTo>
                  <a:lnTo>
                    <a:pt x="78" y="21"/>
                  </a:lnTo>
                  <a:lnTo>
                    <a:pt x="90" y="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1" name=""/>
            <p:cNvSpPr/>
            <p:nvPr/>
          </p:nvSpPr>
          <p:spPr>
            <a:xfrm>
              <a:off x="3151440" y="2047680"/>
              <a:ext cx="60120" cy="18720"/>
            </a:xfrm>
            <a:custGeom>
              <a:avLst/>
              <a:gdLst/>
              <a:ahLst/>
              <a:rect l="l" t="t" r="r" b="b"/>
              <a:pathLst>
                <a:path w="37" h="12">
                  <a:moveTo>
                    <a:pt x="37" y="12"/>
                  </a:moveTo>
                  <a:lnTo>
                    <a:pt x="37" y="0"/>
                  </a:lnTo>
                  <a:lnTo>
                    <a:pt x="25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3" y="12"/>
                  </a:lnTo>
                  <a:lnTo>
                    <a:pt x="25" y="12"/>
                  </a:lnTo>
                  <a:lnTo>
                    <a:pt x="37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2" name=""/>
            <p:cNvSpPr/>
            <p:nvPr/>
          </p:nvSpPr>
          <p:spPr>
            <a:xfrm>
              <a:off x="3131640" y="2057040"/>
              <a:ext cx="29160" cy="37800"/>
            </a:xfrm>
            <a:custGeom>
              <a:avLst/>
              <a:gdLst/>
              <a:ahLst/>
              <a:rect l="l" t="t" r="r" b="b"/>
              <a:pathLst>
                <a:path w="18" h="24">
                  <a:moveTo>
                    <a:pt x="18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  <a:lnTo>
                    <a:pt x="8" y="3"/>
                  </a:lnTo>
                  <a:lnTo>
                    <a:pt x="2" y="15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11" y="21"/>
                  </a:lnTo>
                  <a:lnTo>
                    <a:pt x="17" y="9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3" name=""/>
            <p:cNvSpPr/>
            <p:nvPr/>
          </p:nvSpPr>
          <p:spPr>
            <a:xfrm>
              <a:off x="3029040" y="2085840"/>
              <a:ext cx="111960" cy="39240"/>
            </a:xfrm>
            <a:custGeom>
              <a:avLst/>
              <a:gdLst/>
              <a:ahLst/>
              <a:rect l="l" t="t" r="r" b="b"/>
              <a:pathLst>
                <a:path w="69" h="25">
                  <a:moveTo>
                    <a:pt x="69" y="12"/>
                  </a:moveTo>
                  <a:lnTo>
                    <a:pt x="69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0" y="0"/>
                  </a:lnTo>
                  <a:lnTo>
                    <a:pt x="19" y="7"/>
                  </a:lnTo>
                  <a:lnTo>
                    <a:pt x="18" y="8"/>
                  </a:lnTo>
                  <a:lnTo>
                    <a:pt x="0" y="14"/>
                  </a:lnTo>
                  <a:lnTo>
                    <a:pt x="4" y="25"/>
                  </a:lnTo>
                  <a:lnTo>
                    <a:pt x="22" y="19"/>
                  </a:lnTo>
                  <a:lnTo>
                    <a:pt x="20" y="13"/>
                  </a:lnTo>
                  <a:lnTo>
                    <a:pt x="22" y="19"/>
                  </a:lnTo>
                  <a:lnTo>
                    <a:pt x="53" y="12"/>
                  </a:lnTo>
                  <a:lnTo>
                    <a:pt x="51" y="6"/>
                  </a:lnTo>
                  <a:lnTo>
                    <a:pt x="51" y="12"/>
                  </a:lnTo>
                  <a:lnTo>
                    <a:pt x="69" y="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4" name=""/>
            <p:cNvSpPr/>
            <p:nvPr/>
          </p:nvSpPr>
          <p:spPr>
            <a:xfrm>
              <a:off x="2911680" y="2057040"/>
              <a:ext cx="125280" cy="68040"/>
            </a:xfrm>
            <a:custGeom>
              <a:avLst/>
              <a:gdLst/>
              <a:ahLst/>
              <a:rect l="l" t="t" r="r" b="b"/>
              <a:pathLst>
                <a:path w="77" h="43">
                  <a:moveTo>
                    <a:pt x="72" y="43"/>
                  </a:moveTo>
                  <a:lnTo>
                    <a:pt x="77" y="32"/>
                  </a:lnTo>
                  <a:lnTo>
                    <a:pt x="64" y="26"/>
                  </a:lnTo>
                  <a:lnTo>
                    <a:pt x="61" y="31"/>
                  </a:lnTo>
                  <a:lnTo>
                    <a:pt x="64" y="26"/>
                  </a:lnTo>
                  <a:lnTo>
                    <a:pt x="40" y="13"/>
                  </a:lnTo>
                  <a:lnTo>
                    <a:pt x="40" y="13"/>
                  </a:lnTo>
                  <a:lnTo>
                    <a:pt x="15" y="1"/>
                  </a:lnTo>
                  <a:lnTo>
                    <a:pt x="14" y="1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0" y="12"/>
                  </a:lnTo>
                  <a:lnTo>
                    <a:pt x="35" y="24"/>
                  </a:lnTo>
                  <a:lnTo>
                    <a:pt x="37" y="18"/>
                  </a:lnTo>
                  <a:lnTo>
                    <a:pt x="34" y="23"/>
                  </a:lnTo>
                  <a:lnTo>
                    <a:pt x="58" y="36"/>
                  </a:lnTo>
                  <a:lnTo>
                    <a:pt x="59" y="37"/>
                  </a:lnTo>
                  <a:lnTo>
                    <a:pt x="72" y="4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5" name=""/>
            <p:cNvSpPr/>
            <p:nvPr/>
          </p:nvSpPr>
          <p:spPr>
            <a:xfrm>
              <a:off x="2903400" y="1752480"/>
              <a:ext cx="257040" cy="315360"/>
            </a:xfrm>
            <a:custGeom>
              <a:avLst/>
              <a:gdLst/>
              <a:ahLst/>
              <a:rect l="l" t="t" r="r" b="b"/>
              <a:pathLst>
                <a:path w="158" h="199">
                  <a:moveTo>
                    <a:pt x="0" y="198"/>
                  </a:moveTo>
                  <a:lnTo>
                    <a:pt x="11" y="199"/>
                  </a:lnTo>
                  <a:lnTo>
                    <a:pt x="17" y="144"/>
                  </a:lnTo>
                  <a:lnTo>
                    <a:pt x="17" y="143"/>
                  </a:lnTo>
                  <a:lnTo>
                    <a:pt x="17" y="131"/>
                  </a:lnTo>
                  <a:lnTo>
                    <a:pt x="11" y="131"/>
                  </a:lnTo>
                  <a:lnTo>
                    <a:pt x="17" y="133"/>
                  </a:lnTo>
                  <a:lnTo>
                    <a:pt x="36" y="71"/>
                  </a:lnTo>
                  <a:lnTo>
                    <a:pt x="30" y="69"/>
                  </a:lnTo>
                  <a:lnTo>
                    <a:pt x="30" y="75"/>
                  </a:lnTo>
                  <a:lnTo>
                    <a:pt x="32" y="74"/>
                  </a:lnTo>
                  <a:lnTo>
                    <a:pt x="34" y="73"/>
                  </a:lnTo>
                  <a:lnTo>
                    <a:pt x="30" y="75"/>
                  </a:lnTo>
                  <a:lnTo>
                    <a:pt x="91" y="81"/>
                  </a:lnTo>
                  <a:lnTo>
                    <a:pt x="91" y="81"/>
                  </a:lnTo>
                  <a:lnTo>
                    <a:pt x="93" y="80"/>
                  </a:lnTo>
                  <a:lnTo>
                    <a:pt x="94" y="80"/>
                  </a:lnTo>
                  <a:lnTo>
                    <a:pt x="131" y="56"/>
                  </a:lnTo>
                  <a:lnTo>
                    <a:pt x="132" y="56"/>
                  </a:lnTo>
                  <a:lnTo>
                    <a:pt x="156" y="25"/>
                  </a:lnTo>
                  <a:lnTo>
                    <a:pt x="156" y="24"/>
                  </a:lnTo>
                  <a:lnTo>
                    <a:pt x="158" y="20"/>
                  </a:lnTo>
                  <a:lnTo>
                    <a:pt x="158" y="18"/>
                  </a:lnTo>
                  <a:lnTo>
                    <a:pt x="152" y="0"/>
                  </a:lnTo>
                  <a:lnTo>
                    <a:pt x="141" y="4"/>
                  </a:lnTo>
                  <a:lnTo>
                    <a:pt x="147" y="22"/>
                  </a:lnTo>
                  <a:lnTo>
                    <a:pt x="152" y="20"/>
                  </a:lnTo>
                  <a:lnTo>
                    <a:pt x="148" y="16"/>
                  </a:lnTo>
                  <a:lnTo>
                    <a:pt x="124" y="47"/>
                  </a:lnTo>
                  <a:lnTo>
                    <a:pt x="128" y="51"/>
                  </a:lnTo>
                  <a:lnTo>
                    <a:pt x="125" y="46"/>
                  </a:lnTo>
                  <a:lnTo>
                    <a:pt x="88" y="70"/>
                  </a:lnTo>
                  <a:lnTo>
                    <a:pt x="91" y="75"/>
                  </a:lnTo>
                  <a:lnTo>
                    <a:pt x="92" y="69"/>
                  </a:lnTo>
                  <a:lnTo>
                    <a:pt x="31" y="63"/>
                  </a:lnTo>
                  <a:lnTo>
                    <a:pt x="30" y="63"/>
                  </a:lnTo>
                  <a:lnTo>
                    <a:pt x="28" y="64"/>
                  </a:lnTo>
                  <a:lnTo>
                    <a:pt x="26" y="65"/>
                  </a:lnTo>
                  <a:lnTo>
                    <a:pt x="24" y="69"/>
                  </a:lnTo>
                  <a:lnTo>
                    <a:pt x="25" y="68"/>
                  </a:lnTo>
                  <a:lnTo>
                    <a:pt x="6" y="130"/>
                  </a:lnTo>
                  <a:lnTo>
                    <a:pt x="5" y="131"/>
                  </a:lnTo>
                  <a:lnTo>
                    <a:pt x="5" y="143"/>
                  </a:lnTo>
                  <a:lnTo>
                    <a:pt x="11" y="143"/>
                  </a:lnTo>
                  <a:lnTo>
                    <a:pt x="6" y="143"/>
                  </a:lnTo>
                  <a:lnTo>
                    <a:pt x="0" y="19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6" name=""/>
            <p:cNvSpPr/>
            <p:nvPr/>
          </p:nvSpPr>
          <p:spPr>
            <a:xfrm>
              <a:off x="3146040" y="1746000"/>
              <a:ext cx="24120" cy="45720"/>
            </a:xfrm>
            <a:custGeom>
              <a:avLst/>
              <a:gdLst/>
              <a:ahLst/>
              <a:rect l="l" t="t" r="r" b="b"/>
              <a:pathLst>
                <a:path w="15" h="29">
                  <a:moveTo>
                    <a:pt x="0" y="20"/>
                  </a:moveTo>
                  <a:lnTo>
                    <a:pt x="7" y="29"/>
                  </a:lnTo>
                  <a:lnTo>
                    <a:pt x="13" y="23"/>
                  </a:lnTo>
                  <a:lnTo>
                    <a:pt x="13" y="22"/>
                  </a:lnTo>
                  <a:lnTo>
                    <a:pt x="15" y="18"/>
                  </a:lnTo>
                  <a:lnTo>
                    <a:pt x="15" y="6"/>
                  </a:lnTo>
                  <a:lnTo>
                    <a:pt x="15" y="0"/>
                  </a:lnTo>
                  <a:lnTo>
                    <a:pt x="3" y="0"/>
                  </a:lnTo>
                  <a:lnTo>
                    <a:pt x="3" y="6"/>
                  </a:lnTo>
                  <a:lnTo>
                    <a:pt x="3" y="18"/>
                  </a:lnTo>
                  <a:lnTo>
                    <a:pt x="9" y="18"/>
                  </a:lnTo>
                  <a:lnTo>
                    <a:pt x="6" y="14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7" name=""/>
            <p:cNvSpPr/>
            <p:nvPr/>
          </p:nvSpPr>
          <p:spPr>
            <a:xfrm>
              <a:off x="3141360" y="1715760"/>
              <a:ext cx="29160" cy="2988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6" y="19"/>
                  </a:moveTo>
                  <a:lnTo>
                    <a:pt x="18" y="19"/>
                  </a:lnTo>
                  <a:lnTo>
                    <a:pt x="18" y="13"/>
                  </a:lnTo>
                  <a:lnTo>
                    <a:pt x="18" y="13"/>
                  </a:lnTo>
                  <a:lnTo>
                    <a:pt x="16" y="9"/>
                  </a:lnTo>
                  <a:lnTo>
                    <a:pt x="16" y="9"/>
                  </a:lnTo>
                  <a:lnTo>
                    <a:pt x="10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4" y="11"/>
                  </a:lnTo>
                  <a:lnTo>
                    <a:pt x="6" y="6"/>
                  </a:lnTo>
                  <a:lnTo>
                    <a:pt x="2" y="11"/>
                  </a:lnTo>
                  <a:lnTo>
                    <a:pt x="8" y="18"/>
                  </a:lnTo>
                  <a:lnTo>
                    <a:pt x="12" y="13"/>
                  </a:lnTo>
                  <a:lnTo>
                    <a:pt x="6" y="13"/>
                  </a:lnTo>
                  <a:lnTo>
                    <a:pt x="6" y="1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8" name=""/>
            <p:cNvSpPr/>
            <p:nvPr/>
          </p:nvSpPr>
          <p:spPr>
            <a:xfrm>
              <a:off x="3136680" y="1706400"/>
              <a:ext cx="3384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0" y="8"/>
                  </a:moveTo>
                  <a:lnTo>
                    <a:pt x="7" y="17"/>
                  </a:lnTo>
                  <a:lnTo>
                    <a:pt x="13" y="11"/>
                  </a:lnTo>
                  <a:lnTo>
                    <a:pt x="9" y="6"/>
                  </a:lnTo>
                  <a:lnTo>
                    <a:pt x="9" y="12"/>
                  </a:lnTo>
                  <a:lnTo>
                    <a:pt x="11" y="11"/>
                  </a:lnTo>
                  <a:lnTo>
                    <a:pt x="9" y="12"/>
                  </a:lnTo>
                  <a:lnTo>
                    <a:pt x="15" y="12"/>
                  </a:lnTo>
                  <a:lnTo>
                    <a:pt x="15" y="12"/>
                  </a:lnTo>
                  <a:lnTo>
                    <a:pt x="17" y="11"/>
                  </a:lnTo>
                  <a:lnTo>
                    <a:pt x="19" y="10"/>
                  </a:lnTo>
                  <a:lnTo>
                    <a:pt x="21" y="6"/>
                  </a:lnTo>
                  <a:lnTo>
                    <a:pt x="21" y="0"/>
                  </a:lnTo>
                  <a:lnTo>
                    <a:pt x="9" y="0"/>
                  </a:lnTo>
                  <a:lnTo>
                    <a:pt x="9" y="6"/>
                  </a:lnTo>
                  <a:lnTo>
                    <a:pt x="15" y="0"/>
                  </a:lnTo>
                  <a:lnTo>
                    <a:pt x="13" y="1"/>
                  </a:lnTo>
                  <a:lnTo>
                    <a:pt x="11" y="2"/>
                  </a:lnTo>
                  <a:lnTo>
                    <a:pt x="9" y="6"/>
                  </a:lnTo>
                  <a:lnTo>
                    <a:pt x="15" y="6"/>
                  </a:lnTo>
                  <a:lnTo>
                    <a:pt x="15" y="0"/>
                  </a:lnTo>
                  <a:lnTo>
                    <a:pt x="9" y="0"/>
                  </a:lnTo>
                  <a:lnTo>
                    <a:pt x="9" y="0"/>
                  </a:lnTo>
                  <a:lnTo>
                    <a:pt x="7" y="1"/>
                  </a:lnTo>
                  <a:lnTo>
                    <a:pt x="6" y="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9" name=""/>
            <p:cNvSpPr/>
            <p:nvPr/>
          </p:nvSpPr>
          <p:spPr>
            <a:xfrm>
              <a:off x="3151440" y="1671480"/>
              <a:ext cx="29160" cy="34560"/>
            </a:xfrm>
            <a:custGeom>
              <a:avLst/>
              <a:gdLst/>
              <a:ahLst/>
              <a:rect l="l" t="t" r="r" b="b"/>
              <a:pathLst>
                <a:path w="18" h="22">
                  <a:moveTo>
                    <a:pt x="0" y="22"/>
                  </a:moveTo>
                  <a:lnTo>
                    <a:pt x="12" y="22"/>
                  </a:lnTo>
                  <a:lnTo>
                    <a:pt x="12" y="16"/>
                  </a:lnTo>
                  <a:lnTo>
                    <a:pt x="6" y="16"/>
                  </a:lnTo>
                  <a:lnTo>
                    <a:pt x="11" y="20"/>
                  </a:lnTo>
                  <a:lnTo>
                    <a:pt x="18" y="8"/>
                  </a:lnTo>
                  <a:lnTo>
                    <a:pt x="9" y="0"/>
                  </a:lnTo>
                  <a:lnTo>
                    <a:pt x="2" y="1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0" name=""/>
            <p:cNvSpPr/>
            <p:nvPr/>
          </p:nvSpPr>
          <p:spPr>
            <a:xfrm>
              <a:off x="3154320" y="1652400"/>
              <a:ext cx="25920" cy="31320"/>
            </a:xfrm>
            <a:custGeom>
              <a:avLst/>
              <a:gdLst/>
              <a:ahLst/>
              <a:rect l="l" t="t" r="r" b="b"/>
              <a:pathLst>
                <a:path w="16" h="20">
                  <a:moveTo>
                    <a:pt x="7" y="20"/>
                  </a:moveTo>
                  <a:lnTo>
                    <a:pt x="16" y="13"/>
                  </a:lnTo>
                  <a:lnTo>
                    <a:pt x="9" y="0"/>
                  </a:lnTo>
                  <a:lnTo>
                    <a:pt x="0" y="7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1" name=""/>
            <p:cNvSpPr/>
            <p:nvPr/>
          </p:nvSpPr>
          <p:spPr>
            <a:xfrm>
              <a:off x="3172320" y="1774440"/>
              <a:ext cx="94320" cy="48960"/>
            </a:xfrm>
            <a:custGeom>
              <a:avLst/>
              <a:gdLst/>
              <a:ahLst/>
              <a:rect l="l" t="t" r="r" b="b"/>
              <a:pathLst>
                <a:path w="58" h="31">
                  <a:moveTo>
                    <a:pt x="0" y="0"/>
                  </a:moveTo>
                  <a:lnTo>
                    <a:pt x="0" y="12"/>
                  </a:lnTo>
                  <a:lnTo>
                    <a:pt x="18" y="12"/>
                  </a:lnTo>
                  <a:lnTo>
                    <a:pt x="18" y="6"/>
                  </a:lnTo>
                  <a:lnTo>
                    <a:pt x="16" y="12"/>
                  </a:lnTo>
                  <a:lnTo>
                    <a:pt x="53" y="31"/>
                  </a:lnTo>
                  <a:lnTo>
                    <a:pt x="58" y="20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2" name=""/>
            <p:cNvSpPr/>
            <p:nvPr/>
          </p:nvSpPr>
          <p:spPr>
            <a:xfrm>
              <a:off x="3261600" y="1793520"/>
              <a:ext cx="3888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7"/>
                  </a:moveTo>
                  <a:lnTo>
                    <a:pt x="0" y="19"/>
                  </a:lnTo>
                  <a:lnTo>
                    <a:pt x="6" y="19"/>
                  </a:lnTo>
                  <a:lnTo>
                    <a:pt x="6" y="19"/>
                  </a:lnTo>
                  <a:lnTo>
                    <a:pt x="8" y="18"/>
                  </a:lnTo>
                  <a:lnTo>
                    <a:pt x="10" y="18"/>
                  </a:lnTo>
                  <a:lnTo>
                    <a:pt x="16" y="11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4" y="11"/>
                  </a:lnTo>
                  <a:lnTo>
                    <a:pt x="12" y="12"/>
                  </a:lnTo>
                  <a:lnTo>
                    <a:pt x="24" y="12"/>
                  </a:lnTo>
                  <a:lnTo>
                    <a:pt x="2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8" y="2"/>
                  </a:lnTo>
                  <a:lnTo>
                    <a:pt x="2" y="9"/>
                  </a:lnTo>
                  <a:lnTo>
                    <a:pt x="6" y="7"/>
                  </a:lnTo>
                  <a:lnTo>
                    <a:pt x="4" y="8"/>
                  </a:lnTo>
                  <a:lnTo>
                    <a:pt x="6" y="13"/>
                  </a:lnTo>
                  <a:lnTo>
                    <a:pt x="6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3" name=""/>
            <p:cNvSpPr/>
            <p:nvPr/>
          </p:nvSpPr>
          <p:spPr>
            <a:xfrm>
              <a:off x="3300840" y="1785600"/>
              <a:ext cx="53640" cy="26640"/>
            </a:xfrm>
            <a:custGeom>
              <a:avLst/>
              <a:gdLst/>
              <a:ahLst/>
              <a:rect l="l" t="t" r="r" b="b"/>
              <a:pathLst>
                <a:path w="33" h="17">
                  <a:moveTo>
                    <a:pt x="0" y="5"/>
                  </a:moveTo>
                  <a:lnTo>
                    <a:pt x="0" y="17"/>
                  </a:lnTo>
                  <a:lnTo>
                    <a:pt x="6" y="17"/>
                  </a:lnTo>
                  <a:lnTo>
                    <a:pt x="13" y="17"/>
                  </a:lnTo>
                  <a:lnTo>
                    <a:pt x="13" y="17"/>
                  </a:lnTo>
                  <a:lnTo>
                    <a:pt x="15" y="17"/>
                  </a:lnTo>
                  <a:lnTo>
                    <a:pt x="33" y="11"/>
                  </a:lnTo>
                  <a:lnTo>
                    <a:pt x="29" y="0"/>
                  </a:lnTo>
                  <a:lnTo>
                    <a:pt x="11" y="6"/>
                  </a:lnTo>
                  <a:lnTo>
                    <a:pt x="13" y="11"/>
                  </a:lnTo>
                  <a:lnTo>
                    <a:pt x="13" y="5"/>
                  </a:lnTo>
                  <a:lnTo>
                    <a:pt x="6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4" name=""/>
            <p:cNvSpPr/>
            <p:nvPr/>
          </p:nvSpPr>
          <p:spPr>
            <a:xfrm>
              <a:off x="3348000" y="1739520"/>
              <a:ext cx="109080" cy="63360"/>
            </a:xfrm>
            <a:custGeom>
              <a:avLst/>
              <a:gdLst/>
              <a:ahLst/>
              <a:rect l="l" t="t" r="r" b="b"/>
              <a:pathLst>
                <a:path w="67" h="40">
                  <a:moveTo>
                    <a:pt x="0" y="29"/>
                  </a:moveTo>
                  <a:lnTo>
                    <a:pt x="5" y="40"/>
                  </a:lnTo>
                  <a:lnTo>
                    <a:pt x="29" y="28"/>
                  </a:lnTo>
                  <a:lnTo>
                    <a:pt x="26" y="22"/>
                  </a:lnTo>
                  <a:lnTo>
                    <a:pt x="28" y="28"/>
                  </a:lnTo>
                  <a:lnTo>
                    <a:pt x="53" y="22"/>
                  </a:lnTo>
                  <a:lnTo>
                    <a:pt x="53" y="21"/>
                  </a:lnTo>
                  <a:lnTo>
                    <a:pt x="55" y="21"/>
                  </a:lnTo>
                  <a:lnTo>
                    <a:pt x="67" y="9"/>
                  </a:lnTo>
                  <a:lnTo>
                    <a:pt x="60" y="0"/>
                  </a:lnTo>
                  <a:lnTo>
                    <a:pt x="48" y="12"/>
                  </a:lnTo>
                  <a:lnTo>
                    <a:pt x="51" y="16"/>
                  </a:lnTo>
                  <a:lnTo>
                    <a:pt x="50" y="11"/>
                  </a:lnTo>
                  <a:lnTo>
                    <a:pt x="25" y="17"/>
                  </a:lnTo>
                  <a:lnTo>
                    <a:pt x="24" y="17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5" name=""/>
            <p:cNvSpPr/>
            <p:nvPr/>
          </p:nvSpPr>
          <p:spPr>
            <a:xfrm>
              <a:off x="3159360" y="1765080"/>
              <a:ext cx="117000" cy="56880"/>
            </a:xfrm>
            <a:custGeom>
              <a:avLst/>
              <a:gdLst/>
              <a:ahLst/>
              <a:rect l="l" t="t" r="r" b="b"/>
              <a:pathLst>
                <a:path w="72" h="36">
                  <a:moveTo>
                    <a:pt x="0" y="7"/>
                  </a:moveTo>
                  <a:lnTo>
                    <a:pt x="3" y="18"/>
                  </a:lnTo>
                  <a:lnTo>
                    <a:pt x="28" y="12"/>
                  </a:lnTo>
                  <a:lnTo>
                    <a:pt x="26" y="6"/>
                  </a:lnTo>
                  <a:lnTo>
                    <a:pt x="24" y="11"/>
                  </a:lnTo>
                  <a:lnTo>
                    <a:pt x="26" y="12"/>
                  </a:lnTo>
                  <a:lnTo>
                    <a:pt x="23" y="11"/>
                  </a:lnTo>
                  <a:lnTo>
                    <a:pt x="66" y="36"/>
                  </a:lnTo>
                  <a:lnTo>
                    <a:pt x="72" y="26"/>
                  </a:lnTo>
                  <a:lnTo>
                    <a:pt x="29" y="1"/>
                  </a:lnTo>
                  <a:lnTo>
                    <a:pt x="28" y="1"/>
                  </a:lnTo>
                  <a:lnTo>
                    <a:pt x="26" y="0"/>
                  </a:lnTo>
                  <a:lnTo>
                    <a:pt x="25" y="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6" name=""/>
            <p:cNvSpPr/>
            <p:nvPr/>
          </p:nvSpPr>
          <p:spPr>
            <a:xfrm>
              <a:off x="3081240" y="2377800"/>
              <a:ext cx="455760" cy="85320"/>
            </a:xfrm>
            <a:custGeom>
              <a:avLst/>
              <a:gdLst/>
              <a:ahLst/>
              <a:rect l="l" t="t" r="r" b="b"/>
              <a:pathLst>
                <a:path w="280" h="54">
                  <a:moveTo>
                    <a:pt x="0" y="31"/>
                  </a:moveTo>
                  <a:lnTo>
                    <a:pt x="1" y="43"/>
                  </a:lnTo>
                  <a:lnTo>
                    <a:pt x="112" y="37"/>
                  </a:lnTo>
                  <a:lnTo>
                    <a:pt x="113" y="37"/>
                  </a:lnTo>
                  <a:lnTo>
                    <a:pt x="180" y="12"/>
                  </a:lnTo>
                  <a:lnTo>
                    <a:pt x="178" y="6"/>
                  </a:lnTo>
                  <a:lnTo>
                    <a:pt x="178" y="12"/>
                  </a:lnTo>
                  <a:lnTo>
                    <a:pt x="176" y="12"/>
                  </a:lnTo>
                  <a:lnTo>
                    <a:pt x="268" y="49"/>
                  </a:lnTo>
                  <a:lnTo>
                    <a:pt x="270" y="43"/>
                  </a:lnTo>
                  <a:lnTo>
                    <a:pt x="267" y="48"/>
                  </a:lnTo>
                  <a:lnTo>
                    <a:pt x="273" y="54"/>
                  </a:lnTo>
                  <a:lnTo>
                    <a:pt x="280" y="45"/>
                  </a:lnTo>
                  <a:lnTo>
                    <a:pt x="274" y="39"/>
                  </a:lnTo>
                  <a:lnTo>
                    <a:pt x="272" y="38"/>
                  </a:lnTo>
                  <a:lnTo>
                    <a:pt x="273" y="38"/>
                  </a:lnTo>
                  <a:lnTo>
                    <a:pt x="181" y="1"/>
                  </a:lnTo>
                  <a:lnTo>
                    <a:pt x="178" y="0"/>
                  </a:lnTo>
                  <a:lnTo>
                    <a:pt x="176" y="1"/>
                  </a:lnTo>
                  <a:lnTo>
                    <a:pt x="109" y="26"/>
                  </a:lnTo>
                  <a:lnTo>
                    <a:pt x="111" y="31"/>
                  </a:lnTo>
                  <a:lnTo>
                    <a:pt x="111" y="25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7" name=""/>
            <p:cNvSpPr/>
            <p:nvPr/>
          </p:nvSpPr>
          <p:spPr>
            <a:xfrm>
              <a:off x="3053520" y="2047680"/>
              <a:ext cx="158040" cy="439200"/>
            </a:xfrm>
            <a:custGeom>
              <a:avLst/>
              <a:gdLst/>
              <a:ahLst/>
              <a:rect l="l" t="t" r="r" b="b"/>
              <a:pathLst>
                <a:path w="97" h="277">
                  <a:moveTo>
                    <a:pt x="0" y="275"/>
                  </a:moveTo>
                  <a:lnTo>
                    <a:pt x="11" y="277"/>
                  </a:lnTo>
                  <a:lnTo>
                    <a:pt x="42" y="111"/>
                  </a:lnTo>
                  <a:lnTo>
                    <a:pt x="36" y="110"/>
                  </a:lnTo>
                  <a:lnTo>
                    <a:pt x="40" y="114"/>
                  </a:lnTo>
                  <a:lnTo>
                    <a:pt x="40" y="115"/>
                  </a:lnTo>
                  <a:lnTo>
                    <a:pt x="89" y="72"/>
                  </a:lnTo>
                  <a:lnTo>
                    <a:pt x="89" y="71"/>
                  </a:lnTo>
                  <a:lnTo>
                    <a:pt x="91" y="68"/>
                  </a:lnTo>
                  <a:lnTo>
                    <a:pt x="97" y="1"/>
                  </a:lnTo>
                  <a:lnTo>
                    <a:pt x="85" y="0"/>
                  </a:lnTo>
                  <a:lnTo>
                    <a:pt x="79" y="67"/>
                  </a:lnTo>
                  <a:lnTo>
                    <a:pt x="85" y="67"/>
                  </a:lnTo>
                  <a:lnTo>
                    <a:pt x="82" y="63"/>
                  </a:lnTo>
                  <a:lnTo>
                    <a:pt x="33" y="106"/>
                  </a:lnTo>
                  <a:lnTo>
                    <a:pt x="32" y="106"/>
                  </a:lnTo>
                  <a:lnTo>
                    <a:pt x="30" y="110"/>
                  </a:lnTo>
                  <a:lnTo>
                    <a:pt x="31" y="109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8" name=""/>
            <p:cNvSpPr/>
            <p:nvPr/>
          </p:nvSpPr>
          <p:spPr>
            <a:xfrm>
              <a:off x="2954160" y="2044440"/>
              <a:ext cx="27360" cy="34560"/>
            </a:xfrm>
            <a:custGeom>
              <a:avLst/>
              <a:gdLst/>
              <a:ahLst/>
              <a:rect l="l" t="t" r="r" b="b"/>
              <a:pathLst>
                <a:path w="17" h="22">
                  <a:moveTo>
                    <a:pt x="11" y="0"/>
                  </a:moveTo>
                  <a:lnTo>
                    <a:pt x="0" y="4"/>
                  </a:lnTo>
                  <a:lnTo>
                    <a:pt x="6" y="22"/>
                  </a:lnTo>
                  <a:lnTo>
                    <a:pt x="17" y="18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9" name=""/>
            <p:cNvSpPr/>
            <p:nvPr/>
          </p:nvSpPr>
          <p:spPr>
            <a:xfrm>
              <a:off x="2916720" y="2060280"/>
              <a:ext cx="20880" cy="23400"/>
            </a:xfrm>
            <a:custGeom>
              <a:avLst/>
              <a:gdLst/>
              <a:ahLst/>
              <a:rect l="l" t="t" r="r" b="b"/>
              <a:pathLst>
                <a:path w="13" h="15">
                  <a:moveTo>
                    <a:pt x="7" y="0"/>
                  </a:moveTo>
                  <a:lnTo>
                    <a:pt x="0" y="9"/>
                  </a:lnTo>
                  <a:lnTo>
                    <a:pt x="6" y="15"/>
                  </a:lnTo>
                  <a:lnTo>
                    <a:pt x="13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0" name=""/>
            <p:cNvSpPr/>
            <p:nvPr/>
          </p:nvSpPr>
          <p:spPr>
            <a:xfrm>
              <a:off x="2895480" y="2070000"/>
              <a:ext cx="42120" cy="69480"/>
            </a:xfrm>
            <a:custGeom>
              <a:avLst/>
              <a:gdLst/>
              <a:ahLst/>
              <a:rect l="l" t="t" r="r" b="b"/>
              <a:pathLst>
                <a:path w="26" h="44">
                  <a:moveTo>
                    <a:pt x="26" y="9"/>
                  </a:moveTo>
                  <a:lnTo>
                    <a:pt x="19" y="0"/>
                  </a:lnTo>
                  <a:lnTo>
                    <a:pt x="13" y="6"/>
                  </a:lnTo>
                  <a:lnTo>
                    <a:pt x="12" y="6"/>
                  </a:lnTo>
                  <a:lnTo>
                    <a:pt x="11" y="9"/>
                  </a:lnTo>
                  <a:lnTo>
                    <a:pt x="5" y="28"/>
                  </a:lnTo>
                  <a:lnTo>
                    <a:pt x="10" y="29"/>
                  </a:lnTo>
                  <a:lnTo>
                    <a:pt x="6" y="26"/>
                  </a:lnTo>
                  <a:lnTo>
                    <a:pt x="0" y="38"/>
                  </a:lnTo>
                  <a:lnTo>
                    <a:pt x="9" y="44"/>
                  </a:lnTo>
                  <a:lnTo>
                    <a:pt x="15" y="32"/>
                  </a:lnTo>
                  <a:lnTo>
                    <a:pt x="16" y="29"/>
                  </a:lnTo>
                  <a:lnTo>
                    <a:pt x="16" y="31"/>
                  </a:lnTo>
                  <a:lnTo>
                    <a:pt x="22" y="12"/>
                  </a:lnTo>
                  <a:lnTo>
                    <a:pt x="16" y="10"/>
                  </a:lnTo>
                  <a:lnTo>
                    <a:pt x="20" y="15"/>
                  </a:lnTo>
                  <a:lnTo>
                    <a:pt x="26" y="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1" name=""/>
            <p:cNvSpPr/>
            <p:nvPr/>
          </p:nvSpPr>
          <p:spPr>
            <a:xfrm>
              <a:off x="2853360" y="2131920"/>
              <a:ext cx="58320" cy="102600"/>
            </a:xfrm>
            <a:custGeom>
              <a:avLst/>
              <a:gdLst/>
              <a:ahLst/>
              <a:rect l="l" t="t" r="r" b="b"/>
              <a:pathLst>
                <a:path w="36" h="65">
                  <a:moveTo>
                    <a:pt x="36" y="4"/>
                  </a:moveTo>
                  <a:lnTo>
                    <a:pt x="25" y="0"/>
                  </a:lnTo>
                  <a:lnTo>
                    <a:pt x="19" y="18"/>
                  </a:lnTo>
                  <a:lnTo>
                    <a:pt x="24" y="20"/>
                  </a:lnTo>
                  <a:lnTo>
                    <a:pt x="19" y="17"/>
                  </a:lnTo>
                  <a:lnTo>
                    <a:pt x="7" y="42"/>
                  </a:lnTo>
                  <a:lnTo>
                    <a:pt x="7" y="43"/>
                  </a:lnTo>
                  <a:lnTo>
                    <a:pt x="0" y="61"/>
                  </a:lnTo>
                  <a:lnTo>
                    <a:pt x="10" y="65"/>
                  </a:lnTo>
                  <a:lnTo>
                    <a:pt x="17" y="47"/>
                  </a:lnTo>
                  <a:lnTo>
                    <a:pt x="12" y="45"/>
                  </a:lnTo>
                  <a:lnTo>
                    <a:pt x="17" y="48"/>
                  </a:lnTo>
                  <a:lnTo>
                    <a:pt x="29" y="23"/>
                  </a:lnTo>
                  <a:lnTo>
                    <a:pt x="30" y="20"/>
                  </a:lnTo>
                  <a:lnTo>
                    <a:pt x="30" y="22"/>
                  </a:lnTo>
                  <a:lnTo>
                    <a:pt x="36" y="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2" name=""/>
            <p:cNvSpPr/>
            <p:nvPr/>
          </p:nvSpPr>
          <p:spPr>
            <a:xfrm>
              <a:off x="2831760" y="2225520"/>
              <a:ext cx="35640" cy="36000"/>
            </a:xfrm>
            <a:custGeom>
              <a:avLst/>
              <a:gdLst/>
              <a:ahLst/>
              <a:rect l="l" t="t" r="r" b="b"/>
              <a:pathLst>
                <a:path w="22" h="23">
                  <a:moveTo>
                    <a:pt x="22" y="9"/>
                  </a:moveTo>
                  <a:lnTo>
                    <a:pt x="15" y="0"/>
                  </a:lnTo>
                  <a:lnTo>
                    <a:pt x="9" y="6"/>
                  </a:lnTo>
                  <a:lnTo>
                    <a:pt x="8" y="6"/>
                  </a:lnTo>
                  <a:lnTo>
                    <a:pt x="2" y="13"/>
                  </a:lnTo>
                  <a:lnTo>
                    <a:pt x="6" y="17"/>
                  </a:lnTo>
                  <a:lnTo>
                    <a:pt x="6" y="11"/>
                  </a:lnTo>
                  <a:lnTo>
                    <a:pt x="4" y="12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0" y="23"/>
                  </a:lnTo>
                  <a:lnTo>
                    <a:pt x="6" y="23"/>
                  </a:lnTo>
                  <a:lnTo>
                    <a:pt x="6" y="23"/>
                  </a:lnTo>
                  <a:lnTo>
                    <a:pt x="8" y="22"/>
                  </a:lnTo>
                  <a:lnTo>
                    <a:pt x="10" y="22"/>
                  </a:lnTo>
                  <a:lnTo>
                    <a:pt x="16" y="15"/>
                  </a:lnTo>
                  <a:lnTo>
                    <a:pt x="12" y="10"/>
                  </a:lnTo>
                  <a:lnTo>
                    <a:pt x="16" y="15"/>
                  </a:lnTo>
                  <a:lnTo>
                    <a:pt x="22" y="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3" name=""/>
            <p:cNvSpPr/>
            <p:nvPr/>
          </p:nvSpPr>
          <p:spPr>
            <a:xfrm>
              <a:off x="3149640" y="2047680"/>
              <a:ext cx="53640" cy="28080"/>
            </a:xfrm>
            <a:custGeom>
              <a:avLst/>
              <a:gdLst/>
              <a:ahLst/>
              <a:rect l="l" t="t" r="r" b="b"/>
              <a:pathLst>
                <a:path w="33" h="18">
                  <a:moveTo>
                    <a:pt x="0" y="6"/>
                  </a:moveTo>
                  <a:lnTo>
                    <a:pt x="2" y="18"/>
                  </a:lnTo>
                  <a:lnTo>
                    <a:pt x="33" y="12"/>
                  </a:lnTo>
                  <a:lnTo>
                    <a:pt x="31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4" name=""/>
            <p:cNvSpPr/>
            <p:nvPr/>
          </p:nvSpPr>
          <p:spPr>
            <a:xfrm>
              <a:off x="3291120" y="1707840"/>
              <a:ext cx="74880" cy="95040"/>
            </a:xfrm>
            <a:custGeom>
              <a:avLst/>
              <a:gdLst/>
              <a:ahLst/>
              <a:rect l="l" t="t" r="r" b="b"/>
              <a:pathLst>
                <a:path w="46" h="60">
                  <a:moveTo>
                    <a:pt x="46" y="11"/>
                  </a:moveTo>
                  <a:lnTo>
                    <a:pt x="41" y="0"/>
                  </a:lnTo>
                  <a:lnTo>
                    <a:pt x="29" y="6"/>
                  </a:lnTo>
                  <a:lnTo>
                    <a:pt x="27" y="7"/>
                  </a:lnTo>
                  <a:lnTo>
                    <a:pt x="26" y="8"/>
                  </a:lnTo>
                  <a:lnTo>
                    <a:pt x="20" y="21"/>
                  </a:lnTo>
                  <a:lnTo>
                    <a:pt x="25" y="24"/>
                  </a:lnTo>
                  <a:lnTo>
                    <a:pt x="21" y="20"/>
                  </a:lnTo>
                  <a:lnTo>
                    <a:pt x="2" y="44"/>
                  </a:lnTo>
                  <a:lnTo>
                    <a:pt x="2" y="44"/>
                  </a:lnTo>
                  <a:lnTo>
                    <a:pt x="0" y="48"/>
                  </a:lnTo>
                  <a:lnTo>
                    <a:pt x="0" y="60"/>
                  </a:lnTo>
                  <a:lnTo>
                    <a:pt x="12" y="60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10" y="53"/>
                  </a:lnTo>
                  <a:lnTo>
                    <a:pt x="29" y="29"/>
                  </a:lnTo>
                  <a:lnTo>
                    <a:pt x="30" y="27"/>
                  </a:lnTo>
                  <a:lnTo>
                    <a:pt x="36" y="14"/>
                  </a:lnTo>
                  <a:lnTo>
                    <a:pt x="31" y="11"/>
                  </a:lnTo>
                  <a:lnTo>
                    <a:pt x="34" y="17"/>
                  </a:lnTo>
                  <a:lnTo>
                    <a:pt x="46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25" name=""/>
          <p:cNvSpPr/>
          <p:nvPr/>
        </p:nvSpPr>
        <p:spPr>
          <a:xfrm>
            <a:off x="3162240" y="1531800"/>
            <a:ext cx="19080" cy="1908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0"/>
                </a:moveTo>
                <a:lnTo>
                  <a:pt x="0" y="0"/>
                </a:lnTo>
                <a:lnTo>
                  <a:pt x="0" y="6"/>
                </a:lnTo>
                <a:lnTo>
                  <a:pt x="0" y="12"/>
                </a:lnTo>
                <a:lnTo>
                  <a:pt x="12" y="12"/>
                </a:lnTo>
                <a:lnTo>
                  <a:pt x="12" y="6"/>
                </a:lnTo>
                <a:lnTo>
                  <a:pt x="12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6" name=""/>
          <p:cNvSpPr/>
          <p:nvPr/>
        </p:nvSpPr>
        <p:spPr>
          <a:xfrm>
            <a:off x="3151080" y="1590840"/>
            <a:ext cx="30240" cy="66600"/>
          </a:xfrm>
          <a:custGeom>
            <a:avLst/>
            <a:gdLst/>
            <a:ahLst/>
            <a:rect l="l" t="t" r="r" b="b"/>
            <a:pathLst>
              <a:path w="19" h="42">
                <a:moveTo>
                  <a:pt x="19" y="0"/>
                </a:moveTo>
                <a:lnTo>
                  <a:pt x="7" y="0"/>
                </a:lnTo>
                <a:lnTo>
                  <a:pt x="7" y="12"/>
                </a:lnTo>
                <a:lnTo>
                  <a:pt x="13" y="12"/>
                </a:lnTo>
                <a:lnTo>
                  <a:pt x="8" y="10"/>
                </a:lnTo>
                <a:lnTo>
                  <a:pt x="1" y="28"/>
                </a:lnTo>
                <a:lnTo>
                  <a:pt x="0" y="30"/>
                </a:lnTo>
                <a:lnTo>
                  <a:pt x="0" y="42"/>
                </a:lnTo>
                <a:lnTo>
                  <a:pt x="12" y="42"/>
                </a:lnTo>
                <a:lnTo>
                  <a:pt x="12" y="30"/>
                </a:lnTo>
                <a:lnTo>
                  <a:pt x="6" y="30"/>
                </a:lnTo>
                <a:lnTo>
                  <a:pt x="11" y="32"/>
                </a:lnTo>
                <a:lnTo>
                  <a:pt x="18" y="14"/>
                </a:lnTo>
                <a:lnTo>
                  <a:pt x="19" y="12"/>
                </a:lnTo>
                <a:lnTo>
                  <a:pt x="19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7" name=""/>
          <p:cNvSpPr/>
          <p:nvPr/>
        </p:nvSpPr>
        <p:spPr>
          <a:xfrm>
            <a:off x="2917800" y="2085840"/>
            <a:ext cx="353880" cy="77760"/>
          </a:xfrm>
          <a:custGeom>
            <a:avLst/>
            <a:gdLst/>
            <a:ahLst/>
            <a:rect l="l" t="t" r="r" b="b"/>
            <a:pathLst>
              <a:path w="217" h="49">
                <a:moveTo>
                  <a:pt x="217" y="0"/>
                </a:moveTo>
                <a:lnTo>
                  <a:pt x="205" y="0"/>
                </a:lnTo>
                <a:lnTo>
                  <a:pt x="205" y="6"/>
                </a:lnTo>
                <a:lnTo>
                  <a:pt x="211" y="6"/>
                </a:lnTo>
                <a:lnTo>
                  <a:pt x="209" y="1"/>
                </a:lnTo>
                <a:lnTo>
                  <a:pt x="207" y="2"/>
                </a:lnTo>
                <a:lnTo>
                  <a:pt x="210" y="0"/>
                </a:lnTo>
                <a:lnTo>
                  <a:pt x="38" y="37"/>
                </a:lnTo>
                <a:lnTo>
                  <a:pt x="39" y="43"/>
                </a:lnTo>
                <a:lnTo>
                  <a:pt x="39" y="37"/>
                </a:lnTo>
                <a:lnTo>
                  <a:pt x="41" y="38"/>
                </a:lnTo>
                <a:lnTo>
                  <a:pt x="4" y="26"/>
                </a:lnTo>
                <a:lnTo>
                  <a:pt x="0" y="37"/>
                </a:lnTo>
                <a:lnTo>
                  <a:pt x="37" y="49"/>
                </a:lnTo>
                <a:lnTo>
                  <a:pt x="39" y="49"/>
                </a:lnTo>
                <a:lnTo>
                  <a:pt x="40" y="49"/>
                </a:lnTo>
                <a:lnTo>
                  <a:pt x="212" y="12"/>
                </a:lnTo>
                <a:lnTo>
                  <a:pt x="213" y="11"/>
                </a:lnTo>
                <a:lnTo>
                  <a:pt x="215" y="10"/>
                </a:lnTo>
                <a:lnTo>
                  <a:pt x="217" y="6"/>
                </a:lnTo>
                <a:lnTo>
                  <a:pt x="217" y="6"/>
                </a:lnTo>
                <a:lnTo>
                  <a:pt x="217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8" name=""/>
          <p:cNvSpPr/>
          <p:nvPr/>
        </p:nvSpPr>
        <p:spPr>
          <a:xfrm>
            <a:off x="3610080" y="1805040"/>
            <a:ext cx="1189080" cy="466560"/>
          </a:xfrm>
          <a:custGeom>
            <a:avLst/>
            <a:gdLst/>
            <a:ahLst/>
            <a:rect l="l" t="t" r="r" b="b"/>
            <a:pathLst>
              <a:path w="730" h="294">
                <a:moveTo>
                  <a:pt x="196" y="44"/>
                </a:moveTo>
                <a:lnTo>
                  <a:pt x="185" y="41"/>
                </a:lnTo>
                <a:lnTo>
                  <a:pt x="179" y="66"/>
                </a:lnTo>
                <a:lnTo>
                  <a:pt x="184" y="67"/>
                </a:lnTo>
                <a:lnTo>
                  <a:pt x="184" y="61"/>
                </a:lnTo>
                <a:lnTo>
                  <a:pt x="182" y="62"/>
                </a:lnTo>
                <a:lnTo>
                  <a:pt x="180" y="63"/>
                </a:lnTo>
                <a:lnTo>
                  <a:pt x="184" y="61"/>
                </a:lnTo>
                <a:lnTo>
                  <a:pt x="148" y="61"/>
                </a:lnTo>
                <a:lnTo>
                  <a:pt x="148" y="61"/>
                </a:lnTo>
                <a:lnTo>
                  <a:pt x="146" y="62"/>
                </a:lnTo>
                <a:lnTo>
                  <a:pt x="144" y="63"/>
                </a:lnTo>
                <a:lnTo>
                  <a:pt x="142" y="67"/>
                </a:lnTo>
                <a:lnTo>
                  <a:pt x="144" y="71"/>
                </a:lnTo>
                <a:lnTo>
                  <a:pt x="186" y="138"/>
                </a:lnTo>
                <a:lnTo>
                  <a:pt x="186" y="138"/>
                </a:lnTo>
                <a:lnTo>
                  <a:pt x="188" y="139"/>
                </a:lnTo>
                <a:lnTo>
                  <a:pt x="188" y="140"/>
                </a:lnTo>
                <a:lnTo>
                  <a:pt x="238" y="159"/>
                </a:lnTo>
                <a:lnTo>
                  <a:pt x="239" y="159"/>
                </a:lnTo>
                <a:lnTo>
                  <a:pt x="269" y="165"/>
                </a:lnTo>
                <a:lnTo>
                  <a:pt x="398" y="189"/>
                </a:lnTo>
                <a:lnTo>
                  <a:pt x="399" y="183"/>
                </a:lnTo>
                <a:lnTo>
                  <a:pt x="397" y="189"/>
                </a:lnTo>
                <a:lnTo>
                  <a:pt x="581" y="263"/>
                </a:lnTo>
                <a:lnTo>
                  <a:pt x="583" y="263"/>
                </a:lnTo>
                <a:lnTo>
                  <a:pt x="718" y="281"/>
                </a:lnTo>
                <a:lnTo>
                  <a:pt x="718" y="275"/>
                </a:lnTo>
                <a:lnTo>
                  <a:pt x="714" y="279"/>
                </a:lnTo>
                <a:lnTo>
                  <a:pt x="716" y="280"/>
                </a:lnTo>
                <a:lnTo>
                  <a:pt x="713" y="278"/>
                </a:lnTo>
                <a:lnTo>
                  <a:pt x="719" y="291"/>
                </a:lnTo>
                <a:lnTo>
                  <a:pt x="720" y="292"/>
                </a:lnTo>
                <a:lnTo>
                  <a:pt x="722" y="293"/>
                </a:lnTo>
                <a:lnTo>
                  <a:pt x="724" y="294"/>
                </a:lnTo>
                <a:lnTo>
                  <a:pt x="726" y="293"/>
                </a:lnTo>
                <a:lnTo>
                  <a:pt x="728" y="292"/>
                </a:lnTo>
                <a:lnTo>
                  <a:pt x="730" y="288"/>
                </a:lnTo>
                <a:lnTo>
                  <a:pt x="730" y="269"/>
                </a:lnTo>
                <a:lnTo>
                  <a:pt x="730" y="269"/>
                </a:lnTo>
                <a:lnTo>
                  <a:pt x="728" y="265"/>
                </a:lnTo>
                <a:lnTo>
                  <a:pt x="726" y="264"/>
                </a:lnTo>
                <a:lnTo>
                  <a:pt x="725" y="263"/>
                </a:lnTo>
                <a:lnTo>
                  <a:pt x="578" y="245"/>
                </a:lnTo>
                <a:lnTo>
                  <a:pt x="577" y="245"/>
                </a:lnTo>
                <a:lnTo>
                  <a:pt x="552" y="245"/>
                </a:lnTo>
                <a:lnTo>
                  <a:pt x="552" y="251"/>
                </a:lnTo>
                <a:lnTo>
                  <a:pt x="555" y="246"/>
                </a:lnTo>
                <a:lnTo>
                  <a:pt x="402" y="185"/>
                </a:lnTo>
                <a:lnTo>
                  <a:pt x="400" y="184"/>
                </a:lnTo>
                <a:lnTo>
                  <a:pt x="247" y="153"/>
                </a:lnTo>
                <a:lnTo>
                  <a:pt x="246" y="153"/>
                </a:lnTo>
                <a:lnTo>
                  <a:pt x="240" y="153"/>
                </a:lnTo>
                <a:lnTo>
                  <a:pt x="240" y="159"/>
                </a:lnTo>
                <a:lnTo>
                  <a:pt x="242" y="154"/>
                </a:lnTo>
                <a:lnTo>
                  <a:pt x="186" y="135"/>
                </a:lnTo>
                <a:lnTo>
                  <a:pt x="184" y="140"/>
                </a:lnTo>
                <a:lnTo>
                  <a:pt x="189" y="137"/>
                </a:lnTo>
                <a:lnTo>
                  <a:pt x="153" y="64"/>
                </a:lnTo>
                <a:lnTo>
                  <a:pt x="152" y="62"/>
                </a:lnTo>
                <a:lnTo>
                  <a:pt x="72" y="1"/>
                </a:lnTo>
                <a:lnTo>
                  <a:pt x="70" y="1"/>
                </a:lnTo>
                <a:lnTo>
                  <a:pt x="68" y="0"/>
                </a:lnTo>
                <a:lnTo>
                  <a:pt x="0" y="0"/>
                </a:lnTo>
                <a:lnTo>
                  <a:pt x="0" y="12"/>
                </a:lnTo>
                <a:lnTo>
                  <a:pt x="68" y="12"/>
                </a:lnTo>
                <a:lnTo>
                  <a:pt x="66" y="11"/>
                </a:lnTo>
                <a:lnTo>
                  <a:pt x="68" y="6"/>
                </a:lnTo>
                <a:lnTo>
                  <a:pt x="65" y="11"/>
                </a:lnTo>
                <a:lnTo>
                  <a:pt x="145" y="72"/>
                </a:lnTo>
                <a:lnTo>
                  <a:pt x="148" y="67"/>
                </a:lnTo>
                <a:lnTo>
                  <a:pt x="144" y="70"/>
                </a:lnTo>
                <a:lnTo>
                  <a:pt x="180" y="143"/>
                </a:lnTo>
                <a:lnTo>
                  <a:pt x="180" y="144"/>
                </a:lnTo>
                <a:lnTo>
                  <a:pt x="182" y="145"/>
                </a:lnTo>
                <a:lnTo>
                  <a:pt x="182" y="146"/>
                </a:lnTo>
                <a:lnTo>
                  <a:pt x="238" y="165"/>
                </a:lnTo>
                <a:lnTo>
                  <a:pt x="240" y="165"/>
                </a:lnTo>
                <a:lnTo>
                  <a:pt x="246" y="165"/>
                </a:lnTo>
                <a:lnTo>
                  <a:pt x="246" y="159"/>
                </a:lnTo>
                <a:lnTo>
                  <a:pt x="245" y="165"/>
                </a:lnTo>
                <a:lnTo>
                  <a:pt x="398" y="196"/>
                </a:lnTo>
                <a:lnTo>
                  <a:pt x="399" y="190"/>
                </a:lnTo>
                <a:lnTo>
                  <a:pt x="397" y="196"/>
                </a:lnTo>
                <a:lnTo>
                  <a:pt x="550" y="257"/>
                </a:lnTo>
                <a:lnTo>
                  <a:pt x="552" y="257"/>
                </a:lnTo>
                <a:lnTo>
                  <a:pt x="577" y="257"/>
                </a:lnTo>
                <a:lnTo>
                  <a:pt x="577" y="251"/>
                </a:lnTo>
                <a:lnTo>
                  <a:pt x="577" y="257"/>
                </a:lnTo>
                <a:lnTo>
                  <a:pt x="724" y="275"/>
                </a:lnTo>
                <a:lnTo>
                  <a:pt x="718" y="269"/>
                </a:lnTo>
                <a:lnTo>
                  <a:pt x="720" y="273"/>
                </a:lnTo>
                <a:lnTo>
                  <a:pt x="722" y="274"/>
                </a:lnTo>
                <a:lnTo>
                  <a:pt x="724" y="269"/>
                </a:lnTo>
                <a:lnTo>
                  <a:pt x="718" y="269"/>
                </a:lnTo>
                <a:lnTo>
                  <a:pt x="718" y="288"/>
                </a:lnTo>
                <a:lnTo>
                  <a:pt x="728" y="284"/>
                </a:lnTo>
                <a:lnTo>
                  <a:pt x="726" y="283"/>
                </a:lnTo>
                <a:lnTo>
                  <a:pt x="724" y="282"/>
                </a:lnTo>
                <a:lnTo>
                  <a:pt x="722" y="283"/>
                </a:lnTo>
                <a:lnTo>
                  <a:pt x="720" y="284"/>
                </a:lnTo>
                <a:lnTo>
                  <a:pt x="718" y="288"/>
                </a:lnTo>
                <a:lnTo>
                  <a:pt x="724" y="288"/>
                </a:lnTo>
                <a:lnTo>
                  <a:pt x="729" y="285"/>
                </a:lnTo>
                <a:lnTo>
                  <a:pt x="723" y="272"/>
                </a:lnTo>
                <a:lnTo>
                  <a:pt x="722" y="271"/>
                </a:lnTo>
                <a:lnTo>
                  <a:pt x="720" y="270"/>
                </a:lnTo>
                <a:lnTo>
                  <a:pt x="719" y="269"/>
                </a:lnTo>
                <a:lnTo>
                  <a:pt x="584" y="251"/>
                </a:lnTo>
                <a:lnTo>
                  <a:pt x="583" y="257"/>
                </a:lnTo>
                <a:lnTo>
                  <a:pt x="586" y="252"/>
                </a:lnTo>
                <a:lnTo>
                  <a:pt x="402" y="178"/>
                </a:lnTo>
                <a:lnTo>
                  <a:pt x="400" y="177"/>
                </a:lnTo>
                <a:lnTo>
                  <a:pt x="271" y="153"/>
                </a:lnTo>
                <a:lnTo>
                  <a:pt x="241" y="147"/>
                </a:lnTo>
                <a:lnTo>
                  <a:pt x="240" y="153"/>
                </a:lnTo>
                <a:lnTo>
                  <a:pt x="242" y="148"/>
                </a:lnTo>
                <a:lnTo>
                  <a:pt x="192" y="129"/>
                </a:lnTo>
                <a:lnTo>
                  <a:pt x="190" y="134"/>
                </a:lnTo>
                <a:lnTo>
                  <a:pt x="195" y="130"/>
                </a:lnTo>
                <a:lnTo>
                  <a:pt x="153" y="63"/>
                </a:lnTo>
                <a:lnTo>
                  <a:pt x="148" y="73"/>
                </a:lnTo>
                <a:lnTo>
                  <a:pt x="150" y="72"/>
                </a:lnTo>
                <a:lnTo>
                  <a:pt x="152" y="71"/>
                </a:lnTo>
                <a:lnTo>
                  <a:pt x="154" y="67"/>
                </a:lnTo>
                <a:lnTo>
                  <a:pt x="148" y="67"/>
                </a:lnTo>
                <a:lnTo>
                  <a:pt x="148" y="73"/>
                </a:lnTo>
                <a:lnTo>
                  <a:pt x="184" y="73"/>
                </a:lnTo>
                <a:lnTo>
                  <a:pt x="184" y="73"/>
                </a:lnTo>
                <a:lnTo>
                  <a:pt x="186" y="72"/>
                </a:lnTo>
                <a:lnTo>
                  <a:pt x="188" y="71"/>
                </a:lnTo>
                <a:lnTo>
                  <a:pt x="190" y="67"/>
                </a:lnTo>
                <a:lnTo>
                  <a:pt x="190" y="69"/>
                </a:lnTo>
                <a:lnTo>
                  <a:pt x="196" y="44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9" name=""/>
          <p:cNvSpPr/>
          <p:nvPr/>
        </p:nvSpPr>
        <p:spPr>
          <a:xfrm>
            <a:off x="8269200" y="4786200"/>
            <a:ext cx="92160" cy="130320"/>
          </a:xfrm>
          <a:custGeom>
            <a:avLst/>
            <a:gdLst/>
            <a:ahLst/>
            <a:rect l="l" t="t" r="r" b="b"/>
            <a:pathLst>
              <a:path w="56" h="82">
                <a:moveTo>
                  <a:pt x="7" y="0"/>
                </a:moveTo>
                <a:lnTo>
                  <a:pt x="0" y="9"/>
                </a:lnTo>
                <a:lnTo>
                  <a:pt x="13" y="21"/>
                </a:lnTo>
                <a:lnTo>
                  <a:pt x="16" y="16"/>
                </a:lnTo>
                <a:lnTo>
                  <a:pt x="11" y="19"/>
                </a:lnTo>
                <a:lnTo>
                  <a:pt x="17" y="32"/>
                </a:lnTo>
                <a:lnTo>
                  <a:pt x="22" y="29"/>
                </a:lnTo>
                <a:lnTo>
                  <a:pt x="16" y="29"/>
                </a:lnTo>
                <a:lnTo>
                  <a:pt x="16" y="35"/>
                </a:lnTo>
                <a:lnTo>
                  <a:pt x="22" y="35"/>
                </a:lnTo>
                <a:lnTo>
                  <a:pt x="22" y="29"/>
                </a:lnTo>
                <a:lnTo>
                  <a:pt x="20" y="30"/>
                </a:lnTo>
                <a:lnTo>
                  <a:pt x="18" y="31"/>
                </a:lnTo>
                <a:lnTo>
                  <a:pt x="22" y="29"/>
                </a:lnTo>
                <a:lnTo>
                  <a:pt x="16" y="29"/>
                </a:lnTo>
                <a:lnTo>
                  <a:pt x="16" y="29"/>
                </a:lnTo>
                <a:lnTo>
                  <a:pt x="14" y="30"/>
                </a:lnTo>
                <a:lnTo>
                  <a:pt x="12" y="31"/>
                </a:lnTo>
                <a:lnTo>
                  <a:pt x="10" y="35"/>
                </a:lnTo>
                <a:lnTo>
                  <a:pt x="12" y="39"/>
                </a:lnTo>
                <a:lnTo>
                  <a:pt x="13" y="40"/>
                </a:lnTo>
                <a:lnTo>
                  <a:pt x="19" y="46"/>
                </a:lnTo>
                <a:lnTo>
                  <a:pt x="20" y="46"/>
                </a:lnTo>
                <a:lnTo>
                  <a:pt x="22" y="47"/>
                </a:lnTo>
                <a:lnTo>
                  <a:pt x="28" y="47"/>
                </a:lnTo>
                <a:lnTo>
                  <a:pt x="28" y="41"/>
                </a:lnTo>
                <a:lnTo>
                  <a:pt x="24" y="45"/>
                </a:lnTo>
                <a:lnTo>
                  <a:pt x="26" y="46"/>
                </a:lnTo>
                <a:lnTo>
                  <a:pt x="24" y="45"/>
                </a:lnTo>
                <a:lnTo>
                  <a:pt x="48" y="82"/>
                </a:lnTo>
                <a:lnTo>
                  <a:pt x="56" y="74"/>
                </a:lnTo>
                <a:lnTo>
                  <a:pt x="32" y="37"/>
                </a:lnTo>
                <a:lnTo>
                  <a:pt x="32" y="37"/>
                </a:lnTo>
                <a:lnTo>
                  <a:pt x="30" y="36"/>
                </a:lnTo>
                <a:lnTo>
                  <a:pt x="28" y="35"/>
                </a:lnTo>
                <a:lnTo>
                  <a:pt x="22" y="35"/>
                </a:lnTo>
                <a:lnTo>
                  <a:pt x="24" y="36"/>
                </a:lnTo>
                <a:lnTo>
                  <a:pt x="22" y="41"/>
                </a:lnTo>
                <a:lnTo>
                  <a:pt x="26" y="37"/>
                </a:lnTo>
                <a:lnTo>
                  <a:pt x="20" y="31"/>
                </a:lnTo>
                <a:lnTo>
                  <a:pt x="16" y="41"/>
                </a:lnTo>
                <a:lnTo>
                  <a:pt x="18" y="40"/>
                </a:lnTo>
                <a:lnTo>
                  <a:pt x="20" y="39"/>
                </a:lnTo>
                <a:lnTo>
                  <a:pt x="22" y="35"/>
                </a:lnTo>
                <a:lnTo>
                  <a:pt x="20" y="31"/>
                </a:lnTo>
                <a:lnTo>
                  <a:pt x="16" y="35"/>
                </a:lnTo>
                <a:lnTo>
                  <a:pt x="16" y="41"/>
                </a:lnTo>
                <a:lnTo>
                  <a:pt x="22" y="41"/>
                </a:lnTo>
                <a:lnTo>
                  <a:pt x="22" y="41"/>
                </a:lnTo>
                <a:lnTo>
                  <a:pt x="24" y="40"/>
                </a:lnTo>
                <a:lnTo>
                  <a:pt x="26" y="39"/>
                </a:lnTo>
                <a:lnTo>
                  <a:pt x="28" y="35"/>
                </a:lnTo>
                <a:lnTo>
                  <a:pt x="28" y="35"/>
                </a:lnTo>
                <a:lnTo>
                  <a:pt x="28" y="29"/>
                </a:lnTo>
                <a:lnTo>
                  <a:pt x="28" y="29"/>
                </a:lnTo>
                <a:lnTo>
                  <a:pt x="27" y="26"/>
                </a:lnTo>
                <a:lnTo>
                  <a:pt x="21" y="13"/>
                </a:lnTo>
                <a:lnTo>
                  <a:pt x="20" y="12"/>
                </a:lnTo>
                <a:lnTo>
                  <a:pt x="7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0" name=""/>
          <p:cNvSpPr/>
          <p:nvPr/>
        </p:nvSpPr>
        <p:spPr>
          <a:xfrm>
            <a:off x="8358120" y="4913280"/>
            <a:ext cx="33480" cy="42840"/>
          </a:xfrm>
          <a:custGeom>
            <a:avLst/>
            <a:gdLst/>
            <a:ahLst/>
            <a:rect l="l" t="t" r="r" b="b"/>
            <a:pathLst>
              <a:path w="21" h="27">
                <a:moveTo>
                  <a:pt x="8" y="0"/>
                </a:moveTo>
                <a:lnTo>
                  <a:pt x="0" y="9"/>
                </a:lnTo>
                <a:lnTo>
                  <a:pt x="13" y="27"/>
                </a:lnTo>
                <a:lnTo>
                  <a:pt x="21" y="18"/>
                </a:lnTo>
                <a:lnTo>
                  <a:pt x="8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1" name=""/>
          <p:cNvSpPr/>
          <p:nvPr/>
        </p:nvSpPr>
        <p:spPr>
          <a:xfrm>
            <a:off x="8345520" y="4916520"/>
            <a:ext cx="28440" cy="34920"/>
          </a:xfrm>
          <a:custGeom>
            <a:avLst/>
            <a:gdLst/>
            <a:ahLst/>
            <a:rect l="l" t="t" r="r" b="b"/>
            <a:pathLst>
              <a:path w="17" h="22">
                <a:moveTo>
                  <a:pt x="17" y="4"/>
                </a:moveTo>
                <a:lnTo>
                  <a:pt x="6" y="0"/>
                </a:lnTo>
                <a:lnTo>
                  <a:pt x="0" y="18"/>
                </a:lnTo>
                <a:lnTo>
                  <a:pt x="11" y="22"/>
                </a:lnTo>
                <a:lnTo>
                  <a:pt x="17" y="4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2" name=""/>
          <p:cNvSpPr/>
          <p:nvPr/>
        </p:nvSpPr>
        <p:spPr>
          <a:xfrm>
            <a:off x="8359920" y="4911840"/>
            <a:ext cx="34920" cy="66600"/>
          </a:xfrm>
          <a:custGeom>
            <a:avLst/>
            <a:gdLst/>
            <a:ahLst/>
            <a:rect l="l" t="t" r="r" b="b"/>
            <a:pathLst>
              <a:path w="22" h="42">
                <a:moveTo>
                  <a:pt x="7" y="0"/>
                </a:moveTo>
                <a:lnTo>
                  <a:pt x="0" y="10"/>
                </a:lnTo>
                <a:lnTo>
                  <a:pt x="7" y="16"/>
                </a:lnTo>
                <a:lnTo>
                  <a:pt x="10" y="11"/>
                </a:lnTo>
                <a:lnTo>
                  <a:pt x="4" y="11"/>
                </a:lnTo>
                <a:lnTo>
                  <a:pt x="4" y="29"/>
                </a:lnTo>
                <a:lnTo>
                  <a:pt x="4" y="29"/>
                </a:lnTo>
                <a:lnTo>
                  <a:pt x="6" y="33"/>
                </a:lnTo>
                <a:lnTo>
                  <a:pt x="7" y="34"/>
                </a:lnTo>
                <a:lnTo>
                  <a:pt x="13" y="40"/>
                </a:lnTo>
                <a:lnTo>
                  <a:pt x="16" y="35"/>
                </a:lnTo>
                <a:lnTo>
                  <a:pt x="10" y="35"/>
                </a:lnTo>
                <a:lnTo>
                  <a:pt x="10" y="42"/>
                </a:lnTo>
                <a:lnTo>
                  <a:pt x="22" y="42"/>
                </a:lnTo>
                <a:lnTo>
                  <a:pt x="22" y="35"/>
                </a:lnTo>
                <a:lnTo>
                  <a:pt x="22" y="35"/>
                </a:lnTo>
                <a:lnTo>
                  <a:pt x="20" y="31"/>
                </a:lnTo>
                <a:lnTo>
                  <a:pt x="20" y="31"/>
                </a:lnTo>
                <a:lnTo>
                  <a:pt x="14" y="25"/>
                </a:lnTo>
                <a:lnTo>
                  <a:pt x="10" y="29"/>
                </a:lnTo>
                <a:lnTo>
                  <a:pt x="16" y="29"/>
                </a:lnTo>
                <a:lnTo>
                  <a:pt x="16" y="11"/>
                </a:lnTo>
                <a:lnTo>
                  <a:pt x="16" y="11"/>
                </a:lnTo>
                <a:lnTo>
                  <a:pt x="14" y="7"/>
                </a:lnTo>
                <a:lnTo>
                  <a:pt x="14" y="6"/>
                </a:lnTo>
                <a:lnTo>
                  <a:pt x="7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3" name=""/>
          <p:cNvSpPr/>
          <p:nvPr/>
        </p:nvSpPr>
        <p:spPr>
          <a:xfrm>
            <a:off x="8352000" y="4978440"/>
            <a:ext cx="14040" cy="20520"/>
          </a:xfrm>
          <a:custGeom>
            <a:avLst/>
            <a:gdLst/>
            <a:ahLst/>
            <a:rect l="l" t="t" r="r" b="b"/>
            <a:pathLst>
              <a:path w="8" h="13">
                <a:moveTo>
                  <a:pt x="2" y="0"/>
                </a:moveTo>
                <a:lnTo>
                  <a:pt x="0" y="12"/>
                </a:lnTo>
                <a:lnTo>
                  <a:pt x="6" y="13"/>
                </a:lnTo>
                <a:lnTo>
                  <a:pt x="8" y="1"/>
                </a:lnTo>
                <a:lnTo>
                  <a:pt x="2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4" name=""/>
          <p:cNvSpPr/>
          <p:nvPr/>
        </p:nvSpPr>
        <p:spPr>
          <a:xfrm>
            <a:off x="8375760" y="4938840"/>
            <a:ext cx="69840" cy="126720"/>
          </a:xfrm>
          <a:custGeom>
            <a:avLst/>
            <a:gdLst/>
            <a:ahLst/>
            <a:rect l="l" t="t" r="r" b="b"/>
            <a:pathLst>
              <a:path w="43" h="80">
                <a:moveTo>
                  <a:pt x="12" y="0"/>
                </a:moveTo>
                <a:lnTo>
                  <a:pt x="0" y="0"/>
                </a:lnTo>
                <a:lnTo>
                  <a:pt x="0" y="18"/>
                </a:lnTo>
                <a:lnTo>
                  <a:pt x="0" y="37"/>
                </a:lnTo>
                <a:lnTo>
                  <a:pt x="0" y="37"/>
                </a:lnTo>
                <a:lnTo>
                  <a:pt x="2" y="41"/>
                </a:lnTo>
                <a:lnTo>
                  <a:pt x="4" y="43"/>
                </a:lnTo>
                <a:lnTo>
                  <a:pt x="16" y="49"/>
                </a:lnTo>
                <a:lnTo>
                  <a:pt x="18" y="43"/>
                </a:lnTo>
                <a:lnTo>
                  <a:pt x="15" y="48"/>
                </a:lnTo>
                <a:lnTo>
                  <a:pt x="27" y="60"/>
                </a:lnTo>
                <a:lnTo>
                  <a:pt x="30" y="55"/>
                </a:lnTo>
                <a:lnTo>
                  <a:pt x="24" y="55"/>
                </a:lnTo>
                <a:lnTo>
                  <a:pt x="24" y="74"/>
                </a:lnTo>
                <a:lnTo>
                  <a:pt x="24" y="74"/>
                </a:lnTo>
                <a:lnTo>
                  <a:pt x="26" y="78"/>
                </a:lnTo>
                <a:lnTo>
                  <a:pt x="28" y="79"/>
                </a:lnTo>
                <a:lnTo>
                  <a:pt x="30" y="80"/>
                </a:lnTo>
                <a:lnTo>
                  <a:pt x="43" y="80"/>
                </a:lnTo>
                <a:lnTo>
                  <a:pt x="43" y="68"/>
                </a:lnTo>
                <a:lnTo>
                  <a:pt x="30" y="68"/>
                </a:lnTo>
                <a:lnTo>
                  <a:pt x="36" y="74"/>
                </a:lnTo>
                <a:lnTo>
                  <a:pt x="34" y="70"/>
                </a:lnTo>
                <a:lnTo>
                  <a:pt x="32" y="69"/>
                </a:lnTo>
                <a:lnTo>
                  <a:pt x="30" y="74"/>
                </a:lnTo>
                <a:lnTo>
                  <a:pt x="36" y="74"/>
                </a:lnTo>
                <a:lnTo>
                  <a:pt x="36" y="55"/>
                </a:lnTo>
                <a:lnTo>
                  <a:pt x="36" y="55"/>
                </a:lnTo>
                <a:lnTo>
                  <a:pt x="34" y="51"/>
                </a:lnTo>
                <a:lnTo>
                  <a:pt x="34" y="51"/>
                </a:lnTo>
                <a:lnTo>
                  <a:pt x="22" y="39"/>
                </a:lnTo>
                <a:lnTo>
                  <a:pt x="21" y="38"/>
                </a:lnTo>
                <a:lnTo>
                  <a:pt x="9" y="32"/>
                </a:lnTo>
                <a:lnTo>
                  <a:pt x="12" y="37"/>
                </a:lnTo>
                <a:lnTo>
                  <a:pt x="10" y="33"/>
                </a:lnTo>
                <a:lnTo>
                  <a:pt x="6" y="37"/>
                </a:lnTo>
                <a:lnTo>
                  <a:pt x="12" y="37"/>
                </a:lnTo>
                <a:lnTo>
                  <a:pt x="12" y="18"/>
                </a:lnTo>
                <a:lnTo>
                  <a:pt x="12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5" name=""/>
          <p:cNvSpPr/>
          <p:nvPr/>
        </p:nvSpPr>
        <p:spPr>
          <a:xfrm>
            <a:off x="8085240" y="4997520"/>
            <a:ext cx="11160" cy="144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6" name=""/>
          <p:cNvSpPr/>
          <p:nvPr/>
        </p:nvSpPr>
        <p:spPr>
          <a:xfrm>
            <a:off x="8075520" y="4997520"/>
            <a:ext cx="19080" cy="9360"/>
          </a:xfrm>
          <a:prstGeom prst="rect">
            <a:avLst/>
          </a:prstGeom>
          <a:solidFill>
            <a:srgbClr val="9933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7" name=""/>
          <p:cNvSpPr/>
          <p:nvPr/>
        </p:nvSpPr>
        <p:spPr>
          <a:xfrm>
            <a:off x="8094600" y="5025960"/>
            <a:ext cx="1800" cy="180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8" name=""/>
          <p:cNvSpPr/>
          <p:nvPr/>
        </p:nvSpPr>
        <p:spPr>
          <a:xfrm>
            <a:off x="8224920" y="5133960"/>
            <a:ext cx="1440" cy="1116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9" name=""/>
          <p:cNvSpPr/>
          <p:nvPr/>
        </p:nvSpPr>
        <p:spPr>
          <a:xfrm>
            <a:off x="8004240" y="4714920"/>
            <a:ext cx="129960" cy="129960"/>
          </a:xfrm>
          <a:custGeom>
            <a:avLst/>
            <a:gdLst/>
            <a:ahLst/>
            <a:rect l="l" t="t" r="r" b="b"/>
            <a:pathLst>
              <a:path w="80" h="82">
                <a:moveTo>
                  <a:pt x="0" y="6"/>
                </a:moveTo>
                <a:lnTo>
                  <a:pt x="2" y="18"/>
                </a:lnTo>
                <a:lnTo>
                  <a:pt x="45" y="12"/>
                </a:lnTo>
                <a:lnTo>
                  <a:pt x="44" y="6"/>
                </a:lnTo>
                <a:lnTo>
                  <a:pt x="42" y="11"/>
                </a:lnTo>
                <a:lnTo>
                  <a:pt x="44" y="12"/>
                </a:lnTo>
                <a:lnTo>
                  <a:pt x="41" y="11"/>
                </a:lnTo>
                <a:lnTo>
                  <a:pt x="65" y="30"/>
                </a:lnTo>
                <a:lnTo>
                  <a:pt x="68" y="25"/>
                </a:lnTo>
                <a:lnTo>
                  <a:pt x="62" y="25"/>
                </a:lnTo>
                <a:lnTo>
                  <a:pt x="62" y="61"/>
                </a:lnTo>
                <a:lnTo>
                  <a:pt x="63" y="63"/>
                </a:lnTo>
                <a:lnTo>
                  <a:pt x="69" y="82"/>
                </a:lnTo>
                <a:lnTo>
                  <a:pt x="80" y="79"/>
                </a:lnTo>
                <a:lnTo>
                  <a:pt x="74" y="60"/>
                </a:lnTo>
                <a:lnTo>
                  <a:pt x="68" y="61"/>
                </a:lnTo>
                <a:lnTo>
                  <a:pt x="74" y="61"/>
                </a:lnTo>
                <a:lnTo>
                  <a:pt x="74" y="25"/>
                </a:lnTo>
                <a:lnTo>
                  <a:pt x="74" y="25"/>
                </a:lnTo>
                <a:lnTo>
                  <a:pt x="72" y="21"/>
                </a:lnTo>
                <a:lnTo>
                  <a:pt x="72" y="20"/>
                </a:lnTo>
                <a:lnTo>
                  <a:pt x="48" y="1"/>
                </a:lnTo>
                <a:lnTo>
                  <a:pt x="46" y="1"/>
                </a:lnTo>
                <a:lnTo>
                  <a:pt x="44" y="0"/>
                </a:lnTo>
                <a:lnTo>
                  <a:pt x="43" y="0"/>
                </a:lnTo>
                <a:lnTo>
                  <a:pt x="0" y="6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0" name=""/>
          <p:cNvSpPr/>
          <p:nvPr/>
        </p:nvSpPr>
        <p:spPr>
          <a:xfrm>
            <a:off x="8005680" y="4745160"/>
            <a:ext cx="49320" cy="145800"/>
          </a:xfrm>
          <a:custGeom>
            <a:avLst/>
            <a:gdLst/>
            <a:ahLst/>
            <a:rect l="l" t="t" r="r" b="b"/>
            <a:pathLst>
              <a:path w="30" h="92">
                <a:moveTo>
                  <a:pt x="0" y="0"/>
                </a:moveTo>
                <a:lnTo>
                  <a:pt x="0" y="12"/>
                </a:lnTo>
                <a:lnTo>
                  <a:pt x="18" y="12"/>
                </a:lnTo>
                <a:lnTo>
                  <a:pt x="18" y="6"/>
                </a:lnTo>
                <a:lnTo>
                  <a:pt x="14" y="10"/>
                </a:lnTo>
                <a:lnTo>
                  <a:pt x="16" y="11"/>
                </a:lnTo>
                <a:lnTo>
                  <a:pt x="13" y="7"/>
                </a:lnTo>
                <a:lnTo>
                  <a:pt x="19" y="37"/>
                </a:lnTo>
                <a:lnTo>
                  <a:pt x="24" y="36"/>
                </a:lnTo>
                <a:lnTo>
                  <a:pt x="19" y="36"/>
                </a:lnTo>
                <a:lnTo>
                  <a:pt x="13" y="91"/>
                </a:lnTo>
                <a:lnTo>
                  <a:pt x="24" y="92"/>
                </a:lnTo>
                <a:lnTo>
                  <a:pt x="30" y="37"/>
                </a:lnTo>
                <a:lnTo>
                  <a:pt x="30" y="35"/>
                </a:lnTo>
                <a:lnTo>
                  <a:pt x="24" y="5"/>
                </a:lnTo>
                <a:lnTo>
                  <a:pt x="22" y="2"/>
                </a:lnTo>
                <a:lnTo>
                  <a:pt x="20" y="1"/>
                </a:lnTo>
                <a:lnTo>
                  <a:pt x="1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1" name=""/>
          <p:cNvSpPr/>
          <p:nvPr/>
        </p:nvSpPr>
        <p:spPr>
          <a:xfrm>
            <a:off x="8089920" y="4608360"/>
            <a:ext cx="263520" cy="339840"/>
          </a:xfrm>
          <a:custGeom>
            <a:avLst/>
            <a:gdLst/>
            <a:ahLst/>
            <a:rect l="l" t="t" r="r" b="b"/>
            <a:pathLst>
              <a:path w="162" h="214">
                <a:moveTo>
                  <a:pt x="150" y="214"/>
                </a:moveTo>
                <a:lnTo>
                  <a:pt x="162" y="214"/>
                </a:lnTo>
                <a:lnTo>
                  <a:pt x="162" y="196"/>
                </a:lnTo>
                <a:lnTo>
                  <a:pt x="162" y="196"/>
                </a:lnTo>
                <a:lnTo>
                  <a:pt x="160" y="192"/>
                </a:lnTo>
                <a:lnTo>
                  <a:pt x="159" y="191"/>
                </a:lnTo>
                <a:lnTo>
                  <a:pt x="147" y="185"/>
                </a:lnTo>
                <a:lnTo>
                  <a:pt x="146" y="185"/>
                </a:lnTo>
                <a:lnTo>
                  <a:pt x="144" y="184"/>
                </a:lnTo>
                <a:lnTo>
                  <a:pt x="138" y="184"/>
                </a:lnTo>
                <a:lnTo>
                  <a:pt x="132" y="184"/>
                </a:lnTo>
                <a:lnTo>
                  <a:pt x="132" y="190"/>
                </a:lnTo>
                <a:lnTo>
                  <a:pt x="138" y="190"/>
                </a:lnTo>
                <a:lnTo>
                  <a:pt x="136" y="186"/>
                </a:lnTo>
                <a:lnTo>
                  <a:pt x="134" y="185"/>
                </a:lnTo>
                <a:lnTo>
                  <a:pt x="138" y="190"/>
                </a:lnTo>
                <a:lnTo>
                  <a:pt x="138" y="184"/>
                </a:lnTo>
                <a:lnTo>
                  <a:pt x="138" y="184"/>
                </a:lnTo>
                <a:lnTo>
                  <a:pt x="136" y="180"/>
                </a:lnTo>
                <a:lnTo>
                  <a:pt x="134" y="179"/>
                </a:lnTo>
                <a:lnTo>
                  <a:pt x="132" y="178"/>
                </a:lnTo>
                <a:lnTo>
                  <a:pt x="119" y="178"/>
                </a:lnTo>
                <a:lnTo>
                  <a:pt x="119" y="184"/>
                </a:lnTo>
                <a:lnTo>
                  <a:pt x="123" y="180"/>
                </a:lnTo>
                <a:lnTo>
                  <a:pt x="121" y="179"/>
                </a:lnTo>
                <a:lnTo>
                  <a:pt x="125" y="184"/>
                </a:lnTo>
                <a:lnTo>
                  <a:pt x="119" y="128"/>
                </a:lnTo>
                <a:lnTo>
                  <a:pt x="118" y="124"/>
                </a:lnTo>
                <a:lnTo>
                  <a:pt x="51" y="8"/>
                </a:lnTo>
                <a:lnTo>
                  <a:pt x="50" y="8"/>
                </a:lnTo>
                <a:lnTo>
                  <a:pt x="44" y="2"/>
                </a:lnTo>
                <a:lnTo>
                  <a:pt x="42" y="1"/>
                </a:lnTo>
                <a:lnTo>
                  <a:pt x="40" y="0"/>
                </a:lnTo>
                <a:lnTo>
                  <a:pt x="34" y="0"/>
                </a:lnTo>
                <a:lnTo>
                  <a:pt x="34" y="0"/>
                </a:lnTo>
                <a:lnTo>
                  <a:pt x="32" y="1"/>
                </a:lnTo>
                <a:lnTo>
                  <a:pt x="13" y="7"/>
                </a:lnTo>
                <a:lnTo>
                  <a:pt x="15" y="12"/>
                </a:lnTo>
                <a:lnTo>
                  <a:pt x="15" y="6"/>
                </a:lnTo>
                <a:lnTo>
                  <a:pt x="9" y="6"/>
                </a:lnTo>
                <a:lnTo>
                  <a:pt x="9" y="12"/>
                </a:lnTo>
                <a:lnTo>
                  <a:pt x="11" y="7"/>
                </a:lnTo>
                <a:lnTo>
                  <a:pt x="13" y="8"/>
                </a:lnTo>
                <a:lnTo>
                  <a:pt x="7" y="2"/>
                </a:lnTo>
                <a:lnTo>
                  <a:pt x="0" y="11"/>
                </a:lnTo>
                <a:lnTo>
                  <a:pt x="6" y="17"/>
                </a:lnTo>
                <a:lnTo>
                  <a:pt x="7" y="17"/>
                </a:lnTo>
                <a:lnTo>
                  <a:pt x="9" y="18"/>
                </a:lnTo>
                <a:lnTo>
                  <a:pt x="15" y="18"/>
                </a:lnTo>
                <a:lnTo>
                  <a:pt x="15" y="18"/>
                </a:lnTo>
                <a:lnTo>
                  <a:pt x="17" y="18"/>
                </a:lnTo>
                <a:lnTo>
                  <a:pt x="36" y="12"/>
                </a:lnTo>
                <a:lnTo>
                  <a:pt x="34" y="6"/>
                </a:lnTo>
                <a:lnTo>
                  <a:pt x="34" y="12"/>
                </a:lnTo>
                <a:lnTo>
                  <a:pt x="40" y="12"/>
                </a:lnTo>
                <a:lnTo>
                  <a:pt x="38" y="11"/>
                </a:lnTo>
                <a:lnTo>
                  <a:pt x="40" y="6"/>
                </a:lnTo>
                <a:lnTo>
                  <a:pt x="37" y="11"/>
                </a:lnTo>
                <a:lnTo>
                  <a:pt x="43" y="17"/>
                </a:lnTo>
                <a:lnTo>
                  <a:pt x="46" y="12"/>
                </a:lnTo>
                <a:lnTo>
                  <a:pt x="42" y="16"/>
                </a:lnTo>
                <a:lnTo>
                  <a:pt x="109" y="132"/>
                </a:lnTo>
                <a:lnTo>
                  <a:pt x="113" y="128"/>
                </a:lnTo>
                <a:lnTo>
                  <a:pt x="108" y="129"/>
                </a:lnTo>
                <a:lnTo>
                  <a:pt x="114" y="185"/>
                </a:lnTo>
                <a:lnTo>
                  <a:pt x="115" y="188"/>
                </a:lnTo>
                <a:lnTo>
                  <a:pt x="117" y="189"/>
                </a:lnTo>
                <a:lnTo>
                  <a:pt x="119" y="190"/>
                </a:lnTo>
                <a:lnTo>
                  <a:pt x="132" y="190"/>
                </a:lnTo>
                <a:lnTo>
                  <a:pt x="126" y="184"/>
                </a:lnTo>
                <a:lnTo>
                  <a:pt x="128" y="188"/>
                </a:lnTo>
                <a:lnTo>
                  <a:pt x="130" y="189"/>
                </a:lnTo>
                <a:lnTo>
                  <a:pt x="132" y="184"/>
                </a:lnTo>
                <a:lnTo>
                  <a:pt x="126" y="184"/>
                </a:lnTo>
                <a:lnTo>
                  <a:pt x="126" y="190"/>
                </a:lnTo>
                <a:lnTo>
                  <a:pt x="126" y="190"/>
                </a:lnTo>
                <a:lnTo>
                  <a:pt x="128" y="194"/>
                </a:lnTo>
                <a:lnTo>
                  <a:pt x="130" y="195"/>
                </a:lnTo>
                <a:lnTo>
                  <a:pt x="132" y="196"/>
                </a:lnTo>
                <a:lnTo>
                  <a:pt x="138" y="196"/>
                </a:lnTo>
                <a:lnTo>
                  <a:pt x="144" y="196"/>
                </a:lnTo>
                <a:lnTo>
                  <a:pt x="144" y="190"/>
                </a:lnTo>
                <a:lnTo>
                  <a:pt x="142" y="196"/>
                </a:lnTo>
                <a:lnTo>
                  <a:pt x="154" y="202"/>
                </a:lnTo>
                <a:lnTo>
                  <a:pt x="150" y="196"/>
                </a:lnTo>
                <a:lnTo>
                  <a:pt x="152" y="200"/>
                </a:lnTo>
                <a:lnTo>
                  <a:pt x="156" y="196"/>
                </a:lnTo>
                <a:lnTo>
                  <a:pt x="150" y="196"/>
                </a:lnTo>
                <a:lnTo>
                  <a:pt x="150" y="214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2" name=""/>
          <p:cNvSpPr/>
          <p:nvPr/>
        </p:nvSpPr>
        <p:spPr>
          <a:xfrm>
            <a:off x="8066160" y="4549680"/>
            <a:ext cx="39600" cy="68400"/>
          </a:xfrm>
          <a:custGeom>
            <a:avLst/>
            <a:gdLst/>
            <a:ahLst/>
            <a:rect l="l" t="t" r="r" b="b"/>
            <a:pathLst>
              <a:path w="24" h="43">
                <a:moveTo>
                  <a:pt x="12" y="43"/>
                </a:moveTo>
                <a:lnTo>
                  <a:pt x="24" y="43"/>
                </a:lnTo>
                <a:lnTo>
                  <a:pt x="24" y="30"/>
                </a:lnTo>
                <a:lnTo>
                  <a:pt x="24" y="30"/>
                </a:lnTo>
                <a:lnTo>
                  <a:pt x="22" y="26"/>
                </a:lnTo>
                <a:lnTo>
                  <a:pt x="22" y="26"/>
                </a:lnTo>
                <a:lnTo>
                  <a:pt x="10" y="8"/>
                </a:lnTo>
                <a:lnTo>
                  <a:pt x="6" y="12"/>
                </a:lnTo>
                <a:lnTo>
                  <a:pt x="12" y="12"/>
                </a:lnTo>
                <a:lnTo>
                  <a:pt x="12" y="0"/>
                </a:lnTo>
                <a:lnTo>
                  <a:pt x="0" y="0"/>
                </a:lnTo>
                <a:lnTo>
                  <a:pt x="0" y="12"/>
                </a:lnTo>
                <a:lnTo>
                  <a:pt x="0" y="12"/>
                </a:lnTo>
                <a:lnTo>
                  <a:pt x="2" y="16"/>
                </a:lnTo>
                <a:lnTo>
                  <a:pt x="2" y="17"/>
                </a:lnTo>
                <a:lnTo>
                  <a:pt x="14" y="35"/>
                </a:lnTo>
                <a:lnTo>
                  <a:pt x="18" y="30"/>
                </a:lnTo>
                <a:lnTo>
                  <a:pt x="12" y="30"/>
                </a:lnTo>
                <a:lnTo>
                  <a:pt x="12" y="43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3" name=""/>
          <p:cNvSpPr/>
          <p:nvPr/>
        </p:nvSpPr>
        <p:spPr>
          <a:xfrm>
            <a:off x="8055000" y="4530600"/>
            <a:ext cx="20520" cy="28800"/>
          </a:xfrm>
          <a:custGeom>
            <a:avLst/>
            <a:gdLst/>
            <a:ahLst/>
            <a:rect l="l" t="t" r="r" b="b"/>
            <a:pathLst>
              <a:path w="13" h="18">
                <a:moveTo>
                  <a:pt x="13" y="18"/>
                </a:moveTo>
                <a:lnTo>
                  <a:pt x="13" y="6"/>
                </a:lnTo>
                <a:lnTo>
                  <a:pt x="6" y="6"/>
                </a:lnTo>
                <a:lnTo>
                  <a:pt x="6" y="12"/>
                </a:lnTo>
                <a:lnTo>
                  <a:pt x="12" y="12"/>
                </a:lnTo>
                <a:lnTo>
                  <a:pt x="10" y="8"/>
                </a:lnTo>
                <a:lnTo>
                  <a:pt x="8" y="7"/>
                </a:lnTo>
                <a:lnTo>
                  <a:pt x="12" y="12"/>
                </a:lnTo>
                <a:lnTo>
                  <a:pt x="12" y="6"/>
                </a:lnTo>
                <a:lnTo>
                  <a:pt x="12" y="6"/>
                </a:lnTo>
                <a:lnTo>
                  <a:pt x="10" y="2"/>
                </a:lnTo>
                <a:lnTo>
                  <a:pt x="8" y="1"/>
                </a:lnTo>
                <a:lnTo>
                  <a:pt x="6" y="0"/>
                </a:lnTo>
                <a:lnTo>
                  <a:pt x="0" y="0"/>
                </a:lnTo>
                <a:lnTo>
                  <a:pt x="0" y="12"/>
                </a:lnTo>
                <a:lnTo>
                  <a:pt x="6" y="12"/>
                </a:lnTo>
                <a:lnTo>
                  <a:pt x="0" y="6"/>
                </a:lnTo>
                <a:lnTo>
                  <a:pt x="2" y="10"/>
                </a:lnTo>
                <a:lnTo>
                  <a:pt x="4" y="11"/>
                </a:lnTo>
                <a:lnTo>
                  <a:pt x="6" y="6"/>
                </a:lnTo>
                <a:lnTo>
                  <a:pt x="0" y="6"/>
                </a:lnTo>
                <a:lnTo>
                  <a:pt x="0" y="12"/>
                </a:lnTo>
                <a:lnTo>
                  <a:pt x="0" y="12"/>
                </a:lnTo>
                <a:lnTo>
                  <a:pt x="2" y="16"/>
                </a:lnTo>
                <a:lnTo>
                  <a:pt x="4" y="17"/>
                </a:lnTo>
                <a:lnTo>
                  <a:pt x="6" y="18"/>
                </a:lnTo>
                <a:lnTo>
                  <a:pt x="13" y="18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4" name=""/>
          <p:cNvSpPr/>
          <p:nvPr/>
        </p:nvSpPr>
        <p:spPr>
          <a:xfrm>
            <a:off x="8055000" y="4529160"/>
            <a:ext cx="1440" cy="1260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5" name=""/>
          <p:cNvSpPr/>
          <p:nvPr/>
        </p:nvSpPr>
        <p:spPr>
          <a:xfrm>
            <a:off x="8045280" y="4519440"/>
            <a:ext cx="19080" cy="9720"/>
          </a:xfrm>
          <a:prstGeom prst="rect">
            <a:avLst/>
          </a:prstGeom>
          <a:solidFill>
            <a:srgbClr val="9933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6" name=""/>
          <p:cNvSpPr/>
          <p:nvPr/>
        </p:nvSpPr>
        <p:spPr>
          <a:xfrm>
            <a:off x="8045280" y="4519440"/>
            <a:ext cx="11160" cy="180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7" name=""/>
          <p:cNvSpPr/>
          <p:nvPr/>
        </p:nvSpPr>
        <p:spPr>
          <a:xfrm>
            <a:off x="8024760" y="4422600"/>
            <a:ext cx="30240" cy="96840"/>
          </a:xfrm>
          <a:custGeom>
            <a:avLst/>
            <a:gdLst/>
            <a:ahLst/>
            <a:rect l="l" t="t" r="r" b="b"/>
            <a:pathLst>
              <a:path w="18" h="61">
                <a:moveTo>
                  <a:pt x="6" y="61"/>
                </a:moveTo>
                <a:lnTo>
                  <a:pt x="18" y="61"/>
                </a:lnTo>
                <a:lnTo>
                  <a:pt x="18" y="43"/>
                </a:lnTo>
                <a:lnTo>
                  <a:pt x="18" y="42"/>
                </a:lnTo>
                <a:lnTo>
                  <a:pt x="12" y="17"/>
                </a:lnTo>
                <a:lnTo>
                  <a:pt x="6" y="18"/>
                </a:lnTo>
                <a:lnTo>
                  <a:pt x="12" y="18"/>
                </a:lnTo>
                <a:lnTo>
                  <a:pt x="12" y="0"/>
                </a:lnTo>
                <a:lnTo>
                  <a:pt x="0" y="0"/>
                </a:lnTo>
                <a:lnTo>
                  <a:pt x="0" y="18"/>
                </a:lnTo>
                <a:lnTo>
                  <a:pt x="1" y="20"/>
                </a:lnTo>
                <a:lnTo>
                  <a:pt x="7" y="45"/>
                </a:lnTo>
                <a:lnTo>
                  <a:pt x="12" y="43"/>
                </a:lnTo>
                <a:lnTo>
                  <a:pt x="6" y="43"/>
                </a:lnTo>
                <a:lnTo>
                  <a:pt x="6" y="61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8" name=""/>
          <p:cNvSpPr/>
          <p:nvPr/>
        </p:nvSpPr>
        <p:spPr>
          <a:xfrm>
            <a:off x="8024760" y="4403880"/>
            <a:ext cx="20520" cy="18720"/>
          </a:xfrm>
          <a:custGeom>
            <a:avLst/>
            <a:gdLst/>
            <a:ahLst/>
            <a:rect l="l" t="t" r="r" b="b"/>
            <a:pathLst>
              <a:path w="12" h="12">
                <a:moveTo>
                  <a:pt x="0" y="12"/>
                </a:moveTo>
                <a:lnTo>
                  <a:pt x="12" y="12"/>
                </a:lnTo>
                <a:lnTo>
                  <a:pt x="12" y="6"/>
                </a:lnTo>
                <a:lnTo>
                  <a:pt x="12" y="6"/>
                </a:lnTo>
                <a:lnTo>
                  <a:pt x="10" y="2"/>
                </a:lnTo>
                <a:lnTo>
                  <a:pt x="8" y="1"/>
                </a:lnTo>
                <a:lnTo>
                  <a:pt x="6" y="0"/>
                </a:lnTo>
                <a:lnTo>
                  <a:pt x="0" y="0"/>
                </a:lnTo>
                <a:lnTo>
                  <a:pt x="0" y="12"/>
                </a:lnTo>
                <a:lnTo>
                  <a:pt x="6" y="12"/>
                </a:lnTo>
                <a:lnTo>
                  <a:pt x="0" y="6"/>
                </a:lnTo>
                <a:lnTo>
                  <a:pt x="2" y="10"/>
                </a:lnTo>
                <a:lnTo>
                  <a:pt x="4" y="11"/>
                </a:lnTo>
                <a:lnTo>
                  <a:pt x="6" y="6"/>
                </a:lnTo>
                <a:lnTo>
                  <a:pt x="0" y="6"/>
                </a:lnTo>
                <a:lnTo>
                  <a:pt x="0" y="12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9" name=""/>
          <p:cNvSpPr/>
          <p:nvPr/>
        </p:nvSpPr>
        <p:spPr>
          <a:xfrm>
            <a:off x="7991640" y="4348080"/>
            <a:ext cx="33120" cy="25560"/>
          </a:xfrm>
          <a:custGeom>
            <a:avLst/>
            <a:gdLst/>
            <a:ahLst/>
            <a:rect l="l" t="t" r="r" b="b"/>
            <a:pathLst>
              <a:path w="21" h="16">
                <a:moveTo>
                  <a:pt x="9" y="16"/>
                </a:moveTo>
                <a:lnTo>
                  <a:pt x="21" y="16"/>
                </a:lnTo>
                <a:lnTo>
                  <a:pt x="21" y="10"/>
                </a:lnTo>
                <a:lnTo>
                  <a:pt x="21" y="10"/>
                </a:lnTo>
                <a:lnTo>
                  <a:pt x="19" y="6"/>
                </a:lnTo>
                <a:lnTo>
                  <a:pt x="17" y="5"/>
                </a:lnTo>
                <a:lnTo>
                  <a:pt x="15" y="4"/>
                </a:lnTo>
                <a:lnTo>
                  <a:pt x="9" y="4"/>
                </a:lnTo>
                <a:lnTo>
                  <a:pt x="9" y="10"/>
                </a:lnTo>
                <a:lnTo>
                  <a:pt x="11" y="5"/>
                </a:lnTo>
                <a:lnTo>
                  <a:pt x="13" y="6"/>
                </a:lnTo>
                <a:lnTo>
                  <a:pt x="7" y="0"/>
                </a:lnTo>
                <a:lnTo>
                  <a:pt x="0" y="9"/>
                </a:lnTo>
                <a:lnTo>
                  <a:pt x="6" y="15"/>
                </a:lnTo>
                <a:lnTo>
                  <a:pt x="7" y="15"/>
                </a:lnTo>
                <a:lnTo>
                  <a:pt x="9" y="16"/>
                </a:lnTo>
                <a:lnTo>
                  <a:pt x="15" y="16"/>
                </a:lnTo>
                <a:lnTo>
                  <a:pt x="9" y="10"/>
                </a:lnTo>
                <a:lnTo>
                  <a:pt x="11" y="14"/>
                </a:lnTo>
                <a:lnTo>
                  <a:pt x="13" y="15"/>
                </a:lnTo>
                <a:lnTo>
                  <a:pt x="15" y="10"/>
                </a:lnTo>
                <a:lnTo>
                  <a:pt x="9" y="10"/>
                </a:lnTo>
                <a:lnTo>
                  <a:pt x="9" y="16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0" name=""/>
          <p:cNvSpPr/>
          <p:nvPr/>
        </p:nvSpPr>
        <p:spPr>
          <a:xfrm>
            <a:off x="7986600" y="4344840"/>
            <a:ext cx="19080" cy="9720"/>
          </a:xfrm>
          <a:prstGeom prst="rect">
            <a:avLst/>
          </a:prstGeom>
          <a:solidFill>
            <a:srgbClr val="9933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1" name=""/>
          <p:cNvSpPr/>
          <p:nvPr/>
        </p:nvSpPr>
        <p:spPr>
          <a:xfrm>
            <a:off x="7958160" y="4299120"/>
            <a:ext cx="46080" cy="52200"/>
          </a:xfrm>
          <a:custGeom>
            <a:avLst/>
            <a:gdLst/>
            <a:ahLst/>
            <a:rect l="l" t="t" r="r" b="b"/>
            <a:pathLst>
              <a:path w="28" h="33">
                <a:moveTo>
                  <a:pt x="19" y="33"/>
                </a:moveTo>
                <a:lnTo>
                  <a:pt x="28" y="25"/>
                </a:lnTo>
                <a:lnTo>
                  <a:pt x="21" y="13"/>
                </a:lnTo>
                <a:lnTo>
                  <a:pt x="20" y="13"/>
                </a:lnTo>
                <a:lnTo>
                  <a:pt x="14" y="7"/>
                </a:lnTo>
                <a:lnTo>
                  <a:pt x="10" y="11"/>
                </a:lnTo>
                <a:lnTo>
                  <a:pt x="14" y="7"/>
                </a:lnTo>
                <a:lnTo>
                  <a:pt x="8" y="0"/>
                </a:lnTo>
                <a:lnTo>
                  <a:pt x="0" y="9"/>
                </a:lnTo>
                <a:lnTo>
                  <a:pt x="6" y="16"/>
                </a:lnTo>
                <a:lnTo>
                  <a:pt x="7" y="16"/>
                </a:lnTo>
                <a:lnTo>
                  <a:pt x="13" y="22"/>
                </a:lnTo>
                <a:lnTo>
                  <a:pt x="16" y="17"/>
                </a:lnTo>
                <a:lnTo>
                  <a:pt x="12" y="21"/>
                </a:lnTo>
                <a:lnTo>
                  <a:pt x="19" y="33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2" name=""/>
          <p:cNvSpPr/>
          <p:nvPr/>
        </p:nvSpPr>
        <p:spPr>
          <a:xfrm>
            <a:off x="7954920" y="4276800"/>
            <a:ext cx="19080" cy="2844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18"/>
                </a:moveTo>
                <a:lnTo>
                  <a:pt x="12" y="18"/>
                </a:lnTo>
                <a:lnTo>
                  <a:pt x="12" y="6"/>
                </a:lnTo>
                <a:lnTo>
                  <a:pt x="12" y="0"/>
                </a:lnTo>
                <a:lnTo>
                  <a:pt x="0" y="0"/>
                </a:lnTo>
                <a:lnTo>
                  <a:pt x="0" y="6"/>
                </a:lnTo>
                <a:lnTo>
                  <a:pt x="0" y="18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3" name=""/>
          <p:cNvSpPr/>
          <p:nvPr/>
        </p:nvSpPr>
        <p:spPr>
          <a:xfrm>
            <a:off x="7945560" y="4267080"/>
            <a:ext cx="19080" cy="1908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12"/>
                </a:moveTo>
                <a:lnTo>
                  <a:pt x="12" y="0"/>
                </a:lnTo>
                <a:lnTo>
                  <a:pt x="6" y="0"/>
                </a:lnTo>
                <a:lnTo>
                  <a:pt x="0" y="0"/>
                </a:lnTo>
                <a:lnTo>
                  <a:pt x="0" y="12"/>
                </a:lnTo>
                <a:lnTo>
                  <a:pt x="6" y="12"/>
                </a:lnTo>
                <a:lnTo>
                  <a:pt x="12" y="12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4" name=""/>
          <p:cNvSpPr/>
          <p:nvPr/>
        </p:nvSpPr>
        <p:spPr>
          <a:xfrm>
            <a:off x="7945560" y="4267080"/>
            <a:ext cx="36360" cy="27000"/>
          </a:xfrm>
          <a:custGeom>
            <a:avLst/>
            <a:gdLst/>
            <a:ahLst/>
            <a:rect l="l" t="t" r="r" b="b"/>
            <a:pathLst>
              <a:path w="22" h="17">
                <a:moveTo>
                  <a:pt x="0" y="0"/>
                </a:moveTo>
                <a:lnTo>
                  <a:pt x="0" y="12"/>
                </a:lnTo>
                <a:lnTo>
                  <a:pt x="6" y="12"/>
                </a:lnTo>
                <a:lnTo>
                  <a:pt x="12" y="12"/>
                </a:lnTo>
                <a:lnTo>
                  <a:pt x="12" y="6"/>
                </a:lnTo>
                <a:lnTo>
                  <a:pt x="10" y="11"/>
                </a:lnTo>
                <a:lnTo>
                  <a:pt x="9" y="11"/>
                </a:lnTo>
                <a:lnTo>
                  <a:pt x="15" y="17"/>
                </a:lnTo>
                <a:lnTo>
                  <a:pt x="22" y="8"/>
                </a:lnTo>
                <a:lnTo>
                  <a:pt x="16" y="2"/>
                </a:lnTo>
                <a:lnTo>
                  <a:pt x="14" y="1"/>
                </a:lnTo>
                <a:lnTo>
                  <a:pt x="12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5" name=""/>
          <p:cNvSpPr/>
          <p:nvPr/>
        </p:nvSpPr>
        <p:spPr>
          <a:xfrm>
            <a:off x="7974000" y="4286160"/>
            <a:ext cx="1440" cy="1116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6" name=""/>
          <p:cNvSpPr/>
          <p:nvPr/>
        </p:nvSpPr>
        <p:spPr>
          <a:xfrm>
            <a:off x="7974000" y="4286160"/>
            <a:ext cx="31680" cy="30240"/>
          </a:xfrm>
          <a:custGeom>
            <a:avLst/>
            <a:gdLst/>
            <a:ahLst/>
            <a:rect l="l" t="t" r="r" b="b"/>
            <a:pathLst>
              <a:path w="19" h="19">
                <a:moveTo>
                  <a:pt x="0" y="0"/>
                </a:moveTo>
                <a:lnTo>
                  <a:pt x="0" y="12"/>
                </a:lnTo>
                <a:lnTo>
                  <a:pt x="6" y="12"/>
                </a:lnTo>
                <a:lnTo>
                  <a:pt x="6" y="6"/>
                </a:lnTo>
                <a:lnTo>
                  <a:pt x="4" y="11"/>
                </a:lnTo>
                <a:lnTo>
                  <a:pt x="3" y="11"/>
                </a:lnTo>
                <a:lnTo>
                  <a:pt x="10" y="17"/>
                </a:lnTo>
                <a:lnTo>
                  <a:pt x="13" y="12"/>
                </a:lnTo>
                <a:lnTo>
                  <a:pt x="7" y="12"/>
                </a:lnTo>
                <a:lnTo>
                  <a:pt x="7" y="19"/>
                </a:lnTo>
                <a:lnTo>
                  <a:pt x="19" y="19"/>
                </a:lnTo>
                <a:lnTo>
                  <a:pt x="19" y="12"/>
                </a:lnTo>
                <a:lnTo>
                  <a:pt x="19" y="12"/>
                </a:lnTo>
                <a:lnTo>
                  <a:pt x="17" y="8"/>
                </a:lnTo>
                <a:lnTo>
                  <a:pt x="17" y="7"/>
                </a:lnTo>
                <a:lnTo>
                  <a:pt x="10" y="1"/>
                </a:lnTo>
                <a:lnTo>
                  <a:pt x="8" y="1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7" name=""/>
          <p:cNvSpPr/>
          <p:nvPr/>
        </p:nvSpPr>
        <p:spPr>
          <a:xfrm>
            <a:off x="7996320" y="4307040"/>
            <a:ext cx="9360" cy="18720"/>
          </a:xfrm>
          <a:prstGeom prst="rect">
            <a:avLst/>
          </a:prstGeom>
          <a:solidFill>
            <a:srgbClr val="9933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8" name=""/>
          <p:cNvSpPr/>
          <p:nvPr/>
        </p:nvSpPr>
        <p:spPr>
          <a:xfrm>
            <a:off x="8005680" y="4316400"/>
            <a:ext cx="11160" cy="144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9" name=""/>
          <p:cNvSpPr/>
          <p:nvPr/>
        </p:nvSpPr>
        <p:spPr>
          <a:xfrm>
            <a:off x="8010360" y="4309920"/>
            <a:ext cx="41400" cy="33480"/>
          </a:xfrm>
          <a:custGeom>
            <a:avLst/>
            <a:gdLst/>
            <a:ahLst/>
            <a:rect l="l" t="t" r="r" b="b"/>
            <a:pathLst>
              <a:path w="25" h="21">
                <a:moveTo>
                  <a:pt x="7" y="0"/>
                </a:moveTo>
                <a:lnTo>
                  <a:pt x="0" y="9"/>
                </a:lnTo>
                <a:lnTo>
                  <a:pt x="6" y="15"/>
                </a:lnTo>
                <a:lnTo>
                  <a:pt x="7" y="15"/>
                </a:lnTo>
                <a:lnTo>
                  <a:pt x="9" y="16"/>
                </a:lnTo>
                <a:lnTo>
                  <a:pt x="15" y="16"/>
                </a:lnTo>
                <a:lnTo>
                  <a:pt x="15" y="10"/>
                </a:lnTo>
                <a:lnTo>
                  <a:pt x="13" y="15"/>
                </a:lnTo>
                <a:lnTo>
                  <a:pt x="12" y="15"/>
                </a:lnTo>
                <a:lnTo>
                  <a:pt x="18" y="21"/>
                </a:lnTo>
                <a:lnTo>
                  <a:pt x="25" y="12"/>
                </a:lnTo>
                <a:lnTo>
                  <a:pt x="19" y="6"/>
                </a:lnTo>
                <a:lnTo>
                  <a:pt x="17" y="5"/>
                </a:lnTo>
                <a:lnTo>
                  <a:pt x="15" y="4"/>
                </a:lnTo>
                <a:lnTo>
                  <a:pt x="9" y="4"/>
                </a:lnTo>
                <a:lnTo>
                  <a:pt x="11" y="5"/>
                </a:lnTo>
                <a:lnTo>
                  <a:pt x="9" y="10"/>
                </a:lnTo>
                <a:lnTo>
                  <a:pt x="13" y="6"/>
                </a:lnTo>
                <a:lnTo>
                  <a:pt x="7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0" name=""/>
          <p:cNvSpPr/>
          <p:nvPr/>
        </p:nvSpPr>
        <p:spPr>
          <a:xfrm>
            <a:off x="8045280" y="4325760"/>
            <a:ext cx="19080" cy="2880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0" y="12"/>
                </a:lnTo>
                <a:lnTo>
                  <a:pt x="6" y="12"/>
                </a:lnTo>
                <a:lnTo>
                  <a:pt x="6" y="6"/>
                </a:lnTo>
                <a:lnTo>
                  <a:pt x="0" y="6"/>
                </a:lnTo>
                <a:lnTo>
                  <a:pt x="2" y="10"/>
                </a:lnTo>
                <a:lnTo>
                  <a:pt x="4" y="11"/>
                </a:lnTo>
                <a:lnTo>
                  <a:pt x="0" y="6"/>
                </a:lnTo>
                <a:lnTo>
                  <a:pt x="0" y="12"/>
                </a:lnTo>
                <a:lnTo>
                  <a:pt x="0" y="12"/>
                </a:lnTo>
                <a:lnTo>
                  <a:pt x="2" y="16"/>
                </a:lnTo>
                <a:lnTo>
                  <a:pt x="4" y="17"/>
                </a:lnTo>
                <a:lnTo>
                  <a:pt x="6" y="18"/>
                </a:lnTo>
                <a:lnTo>
                  <a:pt x="12" y="18"/>
                </a:lnTo>
                <a:lnTo>
                  <a:pt x="12" y="6"/>
                </a:lnTo>
                <a:lnTo>
                  <a:pt x="6" y="6"/>
                </a:lnTo>
                <a:lnTo>
                  <a:pt x="12" y="12"/>
                </a:lnTo>
                <a:lnTo>
                  <a:pt x="10" y="8"/>
                </a:lnTo>
                <a:lnTo>
                  <a:pt x="8" y="7"/>
                </a:lnTo>
                <a:lnTo>
                  <a:pt x="6" y="12"/>
                </a:lnTo>
                <a:lnTo>
                  <a:pt x="12" y="12"/>
                </a:lnTo>
                <a:lnTo>
                  <a:pt x="12" y="6"/>
                </a:lnTo>
                <a:lnTo>
                  <a:pt x="12" y="6"/>
                </a:lnTo>
                <a:lnTo>
                  <a:pt x="10" y="2"/>
                </a:lnTo>
                <a:lnTo>
                  <a:pt x="8" y="1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1" name=""/>
          <p:cNvSpPr/>
          <p:nvPr/>
        </p:nvSpPr>
        <p:spPr>
          <a:xfrm>
            <a:off x="8055000" y="4344840"/>
            <a:ext cx="19080" cy="1908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0"/>
                </a:moveTo>
                <a:lnTo>
                  <a:pt x="0" y="0"/>
                </a:lnTo>
                <a:lnTo>
                  <a:pt x="0" y="6"/>
                </a:lnTo>
                <a:lnTo>
                  <a:pt x="0" y="12"/>
                </a:lnTo>
                <a:lnTo>
                  <a:pt x="12" y="12"/>
                </a:lnTo>
                <a:lnTo>
                  <a:pt x="12" y="6"/>
                </a:lnTo>
                <a:lnTo>
                  <a:pt x="12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2" name=""/>
          <p:cNvSpPr/>
          <p:nvPr/>
        </p:nvSpPr>
        <p:spPr>
          <a:xfrm>
            <a:off x="8045280" y="4357800"/>
            <a:ext cx="25560" cy="36360"/>
          </a:xfrm>
          <a:custGeom>
            <a:avLst/>
            <a:gdLst/>
            <a:ahLst/>
            <a:rect l="l" t="t" r="r" b="b"/>
            <a:pathLst>
              <a:path w="16" h="23">
                <a:moveTo>
                  <a:pt x="16" y="9"/>
                </a:moveTo>
                <a:lnTo>
                  <a:pt x="9" y="0"/>
                </a:lnTo>
                <a:lnTo>
                  <a:pt x="3" y="6"/>
                </a:lnTo>
                <a:lnTo>
                  <a:pt x="2" y="6"/>
                </a:lnTo>
                <a:lnTo>
                  <a:pt x="0" y="10"/>
                </a:lnTo>
                <a:lnTo>
                  <a:pt x="0" y="17"/>
                </a:lnTo>
                <a:lnTo>
                  <a:pt x="0" y="23"/>
                </a:lnTo>
                <a:lnTo>
                  <a:pt x="12" y="23"/>
                </a:lnTo>
                <a:lnTo>
                  <a:pt x="12" y="17"/>
                </a:lnTo>
                <a:lnTo>
                  <a:pt x="12" y="10"/>
                </a:lnTo>
                <a:lnTo>
                  <a:pt x="6" y="10"/>
                </a:lnTo>
                <a:lnTo>
                  <a:pt x="10" y="15"/>
                </a:lnTo>
                <a:lnTo>
                  <a:pt x="16" y="9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3" name=""/>
          <p:cNvSpPr/>
          <p:nvPr/>
        </p:nvSpPr>
        <p:spPr>
          <a:xfrm>
            <a:off x="8055000" y="4394160"/>
            <a:ext cx="1440" cy="180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4" name=""/>
          <p:cNvSpPr/>
          <p:nvPr/>
        </p:nvSpPr>
        <p:spPr>
          <a:xfrm>
            <a:off x="8055000" y="4510080"/>
            <a:ext cx="1440" cy="1440"/>
          </a:xfrm>
          <a:prstGeom prst="rect">
            <a:avLst/>
          </a:prstGeom>
          <a:solidFill>
            <a:srgbClr val="ffffff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5" name=""/>
          <p:cNvSpPr/>
          <p:nvPr/>
        </p:nvSpPr>
        <p:spPr>
          <a:xfrm>
            <a:off x="8064360" y="4519440"/>
            <a:ext cx="1800" cy="1116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6" name=""/>
          <p:cNvSpPr/>
          <p:nvPr/>
        </p:nvSpPr>
        <p:spPr>
          <a:xfrm>
            <a:off x="8055000" y="4529160"/>
            <a:ext cx="20520" cy="20520"/>
          </a:xfrm>
          <a:custGeom>
            <a:avLst/>
            <a:gdLst/>
            <a:ahLst/>
            <a:rect l="l" t="t" r="r" b="b"/>
            <a:pathLst>
              <a:path w="13" h="13">
                <a:moveTo>
                  <a:pt x="12" y="0"/>
                </a:moveTo>
                <a:lnTo>
                  <a:pt x="0" y="0"/>
                </a:lnTo>
                <a:lnTo>
                  <a:pt x="0" y="7"/>
                </a:lnTo>
                <a:lnTo>
                  <a:pt x="0" y="7"/>
                </a:lnTo>
                <a:lnTo>
                  <a:pt x="2" y="11"/>
                </a:lnTo>
                <a:lnTo>
                  <a:pt x="4" y="12"/>
                </a:lnTo>
                <a:lnTo>
                  <a:pt x="6" y="13"/>
                </a:lnTo>
                <a:lnTo>
                  <a:pt x="13" y="13"/>
                </a:lnTo>
                <a:lnTo>
                  <a:pt x="13" y="1"/>
                </a:lnTo>
                <a:lnTo>
                  <a:pt x="6" y="1"/>
                </a:lnTo>
                <a:lnTo>
                  <a:pt x="12" y="7"/>
                </a:lnTo>
                <a:lnTo>
                  <a:pt x="10" y="3"/>
                </a:lnTo>
                <a:lnTo>
                  <a:pt x="8" y="2"/>
                </a:lnTo>
                <a:lnTo>
                  <a:pt x="6" y="7"/>
                </a:lnTo>
                <a:lnTo>
                  <a:pt x="12" y="7"/>
                </a:lnTo>
                <a:lnTo>
                  <a:pt x="12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7" name=""/>
          <p:cNvSpPr/>
          <p:nvPr/>
        </p:nvSpPr>
        <p:spPr>
          <a:xfrm>
            <a:off x="7284960" y="4102200"/>
            <a:ext cx="666720" cy="358560"/>
          </a:xfrm>
          <a:custGeom>
            <a:avLst/>
            <a:gdLst/>
            <a:ahLst/>
            <a:rect l="l" t="t" r="r" b="b"/>
            <a:pathLst>
              <a:path w="409" h="226">
                <a:moveTo>
                  <a:pt x="409" y="109"/>
                </a:moveTo>
                <a:lnTo>
                  <a:pt x="401" y="100"/>
                </a:lnTo>
                <a:lnTo>
                  <a:pt x="370" y="137"/>
                </a:lnTo>
                <a:lnTo>
                  <a:pt x="374" y="141"/>
                </a:lnTo>
                <a:lnTo>
                  <a:pt x="374" y="135"/>
                </a:lnTo>
                <a:lnTo>
                  <a:pt x="372" y="136"/>
                </a:lnTo>
                <a:lnTo>
                  <a:pt x="374" y="135"/>
                </a:lnTo>
                <a:lnTo>
                  <a:pt x="362" y="135"/>
                </a:lnTo>
                <a:lnTo>
                  <a:pt x="362" y="135"/>
                </a:lnTo>
                <a:lnTo>
                  <a:pt x="360" y="136"/>
                </a:lnTo>
                <a:lnTo>
                  <a:pt x="360" y="136"/>
                </a:lnTo>
                <a:lnTo>
                  <a:pt x="335" y="148"/>
                </a:lnTo>
                <a:lnTo>
                  <a:pt x="311" y="160"/>
                </a:lnTo>
                <a:lnTo>
                  <a:pt x="309" y="161"/>
                </a:lnTo>
                <a:lnTo>
                  <a:pt x="307" y="165"/>
                </a:lnTo>
                <a:lnTo>
                  <a:pt x="307" y="171"/>
                </a:lnTo>
                <a:lnTo>
                  <a:pt x="307" y="178"/>
                </a:lnTo>
                <a:lnTo>
                  <a:pt x="313" y="178"/>
                </a:lnTo>
                <a:lnTo>
                  <a:pt x="313" y="172"/>
                </a:lnTo>
                <a:lnTo>
                  <a:pt x="311" y="173"/>
                </a:lnTo>
                <a:lnTo>
                  <a:pt x="309" y="174"/>
                </a:lnTo>
                <a:lnTo>
                  <a:pt x="313" y="172"/>
                </a:lnTo>
                <a:lnTo>
                  <a:pt x="307" y="172"/>
                </a:lnTo>
                <a:lnTo>
                  <a:pt x="307" y="172"/>
                </a:lnTo>
                <a:lnTo>
                  <a:pt x="305" y="173"/>
                </a:lnTo>
                <a:lnTo>
                  <a:pt x="303" y="174"/>
                </a:lnTo>
                <a:lnTo>
                  <a:pt x="301" y="178"/>
                </a:lnTo>
                <a:lnTo>
                  <a:pt x="301" y="184"/>
                </a:lnTo>
                <a:lnTo>
                  <a:pt x="307" y="184"/>
                </a:lnTo>
                <a:lnTo>
                  <a:pt x="307" y="178"/>
                </a:lnTo>
                <a:lnTo>
                  <a:pt x="305" y="179"/>
                </a:lnTo>
                <a:lnTo>
                  <a:pt x="303" y="180"/>
                </a:lnTo>
                <a:lnTo>
                  <a:pt x="307" y="178"/>
                </a:lnTo>
                <a:lnTo>
                  <a:pt x="295" y="178"/>
                </a:lnTo>
                <a:lnTo>
                  <a:pt x="288" y="178"/>
                </a:lnTo>
                <a:lnTo>
                  <a:pt x="288" y="178"/>
                </a:lnTo>
                <a:lnTo>
                  <a:pt x="286" y="179"/>
                </a:lnTo>
                <a:lnTo>
                  <a:pt x="256" y="191"/>
                </a:lnTo>
                <a:lnTo>
                  <a:pt x="258" y="196"/>
                </a:lnTo>
                <a:lnTo>
                  <a:pt x="258" y="190"/>
                </a:lnTo>
                <a:lnTo>
                  <a:pt x="252" y="190"/>
                </a:lnTo>
                <a:lnTo>
                  <a:pt x="252" y="190"/>
                </a:lnTo>
                <a:lnTo>
                  <a:pt x="250" y="191"/>
                </a:lnTo>
                <a:lnTo>
                  <a:pt x="250" y="191"/>
                </a:lnTo>
                <a:lnTo>
                  <a:pt x="237" y="197"/>
                </a:lnTo>
                <a:lnTo>
                  <a:pt x="239" y="202"/>
                </a:lnTo>
                <a:lnTo>
                  <a:pt x="239" y="196"/>
                </a:lnTo>
                <a:lnTo>
                  <a:pt x="221" y="196"/>
                </a:lnTo>
                <a:lnTo>
                  <a:pt x="221" y="196"/>
                </a:lnTo>
                <a:lnTo>
                  <a:pt x="219" y="197"/>
                </a:lnTo>
                <a:lnTo>
                  <a:pt x="218" y="198"/>
                </a:lnTo>
                <a:lnTo>
                  <a:pt x="206" y="210"/>
                </a:lnTo>
                <a:lnTo>
                  <a:pt x="209" y="214"/>
                </a:lnTo>
                <a:lnTo>
                  <a:pt x="208" y="209"/>
                </a:lnTo>
                <a:lnTo>
                  <a:pt x="183" y="215"/>
                </a:lnTo>
                <a:lnTo>
                  <a:pt x="184" y="220"/>
                </a:lnTo>
                <a:lnTo>
                  <a:pt x="188" y="216"/>
                </a:lnTo>
                <a:lnTo>
                  <a:pt x="186" y="215"/>
                </a:lnTo>
                <a:lnTo>
                  <a:pt x="184" y="214"/>
                </a:lnTo>
                <a:lnTo>
                  <a:pt x="189" y="217"/>
                </a:lnTo>
                <a:lnTo>
                  <a:pt x="183" y="205"/>
                </a:lnTo>
                <a:lnTo>
                  <a:pt x="182" y="203"/>
                </a:lnTo>
                <a:lnTo>
                  <a:pt x="84" y="136"/>
                </a:lnTo>
                <a:lnTo>
                  <a:pt x="80" y="141"/>
                </a:lnTo>
                <a:lnTo>
                  <a:pt x="86" y="141"/>
                </a:lnTo>
                <a:lnTo>
                  <a:pt x="86" y="135"/>
                </a:lnTo>
                <a:lnTo>
                  <a:pt x="86" y="135"/>
                </a:lnTo>
                <a:lnTo>
                  <a:pt x="84" y="131"/>
                </a:lnTo>
                <a:lnTo>
                  <a:pt x="82" y="130"/>
                </a:lnTo>
                <a:lnTo>
                  <a:pt x="80" y="129"/>
                </a:lnTo>
                <a:lnTo>
                  <a:pt x="78" y="130"/>
                </a:lnTo>
                <a:lnTo>
                  <a:pt x="77" y="131"/>
                </a:lnTo>
                <a:lnTo>
                  <a:pt x="71" y="137"/>
                </a:lnTo>
                <a:lnTo>
                  <a:pt x="74" y="141"/>
                </a:lnTo>
                <a:lnTo>
                  <a:pt x="74" y="135"/>
                </a:lnTo>
                <a:lnTo>
                  <a:pt x="72" y="136"/>
                </a:lnTo>
                <a:lnTo>
                  <a:pt x="74" y="135"/>
                </a:lnTo>
                <a:lnTo>
                  <a:pt x="61" y="135"/>
                </a:lnTo>
                <a:lnTo>
                  <a:pt x="61" y="141"/>
                </a:lnTo>
                <a:lnTo>
                  <a:pt x="63" y="136"/>
                </a:lnTo>
                <a:lnTo>
                  <a:pt x="65" y="137"/>
                </a:lnTo>
                <a:lnTo>
                  <a:pt x="53" y="124"/>
                </a:lnTo>
                <a:lnTo>
                  <a:pt x="49" y="128"/>
                </a:lnTo>
                <a:lnTo>
                  <a:pt x="54" y="125"/>
                </a:lnTo>
                <a:lnTo>
                  <a:pt x="11" y="40"/>
                </a:lnTo>
                <a:lnTo>
                  <a:pt x="6" y="43"/>
                </a:lnTo>
                <a:lnTo>
                  <a:pt x="12" y="43"/>
                </a:lnTo>
                <a:lnTo>
                  <a:pt x="12" y="6"/>
                </a:lnTo>
                <a:lnTo>
                  <a:pt x="12" y="0"/>
                </a:lnTo>
                <a:lnTo>
                  <a:pt x="0" y="0"/>
                </a:lnTo>
                <a:lnTo>
                  <a:pt x="0" y="6"/>
                </a:lnTo>
                <a:lnTo>
                  <a:pt x="0" y="43"/>
                </a:lnTo>
                <a:lnTo>
                  <a:pt x="0" y="43"/>
                </a:lnTo>
                <a:lnTo>
                  <a:pt x="2" y="46"/>
                </a:lnTo>
                <a:lnTo>
                  <a:pt x="45" y="131"/>
                </a:lnTo>
                <a:lnTo>
                  <a:pt x="46" y="133"/>
                </a:lnTo>
                <a:lnTo>
                  <a:pt x="58" y="146"/>
                </a:lnTo>
                <a:lnTo>
                  <a:pt x="59" y="146"/>
                </a:lnTo>
                <a:lnTo>
                  <a:pt x="61" y="147"/>
                </a:lnTo>
                <a:lnTo>
                  <a:pt x="74" y="147"/>
                </a:lnTo>
                <a:lnTo>
                  <a:pt x="74" y="147"/>
                </a:lnTo>
                <a:lnTo>
                  <a:pt x="76" y="146"/>
                </a:lnTo>
                <a:lnTo>
                  <a:pt x="78" y="146"/>
                </a:lnTo>
                <a:lnTo>
                  <a:pt x="84" y="140"/>
                </a:lnTo>
                <a:lnTo>
                  <a:pt x="74" y="135"/>
                </a:lnTo>
                <a:lnTo>
                  <a:pt x="76" y="139"/>
                </a:lnTo>
                <a:lnTo>
                  <a:pt x="78" y="140"/>
                </a:lnTo>
                <a:lnTo>
                  <a:pt x="80" y="141"/>
                </a:lnTo>
                <a:lnTo>
                  <a:pt x="82" y="140"/>
                </a:lnTo>
                <a:lnTo>
                  <a:pt x="80" y="135"/>
                </a:lnTo>
                <a:lnTo>
                  <a:pt x="74" y="135"/>
                </a:lnTo>
                <a:lnTo>
                  <a:pt x="74" y="141"/>
                </a:lnTo>
                <a:lnTo>
                  <a:pt x="74" y="141"/>
                </a:lnTo>
                <a:lnTo>
                  <a:pt x="76" y="145"/>
                </a:lnTo>
                <a:lnTo>
                  <a:pt x="77" y="146"/>
                </a:lnTo>
                <a:lnTo>
                  <a:pt x="175" y="213"/>
                </a:lnTo>
                <a:lnTo>
                  <a:pt x="178" y="208"/>
                </a:lnTo>
                <a:lnTo>
                  <a:pt x="174" y="211"/>
                </a:lnTo>
                <a:lnTo>
                  <a:pt x="180" y="223"/>
                </a:lnTo>
                <a:lnTo>
                  <a:pt x="180" y="224"/>
                </a:lnTo>
                <a:lnTo>
                  <a:pt x="182" y="225"/>
                </a:lnTo>
                <a:lnTo>
                  <a:pt x="184" y="226"/>
                </a:lnTo>
                <a:lnTo>
                  <a:pt x="186" y="226"/>
                </a:lnTo>
                <a:lnTo>
                  <a:pt x="211" y="220"/>
                </a:lnTo>
                <a:lnTo>
                  <a:pt x="211" y="219"/>
                </a:lnTo>
                <a:lnTo>
                  <a:pt x="213" y="219"/>
                </a:lnTo>
                <a:lnTo>
                  <a:pt x="225" y="207"/>
                </a:lnTo>
                <a:lnTo>
                  <a:pt x="221" y="208"/>
                </a:lnTo>
                <a:lnTo>
                  <a:pt x="223" y="207"/>
                </a:lnTo>
                <a:lnTo>
                  <a:pt x="221" y="202"/>
                </a:lnTo>
                <a:lnTo>
                  <a:pt x="221" y="208"/>
                </a:lnTo>
                <a:lnTo>
                  <a:pt x="239" y="208"/>
                </a:lnTo>
                <a:lnTo>
                  <a:pt x="239" y="208"/>
                </a:lnTo>
                <a:lnTo>
                  <a:pt x="241" y="207"/>
                </a:lnTo>
                <a:lnTo>
                  <a:pt x="242" y="208"/>
                </a:lnTo>
                <a:lnTo>
                  <a:pt x="255" y="202"/>
                </a:lnTo>
                <a:lnTo>
                  <a:pt x="252" y="196"/>
                </a:lnTo>
                <a:lnTo>
                  <a:pt x="252" y="202"/>
                </a:lnTo>
                <a:lnTo>
                  <a:pt x="258" y="202"/>
                </a:lnTo>
                <a:lnTo>
                  <a:pt x="258" y="202"/>
                </a:lnTo>
                <a:lnTo>
                  <a:pt x="261" y="202"/>
                </a:lnTo>
                <a:lnTo>
                  <a:pt x="291" y="190"/>
                </a:lnTo>
                <a:lnTo>
                  <a:pt x="288" y="184"/>
                </a:lnTo>
                <a:lnTo>
                  <a:pt x="288" y="190"/>
                </a:lnTo>
                <a:lnTo>
                  <a:pt x="295" y="190"/>
                </a:lnTo>
                <a:lnTo>
                  <a:pt x="307" y="190"/>
                </a:lnTo>
                <a:lnTo>
                  <a:pt x="307" y="190"/>
                </a:lnTo>
                <a:lnTo>
                  <a:pt x="309" y="189"/>
                </a:lnTo>
                <a:lnTo>
                  <a:pt x="311" y="188"/>
                </a:lnTo>
                <a:lnTo>
                  <a:pt x="313" y="184"/>
                </a:lnTo>
                <a:lnTo>
                  <a:pt x="313" y="184"/>
                </a:lnTo>
                <a:lnTo>
                  <a:pt x="313" y="178"/>
                </a:lnTo>
                <a:lnTo>
                  <a:pt x="307" y="184"/>
                </a:lnTo>
                <a:lnTo>
                  <a:pt x="309" y="183"/>
                </a:lnTo>
                <a:lnTo>
                  <a:pt x="311" y="182"/>
                </a:lnTo>
                <a:lnTo>
                  <a:pt x="313" y="178"/>
                </a:lnTo>
                <a:lnTo>
                  <a:pt x="307" y="178"/>
                </a:lnTo>
                <a:lnTo>
                  <a:pt x="307" y="184"/>
                </a:lnTo>
                <a:lnTo>
                  <a:pt x="313" y="184"/>
                </a:lnTo>
                <a:lnTo>
                  <a:pt x="313" y="184"/>
                </a:lnTo>
                <a:lnTo>
                  <a:pt x="315" y="183"/>
                </a:lnTo>
                <a:lnTo>
                  <a:pt x="317" y="182"/>
                </a:lnTo>
                <a:lnTo>
                  <a:pt x="319" y="178"/>
                </a:lnTo>
                <a:lnTo>
                  <a:pt x="319" y="178"/>
                </a:lnTo>
                <a:lnTo>
                  <a:pt x="319" y="171"/>
                </a:lnTo>
                <a:lnTo>
                  <a:pt x="319" y="165"/>
                </a:lnTo>
                <a:lnTo>
                  <a:pt x="317" y="169"/>
                </a:lnTo>
                <a:lnTo>
                  <a:pt x="319" y="165"/>
                </a:lnTo>
                <a:lnTo>
                  <a:pt x="313" y="165"/>
                </a:lnTo>
                <a:lnTo>
                  <a:pt x="316" y="171"/>
                </a:lnTo>
                <a:lnTo>
                  <a:pt x="340" y="159"/>
                </a:lnTo>
                <a:lnTo>
                  <a:pt x="365" y="147"/>
                </a:lnTo>
                <a:lnTo>
                  <a:pt x="362" y="141"/>
                </a:lnTo>
                <a:lnTo>
                  <a:pt x="362" y="147"/>
                </a:lnTo>
                <a:lnTo>
                  <a:pt x="374" y="147"/>
                </a:lnTo>
                <a:lnTo>
                  <a:pt x="374" y="147"/>
                </a:lnTo>
                <a:lnTo>
                  <a:pt x="376" y="146"/>
                </a:lnTo>
                <a:lnTo>
                  <a:pt x="378" y="146"/>
                </a:lnTo>
                <a:lnTo>
                  <a:pt x="409" y="109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8" name=""/>
          <p:cNvSpPr/>
          <p:nvPr/>
        </p:nvSpPr>
        <p:spPr>
          <a:xfrm>
            <a:off x="7535880" y="4043520"/>
            <a:ext cx="266760" cy="338040"/>
          </a:xfrm>
          <a:custGeom>
            <a:avLst/>
            <a:gdLst/>
            <a:ahLst/>
            <a:rect l="l" t="t" r="r" b="b"/>
            <a:pathLst>
              <a:path w="163" h="213">
                <a:moveTo>
                  <a:pt x="156" y="213"/>
                </a:moveTo>
                <a:lnTo>
                  <a:pt x="163" y="203"/>
                </a:lnTo>
                <a:lnTo>
                  <a:pt x="132" y="179"/>
                </a:lnTo>
                <a:lnTo>
                  <a:pt x="108" y="160"/>
                </a:lnTo>
                <a:lnTo>
                  <a:pt x="104" y="165"/>
                </a:lnTo>
                <a:lnTo>
                  <a:pt x="110" y="165"/>
                </a:lnTo>
                <a:lnTo>
                  <a:pt x="110" y="153"/>
                </a:lnTo>
                <a:lnTo>
                  <a:pt x="110" y="153"/>
                </a:lnTo>
                <a:lnTo>
                  <a:pt x="108" y="149"/>
                </a:lnTo>
                <a:lnTo>
                  <a:pt x="106" y="148"/>
                </a:lnTo>
                <a:lnTo>
                  <a:pt x="104" y="147"/>
                </a:lnTo>
                <a:lnTo>
                  <a:pt x="98" y="147"/>
                </a:lnTo>
                <a:lnTo>
                  <a:pt x="98" y="153"/>
                </a:lnTo>
                <a:lnTo>
                  <a:pt x="100" y="148"/>
                </a:lnTo>
                <a:lnTo>
                  <a:pt x="102" y="148"/>
                </a:lnTo>
                <a:lnTo>
                  <a:pt x="71" y="124"/>
                </a:lnTo>
                <a:lnTo>
                  <a:pt x="67" y="129"/>
                </a:lnTo>
                <a:lnTo>
                  <a:pt x="72" y="126"/>
                </a:lnTo>
                <a:lnTo>
                  <a:pt x="66" y="113"/>
                </a:lnTo>
                <a:lnTo>
                  <a:pt x="65" y="112"/>
                </a:lnTo>
                <a:lnTo>
                  <a:pt x="63" y="111"/>
                </a:lnTo>
                <a:lnTo>
                  <a:pt x="61" y="110"/>
                </a:lnTo>
                <a:lnTo>
                  <a:pt x="55" y="110"/>
                </a:lnTo>
                <a:lnTo>
                  <a:pt x="55" y="116"/>
                </a:lnTo>
                <a:lnTo>
                  <a:pt x="57" y="111"/>
                </a:lnTo>
                <a:lnTo>
                  <a:pt x="59" y="112"/>
                </a:lnTo>
                <a:lnTo>
                  <a:pt x="53" y="106"/>
                </a:lnTo>
                <a:lnTo>
                  <a:pt x="51" y="105"/>
                </a:lnTo>
                <a:lnTo>
                  <a:pt x="49" y="104"/>
                </a:lnTo>
                <a:lnTo>
                  <a:pt x="42" y="104"/>
                </a:lnTo>
                <a:lnTo>
                  <a:pt x="30" y="104"/>
                </a:lnTo>
                <a:lnTo>
                  <a:pt x="30" y="104"/>
                </a:lnTo>
                <a:lnTo>
                  <a:pt x="28" y="105"/>
                </a:lnTo>
                <a:lnTo>
                  <a:pt x="26" y="106"/>
                </a:lnTo>
                <a:lnTo>
                  <a:pt x="24" y="110"/>
                </a:lnTo>
                <a:lnTo>
                  <a:pt x="24" y="116"/>
                </a:lnTo>
                <a:lnTo>
                  <a:pt x="30" y="116"/>
                </a:lnTo>
                <a:lnTo>
                  <a:pt x="32" y="111"/>
                </a:lnTo>
                <a:lnTo>
                  <a:pt x="30" y="110"/>
                </a:lnTo>
                <a:lnTo>
                  <a:pt x="28" y="111"/>
                </a:lnTo>
                <a:lnTo>
                  <a:pt x="26" y="112"/>
                </a:lnTo>
                <a:lnTo>
                  <a:pt x="34" y="112"/>
                </a:lnTo>
                <a:lnTo>
                  <a:pt x="28" y="106"/>
                </a:lnTo>
                <a:lnTo>
                  <a:pt x="24" y="110"/>
                </a:lnTo>
                <a:lnTo>
                  <a:pt x="30" y="108"/>
                </a:lnTo>
                <a:lnTo>
                  <a:pt x="24" y="90"/>
                </a:lnTo>
                <a:lnTo>
                  <a:pt x="18" y="92"/>
                </a:lnTo>
                <a:lnTo>
                  <a:pt x="24" y="92"/>
                </a:lnTo>
                <a:lnTo>
                  <a:pt x="24" y="86"/>
                </a:lnTo>
                <a:lnTo>
                  <a:pt x="24" y="80"/>
                </a:lnTo>
                <a:lnTo>
                  <a:pt x="24" y="67"/>
                </a:lnTo>
                <a:lnTo>
                  <a:pt x="24" y="67"/>
                </a:lnTo>
                <a:lnTo>
                  <a:pt x="23" y="64"/>
                </a:lnTo>
                <a:lnTo>
                  <a:pt x="17" y="52"/>
                </a:lnTo>
                <a:lnTo>
                  <a:pt x="12" y="55"/>
                </a:lnTo>
                <a:lnTo>
                  <a:pt x="18" y="55"/>
                </a:lnTo>
                <a:lnTo>
                  <a:pt x="18" y="49"/>
                </a:lnTo>
                <a:lnTo>
                  <a:pt x="18" y="49"/>
                </a:lnTo>
                <a:lnTo>
                  <a:pt x="17" y="46"/>
                </a:lnTo>
                <a:lnTo>
                  <a:pt x="11" y="34"/>
                </a:lnTo>
                <a:lnTo>
                  <a:pt x="6" y="37"/>
                </a:lnTo>
                <a:lnTo>
                  <a:pt x="12" y="38"/>
                </a:lnTo>
                <a:lnTo>
                  <a:pt x="18" y="7"/>
                </a:lnTo>
                <a:lnTo>
                  <a:pt x="12" y="6"/>
                </a:lnTo>
                <a:lnTo>
                  <a:pt x="12" y="12"/>
                </a:lnTo>
                <a:lnTo>
                  <a:pt x="14" y="11"/>
                </a:lnTo>
                <a:lnTo>
                  <a:pt x="16" y="10"/>
                </a:lnTo>
                <a:lnTo>
                  <a:pt x="12" y="12"/>
                </a:lnTo>
                <a:lnTo>
                  <a:pt x="36" y="12"/>
                </a:lnTo>
                <a:lnTo>
                  <a:pt x="36" y="6"/>
                </a:lnTo>
                <a:lnTo>
                  <a:pt x="34" y="11"/>
                </a:lnTo>
                <a:lnTo>
                  <a:pt x="33" y="11"/>
                </a:lnTo>
                <a:lnTo>
                  <a:pt x="46" y="23"/>
                </a:lnTo>
                <a:lnTo>
                  <a:pt x="47" y="23"/>
                </a:lnTo>
                <a:lnTo>
                  <a:pt x="49" y="24"/>
                </a:lnTo>
                <a:lnTo>
                  <a:pt x="61" y="24"/>
                </a:lnTo>
                <a:lnTo>
                  <a:pt x="61" y="18"/>
                </a:lnTo>
                <a:lnTo>
                  <a:pt x="59" y="23"/>
                </a:lnTo>
                <a:lnTo>
                  <a:pt x="58" y="23"/>
                </a:lnTo>
                <a:lnTo>
                  <a:pt x="101" y="66"/>
                </a:lnTo>
                <a:lnTo>
                  <a:pt x="108" y="57"/>
                </a:lnTo>
                <a:lnTo>
                  <a:pt x="65" y="14"/>
                </a:lnTo>
                <a:lnTo>
                  <a:pt x="63" y="13"/>
                </a:lnTo>
                <a:lnTo>
                  <a:pt x="61" y="12"/>
                </a:lnTo>
                <a:lnTo>
                  <a:pt x="49" y="12"/>
                </a:lnTo>
                <a:lnTo>
                  <a:pt x="51" y="13"/>
                </a:lnTo>
                <a:lnTo>
                  <a:pt x="49" y="18"/>
                </a:lnTo>
                <a:lnTo>
                  <a:pt x="53" y="14"/>
                </a:lnTo>
                <a:lnTo>
                  <a:pt x="40" y="2"/>
                </a:lnTo>
                <a:lnTo>
                  <a:pt x="38" y="1"/>
                </a:lnTo>
                <a:lnTo>
                  <a:pt x="36" y="0"/>
                </a:lnTo>
                <a:lnTo>
                  <a:pt x="12" y="0"/>
                </a:lnTo>
                <a:lnTo>
                  <a:pt x="12" y="0"/>
                </a:lnTo>
                <a:lnTo>
                  <a:pt x="10" y="1"/>
                </a:lnTo>
                <a:lnTo>
                  <a:pt x="8" y="2"/>
                </a:lnTo>
                <a:lnTo>
                  <a:pt x="6" y="6"/>
                </a:lnTo>
                <a:lnTo>
                  <a:pt x="7" y="5"/>
                </a:lnTo>
                <a:lnTo>
                  <a:pt x="1" y="36"/>
                </a:lnTo>
                <a:lnTo>
                  <a:pt x="0" y="37"/>
                </a:lnTo>
                <a:lnTo>
                  <a:pt x="2" y="40"/>
                </a:lnTo>
                <a:lnTo>
                  <a:pt x="8" y="52"/>
                </a:lnTo>
                <a:lnTo>
                  <a:pt x="12" y="49"/>
                </a:lnTo>
                <a:lnTo>
                  <a:pt x="6" y="49"/>
                </a:lnTo>
                <a:lnTo>
                  <a:pt x="6" y="55"/>
                </a:lnTo>
                <a:lnTo>
                  <a:pt x="6" y="55"/>
                </a:lnTo>
                <a:lnTo>
                  <a:pt x="8" y="58"/>
                </a:lnTo>
                <a:lnTo>
                  <a:pt x="14" y="70"/>
                </a:lnTo>
                <a:lnTo>
                  <a:pt x="18" y="67"/>
                </a:lnTo>
                <a:lnTo>
                  <a:pt x="12" y="67"/>
                </a:lnTo>
                <a:lnTo>
                  <a:pt x="12" y="80"/>
                </a:lnTo>
                <a:lnTo>
                  <a:pt x="12" y="86"/>
                </a:lnTo>
                <a:lnTo>
                  <a:pt x="12" y="92"/>
                </a:lnTo>
                <a:lnTo>
                  <a:pt x="13" y="94"/>
                </a:lnTo>
                <a:lnTo>
                  <a:pt x="19" y="112"/>
                </a:lnTo>
                <a:lnTo>
                  <a:pt x="20" y="114"/>
                </a:lnTo>
                <a:lnTo>
                  <a:pt x="21" y="115"/>
                </a:lnTo>
                <a:lnTo>
                  <a:pt x="27" y="121"/>
                </a:lnTo>
                <a:lnTo>
                  <a:pt x="28" y="121"/>
                </a:lnTo>
                <a:lnTo>
                  <a:pt x="30" y="122"/>
                </a:lnTo>
                <a:lnTo>
                  <a:pt x="32" y="121"/>
                </a:lnTo>
                <a:lnTo>
                  <a:pt x="34" y="120"/>
                </a:lnTo>
                <a:lnTo>
                  <a:pt x="36" y="116"/>
                </a:lnTo>
                <a:lnTo>
                  <a:pt x="36" y="116"/>
                </a:lnTo>
                <a:lnTo>
                  <a:pt x="36" y="110"/>
                </a:lnTo>
                <a:lnTo>
                  <a:pt x="30" y="116"/>
                </a:lnTo>
                <a:lnTo>
                  <a:pt x="32" y="115"/>
                </a:lnTo>
                <a:lnTo>
                  <a:pt x="34" y="114"/>
                </a:lnTo>
                <a:lnTo>
                  <a:pt x="36" y="110"/>
                </a:lnTo>
                <a:lnTo>
                  <a:pt x="30" y="110"/>
                </a:lnTo>
                <a:lnTo>
                  <a:pt x="30" y="116"/>
                </a:lnTo>
                <a:lnTo>
                  <a:pt x="42" y="116"/>
                </a:lnTo>
                <a:lnTo>
                  <a:pt x="49" y="116"/>
                </a:lnTo>
                <a:lnTo>
                  <a:pt x="47" y="115"/>
                </a:lnTo>
                <a:lnTo>
                  <a:pt x="49" y="110"/>
                </a:lnTo>
                <a:lnTo>
                  <a:pt x="46" y="115"/>
                </a:lnTo>
                <a:lnTo>
                  <a:pt x="52" y="121"/>
                </a:lnTo>
                <a:lnTo>
                  <a:pt x="53" y="121"/>
                </a:lnTo>
                <a:lnTo>
                  <a:pt x="55" y="122"/>
                </a:lnTo>
                <a:lnTo>
                  <a:pt x="61" y="122"/>
                </a:lnTo>
                <a:lnTo>
                  <a:pt x="57" y="120"/>
                </a:lnTo>
                <a:lnTo>
                  <a:pt x="59" y="121"/>
                </a:lnTo>
                <a:lnTo>
                  <a:pt x="61" y="116"/>
                </a:lnTo>
                <a:lnTo>
                  <a:pt x="56" y="119"/>
                </a:lnTo>
                <a:lnTo>
                  <a:pt x="62" y="132"/>
                </a:lnTo>
                <a:lnTo>
                  <a:pt x="64" y="134"/>
                </a:lnTo>
                <a:lnTo>
                  <a:pt x="95" y="158"/>
                </a:lnTo>
                <a:lnTo>
                  <a:pt x="96" y="158"/>
                </a:lnTo>
                <a:lnTo>
                  <a:pt x="98" y="159"/>
                </a:lnTo>
                <a:lnTo>
                  <a:pt x="104" y="159"/>
                </a:lnTo>
                <a:lnTo>
                  <a:pt x="98" y="153"/>
                </a:lnTo>
                <a:lnTo>
                  <a:pt x="100" y="157"/>
                </a:lnTo>
                <a:lnTo>
                  <a:pt x="102" y="158"/>
                </a:lnTo>
                <a:lnTo>
                  <a:pt x="104" y="153"/>
                </a:lnTo>
                <a:lnTo>
                  <a:pt x="98" y="153"/>
                </a:lnTo>
                <a:lnTo>
                  <a:pt x="98" y="165"/>
                </a:lnTo>
                <a:lnTo>
                  <a:pt x="98" y="165"/>
                </a:lnTo>
                <a:lnTo>
                  <a:pt x="100" y="169"/>
                </a:lnTo>
                <a:lnTo>
                  <a:pt x="101" y="170"/>
                </a:lnTo>
                <a:lnTo>
                  <a:pt x="125" y="189"/>
                </a:lnTo>
                <a:lnTo>
                  <a:pt x="156" y="213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9" name=""/>
          <p:cNvSpPr/>
          <p:nvPr/>
        </p:nvSpPr>
        <p:spPr>
          <a:xfrm>
            <a:off x="7701120" y="4133880"/>
            <a:ext cx="31680" cy="63360"/>
          </a:xfrm>
          <a:custGeom>
            <a:avLst/>
            <a:gdLst/>
            <a:ahLst/>
            <a:rect l="l" t="t" r="r" b="b"/>
            <a:pathLst>
              <a:path w="19" h="40">
                <a:moveTo>
                  <a:pt x="7" y="0"/>
                </a:moveTo>
                <a:lnTo>
                  <a:pt x="0" y="9"/>
                </a:lnTo>
                <a:lnTo>
                  <a:pt x="6" y="15"/>
                </a:lnTo>
                <a:lnTo>
                  <a:pt x="9" y="10"/>
                </a:lnTo>
                <a:lnTo>
                  <a:pt x="3" y="10"/>
                </a:lnTo>
                <a:lnTo>
                  <a:pt x="3" y="29"/>
                </a:lnTo>
                <a:lnTo>
                  <a:pt x="3" y="29"/>
                </a:lnTo>
                <a:lnTo>
                  <a:pt x="5" y="33"/>
                </a:lnTo>
                <a:lnTo>
                  <a:pt x="6" y="34"/>
                </a:lnTo>
                <a:lnTo>
                  <a:pt x="12" y="40"/>
                </a:lnTo>
                <a:lnTo>
                  <a:pt x="19" y="31"/>
                </a:lnTo>
                <a:lnTo>
                  <a:pt x="13" y="25"/>
                </a:lnTo>
                <a:lnTo>
                  <a:pt x="9" y="29"/>
                </a:lnTo>
                <a:lnTo>
                  <a:pt x="15" y="29"/>
                </a:lnTo>
                <a:lnTo>
                  <a:pt x="15" y="10"/>
                </a:lnTo>
                <a:lnTo>
                  <a:pt x="15" y="10"/>
                </a:lnTo>
                <a:lnTo>
                  <a:pt x="13" y="6"/>
                </a:lnTo>
                <a:lnTo>
                  <a:pt x="13" y="6"/>
                </a:lnTo>
                <a:lnTo>
                  <a:pt x="7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0" name=""/>
          <p:cNvSpPr/>
          <p:nvPr/>
        </p:nvSpPr>
        <p:spPr>
          <a:xfrm>
            <a:off x="7719840" y="4183200"/>
            <a:ext cx="22320" cy="23760"/>
          </a:xfrm>
          <a:custGeom>
            <a:avLst/>
            <a:gdLst/>
            <a:ahLst/>
            <a:rect l="l" t="t" r="r" b="b"/>
            <a:pathLst>
              <a:path w="13" h="15">
                <a:moveTo>
                  <a:pt x="7" y="0"/>
                </a:moveTo>
                <a:lnTo>
                  <a:pt x="0" y="9"/>
                </a:lnTo>
                <a:lnTo>
                  <a:pt x="6" y="15"/>
                </a:lnTo>
                <a:lnTo>
                  <a:pt x="13" y="6"/>
                </a:lnTo>
                <a:lnTo>
                  <a:pt x="7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1" name=""/>
          <p:cNvSpPr/>
          <p:nvPr/>
        </p:nvSpPr>
        <p:spPr>
          <a:xfrm>
            <a:off x="7736040" y="4199040"/>
            <a:ext cx="10800" cy="144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2" name=""/>
          <p:cNvSpPr/>
          <p:nvPr/>
        </p:nvSpPr>
        <p:spPr>
          <a:xfrm>
            <a:off x="7745400" y="4189320"/>
            <a:ext cx="9360" cy="19080"/>
          </a:xfrm>
          <a:prstGeom prst="rect">
            <a:avLst/>
          </a:prstGeom>
          <a:solidFill>
            <a:srgbClr val="9933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3" name=""/>
          <p:cNvSpPr/>
          <p:nvPr/>
        </p:nvSpPr>
        <p:spPr>
          <a:xfrm>
            <a:off x="7754760" y="4189320"/>
            <a:ext cx="11160" cy="19080"/>
          </a:xfrm>
          <a:prstGeom prst="rect">
            <a:avLst/>
          </a:prstGeom>
          <a:solidFill>
            <a:srgbClr val="9933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4" name=""/>
          <p:cNvSpPr/>
          <p:nvPr/>
        </p:nvSpPr>
        <p:spPr>
          <a:xfrm>
            <a:off x="7765920" y="4189320"/>
            <a:ext cx="19080" cy="2880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0" y="12"/>
                </a:lnTo>
                <a:lnTo>
                  <a:pt x="6" y="12"/>
                </a:lnTo>
                <a:lnTo>
                  <a:pt x="6" y="6"/>
                </a:lnTo>
                <a:lnTo>
                  <a:pt x="0" y="6"/>
                </a:lnTo>
                <a:lnTo>
                  <a:pt x="2" y="10"/>
                </a:lnTo>
                <a:lnTo>
                  <a:pt x="4" y="11"/>
                </a:lnTo>
                <a:lnTo>
                  <a:pt x="0" y="6"/>
                </a:lnTo>
                <a:lnTo>
                  <a:pt x="0" y="12"/>
                </a:lnTo>
                <a:lnTo>
                  <a:pt x="0" y="12"/>
                </a:lnTo>
                <a:lnTo>
                  <a:pt x="2" y="16"/>
                </a:lnTo>
                <a:lnTo>
                  <a:pt x="4" y="17"/>
                </a:lnTo>
                <a:lnTo>
                  <a:pt x="6" y="18"/>
                </a:lnTo>
                <a:lnTo>
                  <a:pt x="12" y="18"/>
                </a:lnTo>
                <a:lnTo>
                  <a:pt x="12" y="6"/>
                </a:lnTo>
                <a:lnTo>
                  <a:pt x="6" y="6"/>
                </a:lnTo>
                <a:lnTo>
                  <a:pt x="12" y="12"/>
                </a:lnTo>
                <a:lnTo>
                  <a:pt x="10" y="8"/>
                </a:lnTo>
                <a:lnTo>
                  <a:pt x="8" y="7"/>
                </a:lnTo>
                <a:lnTo>
                  <a:pt x="6" y="12"/>
                </a:lnTo>
                <a:lnTo>
                  <a:pt x="12" y="12"/>
                </a:lnTo>
                <a:lnTo>
                  <a:pt x="12" y="6"/>
                </a:lnTo>
                <a:lnTo>
                  <a:pt x="12" y="6"/>
                </a:lnTo>
                <a:lnTo>
                  <a:pt x="10" y="2"/>
                </a:lnTo>
                <a:lnTo>
                  <a:pt x="8" y="1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5" name=""/>
          <p:cNvSpPr/>
          <p:nvPr/>
        </p:nvSpPr>
        <p:spPr>
          <a:xfrm>
            <a:off x="7775640" y="4208400"/>
            <a:ext cx="20520" cy="9720"/>
          </a:xfrm>
          <a:prstGeom prst="rect">
            <a:avLst/>
          </a:prstGeom>
          <a:solidFill>
            <a:srgbClr val="9933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6" name=""/>
          <p:cNvSpPr/>
          <p:nvPr/>
        </p:nvSpPr>
        <p:spPr>
          <a:xfrm>
            <a:off x="7805880" y="4238640"/>
            <a:ext cx="39600" cy="19080"/>
          </a:xfrm>
          <a:custGeom>
            <a:avLst/>
            <a:gdLst/>
            <a:ahLst/>
            <a:rect l="l" t="t" r="r" b="b"/>
            <a:pathLst>
              <a:path w="25" h="12">
                <a:moveTo>
                  <a:pt x="0" y="0"/>
                </a:moveTo>
                <a:lnTo>
                  <a:pt x="0" y="12"/>
                </a:lnTo>
                <a:lnTo>
                  <a:pt x="6" y="12"/>
                </a:lnTo>
                <a:lnTo>
                  <a:pt x="12" y="12"/>
                </a:lnTo>
                <a:lnTo>
                  <a:pt x="25" y="12"/>
                </a:lnTo>
                <a:lnTo>
                  <a:pt x="25" y="0"/>
                </a:lnTo>
                <a:lnTo>
                  <a:pt x="12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7" name=""/>
          <p:cNvSpPr/>
          <p:nvPr/>
        </p:nvSpPr>
        <p:spPr>
          <a:xfrm>
            <a:off x="7845480" y="4238640"/>
            <a:ext cx="30240" cy="19080"/>
          </a:xfrm>
          <a:custGeom>
            <a:avLst/>
            <a:gdLst/>
            <a:ahLst/>
            <a:rect l="l" t="t" r="r" b="b"/>
            <a:pathLst>
              <a:path w="18" h="12">
                <a:moveTo>
                  <a:pt x="0" y="0"/>
                </a:moveTo>
                <a:lnTo>
                  <a:pt x="0" y="12"/>
                </a:lnTo>
                <a:lnTo>
                  <a:pt x="6" y="12"/>
                </a:lnTo>
                <a:lnTo>
                  <a:pt x="12" y="12"/>
                </a:lnTo>
                <a:lnTo>
                  <a:pt x="18" y="12"/>
                </a:lnTo>
                <a:lnTo>
                  <a:pt x="18" y="0"/>
                </a:lnTo>
                <a:lnTo>
                  <a:pt x="12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8" name=""/>
          <p:cNvSpPr/>
          <p:nvPr/>
        </p:nvSpPr>
        <p:spPr>
          <a:xfrm>
            <a:off x="7866000" y="4248000"/>
            <a:ext cx="34920" cy="27000"/>
          </a:xfrm>
          <a:custGeom>
            <a:avLst/>
            <a:gdLst/>
            <a:ahLst/>
            <a:rect l="l" t="t" r="r" b="b"/>
            <a:pathLst>
              <a:path w="22" h="17">
                <a:moveTo>
                  <a:pt x="12" y="0"/>
                </a:moveTo>
                <a:lnTo>
                  <a:pt x="0" y="0"/>
                </a:lnTo>
                <a:lnTo>
                  <a:pt x="0" y="6"/>
                </a:lnTo>
                <a:lnTo>
                  <a:pt x="0" y="6"/>
                </a:lnTo>
                <a:lnTo>
                  <a:pt x="2" y="10"/>
                </a:lnTo>
                <a:lnTo>
                  <a:pt x="4" y="11"/>
                </a:lnTo>
                <a:lnTo>
                  <a:pt x="6" y="12"/>
                </a:lnTo>
                <a:lnTo>
                  <a:pt x="12" y="12"/>
                </a:lnTo>
                <a:lnTo>
                  <a:pt x="12" y="6"/>
                </a:lnTo>
                <a:lnTo>
                  <a:pt x="10" y="11"/>
                </a:lnTo>
                <a:lnTo>
                  <a:pt x="9" y="11"/>
                </a:lnTo>
                <a:lnTo>
                  <a:pt x="15" y="17"/>
                </a:lnTo>
                <a:lnTo>
                  <a:pt x="22" y="8"/>
                </a:lnTo>
                <a:lnTo>
                  <a:pt x="16" y="2"/>
                </a:lnTo>
                <a:lnTo>
                  <a:pt x="14" y="1"/>
                </a:lnTo>
                <a:lnTo>
                  <a:pt x="12" y="0"/>
                </a:lnTo>
                <a:lnTo>
                  <a:pt x="6" y="0"/>
                </a:lnTo>
                <a:lnTo>
                  <a:pt x="12" y="6"/>
                </a:lnTo>
                <a:lnTo>
                  <a:pt x="10" y="2"/>
                </a:lnTo>
                <a:lnTo>
                  <a:pt x="8" y="1"/>
                </a:lnTo>
                <a:lnTo>
                  <a:pt x="6" y="6"/>
                </a:lnTo>
                <a:lnTo>
                  <a:pt x="12" y="6"/>
                </a:lnTo>
                <a:lnTo>
                  <a:pt x="12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9" name=""/>
          <p:cNvSpPr/>
          <p:nvPr/>
        </p:nvSpPr>
        <p:spPr>
          <a:xfrm>
            <a:off x="7894800" y="4267080"/>
            <a:ext cx="1440" cy="180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0" name=""/>
          <p:cNvSpPr/>
          <p:nvPr/>
        </p:nvSpPr>
        <p:spPr>
          <a:xfrm>
            <a:off x="7894800" y="4257720"/>
            <a:ext cx="41040" cy="19080"/>
          </a:xfrm>
          <a:custGeom>
            <a:avLst/>
            <a:gdLst/>
            <a:ahLst/>
            <a:rect l="l" t="t" r="r" b="b"/>
            <a:pathLst>
              <a:path w="25" h="12">
                <a:moveTo>
                  <a:pt x="0" y="0"/>
                </a:moveTo>
                <a:lnTo>
                  <a:pt x="0" y="12"/>
                </a:lnTo>
                <a:lnTo>
                  <a:pt x="6" y="12"/>
                </a:lnTo>
                <a:lnTo>
                  <a:pt x="19" y="12"/>
                </a:lnTo>
                <a:lnTo>
                  <a:pt x="25" y="12"/>
                </a:lnTo>
                <a:lnTo>
                  <a:pt x="25" y="0"/>
                </a:lnTo>
                <a:lnTo>
                  <a:pt x="19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1" name=""/>
          <p:cNvSpPr/>
          <p:nvPr/>
        </p:nvSpPr>
        <p:spPr>
          <a:xfrm>
            <a:off x="7785000" y="4062240"/>
            <a:ext cx="330480" cy="289080"/>
          </a:xfrm>
          <a:custGeom>
            <a:avLst/>
            <a:gdLst/>
            <a:ahLst/>
            <a:rect l="l" t="t" r="r" b="b"/>
            <a:pathLst>
              <a:path w="202" h="182">
                <a:moveTo>
                  <a:pt x="167" y="174"/>
                </a:moveTo>
                <a:lnTo>
                  <a:pt x="176" y="182"/>
                </a:lnTo>
                <a:lnTo>
                  <a:pt x="183" y="170"/>
                </a:lnTo>
                <a:lnTo>
                  <a:pt x="184" y="168"/>
                </a:lnTo>
                <a:lnTo>
                  <a:pt x="202" y="113"/>
                </a:lnTo>
                <a:lnTo>
                  <a:pt x="202" y="111"/>
                </a:lnTo>
                <a:lnTo>
                  <a:pt x="200" y="107"/>
                </a:lnTo>
                <a:lnTo>
                  <a:pt x="200" y="107"/>
                </a:lnTo>
                <a:lnTo>
                  <a:pt x="188" y="94"/>
                </a:lnTo>
                <a:lnTo>
                  <a:pt x="184" y="98"/>
                </a:lnTo>
                <a:lnTo>
                  <a:pt x="190" y="98"/>
                </a:lnTo>
                <a:lnTo>
                  <a:pt x="190" y="92"/>
                </a:lnTo>
                <a:lnTo>
                  <a:pt x="190" y="86"/>
                </a:lnTo>
                <a:lnTo>
                  <a:pt x="184" y="86"/>
                </a:lnTo>
                <a:lnTo>
                  <a:pt x="188" y="90"/>
                </a:lnTo>
                <a:lnTo>
                  <a:pt x="188" y="91"/>
                </a:lnTo>
                <a:lnTo>
                  <a:pt x="194" y="85"/>
                </a:lnTo>
                <a:lnTo>
                  <a:pt x="194" y="84"/>
                </a:lnTo>
                <a:lnTo>
                  <a:pt x="196" y="80"/>
                </a:lnTo>
                <a:lnTo>
                  <a:pt x="196" y="68"/>
                </a:lnTo>
                <a:lnTo>
                  <a:pt x="196" y="68"/>
                </a:lnTo>
                <a:lnTo>
                  <a:pt x="194" y="64"/>
                </a:lnTo>
                <a:lnTo>
                  <a:pt x="194" y="63"/>
                </a:lnTo>
                <a:lnTo>
                  <a:pt x="169" y="44"/>
                </a:lnTo>
                <a:lnTo>
                  <a:pt x="167" y="44"/>
                </a:lnTo>
                <a:lnTo>
                  <a:pt x="165" y="43"/>
                </a:lnTo>
                <a:lnTo>
                  <a:pt x="153" y="43"/>
                </a:lnTo>
                <a:lnTo>
                  <a:pt x="153" y="49"/>
                </a:lnTo>
                <a:lnTo>
                  <a:pt x="157" y="45"/>
                </a:lnTo>
                <a:lnTo>
                  <a:pt x="155" y="44"/>
                </a:lnTo>
                <a:lnTo>
                  <a:pt x="158" y="47"/>
                </a:lnTo>
                <a:lnTo>
                  <a:pt x="146" y="17"/>
                </a:lnTo>
                <a:lnTo>
                  <a:pt x="145" y="15"/>
                </a:lnTo>
                <a:lnTo>
                  <a:pt x="143" y="14"/>
                </a:lnTo>
                <a:lnTo>
                  <a:pt x="143" y="14"/>
                </a:lnTo>
                <a:lnTo>
                  <a:pt x="124" y="7"/>
                </a:lnTo>
                <a:lnTo>
                  <a:pt x="122" y="12"/>
                </a:lnTo>
                <a:lnTo>
                  <a:pt x="128" y="12"/>
                </a:lnTo>
                <a:lnTo>
                  <a:pt x="126" y="8"/>
                </a:lnTo>
                <a:lnTo>
                  <a:pt x="124" y="7"/>
                </a:lnTo>
                <a:lnTo>
                  <a:pt x="128" y="12"/>
                </a:lnTo>
                <a:lnTo>
                  <a:pt x="128" y="6"/>
                </a:lnTo>
                <a:lnTo>
                  <a:pt x="128" y="6"/>
                </a:lnTo>
                <a:lnTo>
                  <a:pt x="126" y="2"/>
                </a:lnTo>
                <a:lnTo>
                  <a:pt x="124" y="1"/>
                </a:lnTo>
                <a:lnTo>
                  <a:pt x="122" y="0"/>
                </a:lnTo>
                <a:lnTo>
                  <a:pt x="120" y="1"/>
                </a:lnTo>
                <a:lnTo>
                  <a:pt x="119" y="2"/>
                </a:lnTo>
                <a:lnTo>
                  <a:pt x="107" y="15"/>
                </a:lnTo>
                <a:lnTo>
                  <a:pt x="101" y="21"/>
                </a:lnTo>
                <a:lnTo>
                  <a:pt x="95" y="27"/>
                </a:lnTo>
                <a:lnTo>
                  <a:pt x="98" y="31"/>
                </a:lnTo>
                <a:lnTo>
                  <a:pt x="100" y="26"/>
                </a:lnTo>
                <a:lnTo>
                  <a:pt x="98" y="25"/>
                </a:lnTo>
                <a:lnTo>
                  <a:pt x="96" y="26"/>
                </a:lnTo>
                <a:lnTo>
                  <a:pt x="102" y="27"/>
                </a:lnTo>
                <a:lnTo>
                  <a:pt x="96" y="21"/>
                </a:lnTo>
                <a:lnTo>
                  <a:pt x="94" y="20"/>
                </a:lnTo>
                <a:lnTo>
                  <a:pt x="92" y="19"/>
                </a:lnTo>
                <a:lnTo>
                  <a:pt x="86" y="19"/>
                </a:lnTo>
                <a:lnTo>
                  <a:pt x="86" y="19"/>
                </a:lnTo>
                <a:lnTo>
                  <a:pt x="84" y="20"/>
                </a:lnTo>
                <a:lnTo>
                  <a:pt x="83" y="21"/>
                </a:lnTo>
                <a:lnTo>
                  <a:pt x="77" y="27"/>
                </a:lnTo>
                <a:lnTo>
                  <a:pt x="76" y="27"/>
                </a:lnTo>
                <a:lnTo>
                  <a:pt x="74" y="31"/>
                </a:lnTo>
                <a:lnTo>
                  <a:pt x="74" y="37"/>
                </a:lnTo>
                <a:lnTo>
                  <a:pt x="80" y="37"/>
                </a:lnTo>
                <a:lnTo>
                  <a:pt x="80" y="31"/>
                </a:lnTo>
                <a:lnTo>
                  <a:pt x="78" y="32"/>
                </a:lnTo>
                <a:lnTo>
                  <a:pt x="76" y="33"/>
                </a:lnTo>
                <a:lnTo>
                  <a:pt x="80" y="31"/>
                </a:lnTo>
                <a:lnTo>
                  <a:pt x="73" y="31"/>
                </a:lnTo>
                <a:lnTo>
                  <a:pt x="73" y="37"/>
                </a:lnTo>
                <a:lnTo>
                  <a:pt x="76" y="32"/>
                </a:lnTo>
                <a:lnTo>
                  <a:pt x="15" y="7"/>
                </a:lnTo>
                <a:lnTo>
                  <a:pt x="12" y="12"/>
                </a:lnTo>
                <a:lnTo>
                  <a:pt x="18" y="12"/>
                </a:lnTo>
                <a:lnTo>
                  <a:pt x="16" y="8"/>
                </a:lnTo>
                <a:lnTo>
                  <a:pt x="14" y="7"/>
                </a:lnTo>
                <a:lnTo>
                  <a:pt x="18" y="12"/>
                </a:lnTo>
                <a:lnTo>
                  <a:pt x="18" y="6"/>
                </a:lnTo>
                <a:lnTo>
                  <a:pt x="18" y="6"/>
                </a:lnTo>
                <a:lnTo>
                  <a:pt x="16" y="2"/>
                </a:lnTo>
                <a:lnTo>
                  <a:pt x="14" y="1"/>
                </a:lnTo>
                <a:lnTo>
                  <a:pt x="12" y="0"/>
                </a:lnTo>
                <a:lnTo>
                  <a:pt x="10" y="1"/>
                </a:lnTo>
                <a:lnTo>
                  <a:pt x="9" y="2"/>
                </a:lnTo>
                <a:lnTo>
                  <a:pt x="3" y="8"/>
                </a:lnTo>
                <a:lnTo>
                  <a:pt x="6" y="12"/>
                </a:lnTo>
                <a:lnTo>
                  <a:pt x="6" y="6"/>
                </a:lnTo>
                <a:lnTo>
                  <a:pt x="4" y="7"/>
                </a:lnTo>
                <a:lnTo>
                  <a:pt x="6" y="6"/>
                </a:lnTo>
                <a:lnTo>
                  <a:pt x="0" y="6"/>
                </a:lnTo>
                <a:lnTo>
                  <a:pt x="0" y="18"/>
                </a:lnTo>
                <a:lnTo>
                  <a:pt x="6" y="18"/>
                </a:lnTo>
                <a:lnTo>
                  <a:pt x="6" y="18"/>
                </a:lnTo>
                <a:lnTo>
                  <a:pt x="8" y="17"/>
                </a:lnTo>
                <a:lnTo>
                  <a:pt x="10" y="17"/>
                </a:lnTo>
                <a:lnTo>
                  <a:pt x="16" y="11"/>
                </a:lnTo>
                <a:lnTo>
                  <a:pt x="6" y="6"/>
                </a:lnTo>
                <a:lnTo>
                  <a:pt x="8" y="10"/>
                </a:lnTo>
                <a:lnTo>
                  <a:pt x="10" y="11"/>
                </a:lnTo>
                <a:lnTo>
                  <a:pt x="12" y="12"/>
                </a:lnTo>
                <a:lnTo>
                  <a:pt x="14" y="11"/>
                </a:lnTo>
                <a:lnTo>
                  <a:pt x="12" y="6"/>
                </a:lnTo>
                <a:lnTo>
                  <a:pt x="6" y="6"/>
                </a:lnTo>
                <a:lnTo>
                  <a:pt x="6" y="12"/>
                </a:lnTo>
                <a:lnTo>
                  <a:pt x="6" y="12"/>
                </a:lnTo>
                <a:lnTo>
                  <a:pt x="8" y="16"/>
                </a:lnTo>
                <a:lnTo>
                  <a:pt x="10" y="17"/>
                </a:lnTo>
                <a:lnTo>
                  <a:pt x="10" y="18"/>
                </a:lnTo>
                <a:lnTo>
                  <a:pt x="71" y="43"/>
                </a:lnTo>
                <a:lnTo>
                  <a:pt x="73" y="43"/>
                </a:lnTo>
                <a:lnTo>
                  <a:pt x="80" y="43"/>
                </a:lnTo>
                <a:lnTo>
                  <a:pt x="80" y="43"/>
                </a:lnTo>
                <a:lnTo>
                  <a:pt x="82" y="42"/>
                </a:lnTo>
                <a:lnTo>
                  <a:pt x="84" y="41"/>
                </a:lnTo>
                <a:lnTo>
                  <a:pt x="86" y="37"/>
                </a:lnTo>
                <a:lnTo>
                  <a:pt x="86" y="37"/>
                </a:lnTo>
                <a:lnTo>
                  <a:pt x="86" y="31"/>
                </a:lnTo>
                <a:lnTo>
                  <a:pt x="80" y="31"/>
                </a:lnTo>
                <a:lnTo>
                  <a:pt x="84" y="36"/>
                </a:lnTo>
                <a:lnTo>
                  <a:pt x="90" y="30"/>
                </a:lnTo>
                <a:lnTo>
                  <a:pt x="86" y="31"/>
                </a:lnTo>
                <a:lnTo>
                  <a:pt x="88" y="30"/>
                </a:lnTo>
                <a:lnTo>
                  <a:pt x="86" y="25"/>
                </a:lnTo>
                <a:lnTo>
                  <a:pt x="86" y="31"/>
                </a:lnTo>
                <a:lnTo>
                  <a:pt x="92" y="31"/>
                </a:lnTo>
                <a:lnTo>
                  <a:pt x="90" y="30"/>
                </a:lnTo>
                <a:lnTo>
                  <a:pt x="92" y="25"/>
                </a:lnTo>
                <a:lnTo>
                  <a:pt x="89" y="30"/>
                </a:lnTo>
                <a:lnTo>
                  <a:pt x="95" y="36"/>
                </a:lnTo>
                <a:lnTo>
                  <a:pt x="96" y="36"/>
                </a:lnTo>
                <a:lnTo>
                  <a:pt x="98" y="37"/>
                </a:lnTo>
                <a:lnTo>
                  <a:pt x="100" y="36"/>
                </a:lnTo>
                <a:lnTo>
                  <a:pt x="102" y="36"/>
                </a:lnTo>
                <a:lnTo>
                  <a:pt x="108" y="30"/>
                </a:lnTo>
                <a:lnTo>
                  <a:pt x="114" y="24"/>
                </a:lnTo>
                <a:lnTo>
                  <a:pt x="126" y="11"/>
                </a:lnTo>
                <a:lnTo>
                  <a:pt x="116" y="6"/>
                </a:lnTo>
                <a:lnTo>
                  <a:pt x="118" y="10"/>
                </a:lnTo>
                <a:lnTo>
                  <a:pt x="120" y="11"/>
                </a:lnTo>
                <a:lnTo>
                  <a:pt x="122" y="12"/>
                </a:lnTo>
                <a:lnTo>
                  <a:pt x="124" y="11"/>
                </a:lnTo>
                <a:lnTo>
                  <a:pt x="122" y="6"/>
                </a:lnTo>
                <a:lnTo>
                  <a:pt x="116" y="6"/>
                </a:lnTo>
                <a:lnTo>
                  <a:pt x="116" y="12"/>
                </a:lnTo>
                <a:lnTo>
                  <a:pt x="116" y="12"/>
                </a:lnTo>
                <a:lnTo>
                  <a:pt x="118" y="16"/>
                </a:lnTo>
                <a:lnTo>
                  <a:pt x="120" y="17"/>
                </a:lnTo>
                <a:lnTo>
                  <a:pt x="120" y="18"/>
                </a:lnTo>
                <a:lnTo>
                  <a:pt x="139" y="25"/>
                </a:lnTo>
                <a:lnTo>
                  <a:pt x="137" y="23"/>
                </a:lnTo>
                <a:lnTo>
                  <a:pt x="139" y="24"/>
                </a:lnTo>
                <a:lnTo>
                  <a:pt x="141" y="19"/>
                </a:lnTo>
                <a:lnTo>
                  <a:pt x="136" y="21"/>
                </a:lnTo>
                <a:lnTo>
                  <a:pt x="148" y="51"/>
                </a:lnTo>
                <a:lnTo>
                  <a:pt x="149" y="53"/>
                </a:lnTo>
                <a:lnTo>
                  <a:pt x="151" y="54"/>
                </a:lnTo>
                <a:lnTo>
                  <a:pt x="153" y="55"/>
                </a:lnTo>
                <a:lnTo>
                  <a:pt x="165" y="55"/>
                </a:lnTo>
                <a:lnTo>
                  <a:pt x="163" y="54"/>
                </a:lnTo>
                <a:lnTo>
                  <a:pt x="165" y="49"/>
                </a:lnTo>
                <a:lnTo>
                  <a:pt x="162" y="54"/>
                </a:lnTo>
                <a:lnTo>
                  <a:pt x="187" y="73"/>
                </a:lnTo>
                <a:lnTo>
                  <a:pt x="190" y="68"/>
                </a:lnTo>
                <a:lnTo>
                  <a:pt x="184" y="68"/>
                </a:lnTo>
                <a:lnTo>
                  <a:pt x="184" y="80"/>
                </a:lnTo>
                <a:lnTo>
                  <a:pt x="190" y="80"/>
                </a:lnTo>
                <a:lnTo>
                  <a:pt x="187" y="76"/>
                </a:lnTo>
                <a:lnTo>
                  <a:pt x="181" y="82"/>
                </a:lnTo>
                <a:lnTo>
                  <a:pt x="180" y="82"/>
                </a:lnTo>
                <a:lnTo>
                  <a:pt x="178" y="86"/>
                </a:lnTo>
                <a:lnTo>
                  <a:pt x="178" y="86"/>
                </a:lnTo>
                <a:lnTo>
                  <a:pt x="178" y="92"/>
                </a:lnTo>
                <a:lnTo>
                  <a:pt x="178" y="98"/>
                </a:lnTo>
                <a:lnTo>
                  <a:pt x="178" y="98"/>
                </a:lnTo>
                <a:lnTo>
                  <a:pt x="180" y="102"/>
                </a:lnTo>
                <a:lnTo>
                  <a:pt x="181" y="103"/>
                </a:lnTo>
                <a:lnTo>
                  <a:pt x="193" y="116"/>
                </a:lnTo>
                <a:lnTo>
                  <a:pt x="196" y="111"/>
                </a:lnTo>
                <a:lnTo>
                  <a:pt x="191" y="110"/>
                </a:lnTo>
                <a:lnTo>
                  <a:pt x="173" y="165"/>
                </a:lnTo>
                <a:lnTo>
                  <a:pt x="178" y="166"/>
                </a:lnTo>
                <a:lnTo>
                  <a:pt x="174" y="162"/>
                </a:lnTo>
                <a:lnTo>
                  <a:pt x="167" y="174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2" name=""/>
          <p:cNvSpPr/>
          <p:nvPr/>
        </p:nvSpPr>
        <p:spPr>
          <a:xfrm>
            <a:off x="7731000" y="4073400"/>
            <a:ext cx="60480" cy="65160"/>
          </a:xfrm>
          <a:custGeom>
            <a:avLst/>
            <a:gdLst/>
            <a:ahLst/>
            <a:rect l="l" t="t" r="r" b="b"/>
            <a:pathLst>
              <a:path w="37" h="41">
                <a:moveTo>
                  <a:pt x="37" y="10"/>
                </a:moveTo>
                <a:lnTo>
                  <a:pt x="31" y="0"/>
                </a:lnTo>
                <a:lnTo>
                  <a:pt x="19" y="7"/>
                </a:lnTo>
                <a:lnTo>
                  <a:pt x="18" y="8"/>
                </a:lnTo>
                <a:lnTo>
                  <a:pt x="5" y="26"/>
                </a:lnTo>
                <a:lnTo>
                  <a:pt x="9" y="30"/>
                </a:lnTo>
                <a:lnTo>
                  <a:pt x="6" y="26"/>
                </a:lnTo>
                <a:lnTo>
                  <a:pt x="0" y="32"/>
                </a:lnTo>
                <a:lnTo>
                  <a:pt x="7" y="41"/>
                </a:lnTo>
                <a:lnTo>
                  <a:pt x="13" y="35"/>
                </a:lnTo>
                <a:lnTo>
                  <a:pt x="13" y="35"/>
                </a:lnTo>
                <a:lnTo>
                  <a:pt x="26" y="17"/>
                </a:lnTo>
                <a:lnTo>
                  <a:pt x="22" y="12"/>
                </a:lnTo>
                <a:lnTo>
                  <a:pt x="25" y="17"/>
                </a:lnTo>
                <a:lnTo>
                  <a:pt x="37" y="1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3" name=""/>
          <p:cNvSpPr/>
          <p:nvPr/>
        </p:nvSpPr>
        <p:spPr>
          <a:xfrm>
            <a:off x="7736040" y="4130640"/>
            <a:ext cx="1440" cy="180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4" name=""/>
          <p:cNvSpPr/>
          <p:nvPr/>
        </p:nvSpPr>
        <p:spPr>
          <a:xfrm>
            <a:off x="7724880" y="4121280"/>
            <a:ext cx="11160" cy="19080"/>
          </a:xfrm>
          <a:prstGeom prst="rect">
            <a:avLst/>
          </a:prstGeom>
          <a:solidFill>
            <a:srgbClr val="9933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5" name=""/>
          <p:cNvSpPr/>
          <p:nvPr/>
        </p:nvSpPr>
        <p:spPr>
          <a:xfrm>
            <a:off x="7715160" y="4130640"/>
            <a:ext cx="11160" cy="180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6" name=""/>
          <p:cNvSpPr/>
          <p:nvPr/>
        </p:nvSpPr>
        <p:spPr>
          <a:xfrm>
            <a:off x="7715160" y="4130640"/>
            <a:ext cx="1800" cy="1116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7" name=""/>
          <p:cNvSpPr/>
          <p:nvPr/>
        </p:nvSpPr>
        <p:spPr>
          <a:xfrm>
            <a:off x="7715160" y="4140360"/>
            <a:ext cx="1800" cy="144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8" name=""/>
          <p:cNvSpPr/>
          <p:nvPr/>
        </p:nvSpPr>
        <p:spPr>
          <a:xfrm>
            <a:off x="7686720" y="4092480"/>
            <a:ext cx="34920" cy="55800"/>
          </a:xfrm>
          <a:custGeom>
            <a:avLst/>
            <a:gdLst/>
            <a:ahLst/>
            <a:rect l="l" t="t" r="r" b="b"/>
            <a:pathLst>
              <a:path w="22" h="35">
                <a:moveTo>
                  <a:pt x="15" y="35"/>
                </a:moveTo>
                <a:lnTo>
                  <a:pt x="22" y="26"/>
                </a:lnTo>
                <a:lnTo>
                  <a:pt x="16" y="20"/>
                </a:lnTo>
                <a:lnTo>
                  <a:pt x="12" y="24"/>
                </a:lnTo>
                <a:lnTo>
                  <a:pt x="18" y="22"/>
                </a:lnTo>
                <a:lnTo>
                  <a:pt x="12" y="4"/>
                </a:lnTo>
                <a:lnTo>
                  <a:pt x="6" y="6"/>
                </a:lnTo>
                <a:lnTo>
                  <a:pt x="12" y="6"/>
                </a:lnTo>
                <a:lnTo>
                  <a:pt x="12" y="0"/>
                </a:lnTo>
                <a:lnTo>
                  <a:pt x="0" y="0"/>
                </a:lnTo>
                <a:lnTo>
                  <a:pt x="0" y="6"/>
                </a:lnTo>
                <a:lnTo>
                  <a:pt x="1" y="8"/>
                </a:lnTo>
                <a:lnTo>
                  <a:pt x="7" y="26"/>
                </a:lnTo>
                <a:lnTo>
                  <a:pt x="8" y="28"/>
                </a:lnTo>
                <a:lnTo>
                  <a:pt x="9" y="29"/>
                </a:lnTo>
                <a:lnTo>
                  <a:pt x="15" y="35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9" name=""/>
          <p:cNvSpPr/>
          <p:nvPr/>
        </p:nvSpPr>
        <p:spPr>
          <a:xfrm>
            <a:off x="7237440" y="3770280"/>
            <a:ext cx="465120" cy="330120"/>
          </a:xfrm>
          <a:custGeom>
            <a:avLst/>
            <a:gdLst/>
            <a:ahLst/>
            <a:rect l="l" t="t" r="r" b="b"/>
            <a:pathLst>
              <a:path w="286" h="208">
                <a:moveTo>
                  <a:pt x="279" y="208"/>
                </a:moveTo>
                <a:lnTo>
                  <a:pt x="286" y="199"/>
                </a:lnTo>
                <a:lnTo>
                  <a:pt x="261" y="174"/>
                </a:lnTo>
                <a:lnTo>
                  <a:pt x="257" y="178"/>
                </a:lnTo>
                <a:lnTo>
                  <a:pt x="263" y="178"/>
                </a:lnTo>
                <a:lnTo>
                  <a:pt x="263" y="160"/>
                </a:lnTo>
                <a:lnTo>
                  <a:pt x="263" y="160"/>
                </a:lnTo>
                <a:lnTo>
                  <a:pt x="262" y="157"/>
                </a:lnTo>
                <a:lnTo>
                  <a:pt x="256" y="144"/>
                </a:lnTo>
                <a:lnTo>
                  <a:pt x="255" y="143"/>
                </a:lnTo>
                <a:lnTo>
                  <a:pt x="254" y="142"/>
                </a:lnTo>
                <a:lnTo>
                  <a:pt x="242" y="136"/>
                </a:lnTo>
                <a:lnTo>
                  <a:pt x="241" y="136"/>
                </a:lnTo>
                <a:lnTo>
                  <a:pt x="239" y="135"/>
                </a:lnTo>
                <a:lnTo>
                  <a:pt x="214" y="135"/>
                </a:lnTo>
                <a:lnTo>
                  <a:pt x="214" y="135"/>
                </a:lnTo>
                <a:lnTo>
                  <a:pt x="212" y="136"/>
                </a:lnTo>
                <a:lnTo>
                  <a:pt x="210" y="137"/>
                </a:lnTo>
                <a:lnTo>
                  <a:pt x="208" y="141"/>
                </a:lnTo>
                <a:lnTo>
                  <a:pt x="208" y="147"/>
                </a:lnTo>
                <a:lnTo>
                  <a:pt x="214" y="147"/>
                </a:lnTo>
                <a:lnTo>
                  <a:pt x="214" y="141"/>
                </a:lnTo>
                <a:lnTo>
                  <a:pt x="212" y="142"/>
                </a:lnTo>
                <a:lnTo>
                  <a:pt x="210" y="143"/>
                </a:lnTo>
                <a:lnTo>
                  <a:pt x="214" y="141"/>
                </a:lnTo>
                <a:lnTo>
                  <a:pt x="202" y="141"/>
                </a:lnTo>
                <a:lnTo>
                  <a:pt x="202" y="147"/>
                </a:lnTo>
                <a:lnTo>
                  <a:pt x="206" y="143"/>
                </a:lnTo>
                <a:lnTo>
                  <a:pt x="204" y="142"/>
                </a:lnTo>
                <a:lnTo>
                  <a:pt x="207" y="144"/>
                </a:lnTo>
                <a:lnTo>
                  <a:pt x="201" y="132"/>
                </a:lnTo>
                <a:lnTo>
                  <a:pt x="200" y="131"/>
                </a:lnTo>
                <a:lnTo>
                  <a:pt x="198" y="130"/>
                </a:lnTo>
                <a:lnTo>
                  <a:pt x="196" y="129"/>
                </a:lnTo>
                <a:lnTo>
                  <a:pt x="194" y="130"/>
                </a:lnTo>
                <a:lnTo>
                  <a:pt x="194" y="130"/>
                </a:lnTo>
                <a:lnTo>
                  <a:pt x="181" y="136"/>
                </a:lnTo>
                <a:lnTo>
                  <a:pt x="183" y="141"/>
                </a:lnTo>
                <a:lnTo>
                  <a:pt x="189" y="141"/>
                </a:lnTo>
                <a:lnTo>
                  <a:pt x="187" y="137"/>
                </a:lnTo>
                <a:lnTo>
                  <a:pt x="185" y="136"/>
                </a:lnTo>
                <a:lnTo>
                  <a:pt x="183" y="135"/>
                </a:lnTo>
                <a:lnTo>
                  <a:pt x="181" y="136"/>
                </a:lnTo>
                <a:lnTo>
                  <a:pt x="189" y="141"/>
                </a:lnTo>
                <a:lnTo>
                  <a:pt x="189" y="129"/>
                </a:lnTo>
                <a:lnTo>
                  <a:pt x="189" y="123"/>
                </a:lnTo>
                <a:lnTo>
                  <a:pt x="189" y="104"/>
                </a:lnTo>
                <a:lnTo>
                  <a:pt x="189" y="102"/>
                </a:lnTo>
                <a:lnTo>
                  <a:pt x="177" y="66"/>
                </a:lnTo>
                <a:lnTo>
                  <a:pt x="171" y="68"/>
                </a:lnTo>
                <a:lnTo>
                  <a:pt x="175" y="72"/>
                </a:lnTo>
                <a:lnTo>
                  <a:pt x="177" y="68"/>
                </a:lnTo>
                <a:lnTo>
                  <a:pt x="175" y="73"/>
                </a:lnTo>
                <a:lnTo>
                  <a:pt x="181" y="66"/>
                </a:lnTo>
                <a:lnTo>
                  <a:pt x="181" y="65"/>
                </a:lnTo>
                <a:lnTo>
                  <a:pt x="183" y="61"/>
                </a:lnTo>
                <a:lnTo>
                  <a:pt x="182" y="58"/>
                </a:lnTo>
                <a:lnTo>
                  <a:pt x="164" y="22"/>
                </a:lnTo>
                <a:lnTo>
                  <a:pt x="163" y="21"/>
                </a:lnTo>
                <a:lnTo>
                  <a:pt x="161" y="20"/>
                </a:lnTo>
                <a:lnTo>
                  <a:pt x="160" y="19"/>
                </a:lnTo>
                <a:lnTo>
                  <a:pt x="117" y="13"/>
                </a:lnTo>
                <a:lnTo>
                  <a:pt x="116" y="13"/>
                </a:lnTo>
                <a:lnTo>
                  <a:pt x="110" y="13"/>
                </a:lnTo>
                <a:lnTo>
                  <a:pt x="98" y="13"/>
                </a:lnTo>
                <a:lnTo>
                  <a:pt x="98" y="13"/>
                </a:lnTo>
                <a:lnTo>
                  <a:pt x="96" y="14"/>
                </a:lnTo>
                <a:lnTo>
                  <a:pt x="65" y="26"/>
                </a:lnTo>
                <a:lnTo>
                  <a:pt x="67" y="31"/>
                </a:lnTo>
                <a:lnTo>
                  <a:pt x="69" y="26"/>
                </a:lnTo>
                <a:lnTo>
                  <a:pt x="67" y="25"/>
                </a:lnTo>
                <a:lnTo>
                  <a:pt x="71" y="26"/>
                </a:lnTo>
                <a:lnTo>
                  <a:pt x="46" y="7"/>
                </a:lnTo>
                <a:lnTo>
                  <a:pt x="44" y="7"/>
                </a:lnTo>
                <a:lnTo>
                  <a:pt x="43" y="6"/>
                </a:lnTo>
                <a:lnTo>
                  <a:pt x="7" y="0"/>
                </a:lnTo>
                <a:lnTo>
                  <a:pt x="6" y="6"/>
                </a:lnTo>
                <a:lnTo>
                  <a:pt x="12" y="6"/>
                </a:lnTo>
                <a:lnTo>
                  <a:pt x="10" y="2"/>
                </a:lnTo>
                <a:lnTo>
                  <a:pt x="8" y="1"/>
                </a:lnTo>
                <a:lnTo>
                  <a:pt x="12" y="6"/>
                </a:lnTo>
                <a:lnTo>
                  <a:pt x="12" y="0"/>
                </a:lnTo>
                <a:lnTo>
                  <a:pt x="0" y="0"/>
                </a:lnTo>
                <a:lnTo>
                  <a:pt x="0" y="6"/>
                </a:lnTo>
                <a:lnTo>
                  <a:pt x="0" y="6"/>
                </a:lnTo>
                <a:lnTo>
                  <a:pt x="2" y="10"/>
                </a:lnTo>
                <a:lnTo>
                  <a:pt x="4" y="11"/>
                </a:lnTo>
                <a:lnTo>
                  <a:pt x="5" y="12"/>
                </a:lnTo>
                <a:lnTo>
                  <a:pt x="41" y="18"/>
                </a:lnTo>
                <a:lnTo>
                  <a:pt x="40" y="17"/>
                </a:lnTo>
                <a:lnTo>
                  <a:pt x="42" y="12"/>
                </a:lnTo>
                <a:lnTo>
                  <a:pt x="39" y="17"/>
                </a:lnTo>
                <a:lnTo>
                  <a:pt x="64" y="36"/>
                </a:lnTo>
                <a:lnTo>
                  <a:pt x="65" y="36"/>
                </a:lnTo>
                <a:lnTo>
                  <a:pt x="67" y="37"/>
                </a:lnTo>
                <a:lnTo>
                  <a:pt x="69" y="37"/>
                </a:lnTo>
                <a:lnTo>
                  <a:pt x="100" y="25"/>
                </a:lnTo>
                <a:lnTo>
                  <a:pt x="98" y="19"/>
                </a:lnTo>
                <a:lnTo>
                  <a:pt x="98" y="25"/>
                </a:lnTo>
                <a:lnTo>
                  <a:pt x="110" y="25"/>
                </a:lnTo>
                <a:lnTo>
                  <a:pt x="116" y="25"/>
                </a:lnTo>
                <a:lnTo>
                  <a:pt x="116" y="19"/>
                </a:lnTo>
                <a:lnTo>
                  <a:pt x="115" y="25"/>
                </a:lnTo>
                <a:lnTo>
                  <a:pt x="158" y="31"/>
                </a:lnTo>
                <a:lnTo>
                  <a:pt x="155" y="29"/>
                </a:lnTo>
                <a:lnTo>
                  <a:pt x="157" y="30"/>
                </a:lnTo>
                <a:lnTo>
                  <a:pt x="159" y="25"/>
                </a:lnTo>
                <a:lnTo>
                  <a:pt x="155" y="28"/>
                </a:lnTo>
                <a:lnTo>
                  <a:pt x="173" y="64"/>
                </a:lnTo>
                <a:lnTo>
                  <a:pt x="173" y="57"/>
                </a:lnTo>
                <a:lnTo>
                  <a:pt x="171" y="61"/>
                </a:lnTo>
                <a:lnTo>
                  <a:pt x="177" y="61"/>
                </a:lnTo>
                <a:lnTo>
                  <a:pt x="173" y="57"/>
                </a:lnTo>
                <a:lnTo>
                  <a:pt x="167" y="64"/>
                </a:lnTo>
                <a:lnTo>
                  <a:pt x="167" y="64"/>
                </a:lnTo>
                <a:lnTo>
                  <a:pt x="165" y="68"/>
                </a:lnTo>
                <a:lnTo>
                  <a:pt x="165" y="68"/>
                </a:lnTo>
                <a:lnTo>
                  <a:pt x="166" y="70"/>
                </a:lnTo>
                <a:lnTo>
                  <a:pt x="178" y="106"/>
                </a:lnTo>
                <a:lnTo>
                  <a:pt x="183" y="104"/>
                </a:lnTo>
                <a:lnTo>
                  <a:pt x="177" y="104"/>
                </a:lnTo>
                <a:lnTo>
                  <a:pt x="177" y="123"/>
                </a:lnTo>
                <a:lnTo>
                  <a:pt x="177" y="129"/>
                </a:lnTo>
                <a:lnTo>
                  <a:pt x="177" y="141"/>
                </a:lnTo>
                <a:lnTo>
                  <a:pt x="177" y="141"/>
                </a:lnTo>
                <a:lnTo>
                  <a:pt x="179" y="145"/>
                </a:lnTo>
                <a:lnTo>
                  <a:pt x="181" y="146"/>
                </a:lnTo>
                <a:lnTo>
                  <a:pt x="183" y="147"/>
                </a:lnTo>
                <a:lnTo>
                  <a:pt x="185" y="146"/>
                </a:lnTo>
                <a:lnTo>
                  <a:pt x="186" y="147"/>
                </a:lnTo>
                <a:lnTo>
                  <a:pt x="199" y="141"/>
                </a:lnTo>
                <a:lnTo>
                  <a:pt x="192" y="139"/>
                </a:lnTo>
                <a:lnTo>
                  <a:pt x="194" y="140"/>
                </a:lnTo>
                <a:lnTo>
                  <a:pt x="196" y="141"/>
                </a:lnTo>
                <a:lnTo>
                  <a:pt x="198" y="140"/>
                </a:lnTo>
                <a:lnTo>
                  <a:pt x="196" y="135"/>
                </a:lnTo>
                <a:lnTo>
                  <a:pt x="192" y="138"/>
                </a:lnTo>
                <a:lnTo>
                  <a:pt x="198" y="150"/>
                </a:lnTo>
                <a:lnTo>
                  <a:pt x="198" y="151"/>
                </a:lnTo>
                <a:lnTo>
                  <a:pt x="200" y="152"/>
                </a:lnTo>
                <a:lnTo>
                  <a:pt x="202" y="153"/>
                </a:lnTo>
                <a:lnTo>
                  <a:pt x="214" y="153"/>
                </a:lnTo>
                <a:lnTo>
                  <a:pt x="214" y="153"/>
                </a:lnTo>
                <a:lnTo>
                  <a:pt x="216" y="152"/>
                </a:lnTo>
                <a:lnTo>
                  <a:pt x="218" y="151"/>
                </a:lnTo>
                <a:lnTo>
                  <a:pt x="220" y="147"/>
                </a:lnTo>
                <a:lnTo>
                  <a:pt x="220" y="147"/>
                </a:lnTo>
                <a:lnTo>
                  <a:pt x="220" y="141"/>
                </a:lnTo>
                <a:lnTo>
                  <a:pt x="214" y="147"/>
                </a:lnTo>
                <a:lnTo>
                  <a:pt x="216" y="146"/>
                </a:lnTo>
                <a:lnTo>
                  <a:pt x="218" y="145"/>
                </a:lnTo>
                <a:lnTo>
                  <a:pt x="220" y="141"/>
                </a:lnTo>
                <a:lnTo>
                  <a:pt x="214" y="141"/>
                </a:lnTo>
                <a:lnTo>
                  <a:pt x="214" y="147"/>
                </a:lnTo>
                <a:lnTo>
                  <a:pt x="239" y="147"/>
                </a:lnTo>
                <a:lnTo>
                  <a:pt x="239" y="141"/>
                </a:lnTo>
                <a:lnTo>
                  <a:pt x="237" y="147"/>
                </a:lnTo>
                <a:lnTo>
                  <a:pt x="249" y="153"/>
                </a:lnTo>
                <a:lnTo>
                  <a:pt x="251" y="147"/>
                </a:lnTo>
                <a:lnTo>
                  <a:pt x="246" y="150"/>
                </a:lnTo>
                <a:lnTo>
                  <a:pt x="252" y="163"/>
                </a:lnTo>
                <a:lnTo>
                  <a:pt x="257" y="160"/>
                </a:lnTo>
                <a:lnTo>
                  <a:pt x="251" y="160"/>
                </a:lnTo>
                <a:lnTo>
                  <a:pt x="251" y="178"/>
                </a:lnTo>
                <a:lnTo>
                  <a:pt x="251" y="178"/>
                </a:lnTo>
                <a:lnTo>
                  <a:pt x="253" y="182"/>
                </a:lnTo>
                <a:lnTo>
                  <a:pt x="254" y="183"/>
                </a:lnTo>
                <a:lnTo>
                  <a:pt x="279" y="208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0" name=""/>
          <p:cNvSpPr/>
          <p:nvPr/>
        </p:nvSpPr>
        <p:spPr>
          <a:xfrm>
            <a:off x="7566120" y="3994200"/>
            <a:ext cx="20520" cy="144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1" name=""/>
          <p:cNvSpPr/>
          <p:nvPr/>
        </p:nvSpPr>
        <p:spPr>
          <a:xfrm>
            <a:off x="7645320" y="3994200"/>
            <a:ext cx="1800" cy="1116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2" name=""/>
          <p:cNvSpPr/>
          <p:nvPr/>
        </p:nvSpPr>
        <p:spPr>
          <a:xfrm>
            <a:off x="7645320" y="3978360"/>
            <a:ext cx="27000" cy="25200"/>
          </a:xfrm>
          <a:custGeom>
            <a:avLst/>
            <a:gdLst/>
            <a:ahLst/>
            <a:rect l="l" t="t" r="r" b="b"/>
            <a:pathLst>
              <a:path w="16" h="16">
                <a:moveTo>
                  <a:pt x="0" y="4"/>
                </a:moveTo>
                <a:lnTo>
                  <a:pt x="0" y="16"/>
                </a:lnTo>
                <a:lnTo>
                  <a:pt x="6" y="16"/>
                </a:lnTo>
                <a:lnTo>
                  <a:pt x="6" y="16"/>
                </a:lnTo>
                <a:lnTo>
                  <a:pt x="8" y="15"/>
                </a:lnTo>
                <a:lnTo>
                  <a:pt x="10" y="15"/>
                </a:lnTo>
                <a:lnTo>
                  <a:pt x="16" y="9"/>
                </a:lnTo>
                <a:lnTo>
                  <a:pt x="9" y="0"/>
                </a:lnTo>
                <a:lnTo>
                  <a:pt x="3" y="6"/>
                </a:lnTo>
                <a:lnTo>
                  <a:pt x="6" y="4"/>
                </a:lnTo>
                <a:lnTo>
                  <a:pt x="4" y="5"/>
                </a:lnTo>
                <a:lnTo>
                  <a:pt x="6" y="10"/>
                </a:lnTo>
                <a:lnTo>
                  <a:pt x="6" y="4"/>
                </a:lnTo>
                <a:lnTo>
                  <a:pt x="0" y="4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3" name=""/>
          <p:cNvSpPr/>
          <p:nvPr/>
        </p:nvSpPr>
        <p:spPr>
          <a:xfrm>
            <a:off x="7666200" y="3975120"/>
            <a:ext cx="9360" cy="19080"/>
          </a:xfrm>
          <a:prstGeom prst="rect">
            <a:avLst/>
          </a:prstGeom>
          <a:solidFill>
            <a:srgbClr val="9933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4" name=""/>
          <p:cNvSpPr/>
          <p:nvPr/>
        </p:nvSpPr>
        <p:spPr>
          <a:xfrm>
            <a:off x="7705800" y="3916440"/>
            <a:ext cx="19080" cy="30240"/>
          </a:xfrm>
          <a:custGeom>
            <a:avLst/>
            <a:gdLst/>
            <a:ahLst/>
            <a:rect l="l" t="t" r="r" b="b"/>
            <a:pathLst>
              <a:path w="12" h="19">
                <a:moveTo>
                  <a:pt x="0" y="19"/>
                </a:moveTo>
                <a:lnTo>
                  <a:pt x="12" y="19"/>
                </a:lnTo>
                <a:lnTo>
                  <a:pt x="12" y="12"/>
                </a:lnTo>
                <a:lnTo>
                  <a:pt x="12" y="6"/>
                </a:lnTo>
                <a:lnTo>
                  <a:pt x="6" y="6"/>
                </a:lnTo>
                <a:lnTo>
                  <a:pt x="6" y="12"/>
                </a:lnTo>
                <a:lnTo>
                  <a:pt x="8" y="11"/>
                </a:lnTo>
                <a:lnTo>
                  <a:pt x="10" y="10"/>
                </a:lnTo>
                <a:lnTo>
                  <a:pt x="6" y="12"/>
                </a:lnTo>
                <a:lnTo>
                  <a:pt x="12" y="12"/>
                </a:lnTo>
                <a:lnTo>
                  <a:pt x="12" y="0"/>
                </a:lnTo>
                <a:lnTo>
                  <a:pt x="6" y="0"/>
                </a:lnTo>
                <a:lnTo>
                  <a:pt x="6" y="0"/>
                </a:lnTo>
                <a:lnTo>
                  <a:pt x="4" y="1"/>
                </a:lnTo>
                <a:lnTo>
                  <a:pt x="2" y="2"/>
                </a:lnTo>
                <a:lnTo>
                  <a:pt x="0" y="6"/>
                </a:lnTo>
                <a:lnTo>
                  <a:pt x="0" y="6"/>
                </a:lnTo>
                <a:lnTo>
                  <a:pt x="0" y="12"/>
                </a:lnTo>
                <a:lnTo>
                  <a:pt x="0" y="19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5" name=""/>
          <p:cNvSpPr/>
          <p:nvPr/>
        </p:nvSpPr>
        <p:spPr>
          <a:xfrm>
            <a:off x="7724880" y="3906720"/>
            <a:ext cx="20520" cy="2880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6"/>
                </a:moveTo>
                <a:lnTo>
                  <a:pt x="0" y="18"/>
                </a:lnTo>
                <a:lnTo>
                  <a:pt x="6" y="18"/>
                </a:lnTo>
                <a:lnTo>
                  <a:pt x="6" y="18"/>
                </a:lnTo>
                <a:lnTo>
                  <a:pt x="8" y="17"/>
                </a:lnTo>
                <a:lnTo>
                  <a:pt x="10" y="16"/>
                </a:lnTo>
                <a:lnTo>
                  <a:pt x="12" y="12"/>
                </a:lnTo>
                <a:lnTo>
                  <a:pt x="12" y="6"/>
                </a:lnTo>
                <a:lnTo>
                  <a:pt x="6" y="6"/>
                </a:lnTo>
                <a:lnTo>
                  <a:pt x="6" y="12"/>
                </a:lnTo>
                <a:lnTo>
                  <a:pt x="8" y="11"/>
                </a:lnTo>
                <a:lnTo>
                  <a:pt x="10" y="10"/>
                </a:lnTo>
                <a:lnTo>
                  <a:pt x="6" y="12"/>
                </a:lnTo>
                <a:lnTo>
                  <a:pt x="12" y="12"/>
                </a:lnTo>
                <a:lnTo>
                  <a:pt x="12" y="0"/>
                </a:lnTo>
                <a:lnTo>
                  <a:pt x="6" y="0"/>
                </a:lnTo>
                <a:lnTo>
                  <a:pt x="6" y="0"/>
                </a:lnTo>
                <a:lnTo>
                  <a:pt x="4" y="1"/>
                </a:lnTo>
                <a:lnTo>
                  <a:pt x="2" y="2"/>
                </a:lnTo>
                <a:lnTo>
                  <a:pt x="0" y="6"/>
                </a:lnTo>
                <a:lnTo>
                  <a:pt x="0" y="6"/>
                </a:lnTo>
                <a:lnTo>
                  <a:pt x="0" y="12"/>
                </a:lnTo>
                <a:lnTo>
                  <a:pt x="6" y="6"/>
                </a:lnTo>
                <a:lnTo>
                  <a:pt x="4" y="7"/>
                </a:lnTo>
                <a:lnTo>
                  <a:pt x="2" y="8"/>
                </a:lnTo>
                <a:lnTo>
                  <a:pt x="0" y="12"/>
                </a:lnTo>
                <a:lnTo>
                  <a:pt x="6" y="12"/>
                </a:lnTo>
                <a:lnTo>
                  <a:pt x="6" y="6"/>
                </a:lnTo>
                <a:lnTo>
                  <a:pt x="0" y="6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6" name=""/>
          <p:cNvSpPr/>
          <p:nvPr/>
        </p:nvSpPr>
        <p:spPr>
          <a:xfrm>
            <a:off x="7745400" y="3897360"/>
            <a:ext cx="19080" cy="2844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6"/>
                </a:moveTo>
                <a:lnTo>
                  <a:pt x="0" y="18"/>
                </a:lnTo>
                <a:lnTo>
                  <a:pt x="6" y="18"/>
                </a:lnTo>
                <a:lnTo>
                  <a:pt x="6" y="18"/>
                </a:lnTo>
                <a:lnTo>
                  <a:pt x="8" y="17"/>
                </a:lnTo>
                <a:lnTo>
                  <a:pt x="10" y="16"/>
                </a:lnTo>
                <a:lnTo>
                  <a:pt x="12" y="12"/>
                </a:lnTo>
                <a:lnTo>
                  <a:pt x="12" y="6"/>
                </a:lnTo>
                <a:lnTo>
                  <a:pt x="12" y="0"/>
                </a:lnTo>
                <a:lnTo>
                  <a:pt x="0" y="0"/>
                </a:lnTo>
                <a:lnTo>
                  <a:pt x="0" y="6"/>
                </a:lnTo>
                <a:lnTo>
                  <a:pt x="0" y="12"/>
                </a:lnTo>
                <a:lnTo>
                  <a:pt x="6" y="6"/>
                </a:lnTo>
                <a:lnTo>
                  <a:pt x="4" y="7"/>
                </a:lnTo>
                <a:lnTo>
                  <a:pt x="2" y="8"/>
                </a:lnTo>
                <a:lnTo>
                  <a:pt x="0" y="12"/>
                </a:lnTo>
                <a:lnTo>
                  <a:pt x="6" y="12"/>
                </a:lnTo>
                <a:lnTo>
                  <a:pt x="6" y="6"/>
                </a:lnTo>
                <a:lnTo>
                  <a:pt x="0" y="6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7" name=""/>
          <p:cNvSpPr/>
          <p:nvPr/>
        </p:nvSpPr>
        <p:spPr>
          <a:xfrm>
            <a:off x="7750080" y="3851280"/>
            <a:ext cx="42840" cy="54000"/>
          </a:xfrm>
          <a:custGeom>
            <a:avLst/>
            <a:gdLst/>
            <a:ahLst/>
            <a:rect l="l" t="t" r="r" b="b"/>
            <a:pathLst>
              <a:path w="26" h="34">
                <a:moveTo>
                  <a:pt x="0" y="24"/>
                </a:moveTo>
                <a:lnTo>
                  <a:pt x="7" y="34"/>
                </a:lnTo>
                <a:lnTo>
                  <a:pt x="14" y="28"/>
                </a:lnTo>
                <a:lnTo>
                  <a:pt x="15" y="26"/>
                </a:lnTo>
                <a:lnTo>
                  <a:pt x="21" y="13"/>
                </a:lnTo>
                <a:lnTo>
                  <a:pt x="16" y="10"/>
                </a:lnTo>
                <a:lnTo>
                  <a:pt x="20" y="15"/>
                </a:lnTo>
                <a:lnTo>
                  <a:pt x="26" y="9"/>
                </a:lnTo>
                <a:lnTo>
                  <a:pt x="19" y="0"/>
                </a:lnTo>
                <a:lnTo>
                  <a:pt x="13" y="6"/>
                </a:lnTo>
                <a:lnTo>
                  <a:pt x="11" y="7"/>
                </a:lnTo>
                <a:lnTo>
                  <a:pt x="5" y="20"/>
                </a:lnTo>
                <a:lnTo>
                  <a:pt x="10" y="23"/>
                </a:lnTo>
                <a:lnTo>
                  <a:pt x="7" y="18"/>
                </a:lnTo>
                <a:lnTo>
                  <a:pt x="0" y="24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8" name=""/>
          <p:cNvSpPr/>
          <p:nvPr/>
        </p:nvSpPr>
        <p:spPr>
          <a:xfrm>
            <a:off x="7775640" y="3848040"/>
            <a:ext cx="20520" cy="9720"/>
          </a:xfrm>
          <a:prstGeom prst="rect">
            <a:avLst/>
          </a:prstGeom>
          <a:solidFill>
            <a:srgbClr val="9933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9" name=""/>
          <p:cNvSpPr/>
          <p:nvPr/>
        </p:nvSpPr>
        <p:spPr>
          <a:xfrm>
            <a:off x="7547040" y="3994200"/>
            <a:ext cx="20520" cy="58680"/>
          </a:xfrm>
          <a:custGeom>
            <a:avLst/>
            <a:gdLst/>
            <a:ahLst/>
            <a:rect l="l" t="t" r="r" b="b"/>
            <a:pathLst>
              <a:path w="13" h="37">
                <a:moveTo>
                  <a:pt x="12" y="0"/>
                </a:moveTo>
                <a:lnTo>
                  <a:pt x="0" y="0"/>
                </a:lnTo>
                <a:lnTo>
                  <a:pt x="1" y="37"/>
                </a:lnTo>
                <a:lnTo>
                  <a:pt x="13" y="37"/>
                </a:lnTo>
                <a:lnTo>
                  <a:pt x="12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0" name=""/>
          <p:cNvSpPr/>
          <p:nvPr/>
        </p:nvSpPr>
        <p:spPr>
          <a:xfrm>
            <a:off x="7535880" y="3994200"/>
            <a:ext cx="130320" cy="87120"/>
          </a:xfrm>
          <a:custGeom>
            <a:avLst/>
            <a:gdLst/>
            <a:ahLst/>
            <a:rect l="l" t="t" r="r" b="b"/>
            <a:pathLst>
              <a:path w="79" h="55">
                <a:moveTo>
                  <a:pt x="12" y="0"/>
                </a:moveTo>
                <a:lnTo>
                  <a:pt x="0" y="0"/>
                </a:lnTo>
                <a:lnTo>
                  <a:pt x="0" y="25"/>
                </a:lnTo>
                <a:lnTo>
                  <a:pt x="0" y="25"/>
                </a:lnTo>
                <a:lnTo>
                  <a:pt x="2" y="29"/>
                </a:lnTo>
                <a:lnTo>
                  <a:pt x="4" y="31"/>
                </a:lnTo>
                <a:lnTo>
                  <a:pt x="16" y="37"/>
                </a:lnTo>
                <a:lnTo>
                  <a:pt x="16" y="36"/>
                </a:lnTo>
                <a:lnTo>
                  <a:pt x="18" y="37"/>
                </a:lnTo>
                <a:lnTo>
                  <a:pt x="36" y="37"/>
                </a:lnTo>
                <a:lnTo>
                  <a:pt x="36" y="31"/>
                </a:lnTo>
                <a:lnTo>
                  <a:pt x="34" y="36"/>
                </a:lnTo>
                <a:lnTo>
                  <a:pt x="32" y="36"/>
                </a:lnTo>
                <a:lnTo>
                  <a:pt x="45" y="54"/>
                </a:lnTo>
                <a:lnTo>
                  <a:pt x="47" y="54"/>
                </a:lnTo>
                <a:lnTo>
                  <a:pt x="49" y="55"/>
                </a:lnTo>
                <a:lnTo>
                  <a:pt x="61" y="55"/>
                </a:lnTo>
                <a:lnTo>
                  <a:pt x="73" y="55"/>
                </a:lnTo>
                <a:lnTo>
                  <a:pt x="73" y="55"/>
                </a:lnTo>
                <a:lnTo>
                  <a:pt x="75" y="54"/>
                </a:lnTo>
                <a:lnTo>
                  <a:pt x="77" y="53"/>
                </a:lnTo>
                <a:lnTo>
                  <a:pt x="79" y="49"/>
                </a:lnTo>
                <a:lnTo>
                  <a:pt x="79" y="37"/>
                </a:lnTo>
                <a:lnTo>
                  <a:pt x="67" y="37"/>
                </a:lnTo>
                <a:lnTo>
                  <a:pt x="67" y="49"/>
                </a:lnTo>
                <a:lnTo>
                  <a:pt x="73" y="43"/>
                </a:lnTo>
                <a:lnTo>
                  <a:pt x="71" y="44"/>
                </a:lnTo>
                <a:lnTo>
                  <a:pt x="69" y="45"/>
                </a:lnTo>
                <a:lnTo>
                  <a:pt x="67" y="49"/>
                </a:lnTo>
                <a:lnTo>
                  <a:pt x="73" y="49"/>
                </a:lnTo>
                <a:lnTo>
                  <a:pt x="73" y="43"/>
                </a:lnTo>
                <a:lnTo>
                  <a:pt x="61" y="43"/>
                </a:lnTo>
                <a:lnTo>
                  <a:pt x="49" y="43"/>
                </a:lnTo>
                <a:lnTo>
                  <a:pt x="51" y="44"/>
                </a:lnTo>
                <a:lnTo>
                  <a:pt x="49" y="49"/>
                </a:lnTo>
                <a:lnTo>
                  <a:pt x="53" y="45"/>
                </a:lnTo>
                <a:lnTo>
                  <a:pt x="40" y="27"/>
                </a:lnTo>
                <a:lnTo>
                  <a:pt x="38" y="26"/>
                </a:lnTo>
                <a:lnTo>
                  <a:pt x="36" y="25"/>
                </a:lnTo>
                <a:lnTo>
                  <a:pt x="18" y="25"/>
                </a:lnTo>
                <a:lnTo>
                  <a:pt x="18" y="31"/>
                </a:lnTo>
                <a:lnTo>
                  <a:pt x="21" y="26"/>
                </a:lnTo>
                <a:lnTo>
                  <a:pt x="9" y="20"/>
                </a:lnTo>
                <a:lnTo>
                  <a:pt x="12" y="25"/>
                </a:lnTo>
                <a:lnTo>
                  <a:pt x="10" y="21"/>
                </a:lnTo>
                <a:lnTo>
                  <a:pt x="6" y="25"/>
                </a:lnTo>
                <a:lnTo>
                  <a:pt x="12" y="25"/>
                </a:lnTo>
                <a:lnTo>
                  <a:pt x="12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1" name=""/>
          <p:cNvSpPr/>
          <p:nvPr/>
        </p:nvSpPr>
        <p:spPr>
          <a:xfrm>
            <a:off x="7496280" y="3735360"/>
            <a:ext cx="46080" cy="74520"/>
          </a:xfrm>
          <a:custGeom>
            <a:avLst/>
            <a:gdLst/>
            <a:ahLst/>
            <a:rect l="l" t="t" r="r" b="b"/>
            <a:pathLst>
              <a:path w="28" h="47">
                <a:moveTo>
                  <a:pt x="0" y="35"/>
                </a:moveTo>
                <a:lnTo>
                  <a:pt x="0" y="47"/>
                </a:lnTo>
                <a:lnTo>
                  <a:pt x="6" y="47"/>
                </a:lnTo>
                <a:lnTo>
                  <a:pt x="6" y="47"/>
                </a:lnTo>
                <a:lnTo>
                  <a:pt x="8" y="46"/>
                </a:lnTo>
                <a:lnTo>
                  <a:pt x="10" y="45"/>
                </a:lnTo>
                <a:lnTo>
                  <a:pt x="12" y="43"/>
                </a:lnTo>
                <a:lnTo>
                  <a:pt x="18" y="18"/>
                </a:lnTo>
                <a:lnTo>
                  <a:pt x="12" y="16"/>
                </a:lnTo>
                <a:lnTo>
                  <a:pt x="16" y="20"/>
                </a:lnTo>
                <a:lnTo>
                  <a:pt x="16" y="21"/>
                </a:lnTo>
                <a:lnTo>
                  <a:pt x="28" y="9"/>
                </a:lnTo>
                <a:lnTo>
                  <a:pt x="21" y="0"/>
                </a:lnTo>
                <a:lnTo>
                  <a:pt x="9" y="12"/>
                </a:lnTo>
                <a:lnTo>
                  <a:pt x="8" y="12"/>
                </a:lnTo>
                <a:lnTo>
                  <a:pt x="6" y="16"/>
                </a:lnTo>
                <a:lnTo>
                  <a:pt x="7" y="15"/>
                </a:lnTo>
                <a:lnTo>
                  <a:pt x="1" y="40"/>
                </a:lnTo>
                <a:lnTo>
                  <a:pt x="6" y="35"/>
                </a:lnTo>
                <a:lnTo>
                  <a:pt x="4" y="36"/>
                </a:lnTo>
                <a:lnTo>
                  <a:pt x="2" y="37"/>
                </a:lnTo>
                <a:lnTo>
                  <a:pt x="0" y="41"/>
                </a:lnTo>
                <a:lnTo>
                  <a:pt x="6" y="41"/>
                </a:lnTo>
                <a:lnTo>
                  <a:pt x="6" y="35"/>
                </a:lnTo>
                <a:lnTo>
                  <a:pt x="0" y="35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2" name=""/>
          <p:cNvSpPr/>
          <p:nvPr/>
        </p:nvSpPr>
        <p:spPr>
          <a:xfrm>
            <a:off x="7245360" y="3906720"/>
            <a:ext cx="90360" cy="49320"/>
          </a:xfrm>
          <a:custGeom>
            <a:avLst/>
            <a:gdLst/>
            <a:ahLst/>
            <a:rect l="l" t="t" r="r" b="b"/>
            <a:pathLst>
              <a:path w="56" h="31">
                <a:moveTo>
                  <a:pt x="0" y="20"/>
                </a:moveTo>
                <a:lnTo>
                  <a:pt x="3" y="31"/>
                </a:lnTo>
                <a:lnTo>
                  <a:pt x="46" y="18"/>
                </a:lnTo>
                <a:lnTo>
                  <a:pt x="46" y="17"/>
                </a:lnTo>
                <a:lnTo>
                  <a:pt x="48" y="16"/>
                </a:lnTo>
                <a:lnTo>
                  <a:pt x="50" y="12"/>
                </a:lnTo>
                <a:lnTo>
                  <a:pt x="48" y="8"/>
                </a:lnTo>
                <a:lnTo>
                  <a:pt x="46" y="7"/>
                </a:lnTo>
                <a:lnTo>
                  <a:pt x="44" y="6"/>
                </a:lnTo>
                <a:lnTo>
                  <a:pt x="37" y="6"/>
                </a:lnTo>
                <a:lnTo>
                  <a:pt x="37" y="12"/>
                </a:lnTo>
                <a:lnTo>
                  <a:pt x="41" y="16"/>
                </a:lnTo>
                <a:lnTo>
                  <a:pt x="43" y="12"/>
                </a:lnTo>
                <a:lnTo>
                  <a:pt x="41" y="8"/>
                </a:lnTo>
                <a:lnTo>
                  <a:pt x="39" y="7"/>
                </a:lnTo>
                <a:lnTo>
                  <a:pt x="40" y="18"/>
                </a:lnTo>
                <a:lnTo>
                  <a:pt x="53" y="12"/>
                </a:lnTo>
                <a:lnTo>
                  <a:pt x="54" y="10"/>
                </a:lnTo>
                <a:lnTo>
                  <a:pt x="56" y="6"/>
                </a:lnTo>
                <a:lnTo>
                  <a:pt x="54" y="2"/>
                </a:lnTo>
                <a:lnTo>
                  <a:pt x="52" y="1"/>
                </a:lnTo>
                <a:lnTo>
                  <a:pt x="50" y="0"/>
                </a:lnTo>
                <a:lnTo>
                  <a:pt x="44" y="0"/>
                </a:lnTo>
                <a:lnTo>
                  <a:pt x="44" y="12"/>
                </a:lnTo>
                <a:lnTo>
                  <a:pt x="50" y="12"/>
                </a:lnTo>
                <a:lnTo>
                  <a:pt x="46" y="2"/>
                </a:lnTo>
                <a:lnTo>
                  <a:pt x="44" y="6"/>
                </a:lnTo>
                <a:lnTo>
                  <a:pt x="46" y="10"/>
                </a:lnTo>
                <a:lnTo>
                  <a:pt x="48" y="11"/>
                </a:lnTo>
                <a:lnTo>
                  <a:pt x="50" y="6"/>
                </a:lnTo>
                <a:lnTo>
                  <a:pt x="48" y="1"/>
                </a:lnTo>
                <a:lnTo>
                  <a:pt x="35" y="7"/>
                </a:lnTo>
                <a:lnTo>
                  <a:pt x="33" y="8"/>
                </a:lnTo>
                <a:lnTo>
                  <a:pt x="31" y="12"/>
                </a:lnTo>
                <a:lnTo>
                  <a:pt x="33" y="16"/>
                </a:lnTo>
                <a:lnTo>
                  <a:pt x="35" y="17"/>
                </a:lnTo>
                <a:lnTo>
                  <a:pt x="37" y="18"/>
                </a:lnTo>
                <a:lnTo>
                  <a:pt x="44" y="18"/>
                </a:lnTo>
                <a:lnTo>
                  <a:pt x="42" y="7"/>
                </a:lnTo>
                <a:lnTo>
                  <a:pt x="40" y="8"/>
                </a:lnTo>
                <a:lnTo>
                  <a:pt x="38" y="12"/>
                </a:lnTo>
                <a:lnTo>
                  <a:pt x="40" y="16"/>
                </a:lnTo>
                <a:lnTo>
                  <a:pt x="42" y="17"/>
                </a:lnTo>
                <a:lnTo>
                  <a:pt x="44" y="12"/>
                </a:lnTo>
                <a:lnTo>
                  <a:pt x="43" y="7"/>
                </a:lnTo>
                <a:lnTo>
                  <a:pt x="0" y="2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3" name=""/>
          <p:cNvSpPr/>
          <p:nvPr/>
        </p:nvSpPr>
        <p:spPr>
          <a:xfrm>
            <a:off x="6006960" y="1755720"/>
            <a:ext cx="309600" cy="262080"/>
          </a:xfrm>
          <a:custGeom>
            <a:avLst/>
            <a:gdLst/>
            <a:ahLst/>
            <a:rect l="l" t="t" r="r" b="b"/>
            <a:pathLst>
              <a:path w="190" h="165">
                <a:moveTo>
                  <a:pt x="0" y="0"/>
                </a:moveTo>
                <a:lnTo>
                  <a:pt x="12" y="12"/>
                </a:lnTo>
                <a:lnTo>
                  <a:pt x="12" y="24"/>
                </a:lnTo>
                <a:lnTo>
                  <a:pt x="12" y="30"/>
                </a:lnTo>
                <a:lnTo>
                  <a:pt x="49" y="24"/>
                </a:lnTo>
                <a:lnTo>
                  <a:pt x="86" y="73"/>
                </a:lnTo>
                <a:lnTo>
                  <a:pt x="92" y="79"/>
                </a:lnTo>
                <a:lnTo>
                  <a:pt x="111" y="79"/>
                </a:lnTo>
                <a:lnTo>
                  <a:pt x="135" y="92"/>
                </a:lnTo>
                <a:lnTo>
                  <a:pt x="147" y="110"/>
                </a:lnTo>
                <a:lnTo>
                  <a:pt x="172" y="110"/>
                </a:lnTo>
                <a:lnTo>
                  <a:pt x="184" y="122"/>
                </a:lnTo>
                <a:lnTo>
                  <a:pt x="184" y="135"/>
                </a:lnTo>
                <a:lnTo>
                  <a:pt x="178" y="135"/>
                </a:lnTo>
                <a:lnTo>
                  <a:pt x="178" y="159"/>
                </a:lnTo>
                <a:lnTo>
                  <a:pt x="190" y="165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4" name=""/>
          <p:cNvSpPr/>
          <p:nvPr/>
        </p:nvSpPr>
        <p:spPr>
          <a:xfrm>
            <a:off x="6316560" y="2008080"/>
            <a:ext cx="20880" cy="9720"/>
          </a:xfrm>
          <a:custGeom>
            <a:avLst/>
            <a:gdLst/>
            <a:ahLst/>
            <a:rect l="l" t="t" r="r" b="b"/>
            <a:pathLst>
              <a:path w="13" h="6">
                <a:moveTo>
                  <a:pt x="0" y="6"/>
                </a:moveTo>
                <a:lnTo>
                  <a:pt x="6" y="0"/>
                </a:lnTo>
                <a:lnTo>
                  <a:pt x="13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5" name=""/>
          <p:cNvSpPr/>
          <p:nvPr/>
        </p:nvSpPr>
        <p:spPr>
          <a:xfrm>
            <a:off x="6337440" y="2008080"/>
            <a:ext cx="10800" cy="30240"/>
          </a:xfrm>
          <a:custGeom>
            <a:avLst/>
            <a:gdLst/>
            <a:ahLst/>
            <a:rect l="l" t="t" r="r" b="b"/>
            <a:pathLst>
              <a:path w="6" h="19">
                <a:moveTo>
                  <a:pt x="0" y="0"/>
                </a:moveTo>
                <a:lnTo>
                  <a:pt x="0" y="6"/>
                </a:lnTo>
                <a:lnTo>
                  <a:pt x="6" y="12"/>
                </a:lnTo>
                <a:lnTo>
                  <a:pt x="6" y="19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6" name=""/>
          <p:cNvSpPr/>
          <p:nvPr/>
        </p:nvSpPr>
        <p:spPr>
          <a:xfrm>
            <a:off x="6348240" y="2038320"/>
            <a:ext cx="11160" cy="1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7" name=""/>
          <p:cNvSpPr/>
          <p:nvPr/>
        </p:nvSpPr>
        <p:spPr>
          <a:xfrm>
            <a:off x="6348240" y="2038320"/>
            <a:ext cx="9720" cy="47520"/>
          </a:xfrm>
          <a:custGeom>
            <a:avLst/>
            <a:gdLst/>
            <a:ahLst/>
            <a:rect l="l" t="t" r="r" b="b"/>
            <a:pathLst>
              <a:path w="6" h="30">
                <a:moveTo>
                  <a:pt x="6" y="0"/>
                </a:moveTo>
                <a:lnTo>
                  <a:pt x="6" y="12"/>
                </a:lnTo>
                <a:lnTo>
                  <a:pt x="0" y="3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8" name=""/>
          <p:cNvSpPr/>
          <p:nvPr/>
        </p:nvSpPr>
        <p:spPr>
          <a:xfrm>
            <a:off x="6348240" y="2085840"/>
            <a:ext cx="1800" cy="127080"/>
          </a:xfrm>
          <a:custGeom>
            <a:avLst/>
            <a:gdLst/>
            <a:ahLst/>
            <a:rect l="l" t="t" r="r" b="b"/>
            <a:pathLst>
              <a:path w="0" h="80">
                <a:moveTo>
                  <a:pt x="0" y="0"/>
                </a:moveTo>
                <a:lnTo>
                  <a:pt x="0" y="6"/>
                </a:lnTo>
                <a:lnTo>
                  <a:pt x="0" y="31"/>
                </a:lnTo>
                <a:lnTo>
                  <a:pt x="0" y="55"/>
                </a:lnTo>
                <a:lnTo>
                  <a:pt x="0" y="8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9" name=""/>
          <p:cNvSpPr/>
          <p:nvPr/>
        </p:nvSpPr>
        <p:spPr>
          <a:xfrm>
            <a:off x="6348240" y="2212920"/>
            <a:ext cx="97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0" y="0"/>
                </a:moveTo>
                <a:lnTo>
                  <a:pt x="0" y="6"/>
                </a:lnTo>
                <a:lnTo>
                  <a:pt x="6" y="6"/>
                </a:lnTo>
                <a:lnTo>
                  <a:pt x="6" y="12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0" name=""/>
          <p:cNvSpPr/>
          <p:nvPr/>
        </p:nvSpPr>
        <p:spPr>
          <a:xfrm>
            <a:off x="6357960" y="2232000"/>
            <a:ext cx="1440" cy="68400"/>
          </a:xfrm>
          <a:custGeom>
            <a:avLst/>
            <a:gdLst/>
            <a:ahLst/>
            <a:rect l="l" t="t" r="r" b="b"/>
            <a:pathLst>
              <a:path w="0" h="43">
                <a:moveTo>
                  <a:pt x="0" y="0"/>
                </a:moveTo>
                <a:lnTo>
                  <a:pt x="0" y="25"/>
                </a:lnTo>
                <a:lnTo>
                  <a:pt x="0" y="31"/>
                </a:lnTo>
                <a:lnTo>
                  <a:pt x="0" y="43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1" name=""/>
          <p:cNvSpPr/>
          <p:nvPr/>
        </p:nvSpPr>
        <p:spPr>
          <a:xfrm>
            <a:off x="6916680" y="2786040"/>
            <a:ext cx="289080" cy="138240"/>
          </a:xfrm>
          <a:custGeom>
            <a:avLst/>
            <a:gdLst/>
            <a:ahLst/>
            <a:rect l="l" t="t" r="r" b="b"/>
            <a:pathLst>
              <a:path w="178" h="87">
                <a:moveTo>
                  <a:pt x="0" y="75"/>
                </a:moveTo>
                <a:lnTo>
                  <a:pt x="0" y="87"/>
                </a:lnTo>
                <a:lnTo>
                  <a:pt x="37" y="87"/>
                </a:lnTo>
                <a:lnTo>
                  <a:pt x="37" y="87"/>
                </a:lnTo>
                <a:lnTo>
                  <a:pt x="39" y="86"/>
                </a:lnTo>
                <a:lnTo>
                  <a:pt x="41" y="85"/>
                </a:lnTo>
                <a:lnTo>
                  <a:pt x="43" y="81"/>
                </a:lnTo>
                <a:lnTo>
                  <a:pt x="43" y="68"/>
                </a:lnTo>
                <a:lnTo>
                  <a:pt x="37" y="68"/>
                </a:lnTo>
                <a:lnTo>
                  <a:pt x="37" y="74"/>
                </a:lnTo>
                <a:lnTo>
                  <a:pt x="39" y="73"/>
                </a:lnTo>
                <a:lnTo>
                  <a:pt x="41" y="72"/>
                </a:lnTo>
                <a:lnTo>
                  <a:pt x="37" y="74"/>
                </a:lnTo>
                <a:lnTo>
                  <a:pt x="55" y="74"/>
                </a:lnTo>
                <a:lnTo>
                  <a:pt x="55" y="68"/>
                </a:lnTo>
                <a:lnTo>
                  <a:pt x="49" y="68"/>
                </a:lnTo>
                <a:lnTo>
                  <a:pt x="51" y="72"/>
                </a:lnTo>
                <a:lnTo>
                  <a:pt x="53" y="73"/>
                </a:lnTo>
                <a:lnTo>
                  <a:pt x="49" y="68"/>
                </a:lnTo>
                <a:lnTo>
                  <a:pt x="49" y="74"/>
                </a:lnTo>
                <a:lnTo>
                  <a:pt x="49" y="74"/>
                </a:lnTo>
                <a:lnTo>
                  <a:pt x="51" y="78"/>
                </a:lnTo>
                <a:lnTo>
                  <a:pt x="53" y="79"/>
                </a:lnTo>
                <a:lnTo>
                  <a:pt x="55" y="80"/>
                </a:lnTo>
                <a:lnTo>
                  <a:pt x="56" y="80"/>
                </a:lnTo>
                <a:lnTo>
                  <a:pt x="161" y="68"/>
                </a:lnTo>
                <a:lnTo>
                  <a:pt x="162" y="67"/>
                </a:lnTo>
                <a:lnTo>
                  <a:pt x="164" y="66"/>
                </a:lnTo>
                <a:lnTo>
                  <a:pt x="165" y="65"/>
                </a:lnTo>
                <a:lnTo>
                  <a:pt x="177" y="41"/>
                </a:lnTo>
                <a:lnTo>
                  <a:pt x="178" y="38"/>
                </a:lnTo>
                <a:lnTo>
                  <a:pt x="176" y="34"/>
                </a:lnTo>
                <a:lnTo>
                  <a:pt x="174" y="33"/>
                </a:lnTo>
                <a:lnTo>
                  <a:pt x="172" y="32"/>
                </a:lnTo>
                <a:lnTo>
                  <a:pt x="170" y="33"/>
                </a:lnTo>
                <a:lnTo>
                  <a:pt x="170" y="33"/>
                </a:lnTo>
                <a:lnTo>
                  <a:pt x="158" y="39"/>
                </a:lnTo>
                <a:lnTo>
                  <a:pt x="160" y="44"/>
                </a:lnTo>
                <a:lnTo>
                  <a:pt x="164" y="40"/>
                </a:lnTo>
                <a:lnTo>
                  <a:pt x="162" y="39"/>
                </a:lnTo>
                <a:lnTo>
                  <a:pt x="160" y="38"/>
                </a:lnTo>
                <a:lnTo>
                  <a:pt x="158" y="39"/>
                </a:lnTo>
                <a:lnTo>
                  <a:pt x="166" y="43"/>
                </a:lnTo>
                <a:lnTo>
                  <a:pt x="153" y="0"/>
                </a:lnTo>
                <a:lnTo>
                  <a:pt x="142" y="3"/>
                </a:lnTo>
                <a:lnTo>
                  <a:pt x="155" y="46"/>
                </a:lnTo>
                <a:lnTo>
                  <a:pt x="156" y="48"/>
                </a:lnTo>
                <a:lnTo>
                  <a:pt x="158" y="49"/>
                </a:lnTo>
                <a:lnTo>
                  <a:pt x="160" y="50"/>
                </a:lnTo>
                <a:lnTo>
                  <a:pt x="162" y="49"/>
                </a:lnTo>
                <a:lnTo>
                  <a:pt x="163" y="50"/>
                </a:lnTo>
                <a:lnTo>
                  <a:pt x="175" y="44"/>
                </a:lnTo>
                <a:lnTo>
                  <a:pt x="166" y="38"/>
                </a:lnTo>
                <a:lnTo>
                  <a:pt x="168" y="42"/>
                </a:lnTo>
                <a:lnTo>
                  <a:pt x="170" y="43"/>
                </a:lnTo>
                <a:lnTo>
                  <a:pt x="172" y="44"/>
                </a:lnTo>
                <a:lnTo>
                  <a:pt x="174" y="43"/>
                </a:lnTo>
                <a:lnTo>
                  <a:pt x="172" y="38"/>
                </a:lnTo>
                <a:lnTo>
                  <a:pt x="168" y="35"/>
                </a:lnTo>
                <a:lnTo>
                  <a:pt x="156" y="59"/>
                </a:lnTo>
                <a:lnTo>
                  <a:pt x="158" y="57"/>
                </a:lnTo>
                <a:lnTo>
                  <a:pt x="156" y="58"/>
                </a:lnTo>
                <a:lnTo>
                  <a:pt x="160" y="62"/>
                </a:lnTo>
                <a:lnTo>
                  <a:pt x="160" y="56"/>
                </a:lnTo>
                <a:lnTo>
                  <a:pt x="55" y="68"/>
                </a:lnTo>
                <a:lnTo>
                  <a:pt x="61" y="74"/>
                </a:lnTo>
                <a:lnTo>
                  <a:pt x="59" y="70"/>
                </a:lnTo>
                <a:lnTo>
                  <a:pt x="57" y="69"/>
                </a:lnTo>
                <a:lnTo>
                  <a:pt x="55" y="68"/>
                </a:lnTo>
                <a:lnTo>
                  <a:pt x="55" y="74"/>
                </a:lnTo>
                <a:lnTo>
                  <a:pt x="61" y="74"/>
                </a:lnTo>
                <a:lnTo>
                  <a:pt x="61" y="68"/>
                </a:lnTo>
                <a:lnTo>
                  <a:pt x="61" y="68"/>
                </a:lnTo>
                <a:lnTo>
                  <a:pt x="59" y="64"/>
                </a:lnTo>
                <a:lnTo>
                  <a:pt x="57" y="63"/>
                </a:lnTo>
                <a:lnTo>
                  <a:pt x="55" y="62"/>
                </a:lnTo>
                <a:lnTo>
                  <a:pt x="37" y="62"/>
                </a:lnTo>
                <a:lnTo>
                  <a:pt x="37" y="62"/>
                </a:lnTo>
                <a:lnTo>
                  <a:pt x="35" y="63"/>
                </a:lnTo>
                <a:lnTo>
                  <a:pt x="33" y="64"/>
                </a:lnTo>
                <a:lnTo>
                  <a:pt x="31" y="68"/>
                </a:lnTo>
                <a:lnTo>
                  <a:pt x="31" y="68"/>
                </a:lnTo>
                <a:lnTo>
                  <a:pt x="31" y="81"/>
                </a:lnTo>
                <a:lnTo>
                  <a:pt x="37" y="75"/>
                </a:lnTo>
                <a:lnTo>
                  <a:pt x="35" y="76"/>
                </a:lnTo>
                <a:lnTo>
                  <a:pt x="33" y="77"/>
                </a:lnTo>
                <a:lnTo>
                  <a:pt x="31" y="81"/>
                </a:lnTo>
                <a:lnTo>
                  <a:pt x="37" y="81"/>
                </a:lnTo>
                <a:lnTo>
                  <a:pt x="37" y="75"/>
                </a:lnTo>
                <a:lnTo>
                  <a:pt x="0" y="75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2" name=""/>
          <p:cNvSpPr/>
          <p:nvPr/>
        </p:nvSpPr>
        <p:spPr>
          <a:xfrm>
            <a:off x="7186680" y="2836800"/>
            <a:ext cx="717480" cy="476280"/>
          </a:xfrm>
          <a:custGeom>
            <a:avLst/>
            <a:gdLst/>
            <a:ahLst/>
            <a:rect l="l" t="t" r="r" b="b"/>
            <a:pathLst>
              <a:path w="441" h="300">
                <a:moveTo>
                  <a:pt x="405" y="257"/>
                </a:moveTo>
                <a:lnTo>
                  <a:pt x="405" y="245"/>
                </a:lnTo>
                <a:lnTo>
                  <a:pt x="392" y="245"/>
                </a:lnTo>
                <a:lnTo>
                  <a:pt x="392" y="251"/>
                </a:lnTo>
                <a:lnTo>
                  <a:pt x="394" y="246"/>
                </a:lnTo>
                <a:lnTo>
                  <a:pt x="376" y="240"/>
                </a:lnTo>
                <a:lnTo>
                  <a:pt x="374" y="239"/>
                </a:lnTo>
                <a:lnTo>
                  <a:pt x="372" y="240"/>
                </a:lnTo>
                <a:lnTo>
                  <a:pt x="371" y="241"/>
                </a:lnTo>
                <a:lnTo>
                  <a:pt x="359" y="253"/>
                </a:lnTo>
                <a:lnTo>
                  <a:pt x="362" y="257"/>
                </a:lnTo>
                <a:lnTo>
                  <a:pt x="362" y="251"/>
                </a:lnTo>
                <a:lnTo>
                  <a:pt x="360" y="252"/>
                </a:lnTo>
                <a:lnTo>
                  <a:pt x="364" y="252"/>
                </a:lnTo>
                <a:lnTo>
                  <a:pt x="339" y="246"/>
                </a:lnTo>
                <a:lnTo>
                  <a:pt x="337" y="245"/>
                </a:lnTo>
                <a:lnTo>
                  <a:pt x="335" y="246"/>
                </a:lnTo>
                <a:lnTo>
                  <a:pt x="335" y="246"/>
                </a:lnTo>
                <a:lnTo>
                  <a:pt x="323" y="252"/>
                </a:lnTo>
                <a:lnTo>
                  <a:pt x="325" y="257"/>
                </a:lnTo>
                <a:lnTo>
                  <a:pt x="327" y="252"/>
                </a:lnTo>
                <a:lnTo>
                  <a:pt x="325" y="251"/>
                </a:lnTo>
                <a:lnTo>
                  <a:pt x="323" y="252"/>
                </a:lnTo>
                <a:lnTo>
                  <a:pt x="329" y="253"/>
                </a:lnTo>
                <a:lnTo>
                  <a:pt x="323" y="247"/>
                </a:lnTo>
                <a:lnTo>
                  <a:pt x="321" y="246"/>
                </a:lnTo>
                <a:lnTo>
                  <a:pt x="319" y="245"/>
                </a:lnTo>
                <a:lnTo>
                  <a:pt x="318" y="245"/>
                </a:lnTo>
                <a:lnTo>
                  <a:pt x="287" y="251"/>
                </a:lnTo>
                <a:lnTo>
                  <a:pt x="286" y="252"/>
                </a:lnTo>
                <a:lnTo>
                  <a:pt x="285" y="253"/>
                </a:lnTo>
                <a:lnTo>
                  <a:pt x="279" y="259"/>
                </a:lnTo>
                <a:lnTo>
                  <a:pt x="282" y="263"/>
                </a:lnTo>
                <a:lnTo>
                  <a:pt x="280" y="258"/>
                </a:lnTo>
                <a:lnTo>
                  <a:pt x="281" y="257"/>
                </a:lnTo>
                <a:lnTo>
                  <a:pt x="128" y="288"/>
                </a:lnTo>
                <a:lnTo>
                  <a:pt x="129" y="294"/>
                </a:lnTo>
                <a:lnTo>
                  <a:pt x="131" y="289"/>
                </a:lnTo>
                <a:lnTo>
                  <a:pt x="112" y="283"/>
                </a:lnTo>
                <a:lnTo>
                  <a:pt x="110" y="288"/>
                </a:lnTo>
                <a:lnTo>
                  <a:pt x="116" y="288"/>
                </a:lnTo>
                <a:lnTo>
                  <a:pt x="114" y="284"/>
                </a:lnTo>
                <a:lnTo>
                  <a:pt x="112" y="283"/>
                </a:lnTo>
                <a:lnTo>
                  <a:pt x="116" y="288"/>
                </a:lnTo>
                <a:lnTo>
                  <a:pt x="116" y="269"/>
                </a:lnTo>
                <a:lnTo>
                  <a:pt x="116" y="268"/>
                </a:lnTo>
                <a:lnTo>
                  <a:pt x="110" y="238"/>
                </a:lnTo>
                <a:lnTo>
                  <a:pt x="98" y="176"/>
                </a:lnTo>
                <a:lnTo>
                  <a:pt x="96" y="173"/>
                </a:lnTo>
                <a:lnTo>
                  <a:pt x="95" y="172"/>
                </a:lnTo>
                <a:lnTo>
                  <a:pt x="58" y="148"/>
                </a:lnTo>
                <a:lnTo>
                  <a:pt x="55" y="153"/>
                </a:lnTo>
                <a:lnTo>
                  <a:pt x="59" y="149"/>
                </a:lnTo>
                <a:lnTo>
                  <a:pt x="61" y="152"/>
                </a:lnTo>
                <a:lnTo>
                  <a:pt x="49" y="109"/>
                </a:lnTo>
                <a:lnTo>
                  <a:pt x="43" y="110"/>
                </a:lnTo>
                <a:lnTo>
                  <a:pt x="49" y="110"/>
                </a:lnTo>
                <a:lnTo>
                  <a:pt x="49" y="104"/>
                </a:lnTo>
                <a:lnTo>
                  <a:pt x="49" y="103"/>
                </a:lnTo>
                <a:lnTo>
                  <a:pt x="43" y="72"/>
                </a:lnTo>
                <a:lnTo>
                  <a:pt x="42" y="70"/>
                </a:lnTo>
                <a:lnTo>
                  <a:pt x="11" y="15"/>
                </a:lnTo>
                <a:lnTo>
                  <a:pt x="6" y="18"/>
                </a:lnTo>
                <a:lnTo>
                  <a:pt x="12" y="18"/>
                </a:lnTo>
                <a:lnTo>
                  <a:pt x="12" y="6"/>
                </a:lnTo>
                <a:lnTo>
                  <a:pt x="6" y="6"/>
                </a:lnTo>
                <a:lnTo>
                  <a:pt x="4" y="11"/>
                </a:lnTo>
                <a:lnTo>
                  <a:pt x="6" y="12"/>
                </a:lnTo>
                <a:lnTo>
                  <a:pt x="8" y="11"/>
                </a:lnTo>
                <a:lnTo>
                  <a:pt x="10" y="10"/>
                </a:lnTo>
                <a:lnTo>
                  <a:pt x="3" y="11"/>
                </a:lnTo>
                <a:lnTo>
                  <a:pt x="40" y="41"/>
                </a:lnTo>
                <a:lnTo>
                  <a:pt x="41" y="41"/>
                </a:lnTo>
                <a:lnTo>
                  <a:pt x="41" y="42"/>
                </a:lnTo>
                <a:lnTo>
                  <a:pt x="133" y="79"/>
                </a:lnTo>
                <a:lnTo>
                  <a:pt x="134" y="79"/>
                </a:lnTo>
                <a:lnTo>
                  <a:pt x="238" y="97"/>
                </a:lnTo>
                <a:lnTo>
                  <a:pt x="239" y="91"/>
                </a:lnTo>
                <a:lnTo>
                  <a:pt x="238" y="97"/>
                </a:lnTo>
                <a:lnTo>
                  <a:pt x="263" y="104"/>
                </a:lnTo>
                <a:lnTo>
                  <a:pt x="264" y="104"/>
                </a:lnTo>
                <a:lnTo>
                  <a:pt x="441" y="104"/>
                </a:lnTo>
                <a:lnTo>
                  <a:pt x="441" y="92"/>
                </a:lnTo>
                <a:lnTo>
                  <a:pt x="264" y="92"/>
                </a:lnTo>
                <a:lnTo>
                  <a:pt x="264" y="98"/>
                </a:lnTo>
                <a:lnTo>
                  <a:pt x="266" y="93"/>
                </a:lnTo>
                <a:lnTo>
                  <a:pt x="241" y="86"/>
                </a:lnTo>
                <a:lnTo>
                  <a:pt x="240" y="85"/>
                </a:lnTo>
                <a:lnTo>
                  <a:pt x="136" y="67"/>
                </a:lnTo>
                <a:lnTo>
                  <a:pt x="135" y="73"/>
                </a:lnTo>
                <a:lnTo>
                  <a:pt x="138" y="68"/>
                </a:lnTo>
                <a:lnTo>
                  <a:pt x="46" y="31"/>
                </a:lnTo>
                <a:lnTo>
                  <a:pt x="43" y="36"/>
                </a:lnTo>
                <a:lnTo>
                  <a:pt x="47" y="31"/>
                </a:lnTo>
                <a:lnTo>
                  <a:pt x="10" y="1"/>
                </a:lnTo>
                <a:lnTo>
                  <a:pt x="8" y="1"/>
                </a:lnTo>
                <a:lnTo>
                  <a:pt x="6" y="0"/>
                </a:lnTo>
                <a:lnTo>
                  <a:pt x="4" y="1"/>
                </a:lnTo>
                <a:lnTo>
                  <a:pt x="2" y="2"/>
                </a:lnTo>
                <a:lnTo>
                  <a:pt x="0" y="6"/>
                </a:lnTo>
                <a:lnTo>
                  <a:pt x="0" y="6"/>
                </a:lnTo>
                <a:lnTo>
                  <a:pt x="0" y="18"/>
                </a:lnTo>
                <a:lnTo>
                  <a:pt x="0" y="18"/>
                </a:lnTo>
                <a:lnTo>
                  <a:pt x="2" y="22"/>
                </a:lnTo>
                <a:lnTo>
                  <a:pt x="33" y="77"/>
                </a:lnTo>
                <a:lnTo>
                  <a:pt x="37" y="73"/>
                </a:lnTo>
                <a:lnTo>
                  <a:pt x="32" y="74"/>
                </a:lnTo>
                <a:lnTo>
                  <a:pt x="38" y="105"/>
                </a:lnTo>
                <a:lnTo>
                  <a:pt x="43" y="104"/>
                </a:lnTo>
                <a:lnTo>
                  <a:pt x="37" y="104"/>
                </a:lnTo>
                <a:lnTo>
                  <a:pt x="37" y="110"/>
                </a:lnTo>
                <a:lnTo>
                  <a:pt x="38" y="112"/>
                </a:lnTo>
                <a:lnTo>
                  <a:pt x="50" y="155"/>
                </a:lnTo>
                <a:lnTo>
                  <a:pt x="51" y="157"/>
                </a:lnTo>
                <a:lnTo>
                  <a:pt x="52" y="158"/>
                </a:lnTo>
                <a:lnTo>
                  <a:pt x="89" y="182"/>
                </a:lnTo>
                <a:lnTo>
                  <a:pt x="88" y="181"/>
                </a:lnTo>
                <a:lnTo>
                  <a:pt x="92" y="177"/>
                </a:lnTo>
                <a:lnTo>
                  <a:pt x="87" y="178"/>
                </a:lnTo>
                <a:lnTo>
                  <a:pt x="99" y="240"/>
                </a:lnTo>
                <a:lnTo>
                  <a:pt x="105" y="270"/>
                </a:lnTo>
                <a:lnTo>
                  <a:pt x="110" y="269"/>
                </a:lnTo>
                <a:lnTo>
                  <a:pt x="104" y="269"/>
                </a:lnTo>
                <a:lnTo>
                  <a:pt x="104" y="288"/>
                </a:lnTo>
                <a:lnTo>
                  <a:pt x="104" y="288"/>
                </a:lnTo>
                <a:lnTo>
                  <a:pt x="106" y="292"/>
                </a:lnTo>
                <a:lnTo>
                  <a:pt x="108" y="293"/>
                </a:lnTo>
                <a:lnTo>
                  <a:pt x="108" y="294"/>
                </a:lnTo>
                <a:lnTo>
                  <a:pt x="127" y="300"/>
                </a:lnTo>
                <a:lnTo>
                  <a:pt x="129" y="300"/>
                </a:lnTo>
                <a:lnTo>
                  <a:pt x="130" y="300"/>
                </a:lnTo>
                <a:lnTo>
                  <a:pt x="283" y="269"/>
                </a:lnTo>
                <a:lnTo>
                  <a:pt x="284" y="268"/>
                </a:lnTo>
                <a:lnTo>
                  <a:pt x="286" y="268"/>
                </a:lnTo>
                <a:lnTo>
                  <a:pt x="292" y="262"/>
                </a:lnTo>
                <a:lnTo>
                  <a:pt x="290" y="262"/>
                </a:lnTo>
                <a:lnTo>
                  <a:pt x="288" y="257"/>
                </a:lnTo>
                <a:lnTo>
                  <a:pt x="289" y="263"/>
                </a:lnTo>
                <a:lnTo>
                  <a:pt x="320" y="257"/>
                </a:lnTo>
                <a:lnTo>
                  <a:pt x="317" y="256"/>
                </a:lnTo>
                <a:lnTo>
                  <a:pt x="319" y="257"/>
                </a:lnTo>
                <a:lnTo>
                  <a:pt x="319" y="251"/>
                </a:lnTo>
                <a:lnTo>
                  <a:pt x="316" y="256"/>
                </a:lnTo>
                <a:lnTo>
                  <a:pt x="322" y="262"/>
                </a:lnTo>
                <a:lnTo>
                  <a:pt x="323" y="262"/>
                </a:lnTo>
                <a:lnTo>
                  <a:pt x="325" y="263"/>
                </a:lnTo>
                <a:lnTo>
                  <a:pt x="327" y="262"/>
                </a:lnTo>
                <a:lnTo>
                  <a:pt x="328" y="263"/>
                </a:lnTo>
                <a:lnTo>
                  <a:pt x="340" y="257"/>
                </a:lnTo>
                <a:lnTo>
                  <a:pt x="337" y="257"/>
                </a:lnTo>
                <a:lnTo>
                  <a:pt x="339" y="256"/>
                </a:lnTo>
                <a:lnTo>
                  <a:pt x="337" y="251"/>
                </a:lnTo>
                <a:lnTo>
                  <a:pt x="336" y="257"/>
                </a:lnTo>
                <a:lnTo>
                  <a:pt x="361" y="263"/>
                </a:lnTo>
                <a:lnTo>
                  <a:pt x="362" y="263"/>
                </a:lnTo>
                <a:lnTo>
                  <a:pt x="364" y="262"/>
                </a:lnTo>
                <a:lnTo>
                  <a:pt x="366" y="262"/>
                </a:lnTo>
                <a:lnTo>
                  <a:pt x="378" y="250"/>
                </a:lnTo>
                <a:lnTo>
                  <a:pt x="374" y="251"/>
                </a:lnTo>
                <a:lnTo>
                  <a:pt x="376" y="250"/>
                </a:lnTo>
                <a:lnTo>
                  <a:pt x="374" y="245"/>
                </a:lnTo>
                <a:lnTo>
                  <a:pt x="372" y="251"/>
                </a:lnTo>
                <a:lnTo>
                  <a:pt x="390" y="257"/>
                </a:lnTo>
                <a:lnTo>
                  <a:pt x="392" y="257"/>
                </a:lnTo>
                <a:lnTo>
                  <a:pt x="405" y="257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3" name=""/>
          <p:cNvSpPr/>
          <p:nvPr/>
        </p:nvSpPr>
        <p:spPr>
          <a:xfrm>
            <a:off x="7696080" y="2867040"/>
            <a:ext cx="239760" cy="446040"/>
          </a:xfrm>
          <a:custGeom>
            <a:avLst/>
            <a:gdLst/>
            <a:ahLst/>
            <a:rect l="l" t="t" r="r" b="b"/>
            <a:pathLst>
              <a:path w="147" h="281">
                <a:moveTo>
                  <a:pt x="12" y="232"/>
                </a:moveTo>
                <a:lnTo>
                  <a:pt x="0" y="232"/>
                </a:lnTo>
                <a:lnTo>
                  <a:pt x="0" y="244"/>
                </a:lnTo>
                <a:lnTo>
                  <a:pt x="0" y="256"/>
                </a:lnTo>
                <a:lnTo>
                  <a:pt x="0" y="256"/>
                </a:lnTo>
                <a:lnTo>
                  <a:pt x="2" y="260"/>
                </a:lnTo>
                <a:lnTo>
                  <a:pt x="3" y="261"/>
                </a:lnTo>
                <a:lnTo>
                  <a:pt x="15" y="274"/>
                </a:lnTo>
                <a:lnTo>
                  <a:pt x="16" y="275"/>
                </a:lnTo>
                <a:lnTo>
                  <a:pt x="28" y="281"/>
                </a:lnTo>
                <a:lnTo>
                  <a:pt x="28" y="280"/>
                </a:lnTo>
                <a:lnTo>
                  <a:pt x="30" y="281"/>
                </a:lnTo>
                <a:lnTo>
                  <a:pt x="32" y="281"/>
                </a:lnTo>
                <a:lnTo>
                  <a:pt x="69" y="269"/>
                </a:lnTo>
                <a:lnTo>
                  <a:pt x="69" y="268"/>
                </a:lnTo>
                <a:lnTo>
                  <a:pt x="71" y="267"/>
                </a:lnTo>
                <a:lnTo>
                  <a:pt x="73" y="263"/>
                </a:lnTo>
                <a:lnTo>
                  <a:pt x="73" y="256"/>
                </a:lnTo>
                <a:lnTo>
                  <a:pt x="67" y="256"/>
                </a:lnTo>
                <a:lnTo>
                  <a:pt x="67" y="262"/>
                </a:lnTo>
                <a:lnTo>
                  <a:pt x="69" y="261"/>
                </a:lnTo>
                <a:lnTo>
                  <a:pt x="71" y="260"/>
                </a:lnTo>
                <a:lnTo>
                  <a:pt x="67" y="262"/>
                </a:lnTo>
                <a:lnTo>
                  <a:pt x="85" y="262"/>
                </a:lnTo>
                <a:lnTo>
                  <a:pt x="85" y="262"/>
                </a:lnTo>
                <a:lnTo>
                  <a:pt x="87" y="261"/>
                </a:lnTo>
                <a:lnTo>
                  <a:pt x="89" y="260"/>
                </a:lnTo>
                <a:lnTo>
                  <a:pt x="91" y="258"/>
                </a:lnTo>
                <a:lnTo>
                  <a:pt x="98" y="234"/>
                </a:lnTo>
                <a:lnTo>
                  <a:pt x="98" y="232"/>
                </a:lnTo>
                <a:lnTo>
                  <a:pt x="98" y="158"/>
                </a:lnTo>
                <a:lnTo>
                  <a:pt x="92" y="158"/>
                </a:lnTo>
                <a:lnTo>
                  <a:pt x="96" y="162"/>
                </a:lnTo>
                <a:lnTo>
                  <a:pt x="96" y="163"/>
                </a:lnTo>
                <a:lnTo>
                  <a:pt x="120" y="139"/>
                </a:lnTo>
                <a:lnTo>
                  <a:pt x="120" y="139"/>
                </a:lnTo>
                <a:lnTo>
                  <a:pt x="145" y="102"/>
                </a:lnTo>
                <a:lnTo>
                  <a:pt x="145" y="101"/>
                </a:lnTo>
                <a:lnTo>
                  <a:pt x="147" y="97"/>
                </a:lnTo>
                <a:lnTo>
                  <a:pt x="147" y="79"/>
                </a:lnTo>
                <a:lnTo>
                  <a:pt x="147" y="79"/>
                </a:lnTo>
                <a:lnTo>
                  <a:pt x="145" y="75"/>
                </a:lnTo>
                <a:lnTo>
                  <a:pt x="145" y="75"/>
                </a:lnTo>
                <a:lnTo>
                  <a:pt x="126" y="56"/>
                </a:lnTo>
                <a:lnTo>
                  <a:pt x="122" y="60"/>
                </a:lnTo>
                <a:lnTo>
                  <a:pt x="127" y="57"/>
                </a:lnTo>
                <a:lnTo>
                  <a:pt x="115" y="33"/>
                </a:lnTo>
                <a:lnTo>
                  <a:pt x="114" y="31"/>
                </a:lnTo>
                <a:lnTo>
                  <a:pt x="71" y="0"/>
                </a:lnTo>
                <a:lnTo>
                  <a:pt x="64" y="10"/>
                </a:lnTo>
                <a:lnTo>
                  <a:pt x="107" y="41"/>
                </a:lnTo>
                <a:lnTo>
                  <a:pt x="110" y="36"/>
                </a:lnTo>
                <a:lnTo>
                  <a:pt x="106" y="39"/>
                </a:lnTo>
                <a:lnTo>
                  <a:pt x="118" y="63"/>
                </a:lnTo>
                <a:lnTo>
                  <a:pt x="119" y="65"/>
                </a:lnTo>
                <a:lnTo>
                  <a:pt x="138" y="84"/>
                </a:lnTo>
                <a:lnTo>
                  <a:pt x="141" y="79"/>
                </a:lnTo>
                <a:lnTo>
                  <a:pt x="135" y="79"/>
                </a:lnTo>
                <a:lnTo>
                  <a:pt x="135" y="97"/>
                </a:lnTo>
                <a:lnTo>
                  <a:pt x="141" y="97"/>
                </a:lnTo>
                <a:lnTo>
                  <a:pt x="137" y="93"/>
                </a:lnTo>
                <a:lnTo>
                  <a:pt x="112" y="130"/>
                </a:lnTo>
                <a:lnTo>
                  <a:pt x="116" y="134"/>
                </a:lnTo>
                <a:lnTo>
                  <a:pt x="113" y="130"/>
                </a:lnTo>
                <a:lnTo>
                  <a:pt x="89" y="154"/>
                </a:lnTo>
                <a:lnTo>
                  <a:pt x="88" y="154"/>
                </a:lnTo>
                <a:lnTo>
                  <a:pt x="86" y="158"/>
                </a:lnTo>
                <a:lnTo>
                  <a:pt x="86" y="158"/>
                </a:lnTo>
                <a:lnTo>
                  <a:pt x="86" y="232"/>
                </a:lnTo>
                <a:lnTo>
                  <a:pt x="92" y="232"/>
                </a:lnTo>
                <a:lnTo>
                  <a:pt x="87" y="231"/>
                </a:lnTo>
                <a:lnTo>
                  <a:pt x="80" y="255"/>
                </a:lnTo>
                <a:lnTo>
                  <a:pt x="85" y="250"/>
                </a:lnTo>
                <a:lnTo>
                  <a:pt x="83" y="251"/>
                </a:lnTo>
                <a:lnTo>
                  <a:pt x="81" y="252"/>
                </a:lnTo>
                <a:lnTo>
                  <a:pt x="79" y="256"/>
                </a:lnTo>
                <a:lnTo>
                  <a:pt x="85" y="256"/>
                </a:lnTo>
                <a:lnTo>
                  <a:pt x="85" y="250"/>
                </a:lnTo>
                <a:lnTo>
                  <a:pt x="67" y="250"/>
                </a:lnTo>
                <a:lnTo>
                  <a:pt x="67" y="250"/>
                </a:lnTo>
                <a:lnTo>
                  <a:pt x="65" y="251"/>
                </a:lnTo>
                <a:lnTo>
                  <a:pt x="63" y="252"/>
                </a:lnTo>
                <a:lnTo>
                  <a:pt x="61" y="256"/>
                </a:lnTo>
                <a:lnTo>
                  <a:pt x="61" y="256"/>
                </a:lnTo>
                <a:lnTo>
                  <a:pt x="61" y="263"/>
                </a:lnTo>
                <a:lnTo>
                  <a:pt x="65" y="258"/>
                </a:lnTo>
                <a:lnTo>
                  <a:pt x="63" y="259"/>
                </a:lnTo>
                <a:lnTo>
                  <a:pt x="61" y="263"/>
                </a:lnTo>
                <a:lnTo>
                  <a:pt x="67" y="263"/>
                </a:lnTo>
                <a:lnTo>
                  <a:pt x="65" y="258"/>
                </a:lnTo>
                <a:lnTo>
                  <a:pt x="28" y="270"/>
                </a:lnTo>
                <a:lnTo>
                  <a:pt x="32" y="270"/>
                </a:lnTo>
                <a:lnTo>
                  <a:pt x="30" y="269"/>
                </a:lnTo>
                <a:lnTo>
                  <a:pt x="30" y="275"/>
                </a:lnTo>
                <a:lnTo>
                  <a:pt x="33" y="270"/>
                </a:lnTo>
                <a:lnTo>
                  <a:pt x="21" y="264"/>
                </a:lnTo>
                <a:lnTo>
                  <a:pt x="18" y="269"/>
                </a:lnTo>
                <a:lnTo>
                  <a:pt x="22" y="265"/>
                </a:lnTo>
                <a:lnTo>
                  <a:pt x="10" y="252"/>
                </a:lnTo>
                <a:lnTo>
                  <a:pt x="6" y="256"/>
                </a:lnTo>
                <a:lnTo>
                  <a:pt x="12" y="256"/>
                </a:lnTo>
                <a:lnTo>
                  <a:pt x="12" y="244"/>
                </a:lnTo>
                <a:lnTo>
                  <a:pt x="12" y="232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4" name=""/>
          <p:cNvSpPr/>
          <p:nvPr/>
        </p:nvSpPr>
        <p:spPr>
          <a:xfrm>
            <a:off x="7567560" y="2979720"/>
            <a:ext cx="304920" cy="341280"/>
          </a:xfrm>
          <a:custGeom>
            <a:avLst/>
            <a:gdLst/>
            <a:ahLst/>
            <a:rect l="l" t="t" r="r" b="b"/>
            <a:pathLst>
              <a:path w="187" h="215">
                <a:moveTo>
                  <a:pt x="11" y="0"/>
                </a:moveTo>
                <a:lnTo>
                  <a:pt x="0" y="3"/>
                </a:lnTo>
                <a:lnTo>
                  <a:pt x="6" y="28"/>
                </a:lnTo>
                <a:lnTo>
                  <a:pt x="7" y="30"/>
                </a:lnTo>
                <a:lnTo>
                  <a:pt x="26" y="61"/>
                </a:lnTo>
                <a:lnTo>
                  <a:pt x="26" y="61"/>
                </a:lnTo>
                <a:lnTo>
                  <a:pt x="27" y="62"/>
                </a:lnTo>
                <a:lnTo>
                  <a:pt x="112" y="111"/>
                </a:lnTo>
                <a:lnTo>
                  <a:pt x="115" y="106"/>
                </a:lnTo>
                <a:lnTo>
                  <a:pt x="112" y="111"/>
                </a:lnTo>
                <a:lnTo>
                  <a:pt x="137" y="129"/>
                </a:lnTo>
                <a:lnTo>
                  <a:pt x="140" y="124"/>
                </a:lnTo>
                <a:lnTo>
                  <a:pt x="135" y="125"/>
                </a:lnTo>
                <a:lnTo>
                  <a:pt x="141" y="156"/>
                </a:lnTo>
                <a:lnTo>
                  <a:pt x="142" y="159"/>
                </a:lnTo>
                <a:lnTo>
                  <a:pt x="160" y="189"/>
                </a:lnTo>
                <a:lnTo>
                  <a:pt x="160" y="190"/>
                </a:lnTo>
                <a:lnTo>
                  <a:pt x="179" y="215"/>
                </a:lnTo>
                <a:lnTo>
                  <a:pt x="187" y="206"/>
                </a:lnTo>
                <a:lnTo>
                  <a:pt x="168" y="181"/>
                </a:lnTo>
                <a:lnTo>
                  <a:pt x="164" y="185"/>
                </a:lnTo>
                <a:lnTo>
                  <a:pt x="169" y="181"/>
                </a:lnTo>
                <a:lnTo>
                  <a:pt x="151" y="151"/>
                </a:lnTo>
                <a:lnTo>
                  <a:pt x="146" y="155"/>
                </a:lnTo>
                <a:lnTo>
                  <a:pt x="152" y="154"/>
                </a:lnTo>
                <a:lnTo>
                  <a:pt x="146" y="123"/>
                </a:lnTo>
                <a:lnTo>
                  <a:pt x="144" y="120"/>
                </a:lnTo>
                <a:lnTo>
                  <a:pt x="144" y="119"/>
                </a:lnTo>
                <a:lnTo>
                  <a:pt x="119" y="101"/>
                </a:lnTo>
                <a:lnTo>
                  <a:pt x="118" y="101"/>
                </a:lnTo>
                <a:lnTo>
                  <a:pt x="33" y="52"/>
                </a:lnTo>
                <a:lnTo>
                  <a:pt x="30" y="57"/>
                </a:lnTo>
                <a:lnTo>
                  <a:pt x="35" y="53"/>
                </a:lnTo>
                <a:lnTo>
                  <a:pt x="16" y="22"/>
                </a:lnTo>
                <a:lnTo>
                  <a:pt x="11" y="26"/>
                </a:lnTo>
                <a:lnTo>
                  <a:pt x="17" y="25"/>
                </a:lnTo>
                <a:lnTo>
                  <a:pt x="11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5" name=""/>
          <p:cNvSpPr/>
          <p:nvPr/>
        </p:nvSpPr>
        <p:spPr>
          <a:xfrm>
            <a:off x="7724880" y="3297240"/>
            <a:ext cx="511200" cy="200160"/>
          </a:xfrm>
          <a:custGeom>
            <a:avLst/>
            <a:gdLst/>
            <a:ahLst/>
            <a:rect l="l" t="t" r="r" b="b"/>
            <a:pathLst>
              <a:path w="313" h="126">
                <a:moveTo>
                  <a:pt x="16" y="9"/>
                </a:moveTo>
                <a:lnTo>
                  <a:pt x="9" y="0"/>
                </a:lnTo>
                <a:lnTo>
                  <a:pt x="3" y="6"/>
                </a:lnTo>
                <a:lnTo>
                  <a:pt x="2" y="6"/>
                </a:lnTo>
                <a:lnTo>
                  <a:pt x="0" y="10"/>
                </a:lnTo>
                <a:lnTo>
                  <a:pt x="0" y="53"/>
                </a:lnTo>
                <a:lnTo>
                  <a:pt x="0" y="53"/>
                </a:lnTo>
                <a:lnTo>
                  <a:pt x="2" y="57"/>
                </a:lnTo>
                <a:lnTo>
                  <a:pt x="3" y="58"/>
                </a:lnTo>
                <a:lnTo>
                  <a:pt x="58" y="113"/>
                </a:lnTo>
                <a:lnTo>
                  <a:pt x="59" y="113"/>
                </a:lnTo>
                <a:lnTo>
                  <a:pt x="60" y="114"/>
                </a:lnTo>
                <a:lnTo>
                  <a:pt x="109" y="126"/>
                </a:lnTo>
                <a:lnTo>
                  <a:pt x="110" y="126"/>
                </a:lnTo>
                <a:lnTo>
                  <a:pt x="135" y="126"/>
                </a:lnTo>
                <a:lnTo>
                  <a:pt x="135" y="126"/>
                </a:lnTo>
                <a:lnTo>
                  <a:pt x="137" y="125"/>
                </a:lnTo>
                <a:lnTo>
                  <a:pt x="139" y="125"/>
                </a:lnTo>
                <a:lnTo>
                  <a:pt x="145" y="119"/>
                </a:lnTo>
                <a:lnTo>
                  <a:pt x="141" y="114"/>
                </a:lnTo>
                <a:lnTo>
                  <a:pt x="139" y="119"/>
                </a:lnTo>
                <a:lnTo>
                  <a:pt x="141" y="120"/>
                </a:lnTo>
                <a:lnTo>
                  <a:pt x="143" y="119"/>
                </a:lnTo>
                <a:lnTo>
                  <a:pt x="139" y="120"/>
                </a:lnTo>
                <a:lnTo>
                  <a:pt x="151" y="126"/>
                </a:lnTo>
                <a:lnTo>
                  <a:pt x="151" y="125"/>
                </a:lnTo>
                <a:lnTo>
                  <a:pt x="153" y="126"/>
                </a:lnTo>
                <a:lnTo>
                  <a:pt x="155" y="126"/>
                </a:lnTo>
                <a:lnTo>
                  <a:pt x="210" y="108"/>
                </a:lnTo>
                <a:lnTo>
                  <a:pt x="210" y="107"/>
                </a:lnTo>
                <a:lnTo>
                  <a:pt x="212" y="106"/>
                </a:lnTo>
                <a:lnTo>
                  <a:pt x="213" y="106"/>
                </a:lnTo>
                <a:lnTo>
                  <a:pt x="232" y="75"/>
                </a:lnTo>
                <a:lnTo>
                  <a:pt x="233" y="71"/>
                </a:lnTo>
                <a:lnTo>
                  <a:pt x="233" y="59"/>
                </a:lnTo>
                <a:lnTo>
                  <a:pt x="227" y="59"/>
                </a:lnTo>
                <a:lnTo>
                  <a:pt x="232" y="62"/>
                </a:lnTo>
                <a:lnTo>
                  <a:pt x="238" y="50"/>
                </a:lnTo>
                <a:lnTo>
                  <a:pt x="239" y="47"/>
                </a:lnTo>
                <a:lnTo>
                  <a:pt x="239" y="41"/>
                </a:lnTo>
                <a:lnTo>
                  <a:pt x="233" y="41"/>
                </a:lnTo>
                <a:lnTo>
                  <a:pt x="238" y="44"/>
                </a:lnTo>
                <a:lnTo>
                  <a:pt x="244" y="31"/>
                </a:lnTo>
                <a:lnTo>
                  <a:pt x="239" y="28"/>
                </a:lnTo>
                <a:lnTo>
                  <a:pt x="239" y="34"/>
                </a:lnTo>
                <a:lnTo>
                  <a:pt x="241" y="33"/>
                </a:lnTo>
                <a:lnTo>
                  <a:pt x="243" y="32"/>
                </a:lnTo>
                <a:lnTo>
                  <a:pt x="239" y="34"/>
                </a:lnTo>
                <a:lnTo>
                  <a:pt x="264" y="34"/>
                </a:lnTo>
                <a:lnTo>
                  <a:pt x="264" y="28"/>
                </a:lnTo>
                <a:lnTo>
                  <a:pt x="262" y="33"/>
                </a:lnTo>
                <a:lnTo>
                  <a:pt x="261" y="33"/>
                </a:lnTo>
                <a:lnTo>
                  <a:pt x="273" y="46"/>
                </a:lnTo>
                <a:lnTo>
                  <a:pt x="274" y="46"/>
                </a:lnTo>
                <a:lnTo>
                  <a:pt x="276" y="47"/>
                </a:lnTo>
                <a:lnTo>
                  <a:pt x="294" y="47"/>
                </a:lnTo>
                <a:lnTo>
                  <a:pt x="294" y="47"/>
                </a:lnTo>
                <a:lnTo>
                  <a:pt x="296" y="46"/>
                </a:lnTo>
                <a:lnTo>
                  <a:pt x="298" y="46"/>
                </a:lnTo>
                <a:lnTo>
                  <a:pt x="311" y="27"/>
                </a:lnTo>
                <a:lnTo>
                  <a:pt x="311" y="26"/>
                </a:lnTo>
                <a:lnTo>
                  <a:pt x="313" y="22"/>
                </a:lnTo>
                <a:lnTo>
                  <a:pt x="311" y="18"/>
                </a:lnTo>
                <a:lnTo>
                  <a:pt x="311" y="17"/>
                </a:lnTo>
                <a:lnTo>
                  <a:pt x="304" y="11"/>
                </a:lnTo>
                <a:lnTo>
                  <a:pt x="297" y="21"/>
                </a:lnTo>
                <a:lnTo>
                  <a:pt x="304" y="27"/>
                </a:lnTo>
                <a:lnTo>
                  <a:pt x="303" y="18"/>
                </a:lnTo>
                <a:lnTo>
                  <a:pt x="301" y="22"/>
                </a:lnTo>
                <a:lnTo>
                  <a:pt x="303" y="26"/>
                </a:lnTo>
                <a:lnTo>
                  <a:pt x="307" y="22"/>
                </a:lnTo>
                <a:lnTo>
                  <a:pt x="303" y="18"/>
                </a:lnTo>
                <a:lnTo>
                  <a:pt x="290" y="37"/>
                </a:lnTo>
                <a:lnTo>
                  <a:pt x="294" y="35"/>
                </a:lnTo>
                <a:lnTo>
                  <a:pt x="292" y="36"/>
                </a:lnTo>
                <a:lnTo>
                  <a:pt x="294" y="41"/>
                </a:lnTo>
                <a:lnTo>
                  <a:pt x="294" y="35"/>
                </a:lnTo>
                <a:lnTo>
                  <a:pt x="276" y="35"/>
                </a:lnTo>
                <a:lnTo>
                  <a:pt x="278" y="36"/>
                </a:lnTo>
                <a:lnTo>
                  <a:pt x="276" y="41"/>
                </a:lnTo>
                <a:lnTo>
                  <a:pt x="280" y="37"/>
                </a:lnTo>
                <a:lnTo>
                  <a:pt x="268" y="24"/>
                </a:lnTo>
                <a:lnTo>
                  <a:pt x="266" y="23"/>
                </a:lnTo>
                <a:lnTo>
                  <a:pt x="264" y="22"/>
                </a:lnTo>
                <a:lnTo>
                  <a:pt x="239" y="22"/>
                </a:lnTo>
                <a:lnTo>
                  <a:pt x="239" y="22"/>
                </a:lnTo>
                <a:lnTo>
                  <a:pt x="237" y="23"/>
                </a:lnTo>
                <a:lnTo>
                  <a:pt x="235" y="24"/>
                </a:lnTo>
                <a:lnTo>
                  <a:pt x="234" y="25"/>
                </a:lnTo>
                <a:lnTo>
                  <a:pt x="228" y="38"/>
                </a:lnTo>
                <a:lnTo>
                  <a:pt x="227" y="41"/>
                </a:lnTo>
                <a:lnTo>
                  <a:pt x="227" y="41"/>
                </a:lnTo>
                <a:lnTo>
                  <a:pt x="227" y="47"/>
                </a:lnTo>
                <a:lnTo>
                  <a:pt x="233" y="47"/>
                </a:lnTo>
                <a:lnTo>
                  <a:pt x="229" y="44"/>
                </a:lnTo>
                <a:lnTo>
                  <a:pt x="223" y="56"/>
                </a:lnTo>
                <a:lnTo>
                  <a:pt x="221" y="59"/>
                </a:lnTo>
                <a:lnTo>
                  <a:pt x="221" y="59"/>
                </a:lnTo>
                <a:lnTo>
                  <a:pt x="221" y="71"/>
                </a:lnTo>
                <a:lnTo>
                  <a:pt x="227" y="71"/>
                </a:lnTo>
                <a:lnTo>
                  <a:pt x="223" y="67"/>
                </a:lnTo>
                <a:lnTo>
                  <a:pt x="204" y="98"/>
                </a:lnTo>
                <a:lnTo>
                  <a:pt x="208" y="102"/>
                </a:lnTo>
                <a:lnTo>
                  <a:pt x="206" y="97"/>
                </a:lnTo>
                <a:lnTo>
                  <a:pt x="151" y="115"/>
                </a:lnTo>
                <a:lnTo>
                  <a:pt x="155" y="115"/>
                </a:lnTo>
                <a:lnTo>
                  <a:pt x="153" y="114"/>
                </a:lnTo>
                <a:lnTo>
                  <a:pt x="153" y="120"/>
                </a:lnTo>
                <a:lnTo>
                  <a:pt x="156" y="115"/>
                </a:lnTo>
                <a:lnTo>
                  <a:pt x="144" y="109"/>
                </a:lnTo>
                <a:lnTo>
                  <a:pt x="143" y="109"/>
                </a:lnTo>
                <a:lnTo>
                  <a:pt x="141" y="108"/>
                </a:lnTo>
                <a:lnTo>
                  <a:pt x="139" y="109"/>
                </a:lnTo>
                <a:lnTo>
                  <a:pt x="138" y="110"/>
                </a:lnTo>
                <a:lnTo>
                  <a:pt x="132" y="116"/>
                </a:lnTo>
                <a:lnTo>
                  <a:pt x="135" y="114"/>
                </a:lnTo>
                <a:lnTo>
                  <a:pt x="133" y="115"/>
                </a:lnTo>
                <a:lnTo>
                  <a:pt x="135" y="120"/>
                </a:lnTo>
                <a:lnTo>
                  <a:pt x="135" y="114"/>
                </a:lnTo>
                <a:lnTo>
                  <a:pt x="110" y="114"/>
                </a:lnTo>
                <a:lnTo>
                  <a:pt x="110" y="120"/>
                </a:lnTo>
                <a:lnTo>
                  <a:pt x="112" y="115"/>
                </a:lnTo>
                <a:lnTo>
                  <a:pt x="63" y="103"/>
                </a:lnTo>
                <a:lnTo>
                  <a:pt x="61" y="108"/>
                </a:lnTo>
                <a:lnTo>
                  <a:pt x="65" y="104"/>
                </a:lnTo>
                <a:lnTo>
                  <a:pt x="10" y="49"/>
                </a:lnTo>
                <a:lnTo>
                  <a:pt x="6" y="53"/>
                </a:lnTo>
                <a:lnTo>
                  <a:pt x="12" y="53"/>
                </a:lnTo>
                <a:lnTo>
                  <a:pt x="12" y="10"/>
                </a:lnTo>
                <a:lnTo>
                  <a:pt x="6" y="10"/>
                </a:lnTo>
                <a:lnTo>
                  <a:pt x="10" y="15"/>
                </a:lnTo>
                <a:lnTo>
                  <a:pt x="16" y="9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6" name=""/>
          <p:cNvSpPr/>
          <p:nvPr/>
        </p:nvSpPr>
        <p:spPr>
          <a:xfrm>
            <a:off x="7089840" y="3230640"/>
            <a:ext cx="282600" cy="209520"/>
          </a:xfrm>
          <a:custGeom>
            <a:avLst/>
            <a:gdLst/>
            <a:ahLst/>
            <a:rect l="l" t="t" r="r" b="b"/>
            <a:pathLst>
              <a:path w="173" h="132">
                <a:moveTo>
                  <a:pt x="9" y="0"/>
                </a:moveTo>
                <a:lnTo>
                  <a:pt x="0" y="6"/>
                </a:lnTo>
                <a:lnTo>
                  <a:pt x="12" y="30"/>
                </a:lnTo>
                <a:lnTo>
                  <a:pt x="30" y="67"/>
                </a:lnTo>
                <a:lnTo>
                  <a:pt x="34" y="64"/>
                </a:lnTo>
                <a:lnTo>
                  <a:pt x="29" y="66"/>
                </a:lnTo>
                <a:lnTo>
                  <a:pt x="48" y="128"/>
                </a:lnTo>
                <a:lnTo>
                  <a:pt x="49" y="130"/>
                </a:lnTo>
                <a:lnTo>
                  <a:pt x="51" y="131"/>
                </a:lnTo>
                <a:lnTo>
                  <a:pt x="53" y="132"/>
                </a:lnTo>
                <a:lnTo>
                  <a:pt x="55" y="131"/>
                </a:lnTo>
                <a:lnTo>
                  <a:pt x="57" y="131"/>
                </a:lnTo>
                <a:lnTo>
                  <a:pt x="75" y="112"/>
                </a:lnTo>
                <a:lnTo>
                  <a:pt x="71" y="107"/>
                </a:lnTo>
                <a:lnTo>
                  <a:pt x="74" y="112"/>
                </a:lnTo>
                <a:lnTo>
                  <a:pt x="105" y="94"/>
                </a:lnTo>
                <a:lnTo>
                  <a:pt x="102" y="89"/>
                </a:lnTo>
                <a:lnTo>
                  <a:pt x="104" y="95"/>
                </a:lnTo>
                <a:lnTo>
                  <a:pt x="141" y="82"/>
                </a:lnTo>
                <a:lnTo>
                  <a:pt x="141" y="81"/>
                </a:lnTo>
                <a:lnTo>
                  <a:pt x="143" y="80"/>
                </a:lnTo>
                <a:lnTo>
                  <a:pt x="144" y="78"/>
                </a:lnTo>
                <a:lnTo>
                  <a:pt x="162" y="29"/>
                </a:lnTo>
                <a:lnTo>
                  <a:pt x="157" y="27"/>
                </a:lnTo>
                <a:lnTo>
                  <a:pt x="161" y="31"/>
                </a:lnTo>
                <a:lnTo>
                  <a:pt x="161" y="32"/>
                </a:lnTo>
                <a:lnTo>
                  <a:pt x="173" y="20"/>
                </a:lnTo>
                <a:lnTo>
                  <a:pt x="166" y="11"/>
                </a:lnTo>
                <a:lnTo>
                  <a:pt x="154" y="23"/>
                </a:lnTo>
                <a:lnTo>
                  <a:pt x="153" y="23"/>
                </a:lnTo>
                <a:lnTo>
                  <a:pt x="151" y="27"/>
                </a:lnTo>
                <a:lnTo>
                  <a:pt x="152" y="25"/>
                </a:lnTo>
                <a:lnTo>
                  <a:pt x="134" y="74"/>
                </a:lnTo>
                <a:lnTo>
                  <a:pt x="137" y="71"/>
                </a:lnTo>
                <a:lnTo>
                  <a:pt x="135" y="72"/>
                </a:lnTo>
                <a:lnTo>
                  <a:pt x="133" y="76"/>
                </a:lnTo>
                <a:lnTo>
                  <a:pt x="139" y="76"/>
                </a:lnTo>
                <a:lnTo>
                  <a:pt x="137" y="71"/>
                </a:lnTo>
                <a:lnTo>
                  <a:pt x="100" y="84"/>
                </a:lnTo>
                <a:lnTo>
                  <a:pt x="99" y="84"/>
                </a:lnTo>
                <a:lnTo>
                  <a:pt x="68" y="102"/>
                </a:lnTo>
                <a:lnTo>
                  <a:pt x="68" y="103"/>
                </a:lnTo>
                <a:lnTo>
                  <a:pt x="50" y="122"/>
                </a:lnTo>
                <a:lnTo>
                  <a:pt x="57" y="122"/>
                </a:lnTo>
                <a:lnTo>
                  <a:pt x="55" y="121"/>
                </a:lnTo>
                <a:lnTo>
                  <a:pt x="53" y="120"/>
                </a:lnTo>
                <a:lnTo>
                  <a:pt x="51" y="121"/>
                </a:lnTo>
                <a:lnTo>
                  <a:pt x="53" y="126"/>
                </a:lnTo>
                <a:lnTo>
                  <a:pt x="59" y="125"/>
                </a:lnTo>
                <a:lnTo>
                  <a:pt x="40" y="63"/>
                </a:lnTo>
                <a:lnTo>
                  <a:pt x="39" y="61"/>
                </a:lnTo>
                <a:lnTo>
                  <a:pt x="21" y="24"/>
                </a:lnTo>
                <a:lnTo>
                  <a:pt x="9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7" name=""/>
          <p:cNvSpPr/>
          <p:nvPr/>
        </p:nvSpPr>
        <p:spPr>
          <a:xfrm>
            <a:off x="8377200" y="2017800"/>
            <a:ext cx="77760" cy="180720"/>
          </a:xfrm>
          <a:custGeom>
            <a:avLst/>
            <a:gdLst/>
            <a:ahLst/>
            <a:rect l="l" t="t" r="r" b="b"/>
            <a:pathLst>
              <a:path w="48" h="114">
                <a:moveTo>
                  <a:pt x="48" y="0"/>
                </a:moveTo>
                <a:lnTo>
                  <a:pt x="36" y="0"/>
                </a:lnTo>
                <a:lnTo>
                  <a:pt x="36" y="6"/>
                </a:lnTo>
                <a:lnTo>
                  <a:pt x="42" y="6"/>
                </a:lnTo>
                <a:lnTo>
                  <a:pt x="40" y="1"/>
                </a:lnTo>
                <a:lnTo>
                  <a:pt x="38" y="2"/>
                </a:lnTo>
                <a:lnTo>
                  <a:pt x="40" y="1"/>
                </a:lnTo>
                <a:lnTo>
                  <a:pt x="21" y="8"/>
                </a:lnTo>
                <a:lnTo>
                  <a:pt x="21" y="8"/>
                </a:lnTo>
                <a:lnTo>
                  <a:pt x="9" y="14"/>
                </a:lnTo>
                <a:lnTo>
                  <a:pt x="7" y="15"/>
                </a:lnTo>
                <a:lnTo>
                  <a:pt x="6" y="18"/>
                </a:lnTo>
                <a:lnTo>
                  <a:pt x="0" y="42"/>
                </a:lnTo>
                <a:lnTo>
                  <a:pt x="0" y="44"/>
                </a:lnTo>
                <a:lnTo>
                  <a:pt x="6" y="81"/>
                </a:lnTo>
                <a:lnTo>
                  <a:pt x="7" y="84"/>
                </a:lnTo>
                <a:lnTo>
                  <a:pt x="8" y="85"/>
                </a:lnTo>
                <a:lnTo>
                  <a:pt x="14" y="91"/>
                </a:lnTo>
                <a:lnTo>
                  <a:pt x="17" y="86"/>
                </a:lnTo>
                <a:lnTo>
                  <a:pt x="11" y="86"/>
                </a:lnTo>
                <a:lnTo>
                  <a:pt x="11" y="92"/>
                </a:lnTo>
                <a:lnTo>
                  <a:pt x="11" y="98"/>
                </a:lnTo>
                <a:lnTo>
                  <a:pt x="11" y="98"/>
                </a:lnTo>
                <a:lnTo>
                  <a:pt x="12" y="101"/>
                </a:lnTo>
                <a:lnTo>
                  <a:pt x="18" y="114"/>
                </a:lnTo>
                <a:lnTo>
                  <a:pt x="28" y="108"/>
                </a:lnTo>
                <a:lnTo>
                  <a:pt x="22" y="95"/>
                </a:lnTo>
                <a:lnTo>
                  <a:pt x="17" y="98"/>
                </a:lnTo>
                <a:lnTo>
                  <a:pt x="23" y="98"/>
                </a:lnTo>
                <a:lnTo>
                  <a:pt x="23" y="92"/>
                </a:lnTo>
                <a:lnTo>
                  <a:pt x="23" y="86"/>
                </a:lnTo>
                <a:lnTo>
                  <a:pt x="23" y="86"/>
                </a:lnTo>
                <a:lnTo>
                  <a:pt x="21" y="82"/>
                </a:lnTo>
                <a:lnTo>
                  <a:pt x="21" y="82"/>
                </a:lnTo>
                <a:lnTo>
                  <a:pt x="15" y="76"/>
                </a:lnTo>
                <a:lnTo>
                  <a:pt x="11" y="80"/>
                </a:lnTo>
                <a:lnTo>
                  <a:pt x="17" y="79"/>
                </a:lnTo>
                <a:lnTo>
                  <a:pt x="11" y="42"/>
                </a:lnTo>
                <a:lnTo>
                  <a:pt x="5" y="43"/>
                </a:lnTo>
                <a:lnTo>
                  <a:pt x="11" y="45"/>
                </a:lnTo>
                <a:lnTo>
                  <a:pt x="17" y="21"/>
                </a:lnTo>
                <a:lnTo>
                  <a:pt x="15" y="23"/>
                </a:lnTo>
                <a:lnTo>
                  <a:pt x="17" y="19"/>
                </a:lnTo>
                <a:lnTo>
                  <a:pt x="11" y="19"/>
                </a:lnTo>
                <a:lnTo>
                  <a:pt x="14" y="25"/>
                </a:lnTo>
                <a:lnTo>
                  <a:pt x="26" y="19"/>
                </a:lnTo>
                <a:lnTo>
                  <a:pt x="23" y="13"/>
                </a:lnTo>
                <a:lnTo>
                  <a:pt x="25" y="19"/>
                </a:lnTo>
                <a:lnTo>
                  <a:pt x="44" y="12"/>
                </a:lnTo>
                <a:lnTo>
                  <a:pt x="44" y="11"/>
                </a:lnTo>
                <a:lnTo>
                  <a:pt x="46" y="10"/>
                </a:lnTo>
                <a:lnTo>
                  <a:pt x="48" y="6"/>
                </a:lnTo>
                <a:lnTo>
                  <a:pt x="48" y="6"/>
                </a:lnTo>
                <a:lnTo>
                  <a:pt x="48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8" name=""/>
          <p:cNvSpPr/>
          <p:nvPr/>
        </p:nvSpPr>
        <p:spPr>
          <a:xfrm>
            <a:off x="8394840" y="2184480"/>
            <a:ext cx="27000" cy="27000"/>
          </a:xfrm>
          <a:custGeom>
            <a:avLst/>
            <a:gdLst/>
            <a:ahLst/>
            <a:rect l="l" t="t" r="r" b="b"/>
            <a:pathLst>
              <a:path w="16" h="17">
                <a:moveTo>
                  <a:pt x="12" y="12"/>
                </a:moveTo>
                <a:lnTo>
                  <a:pt x="12" y="0"/>
                </a:lnTo>
                <a:lnTo>
                  <a:pt x="6" y="0"/>
                </a:lnTo>
                <a:lnTo>
                  <a:pt x="6" y="0"/>
                </a:lnTo>
                <a:lnTo>
                  <a:pt x="4" y="1"/>
                </a:lnTo>
                <a:lnTo>
                  <a:pt x="2" y="2"/>
                </a:lnTo>
                <a:lnTo>
                  <a:pt x="0" y="6"/>
                </a:lnTo>
                <a:lnTo>
                  <a:pt x="2" y="10"/>
                </a:lnTo>
                <a:lnTo>
                  <a:pt x="3" y="11"/>
                </a:lnTo>
                <a:lnTo>
                  <a:pt x="9" y="17"/>
                </a:lnTo>
                <a:lnTo>
                  <a:pt x="16" y="8"/>
                </a:lnTo>
                <a:lnTo>
                  <a:pt x="10" y="2"/>
                </a:lnTo>
                <a:lnTo>
                  <a:pt x="6" y="12"/>
                </a:lnTo>
                <a:lnTo>
                  <a:pt x="8" y="11"/>
                </a:lnTo>
                <a:lnTo>
                  <a:pt x="10" y="10"/>
                </a:lnTo>
                <a:lnTo>
                  <a:pt x="12" y="6"/>
                </a:lnTo>
                <a:lnTo>
                  <a:pt x="10" y="2"/>
                </a:lnTo>
                <a:lnTo>
                  <a:pt x="6" y="6"/>
                </a:lnTo>
                <a:lnTo>
                  <a:pt x="6" y="12"/>
                </a:lnTo>
                <a:lnTo>
                  <a:pt x="12" y="12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9" name=""/>
          <p:cNvSpPr/>
          <p:nvPr/>
        </p:nvSpPr>
        <p:spPr>
          <a:xfrm>
            <a:off x="8405640" y="2220840"/>
            <a:ext cx="28800" cy="34920"/>
          </a:xfrm>
          <a:custGeom>
            <a:avLst/>
            <a:gdLst/>
            <a:ahLst/>
            <a:rect l="l" t="t" r="r" b="b"/>
            <a:pathLst>
              <a:path w="17" h="22">
                <a:moveTo>
                  <a:pt x="11" y="0"/>
                </a:moveTo>
                <a:lnTo>
                  <a:pt x="0" y="3"/>
                </a:lnTo>
                <a:lnTo>
                  <a:pt x="6" y="22"/>
                </a:lnTo>
                <a:lnTo>
                  <a:pt x="17" y="19"/>
                </a:lnTo>
                <a:lnTo>
                  <a:pt x="11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0" name=""/>
          <p:cNvSpPr/>
          <p:nvPr/>
        </p:nvSpPr>
        <p:spPr>
          <a:xfrm>
            <a:off x="8413920" y="2252520"/>
            <a:ext cx="39600" cy="60480"/>
          </a:xfrm>
          <a:custGeom>
            <a:avLst/>
            <a:gdLst/>
            <a:ahLst/>
            <a:rect l="l" t="t" r="r" b="b"/>
            <a:pathLst>
              <a:path w="24" h="38">
                <a:moveTo>
                  <a:pt x="12" y="0"/>
                </a:moveTo>
                <a:lnTo>
                  <a:pt x="0" y="0"/>
                </a:lnTo>
                <a:lnTo>
                  <a:pt x="0" y="6"/>
                </a:lnTo>
                <a:lnTo>
                  <a:pt x="0" y="6"/>
                </a:lnTo>
                <a:lnTo>
                  <a:pt x="2" y="9"/>
                </a:lnTo>
                <a:lnTo>
                  <a:pt x="8" y="21"/>
                </a:lnTo>
                <a:lnTo>
                  <a:pt x="12" y="18"/>
                </a:lnTo>
                <a:lnTo>
                  <a:pt x="7" y="20"/>
                </a:lnTo>
                <a:lnTo>
                  <a:pt x="14" y="38"/>
                </a:lnTo>
                <a:lnTo>
                  <a:pt x="24" y="34"/>
                </a:lnTo>
                <a:lnTo>
                  <a:pt x="17" y="16"/>
                </a:lnTo>
                <a:lnTo>
                  <a:pt x="17" y="15"/>
                </a:lnTo>
                <a:lnTo>
                  <a:pt x="11" y="3"/>
                </a:lnTo>
                <a:lnTo>
                  <a:pt x="6" y="6"/>
                </a:lnTo>
                <a:lnTo>
                  <a:pt x="12" y="6"/>
                </a:lnTo>
                <a:lnTo>
                  <a:pt x="12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1" name=""/>
          <p:cNvSpPr/>
          <p:nvPr/>
        </p:nvSpPr>
        <p:spPr>
          <a:xfrm>
            <a:off x="8424720" y="2300400"/>
            <a:ext cx="20880" cy="19080"/>
          </a:xfrm>
          <a:custGeom>
            <a:avLst/>
            <a:gdLst/>
            <a:ahLst/>
            <a:rect l="l" t="t" r="r" b="b"/>
            <a:pathLst>
              <a:path w="13" h="12">
                <a:moveTo>
                  <a:pt x="13" y="12"/>
                </a:moveTo>
                <a:lnTo>
                  <a:pt x="13" y="0"/>
                </a:lnTo>
                <a:lnTo>
                  <a:pt x="6" y="0"/>
                </a:lnTo>
                <a:lnTo>
                  <a:pt x="6" y="0"/>
                </a:lnTo>
                <a:lnTo>
                  <a:pt x="4" y="1"/>
                </a:lnTo>
                <a:lnTo>
                  <a:pt x="2" y="2"/>
                </a:lnTo>
                <a:lnTo>
                  <a:pt x="0" y="6"/>
                </a:lnTo>
                <a:lnTo>
                  <a:pt x="0" y="12"/>
                </a:lnTo>
                <a:lnTo>
                  <a:pt x="12" y="12"/>
                </a:lnTo>
                <a:lnTo>
                  <a:pt x="12" y="6"/>
                </a:lnTo>
                <a:lnTo>
                  <a:pt x="6" y="12"/>
                </a:lnTo>
                <a:lnTo>
                  <a:pt x="8" y="11"/>
                </a:lnTo>
                <a:lnTo>
                  <a:pt x="10" y="10"/>
                </a:lnTo>
                <a:lnTo>
                  <a:pt x="12" y="6"/>
                </a:lnTo>
                <a:lnTo>
                  <a:pt x="6" y="6"/>
                </a:lnTo>
                <a:lnTo>
                  <a:pt x="6" y="12"/>
                </a:lnTo>
                <a:lnTo>
                  <a:pt x="13" y="12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2" name=""/>
          <p:cNvSpPr/>
          <p:nvPr/>
        </p:nvSpPr>
        <p:spPr>
          <a:xfrm>
            <a:off x="8442360" y="2301840"/>
            <a:ext cx="27000" cy="27000"/>
          </a:xfrm>
          <a:custGeom>
            <a:avLst/>
            <a:gdLst/>
            <a:ahLst/>
            <a:rect l="l" t="t" r="r" b="b"/>
            <a:pathLst>
              <a:path w="17" h="17">
                <a:moveTo>
                  <a:pt x="5" y="0"/>
                </a:moveTo>
                <a:lnTo>
                  <a:pt x="0" y="11"/>
                </a:lnTo>
                <a:lnTo>
                  <a:pt x="12" y="17"/>
                </a:lnTo>
                <a:lnTo>
                  <a:pt x="17" y="6"/>
                </a:lnTo>
                <a:lnTo>
                  <a:pt x="5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3" name=""/>
          <p:cNvSpPr/>
          <p:nvPr/>
        </p:nvSpPr>
        <p:spPr>
          <a:xfrm>
            <a:off x="8464680" y="2301840"/>
            <a:ext cx="34920" cy="27000"/>
          </a:xfrm>
          <a:custGeom>
            <a:avLst/>
            <a:gdLst/>
            <a:ahLst/>
            <a:rect l="l" t="t" r="r" b="b"/>
            <a:pathLst>
              <a:path w="21" h="17">
                <a:moveTo>
                  <a:pt x="0" y="5"/>
                </a:moveTo>
                <a:lnTo>
                  <a:pt x="0" y="17"/>
                </a:lnTo>
                <a:lnTo>
                  <a:pt x="6" y="17"/>
                </a:lnTo>
                <a:lnTo>
                  <a:pt x="6" y="17"/>
                </a:lnTo>
                <a:lnTo>
                  <a:pt x="8" y="16"/>
                </a:lnTo>
                <a:lnTo>
                  <a:pt x="9" y="17"/>
                </a:lnTo>
                <a:lnTo>
                  <a:pt x="21" y="11"/>
                </a:lnTo>
                <a:lnTo>
                  <a:pt x="16" y="0"/>
                </a:lnTo>
                <a:lnTo>
                  <a:pt x="4" y="6"/>
                </a:lnTo>
                <a:lnTo>
                  <a:pt x="6" y="11"/>
                </a:lnTo>
                <a:lnTo>
                  <a:pt x="6" y="5"/>
                </a:lnTo>
                <a:lnTo>
                  <a:pt x="0" y="5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4" name=""/>
          <p:cNvSpPr/>
          <p:nvPr/>
        </p:nvSpPr>
        <p:spPr>
          <a:xfrm>
            <a:off x="8489880" y="2303640"/>
            <a:ext cx="34920" cy="25200"/>
          </a:xfrm>
          <a:custGeom>
            <a:avLst/>
            <a:gdLst/>
            <a:ahLst/>
            <a:rect l="l" t="t" r="r" b="b"/>
            <a:pathLst>
              <a:path w="22" h="16">
                <a:moveTo>
                  <a:pt x="7" y="0"/>
                </a:moveTo>
                <a:lnTo>
                  <a:pt x="0" y="9"/>
                </a:lnTo>
                <a:lnTo>
                  <a:pt x="6" y="15"/>
                </a:lnTo>
                <a:lnTo>
                  <a:pt x="7" y="15"/>
                </a:lnTo>
                <a:lnTo>
                  <a:pt x="9" y="16"/>
                </a:lnTo>
                <a:lnTo>
                  <a:pt x="22" y="16"/>
                </a:lnTo>
                <a:lnTo>
                  <a:pt x="22" y="4"/>
                </a:lnTo>
                <a:lnTo>
                  <a:pt x="9" y="4"/>
                </a:lnTo>
                <a:lnTo>
                  <a:pt x="11" y="5"/>
                </a:lnTo>
                <a:lnTo>
                  <a:pt x="9" y="10"/>
                </a:lnTo>
                <a:lnTo>
                  <a:pt x="13" y="6"/>
                </a:lnTo>
                <a:lnTo>
                  <a:pt x="7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5" name=""/>
          <p:cNvSpPr/>
          <p:nvPr/>
        </p:nvSpPr>
        <p:spPr>
          <a:xfrm>
            <a:off x="8524800" y="2309760"/>
            <a:ext cx="19080" cy="20520"/>
          </a:xfrm>
          <a:custGeom>
            <a:avLst/>
            <a:gdLst/>
            <a:ahLst/>
            <a:rect l="l" t="t" r="r" b="b"/>
            <a:pathLst>
              <a:path w="12" h="13">
                <a:moveTo>
                  <a:pt x="0" y="0"/>
                </a:moveTo>
                <a:lnTo>
                  <a:pt x="0" y="12"/>
                </a:lnTo>
                <a:lnTo>
                  <a:pt x="6" y="12"/>
                </a:lnTo>
                <a:lnTo>
                  <a:pt x="6" y="6"/>
                </a:lnTo>
                <a:lnTo>
                  <a:pt x="0" y="6"/>
                </a:lnTo>
                <a:lnTo>
                  <a:pt x="2" y="10"/>
                </a:lnTo>
                <a:lnTo>
                  <a:pt x="4" y="11"/>
                </a:lnTo>
                <a:lnTo>
                  <a:pt x="0" y="6"/>
                </a:lnTo>
                <a:lnTo>
                  <a:pt x="0" y="13"/>
                </a:lnTo>
                <a:lnTo>
                  <a:pt x="12" y="13"/>
                </a:lnTo>
                <a:lnTo>
                  <a:pt x="12" y="6"/>
                </a:lnTo>
                <a:lnTo>
                  <a:pt x="12" y="6"/>
                </a:lnTo>
                <a:lnTo>
                  <a:pt x="10" y="2"/>
                </a:lnTo>
                <a:lnTo>
                  <a:pt x="8" y="1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6" name=""/>
          <p:cNvSpPr/>
          <p:nvPr/>
        </p:nvSpPr>
        <p:spPr>
          <a:xfrm>
            <a:off x="8062920" y="3440160"/>
            <a:ext cx="112680" cy="28440"/>
          </a:xfrm>
          <a:custGeom>
            <a:avLst/>
            <a:gdLst/>
            <a:ahLst/>
            <a:rect l="l" t="t" r="r" b="b"/>
            <a:pathLst>
              <a:path w="69" h="18">
                <a:moveTo>
                  <a:pt x="0" y="6"/>
                </a:moveTo>
                <a:lnTo>
                  <a:pt x="2" y="18"/>
                </a:lnTo>
                <a:lnTo>
                  <a:pt x="45" y="12"/>
                </a:lnTo>
                <a:lnTo>
                  <a:pt x="44" y="6"/>
                </a:lnTo>
                <a:lnTo>
                  <a:pt x="42" y="12"/>
                </a:lnTo>
                <a:lnTo>
                  <a:pt x="61" y="18"/>
                </a:lnTo>
                <a:lnTo>
                  <a:pt x="63" y="12"/>
                </a:lnTo>
                <a:lnTo>
                  <a:pt x="57" y="12"/>
                </a:lnTo>
                <a:lnTo>
                  <a:pt x="59" y="16"/>
                </a:lnTo>
                <a:lnTo>
                  <a:pt x="61" y="17"/>
                </a:lnTo>
                <a:lnTo>
                  <a:pt x="57" y="12"/>
                </a:lnTo>
                <a:lnTo>
                  <a:pt x="57" y="18"/>
                </a:lnTo>
                <a:lnTo>
                  <a:pt x="69" y="18"/>
                </a:lnTo>
                <a:lnTo>
                  <a:pt x="69" y="12"/>
                </a:lnTo>
                <a:lnTo>
                  <a:pt x="69" y="12"/>
                </a:lnTo>
                <a:lnTo>
                  <a:pt x="67" y="8"/>
                </a:lnTo>
                <a:lnTo>
                  <a:pt x="65" y="7"/>
                </a:lnTo>
                <a:lnTo>
                  <a:pt x="65" y="7"/>
                </a:lnTo>
                <a:lnTo>
                  <a:pt x="46" y="1"/>
                </a:lnTo>
                <a:lnTo>
                  <a:pt x="44" y="0"/>
                </a:lnTo>
                <a:lnTo>
                  <a:pt x="43" y="0"/>
                </a:lnTo>
                <a:lnTo>
                  <a:pt x="0" y="6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7" name=""/>
          <p:cNvSpPr/>
          <p:nvPr/>
        </p:nvSpPr>
        <p:spPr>
          <a:xfrm>
            <a:off x="2946240" y="1971720"/>
            <a:ext cx="41400" cy="34920"/>
          </a:xfrm>
          <a:custGeom>
            <a:avLst/>
            <a:gdLst/>
            <a:ahLst/>
            <a:rect l="l" t="t" r="r" b="b"/>
            <a:pathLst>
              <a:path w="25" h="22">
                <a:moveTo>
                  <a:pt x="25" y="10"/>
                </a:moveTo>
                <a:lnTo>
                  <a:pt x="18" y="0"/>
                </a:lnTo>
                <a:lnTo>
                  <a:pt x="0" y="12"/>
                </a:lnTo>
                <a:lnTo>
                  <a:pt x="7" y="22"/>
                </a:lnTo>
                <a:lnTo>
                  <a:pt x="25" y="10"/>
                </a:lnTo>
                <a:close/>
              </a:path>
            </a:pathLst>
          </a:custGeom>
          <a:solidFill>
            <a:srgbClr val="9933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8" name=""/>
          <p:cNvSpPr/>
          <p:nvPr/>
        </p:nvSpPr>
        <p:spPr>
          <a:xfrm>
            <a:off x="5238720" y="1765440"/>
            <a:ext cx="619200" cy="350640"/>
          </a:xfrm>
          <a:custGeom>
            <a:avLst/>
            <a:gdLst/>
            <a:ahLst/>
            <a:rect l="l" t="t" r="r" b="b"/>
            <a:pathLst>
              <a:path w="380" h="221">
                <a:moveTo>
                  <a:pt x="0" y="0"/>
                </a:moveTo>
                <a:lnTo>
                  <a:pt x="6" y="31"/>
                </a:lnTo>
                <a:lnTo>
                  <a:pt x="18" y="37"/>
                </a:lnTo>
                <a:lnTo>
                  <a:pt x="18" y="61"/>
                </a:lnTo>
                <a:lnTo>
                  <a:pt x="12" y="73"/>
                </a:lnTo>
                <a:lnTo>
                  <a:pt x="25" y="67"/>
                </a:lnTo>
                <a:lnTo>
                  <a:pt x="61" y="86"/>
                </a:lnTo>
                <a:lnTo>
                  <a:pt x="74" y="104"/>
                </a:lnTo>
                <a:lnTo>
                  <a:pt x="110" y="104"/>
                </a:lnTo>
                <a:lnTo>
                  <a:pt x="98" y="129"/>
                </a:lnTo>
                <a:lnTo>
                  <a:pt x="98" y="202"/>
                </a:lnTo>
                <a:lnTo>
                  <a:pt x="117" y="159"/>
                </a:lnTo>
                <a:lnTo>
                  <a:pt x="123" y="135"/>
                </a:lnTo>
                <a:lnTo>
                  <a:pt x="135" y="129"/>
                </a:lnTo>
                <a:lnTo>
                  <a:pt x="135" y="110"/>
                </a:lnTo>
                <a:lnTo>
                  <a:pt x="147" y="110"/>
                </a:lnTo>
                <a:lnTo>
                  <a:pt x="147" y="104"/>
                </a:lnTo>
                <a:lnTo>
                  <a:pt x="166" y="104"/>
                </a:lnTo>
                <a:lnTo>
                  <a:pt x="184" y="92"/>
                </a:lnTo>
                <a:lnTo>
                  <a:pt x="276" y="92"/>
                </a:lnTo>
                <a:lnTo>
                  <a:pt x="288" y="104"/>
                </a:lnTo>
                <a:lnTo>
                  <a:pt x="380" y="104"/>
                </a:lnTo>
                <a:lnTo>
                  <a:pt x="374" y="116"/>
                </a:lnTo>
                <a:lnTo>
                  <a:pt x="368" y="129"/>
                </a:lnTo>
                <a:lnTo>
                  <a:pt x="307" y="202"/>
                </a:lnTo>
                <a:lnTo>
                  <a:pt x="264" y="196"/>
                </a:lnTo>
                <a:lnTo>
                  <a:pt x="227" y="196"/>
                </a:lnTo>
                <a:lnTo>
                  <a:pt x="80" y="147"/>
                </a:lnTo>
                <a:lnTo>
                  <a:pt x="135" y="184"/>
                </a:lnTo>
                <a:lnTo>
                  <a:pt x="147" y="221"/>
                </a:lnTo>
                <a:lnTo>
                  <a:pt x="110" y="178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9" name=""/>
          <p:cNvSpPr/>
          <p:nvPr/>
        </p:nvSpPr>
        <p:spPr>
          <a:xfrm>
            <a:off x="4979880" y="1998720"/>
            <a:ext cx="417600" cy="96840"/>
          </a:xfrm>
          <a:custGeom>
            <a:avLst/>
            <a:gdLst/>
            <a:ahLst/>
            <a:rect l="l" t="t" r="r" b="b"/>
            <a:pathLst>
              <a:path w="257" h="61">
                <a:moveTo>
                  <a:pt x="257" y="0"/>
                </a:moveTo>
                <a:lnTo>
                  <a:pt x="134" y="0"/>
                </a:lnTo>
                <a:lnTo>
                  <a:pt x="134" y="61"/>
                </a:lnTo>
                <a:lnTo>
                  <a:pt x="116" y="61"/>
                </a:lnTo>
                <a:lnTo>
                  <a:pt x="55" y="6"/>
                </a:lnTo>
                <a:lnTo>
                  <a:pt x="18" y="6"/>
                </a:lnTo>
                <a:lnTo>
                  <a:pt x="12" y="12"/>
                </a:lnTo>
                <a:lnTo>
                  <a:pt x="0" y="25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0" name=""/>
          <p:cNvSpPr/>
          <p:nvPr/>
        </p:nvSpPr>
        <p:spPr>
          <a:xfrm>
            <a:off x="5348160" y="1998720"/>
            <a:ext cx="409680" cy="496800"/>
          </a:xfrm>
          <a:custGeom>
            <a:avLst/>
            <a:gdLst/>
            <a:ahLst/>
            <a:rect l="l" t="t" r="r" b="b"/>
            <a:pathLst>
              <a:path w="252" h="313">
                <a:moveTo>
                  <a:pt x="0" y="0"/>
                </a:moveTo>
                <a:lnTo>
                  <a:pt x="0" y="31"/>
                </a:lnTo>
                <a:lnTo>
                  <a:pt x="7" y="43"/>
                </a:lnTo>
                <a:lnTo>
                  <a:pt x="25" y="55"/>
                </a:lnTo>
                <a:lnTo>
                  <a:pt x="68" y="104"/>
                </a:lnTo>
                <a:lnTo>
                  <a:pt x="92" y="104"/>
                </a:lnTo>
                <a:lnTo>
                  <a:pt x="99" y="123"/>
                </a:lnTo>
                <a:lnTo>
                  <a:pt x="99" y="135"/>
                </a:lnTo>
                <a:lnTo>
                  <a:pt x="99" y="153"/>
                </a:lnTo>
                <a:lnTo>
                  <a:pt x="135" y="184"/>
                </a:lnTo>
                <a:lnTo>
                  <a:pt x="154" y="227"/>
                </a:lnTo>
                <a:lnTo>
                  <a:pt x="209" y="264"/>
                </a:lnTo>
                <a:lnTo>
                  <a:pt x="209" y="288"/>
                </a:lnTo>
                <a:lnTo>
                  <a:pt x="252" y="313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1" name=""/>
          <p:cNvSpPr/>
          <p:nvPr/>
        </p:nvSpPr>
        <p:spPr>
          <a:xfrm>
            <a:off x="5208480" y="2057400"/>
            <a:ext cx="320760" cy="496800"/>
          </a:xfrm>
          <a:custGeom>
            <a:avLst/>
            <a:gdLst/>
            <a:ahLst/>
            <a:rect l="l" t="t" r="r" b="b"/>
            <a:pathLst>
              <a:path w="196" h="313">
                <a:moveTo>
                  <a:pt x="0" y="313"/>
                </a:moveTo>
                <a:lnTo>
                  <a:pt x="18" y="306"/>
                </a:lnTo>
                <a:lnTo>
                  <a:pt x="135" y="282"/>
                </a:lnTo>
                <a:lnTo>
                  <a:pt x="184" y="276"/>
                </a:lnTo>
                <a:lnTo>
                  <a:pt x="196" y="190"/>
                </a:lnTo>
                <a:lnTo>
                  <a:pt x="196" y="178"/>
                </a:lnTo>
                <a:lnTo>
                  <a:pt x="190" y="178"/>
                </a:lnTo>
                <a:lnTo>
                  <a:pt x="190" y="116"/>
                </a:lnTo>
                <a:lnTo>
                  <a:pt x="147" y="24"/>
                </a:lnTo>
                <a:lnTo>
                  <a:pt x="128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2" name=""/>
          <p:cNvSpPr/>
          <p:nvPr/>
        </p:nvSpPr>
        <p:spPr>
          <a:xfrm>
            <a:off x="5348160" y="2523960"/>
            <a:ext cx="1800" cy="30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3" name=""/>
          <p:cNvSpPr/>
          <p:nvPr/>
        </p:nvSpPr>
        <p:spPr>
          <a:xfrm>
            <a:off x="5508720" y="2417760"/>
            <a:ext cx="807840" cy="136440"/>
          </a:xfrm>
          <a:custGeom>
            <a:avLst/>
            <a:gdLst/>
            <a:ahLst/>
            <a:rect l="l" t="t" r="r" b="b"/>
            <a:pathLst>
              <a:path w="496" h="86">
                <a:moveTo>
                  <a:pt x="0" y="49"/>
                </a:moveTo>
                <a:lnTo>
                  <a:pt x="67" y="86"/>
                </a:lnTo>
                <a:lnTo>
                  <a:pt x="73" y="79"/>
                </a:lnTo>
                <a:lnTo>
                  <a:pt x="159" y="49"/>
                </a:lnTo>
                <a:lnTo>
                  <a:pt x="190" y="18"/>
                </a:lnTo>
                <a:lnTo>
                  <a:pt x="202" y="18"/>
                </a:lnTo>
                <a:lnTo>
                  <a:pt x="226" y="0"/>
                </a:lnTo>
                <a:lnTo>
                  <a:pt x="233" y="6"/>
                </a:lnTo>
                <a:lnTo>
                  <a:pt x="325" y="0"/>
                </a:lnTo>
                <a:lnTo>
                  <a:pt x="496" y="12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4" name=""/>
          <p:cNvSpPr/>
          <p:nvPr/>
        </p:nvSpPr>
        <p:spPr>
          <a:xfrm>
            <a:off x="5848200" y="1930320"/>
            <a:ext cx="260640" cy="58680"/>
          </a:xfrm>
          <a:custGeom>
            <a:avLst/>
            <a:gdLst/>
            <a:ahLst/>
            <a:rect l="l" t="t" r="r" b="b"/>
            <a:pathLst>
              <a:path w="160" h="37">
                <a:moveTo>
                  <a:pt x="160" y="37"/>
                </a:moveTo>
                <a:lnTo>
                  <a:pt x="86" y="31"/>
                </a:lnTo>
                <a:lnTo>
                  <a:pt x="6" y="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5" name=""/>
          <p:cNvSpPr/>
          <p:nvPr/>
        </p:nvSpPr>
        <p:spPr>
          <a:xfrm>
            <a:off x="5897520" y="1765440"/>
            <a:ext cx="498600" cy="428400"/>
          </a:xfrm>
          <a:custGeom>
            <a:avLst/>
            <a:gdLst/>
            <a:ahLst/>
            <a:rect l="l" t="t" r="r" b="b"/>
            <a:pathLst>
              <a:path w="306" h="270">
                <a:moveTo>
                  <a:pt x="55" y="135"/>
                </a:moveTo>
                <a:lnTo>
                  <a:pt x="0" y="208"/>
                </a:lnTo>
                <a:lnTo>
                  <a:pt x="55" y="208"/>
                </a:lnTo>
                <a:lnTo>
                  <a:pt x="61" y="215"/>
                </a:lnTo>
                <a:lnTo>
                  <a:pt x="122" y="208"/>
                </a:lnTo>
                <a:lnTo>
                  <a:pt x="129" y="208"/>
                </a:lnTo>
                <a:lnTo>
                  <a:pt x="141" y="202"/>
                </a:lnTo>
                <a:lnTo>
                  <a:pt x="184" y="245"/>
                </a:lnTo>
                <a:lnTo>
                  <a:pt x="196" y="251"/>
                </a:lnTo>
                <a:lnTo>
                  <a:pt x="202" y="257"/>
                </a:lnTo>
                <a:lnTo>
                  <a:pt x="202" y="264"/>
                </a:lnTo>
                <a:lnTo>
                  <a:pt x="208" y="270"/>
                </a:lnTo>
                <a:lnTo>
                  <a:pt x="233" y="184"/>
                </a:lnTo>
                <a:lnTo>
                  <a:pt x="282" y="190"/>
                </a:lnTo>
                <a:lnTo>
                  <a:pt x="288" y="202"/>
                </a:lnTo>
                <a:lnTo>
                  <a:pt x="294" y="202"/>
                </a:lnTo>
                <a:lnTo>
                  <a:pt x="306" y="196"/>
                </a:lnTo>
                <a:lnTo>
                  <a:pt x="282" y="172"/>
                </a:lnTo>
                <a:lnTo>
                  <a:pt x="282" y="165"/>
                </a:lnTo>
                <a:lnTo>
                  <a:pt x="276" y="153"/>
                </a:lnTo>
                <a:lnTo>
                  <a:pt x="270" y="147"/>
                </a:lnTo>
                <a:lnTo>
                  <a:pt x="257" y="147"/>
                </a:lnTo>
                <a:lnTo>
                  <a:pt x="257" y="153"/>
                </a:lnTo>
                <a:lnTo>
                  <a:pt x="251" y="147"/>
                </a:lnTo>
                <a:lnTo>
                  <a:pt x="251" y="135"/>
                </a:lnTo>
                <a:lnTo>
                  <a:pt x="257" y="129"/>
                </a:lnTo>
                <a:lnTo>
                  <a:pt x="257" y="116"/>
                </a:lnTo>
                <a:lnTo>
                  <a:pt x="245" y="104"/>
                </a:lnTo>
                <a:lnTo>
                  <a:pt x="221" y="98"/>
                </a:lnTo>
                <a:lnTo>
                  <a:pt x="227" y="43"/>
                </a:lnTo>
                <a:lnTo>
                  <a:pt x="202" y="43"/>
                </a:lnTo>
                <a:lnTo>
                  <a:pt x="190" y="43"/>
                </a:lnTo>
                <a:lnTo>
                  <a:pt x="190" y="31"/>
                </a:lnTo>
                <a:lnTo>
                  <a:pt x="178" y="24"/>
                </a:lnTo>
                <a:lnTo>
                  <a:pt x="141" y="24"/>
                </a:lnTo>
                <a:lnTo>
                  <a:pt x="104" y="12"/>
                </a:lnTo>
                <a:lnTo>
                  <a:pt x="73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6" name=""/>
          <p:cNvSpPr/>
          <p:nvPr/>
        </p:nvSpPr>
        <p:spPr>
          <a:xfrm>
            <a:off x="4210200" y="1774800"/>
            <a:ext cx="579240" cy="963720"/>
          </a:xfrm>
          <a:custGeom>
            <a:avLst/>
            <a:gdLst/>
            <a:ahLst/>
            <a:rect l="l" t="t" r="r" b="b"/>
            <a:pathLst>
              <a:path w="356" h="607">
                <a:moveTo>
                  <a:pt x="6" y="0"/>
                </a:moveTo>
                <a:lnTo>
                  <a:pt x="0" y="61"/>
                </a:lnTo>
                <a:lnTo>
                  <a:pt x="31" y="86"/>
                </a:lnTo>
                <a:lnTo>
                  <a:pt x="49" y="104"/>
                </a:lnTo>
                <a:lnTo>
                  <a:pt x="86" y="110"/>
                </a:lnTo>
                <a:lnTo>
                  <a:pt x="190" y="227"/>
                </a:lnTo>
                <a:lnTo>
                  <a:pt x="209" y="301"/>
                </a:lnTo>
                <a:lnTo>
                  <a:pt x="289" y="393"/>
                </a:lnTo>
                <a:lnTo>
                  <a:pt x="325" y="399"/>
                </a:lnTo>
                <a:lnTo>
                  <a:pt x="344" y="454"/>
                </a:lnTo>
                <a:lnTo>
                  <a:pt x="356" y="589"/>
                </a:lnTo>
                <a:lnTo>
                  <a:pt x="356" y="607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7" name=""/>
          <p:cNvSpPr/>
          <p:nvPr/>
        </p:nvSpPr>
        <p:spPr>
          <a:xfrm>
            <a:off x="3790800" y="1784520"/>
            <a:ext cx="968400" cy="477720"/>
          </a:xfrm>
          <a:custGeom>
            <a:avLst/>
            <a:gdLst/>
            <a:ahLst/>
            <a:rect l="l" t="t" r="r" b="b"/>
            <a:pathLst>
              <a:path w="595" h="301">
                <a:moveTo>
                  <a:pt x="595" y="301"/>
                </a:moveTo>
                <a:lnTo>
                  <a:pt x="497" y="288"/>
                </a:lnTo>
                <a:lnTo>
                  <a:pt x="466" y="295"/>
                </a:lnTo>
                <a:lnTo>
                  <a:pt x="405" y="270"/>
                </a:lnTo>
                <a:lnTo>
                  <a:pt x="263" y="258"/>
                </a:lnTo>
                <a:lnTo>
                  <a:pt x="245" y="270"/>
                </a:lnTo>
                <a:lnTo>
                  <a:pt x="227" y="270"/>
                </a:lnTo>
                <a:lnTo>
                  <a:pt x="178" y="233"/>
                </a:lnTo>
                <a:lnTo>
                  <a:pt x="129" y="166"/>
                </a:lnTo>
                <a:lnTo>
                  <a:pt x="104" y="129"/>
                </a:lnTo>
                <a:lnTo>
                  <a:pt x="79" y="43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8" name=""/>
          <p:cNvSpPr/>
          <p:nvPr/>
        </p:nvSpPr>
        <p:spPr>
          <a:xfrm>
            <a:off x="3930480" y="1862280"/>
            <a:ext cx="409680" cy="155520"/>
          </a:xfrm>
          <a:custGeom>
            <a:avLst/>
            <a:gdLst/>
            <a:ahLst/>
            <a:rect l="l" t="t" r="r" b="b"/>
            <a:pathLst>
              <a:path w="251" h="98">
                <a:moveTo>
                  <a:pt x="0" y="0"/>
                </a:moveTo>
                <a:lnTo>
                  <a:pt x="55" y="55"/>
                </a:lnTo>
                <a:lnTo>
                  <a:pt x="110" y="74"/>
                </a:lnTo>
                <a:lnTo>
                  <a:pt x="116" y="92"/>
                </a:lnTo>
                <a:lnTo>
                  <a:pt x="135" y="98"/>
                </a:lnTo>
                <a:lnTo>
                  <a:pt x="202" y="49"/>
                </a:lnTo>
                <a:lnTo>
                  <a:pt x="251" y="55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9" name=""/>
          <p:cNvSpPr/>
          <p:nvPr/>
        </p:nvSpPr>
        <p:spPr>
          <a:xfrm>
            <a:off x="4748040" y="1911240"/>
            <a:ext cx="500400" cy="681120"/>
          </a:xfrm>
          <a:custGeom>
            <a:avLst/>
            <a:gdLst/>
            <a:ahLst/>
            <a:rect l="l" t="t" r="r" b="b"/>
            <a:pathLst>
              <a:path w="307" h="429">
                <a:moveTo>
                  <a:pt x="0" y="0"/>
                </a:moveTo>
                <a:lnTo>
                  <a:pt x="74" y="31"/>
                </a:lnTo>
                <a:lnTo>
                  <a:pt x="142" y="80"/>
                </a:lnTo>
                <a:lnTo>
                  <a:pt x="62" y="172"/>
                </a:lnTo>
                <a:lnTo>
                  <a:pt x="111" y="172"/>
                </a:lnTo>
                <a:lnTo>
                  <a:pt x="172" y="172"/>
                </a:lnTo>
                <a:lnTo>
                  <a:pt x="197" y="190"/>
                </a:lnTo>
                <a:lnTo>
                  <a:pt x="264" y="202"/>
                </a:lnTo>
                <a:lnTo>
                  <a:pt x="301" y="196"/>
                </a:lnTo>
                <a:lnTo>
                  <a:pt x="307" y="251"/>
                </a:lnTo>
                <a:lnTo>
                  <a:pt x="301" y="294"/>
                </a:lnTo>
                <a:lnTo>
                  <a:pt x="307" y="307"/>
                </a:lnTo>
                <a:lnTo>
                  <a:pt x="295" y="313"/>
                </a:lnTo>
                <a:lnTo>
                  <a:pt x="283" y="429"/>
                </a:lnTo>
                <a:lnTo>
                  <a:pt x="270" y="429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0" name=""/>
          <p:cNvSpPr/>
          <p:nvPr/>
        </p:nvSpPr>
        <p:spPr>
          <a:xfrm>
            <a:off x="3160800" y="1774800"/>
            <a:ext cx="469800" cy="690480"/>
          </a:xfrm>
          <a:custGeom>
            <a:avLst/>
            <a:gdLst/>
            <a:ahLst/>
            <a:rect l="l" t="t" r="r" b="b"/>
            <a:pathLst>
              <a:path w="289" h="435">
                <a:moveTo>
                  <a:pt x="264" y="307"/>
                </a:moveTo>
                <a:lnTo>
                  <a:pt x="258" y="350"/>
                </a:lnTo>
                <a:lnTo>
                  <a:pt x="289" y="435"/>
                </a:lnTo>
                <a:lnTo>
                  <a:pt x="264" y="301"/>
                </a:lnTo>
                <a:lnTo>
                  <a:pt x="283" y="294"/>
                </a:lnTo>
                <a:lnTo>
                  <a:pt x="289" y="258"/>
                </a:lnTo>
                <a:lnTo>
                  <a:pt x="240" y="245"/>
                </a:lnTo>
                <a:lnTo>
                  <a:pt x="184" y="172"/>
                </a:lnTo>
                <a:lnTo>
                  <a:pt x="178" y="141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1" name=""/>
          <p:cNvSpPr/>
          <p:nvPr/>
        </p:nvSpPr>
        <p:spPr>
          <a:xfrm>
            <a:off x="3160800" y="2446200"/>
            <a:ext cx="1379520" cy="662040"/>
          </a:xfrm>
          <a:custGeom>
            <a:avLst/>
            <a:gdLst/>
            <a:ahLst/>
            <a:rect l="l" t="t" r="r" b="b"/>
            <a:pathLst>
              <a:path w="847" h="417">
                <a:moveTo>
                  <a:pt x="264" y="0"/>
                </a:moveTo>
                <a:lnTo>
                  <a:pt x="295" y="12"/>
                </a:lnTo>
                <a:lnTo>
                  <a:pt x="381" y="98"/>
                </a:lnTo>
                <a:lnTo>
                  <a:pt x="522" y="129"/>
                </a:lnTo>
                <a:lnTo>
                  <a:pt x="577" y="92"/>
                </a:lnTo>
                <a:lnTo>
                  <a:pt x="608" y="129"/>
                </a:lnTo>
                <a:lnTo>
                  <a:pt x="614" y="203"/>
                </a:lnTo>
                <a:lnTo>
                  <a:pt x="644" y="209"/>
                </a:lnTo>
                <a:lnTo>
                  <a:pt x="669" y="252"/>
                </a:lnTo>
                <a:lnTo>
                  <a:pt x="847" y="252"/>
                </a:lnTo>
                <a:lnTo>
                  <a:pt x="841" y="264"/>
                </a:lnTo>
                <a:lnTo>
                  <a:pt x="669" y="258"/>
                </a:lnTo>
                <a:lnTo>
                  <a:pt x="638" y="221"/>
                </a:lnTo>
                <a:lnTo>
                  <a:pt x="614" y="215"/>
                </a:lnTo>
                <a:lnTo>
                  <a:pt x="540" y="117"/>
                </a:lnTo>
                <a:lnTo>
                  <a:pt x="522" y="98"/>
                </a:lnTo>
                <a:lnTo>
                  <a:pt x="448" y="86"/>
                </a:lnTo>
                <a:lnTo>
                  <a:pt x="417" y="111"/>
                </a:lnTo>
                <a:lnTo>
                  <a:pt x="411" y="166"/>
                </a:lnTo>
                <a:lnTo>
                  <a:pt x="387" y="160"/>
                </a:lnTo>
                <a:lnTo>
                  <a:pt x="356" y="172"/>
                </a:lnTo>
                <a:lnTo>
                  <a:pt x="344" y="233"/>
                </a:lnTo>
                <a:lnTo>
                  <a:pt x="240" y="221"/>
                </a:lnTo>
                <a:lnTo>
                  <a:pt x="197" y="245"/>
                </a:lnTo>
                <a:lnTo>
                  <a:pt x="178" y="239"/>
                </a:lnTo>
                <a:lnTo>
                  <a:pt x="111" y="337"/>
                </a:lnTo>
                <a:lnTo>
                  <a:pt x="43" y="362"/>
                </a:lnTo>
                <a:lnTo>
                  <a:pt x="31" y="405"/>
                </a:lnTo>
                <a:lnTo>
                  <a:pt x="0" y="417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2" name=""/>
          <p:cNvSpPr/>
          <p:nvPr/>
        </p:nvSpPr>
        <p:spPr>
          <a:xfrm>
            <a:off x="3121200" y="3079800"/>
            <a:ext cx="1587240" cy="690480"/>
          </a:xfrm>
          <a:custGeom>
            <a:avLst/>
            <a:gdLst/>
            <a:ahLst/>
            <a:rect l="l" t="t" r="r" b="b"/>
            <a:pathLst>
              <a:path w="975" h="435">
                <a:moveTo>
                  <a:pt x="0" y="43"/>
                </a:moveTo>
                <a:lnTo>
                  <a:pt x="12" y="37"/>
                </a:lnTo>
                <a:lnTo>
                  <a:pt x="110" y="49"/>
                </a:lnTo>
                <a:lnTo>
                  <a:pt x="129" y="37"/>
                </a:lnTo>
                <a:lnTo>
                  <a:pt x="184" y="24"/>
                </a:lnTo>
                <a:lnTo>
                  <a:pt x="221" y="30"/>
                </a:lnTo>
                <a:lnTo>
                  <a:pt x="245" y="24"/>
                </a:lnTo>
                <a:lnTo>
                  <a:pt x="276" y="37"/>
                </a:lnTo>
                <a:lnTo>
                  <a:pt x="282" y="55"/>
                </a:lnTo>
                <a:lnTo>
                  <a:pt x="313" y="55"/>
                </a:lnTo>
                <a:lnTo>
                  <a:pt x="356" y="67"/>
                </a:lnTo>
                <a:lnTo>
                  <a:pt x="448" y="61"/>
                </a:lnTo>
                <a:lnTo>
                  <a:pt x="552" y="30"/>
                </a:lnTo>
                <a:lnTo>
                  <a:pt x="613" y="37"/>
                </a:lnTo>
                <a:lnTo>
                  <a:pt x="687" y="0"/>
                </a:lnTo>
                <a:lnTo>
                  <a:pt x="773" y="37"/>
                </a:lnTo>
                <a:lnTo>
                  <a:pt x="834" y="18"/>
                </a:lnTo>
                <a:lnTo>
                  <a:pt x="932" y="12"/>
                </a:lnTo>
                <a:lnTo>
                  <a:pt x="914" y="37"/>
                </a:lnTo>
                <a:lnTo>
                  <a:pt x="895" y="104"/>
                </a:lnTo>
                <a:lnTo>
                  <a:pt x="852" y="141"/>
                </a:lnTo>
                <a:lnTo>
                  <a:pt x="846" y="165"/>
                </a:lnTo>
                <a:lnTo>
                  <a:pt x="822" y="171"/>
                </a:lnTo>
                <a:lnTo>
                  <a:pt x="846" y="245"/>
                </a:lnTo>
                <a:lnTo>
                  <a:pt x="846" y="300"/>
                </a:lnTo>
                <a:lnTo>
                  <a:pt x="828" y="319"/>
                </a:lnTo>
                <a:lnTo>
                  <a:pt x="828" y="380"/>
                </a:lnTo>
                <a:lnTo>
                  <a:pt x="950" y="405"/>
                </a:lnTo>
                <a:lnTo>
                  <a:pt x="975" y="435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3" name=""/>
          <p:cNvSpPr/>
          <p:nvPr/>
        </p:nvSpPr>
        <p:spPr>
          <a:xfrm>
            <a:off x="4419720" y="3157560"/>
            <a:ext cx="609480" cy="214200"/>
          </a:xfrm>
          <a:custGeom>
            <a:avLst/>
            <a:gdLst/>
            <a:ahLst/>
            <a:rect l="l" t="t" r="r" b="b"/>
            <a:pathLst>
              <a:path w="374" h="135">
                <a:moveTo>
                  <a:pt x="0" y="110"/>
                </a:moveTo>
                <a:lnTo>
                  <a:pt x="31" y="92"/>
                </a:lnTo>
                <a:lnTo>
                  <a:pt x="92" y="80"/>
                </a:lnTo>
                <a:lnTo>
                  <a:pt x="166" y="67"/>
                </a:lnTo>
                <a:lnTo>
                  <a:pt x="190" y="122"/>
                </a:lnTo>
                <a:lnTo>
                  <a:pt x="215" y="135"/>
                </a:lnTo>
                <a:lnTo>
                  <a:pt x="288" y="73"/>
                </a:lnTo>
                <a:lnTo>
                  <a:pt x="362" y="67"/>
                </a:lnTo>
                <a:lnTo>
                  <a:pt x="374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4" name=""/>
          <p:cNvSpPr/>
          <p:nvPr/>
        </p:nvSpPr>
        <p:spPr>
          <a:xfrm>
            <a:off x="4030560" y="3127320"/>
            <a:ext cx="408240" cy="954000"/>
          </a:xfrm>
          <a:custGeom>
            <a:avLst/>
            <a:gdLst/>
            <a:ahLst/>
            <a:rect l="l" t="t" r="r" b="b"/>
            <a:pathLst>
              <a:path w="251" h="601">
                <a:moveTo>
                  <a:pt x="0" y="0"/>
                </a:moveTo>
                <a:lnTo>
                  <a:pt x="153" y="117"/>
                </a:lnTo>
                <a:lnTo>
                  <a:pt x="202" y="191"/>
                </a:lnTo>
                <a:lnTo>
                  <a:pt x="190" y="264"/>
                </a:lnTo>
                <a:lnTo>
                  <a:pt x="251" y="338"/>
                </a:lnTo>
                <a:lnTo>
                  <a:pt x="233" y="362"/>
                </a:lnTo>
                <a:lnTo>
                  <a:pt x="6" y="601"/>
                </a:lnTo>
                <a:lnTo>
                  <a:pt x="18" y="473"/>
                </a:lnTo>
                <a:lnTo>
                  <a:pt x="31" y="319"/>
                </a:lnTo>
                <a:lnTo>
                  <a:pt x="49" y="307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5" name=""/>
          <p:cNvSpPr/>
          <p:nvPr/>
        </p:nvSpPr>
        <p:spPr>
          <a:xfrm>
            <a:off x="3970440" y="2486160"/>
            <a:ext cx="1198440" cy="807840"/>
          </a:xfrm>
          <a:custGeom>
            <a:avLst/>
            <a:gdLst/>
            <a:ahLst/>
            <a:rect l="l" t="t" r="r" b="b"/>
            <a:pathLst>
              <a:path w="736" h="509">
                <a:moveTo>
                  <a:pt x="577" y="6"/>
                </a:moveTo>
                <a:lnTo>
                  <a:pt x="736" y="0"/>
                </a:lnTo>
                <a:lnTo>
                  <a:pt x="730" y="86"/>
                </a:lnTo>
                <a:lnTo>
                  <a:pt x="718" y="110"/>
                </a:lnTo>
                <a:lnTo>
                  <a:pt x="656" y="92"/>
                </a:lnTo>
                <a:lnTo>
                  <a:pt x="644" y="49"/>
                </a:lnTo>
                <a:lnTo>
                  <a:pt x="583" y="36"/>
                </a:lnTo>
                <a:lnTo>
                  <a:pt x="577" y="6"/>
                </a:lnTo>
                <a:lnTo>
                  <a:pt x="546" y="141"/>
                </a:lnTo>
                <a:lnTo>
                  <a:pt x="442" y="245"/>
                </a:lnTo>
                <a:lnTo>
                  <a:pt x="350" y="257"/>
                </a:lnTo>
                <a:lnTo>
                  <a:pt x="350" y="233"/>
                </a:lnTo>
                <a:lnTo>
                  <a:pt x="331" y="257"/>
                </a:lnTo>
                <a:lnTo>
                  <a:pt x="245" y="263"/>
                </a:lnTo>
                <a:lnTo>
                  <a:pt x="172" y="239"/>
                </a:lnTo>
                <a:lnTo>
                  <a:pt x="6" y="257"/>
                </a:lnTo>
                <a:lnTo>
                  <a:pt x="31" y="343"/>
                </a:lnTo>
                <a:lnTo>
                  <a:pt x="0" y="509"/>
                </a:lnTo>
                <a:lnTo>
                  <a:pt x="19" y="496"/>
                </a:lnTo>
                <a:lnTo>
                  <a:pt x="43" y="503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6" name=""/>
          <p:cNvSpPr/>
          <p:nvPr/>
        </p:nvSpPr>
        <p:spPr>
          <a:xfrm>
            <a:off x="4040280" y="3284640"/>
            <a:ext cx="79200" cy="9360"/>
          </a:xfrm>
          <a:custGeom>
            <a:avLst/>
            <a:gdLst/>
            <a:ahLst/>
            <a:rect l="l" t="t" r="r" b="b"/>
            <a:pathLst>
              <a:path w="49" h="6">
                <a:moveTo>
                  <a:pt x="0" y="0"/>
                </a:moveTo>
                <a:lnTo>
                  <a:pt x="12" y="0"/>
                </a:lnTo>
                <a:lnTo>
                  <a:pt x="37" y="6"/>
                </a:lnTo>
                <a:lnTo>
                  <a:pt x="49" y="6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7" name=""/>
          <p:cNvSpPr/>
          <p:nvPr/>
        </p:nvSpPr>
        <p:spPr>
          <a:xfrm>
            <a:off x="4119480" y="3273480"/>
            <a:ext cx="60480" cy="20520"/>
          </a:xfrm>
          <a:custGeom>
            <a:avLst/>
            <a:gdLst/>
            <a:ahLst/>
            <a:rect l="l" t="t" r="r" b="b"/>
            <a:pathLst>
              <a:path w="37" h="13">
                <a:moveTo>
                  <a:pt x="0" y="13"/>
                </a:moveTo>
                <a:lnTo>
                  <a:pt x="12" y="7"/>
                </a:lnTo>
                <a:lnTo>
                  <a:pt x="25" y="0"/>
                </a:lnTo>
                <a:lnTo>
                  <a:pt x="37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8" name=""/>
          <p:cNvSpPr/>
          <p:nvPr/>
        </p:nvSpPr>
        <p:spPr>
          <a:xfrm>
            <a:off x="3930480" y="2641680"/>
            <a:ext cx="268560" cy="631800"/>
          </a:xfrm>
          <a:custGeom>
            <a:avLst/>
            <a:gdLst/>
            <a:ahLst/>
            <a:rect l="l" t="t" r="r" b="b"/>
            <a:pathLst>
              <a:path w="165" h="398">
                <a:moveTo>
                  <a:pt x="153" y="398"/>
                </a:moveTo>
                <a:lnTo>
                  <a:pt x="165" y="337"/>
                </a:lnTo>
                <a:lnTo>
                  <a:pt x="49" y="239"/>
                </a:lnTo>
                <a:lnTo>
                  <a:pt x="67" y="227"/>
                </a:lnTo>
                <a:lnTo>
                  <a:pt x="73" y="159"/>
                </a:lnTo>
                <a:lnTo>
                  <a:pt x="61" y="153"/>
                </a:lnTo>
                <a:lnTo>
                  <a:pt x="73" y="147"/>
                </a:lnTo>
                <a:lnTo>
                  <a:pt x="92" y="86"/>
                </a:lnTo>
                <a:lnTo>
                  <a:pt x="55" y="37"/>
                </a:lnTo>
                <a:lnTo>
                  <a:pt x="0" y="12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9" name=""/>
          <p:cNvSpPr/>
          <p:nvPr/>
        </p:nvSpPr>
        <p:spPr>
          <a:xfrm>
            <a:off x="5048280" y="2660760"/>
            <a:ext cx="81000" cy="233280"/>
          </a:xfrm>
          <a:custGeom>
            <a:avLst/>
            <a:gdLst/>
            <a:ahLst/>
            <a:rect l="l" t="t" r="r" b="b"/>
            <a:pathLst>
              <a:path w="50" h="147">
                <a:moveTo>
                  <a:pt x="50" y="0"/>
                </a:moveTo>
                <a:lnTo>
                  <a:pt x="37" y="37"/>
                </a:lnTo>
                <a:lnTo>
                  <a:pt x="37" y="80"/>
                </a:lnTo>
                <a:lnTo>
                  <a:pt x="19" y="98"/>
                </a:lnTo>
                <a:lnTo>
                  <a:pt x="0" y="147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0" name=""/>
          <p:cNvSpPr/>
          <p:nvPr/>
        </p:nvSpPr>
        <p:spPr>
          <a:xfrm>
            <a:off x="4859280" y="2719440"/>
            <a:ext cx="289080" cy="261720"/>
          </a:xfrm>
          <a:custGeom>
            <a:avLst/>
            <a:gdLst/>
            <a:ahLst/>
            <a:rect l="l" t="t" r="r" b="b"/>
            <a:pathLst>
              <a:path w="178" h="165">
                <a:moveTo>
                  <a:pt x="0" y="0"/>
                </a:moveTo>
                <a:lnTo>
                  <a:pt x="0" y="55"/>
                </a:lnTo>
                <a:lnTo>
                  <a:pt x="61" y="98"/>
                </a:lnTo>
                <a:lnTo>
                  <a:pt x="178" y="165"/>
                </a:lnTo>
                <a:lnTo>
                  <a:pt x="135" y="129"/>
                </a:lnTo>
                <a:lnTo>
                  <a:pt x="135" y="104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1" name=""/>
          <p:cNvSpPr/>
          <p:nvPr/>
        </p:nvSpPr>
        <p:spPr>
          <a:xfrm>
            <a:off x="4929120" y="2865600"/>
            <a:ext cx="328680" cy="339480"/>
          </a:xfrm>
          <a:custGeom>
            <a:avLst/>
            <a:gdLst/>
            <a:ahLst/>
            <a:rect l="l" t="t" r="r" b="b"/>
            <a:pathLst>
              <a:path w="202" h="214">
                <a:moveTo>
                  <a:pt x="0" y="0"/>
                </a:moveTo>
                <a:lnTo>
                  <a:pt x="80" y="190"/>
                </a:lnTo>
                <a:lnTo>
                  <a:pt x="178" y="214"/>
                </a:lnTo>
                <a:lnTo>
                  <a:pt x="202" y="202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2" name=""/>
          <p:cNvSpPr/>
          <p:nvPr/>
        </p:nvSpPr>
        <p:spPr>
          <a:xfrm>
            <a:off x="4910040" y="3089160"/>
            <a:ext cx="149400" cy="77760"/>
          </a:xfrm>
          <a:custGeom>
            <a:avLst/>
            <a:gdLst/>
            <a:ahLst/>
            <a:rect l="l" t="t" r="r" b="b"/>
            <a:pathLst>
              <a:path w="92" h="49">
                <a:moveTo>
                  <a:pt x="92" y="49"/>
                </a:moveTo>
                <a:lnTo>
                  <a:pt x="67" y="49"/>
                </a:lnTo>
                <a:lnTo>
                  <a:pt x="36" y="43"/>
                </a:lnTo>
                <a:lnTo>
                  <a:pt x="6" y="31"/>
                </a:lnTo>
                <a:lnTo>
                  <a:pt x="6" y="12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3" name=""/>
          <p:cNvSpPr/>
          <p:nvPr/>
        </p:nvSpPr>
        <p:spPr>
          <a:xfrm>
            <a:off x="4919760" y="2992320"/>
            <a:ext cx="69840" cy="233640"/>
          </a:xfrm>
          <a:custGeom>
            <a:avLst/>
            <a:gdLst/>
            <a:ahLst/>
            <a:rect l="l" t="t" r="r" b="b"/>
            <a:pathLst>
              <a:path w="43" h="147">
                <a:moveTo>
                  <a:pt x="43" y="0"/>
                </a:moveTo>
                <a:lnTo>
                  <a:pt x="24" y="36"/>
                </a:lnTo>
                <a:lnTo>
                  <a:pt x="6" y="61"/>
                </a:lnTo>
                <a:lnTo>
                  <a:pt x="0" y="147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4" name=""/>
          <p:cNvSpPr/>
          <p:nvPr/>
        </p:nvSpPr>
        <p:spPr>
          <a:xfrm>
            <a:off x="4849920" y="3138480"/>
            <a:ext cx="129960" cy="358920"/>
          </a:xfrm>
          <a:custGeom>
            <a:avLst/>
            <a:gdLst/>
            <a:ahLst/>
            <a:rect l="l" t="t" r="r" b="b"/>
            <a:pathLst>
              <a:path w="80" h="226">
                <a:moveTo>
                  <a:pt x="49" y="0"/>
                </a:moveTo>
                <a:lnTo>
                  <a:pt x="6" y="24"/>
                </a:lnTo>
                <a:lnTo>
                  <a:pt x="0" y="42"/>
                </a:lnTo>
                <a:lnTo>
                  <a:pt x="0" y="61"/>
                </a:lnTo>
                <a:lnTo>
                  <a:pt x="12" y="79"/>
                </a:lnTo>
                <a:lnTo>
                  <a:pt x="24" y="85"/>
                </a:lnTo>
                <a:lnTo>
                  <a:pt x="43" y="104"/>
                </a:lnTo>
                <a:lnTo>
                  <a:pt x="80" y="153"/>
                </a:lnTo>
                <a:lnTo>
                  <a:pt x="67" y="190"/>
                </a:lnTo>
                <a:lnTo>
                  <a:pt x="80" y="226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5" name=""/>
          <p:cNvSpPr/>
          <p:nvPr/>
        </p:nvSpPr>
        <p:spPr>
          <a:xfrm>
            <a:off x="4957920" y="3313080"/>
            <a:ext cx="299880" cy="127080"/>
          </a:xfrm>
          <a:custGeom>
            <a:avLst/>
            <a:gdLst/>
            <a:ahLst/>
            <a:rect l="l" t="t" r="r" b="b"/>
            <a:pathLst>
              <a:path w="184" h="80">
                <a:moveTo>
                  <a:pt x="0" y="80"/>
                </a:moveTo>
                <a:lnTo>
                  <a:pt x="105" y="0"/>
                </a:lnTo>
                <a:lnTo>
                  <a:pt x="184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6" name=""/>
          <p:cNvSpPr/>
          <p:nvPr/>
        </p:nvSpPr>
        <p:spPr>
          <a:xfrm>
            <a:off x="4578480" y="3002040"/>
            <a:ext cx="660240" cy="525240"/>
          </a:xfrm>
          <a:custGeom>
            <a:avLst/>
            <a:gdLst/>
            <a:ahLst/>
            <a:rect l="l" t="t" r="r" b="b"/>
            <a:pathLst>
              <a:path w="405" h="331">
                <a:moveTo>
                  <a:pt x="405" y="331"/>
                </a:moveTo>
                <a:lnTo>
                  <a:pt x="393" y="319"/>
                </a:lnTo>
                <a:lnTo>
                  <a:pt x="288" y="319"/>
                </a:lnTo>
                <a:lnTo>
                  <a:pt x="246" y="300"/>
                </a:lnTo>
                <a:lnTo>
                  <a:pt x="252" y="276"/>
                </a:lnTo>
                <a:lnTo>
                  <a:pt x="0" y="263"/>
                </a:lnTo>
                <a:lnTo>
                  <a:pt x="0" y="92"/>
                </a:lnTo>
                <a:lnTo>
                  <a:pt x="37" y="61"/>
                </a:lnTo>
                <a:lnTo>
                  <a:pt x="55" y="79"/>
                </a:lnTo>
                <a:lnTo>
                  <a:pt x="172" y="30"/>
                </a:lnTo>
                <a:lnTo>
                  <a:pt x="252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7" name=""/>
          <p:cNvSpPr/>
          <p:nvPr/>
        </p:nvSpPr>
        <p:spPr>
          <a:xfrm>
            <a:off x="4649760" y="3040200"/>
            <a:ext cx="298440" cy="126720"/>
          </a:xfrm>
          <a:custGeom>
            <a:avLst/>
            <a:gdLst/>
            <a:ahLst/>
            <a:rect l="l" t="t" r="r" b="b"/>
            <a:pathLst>
              <a:path w="184" h="80">
                <a:moveTo>
                  <a:pt x="184" y="0"/>
                </a:moveTo>
                <a:lnTo>
                  <a:pt x="141" y="13"/>
                </a:lnTo>
                <a:lnTo>
                  <a:pt x="6" y="80"/>
                </a:lnTo>
                <a:lnTo>
                  <a:pt x="0" y="43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8" name=""/>
          <p:cNvSpPr/>
          <p:nvPr/>
        </p:nvSpPr>
        <p:spPr>
          <a:xfrm>
            <a:off x="4129200" y="3409920"/>
            <a:ext cx="460440" cy="254160"/>
          </a:xfrm>
          <a:custGeom>
            <a:avLst/>
            <a:gdLst/>
            <a:ahLst/>
            <a:rect l="l" t="t" r="r" b="b"/>
            <a:pathLst>
              <a:path w="282" h="160">
                <a:moveTo>
                  <a:pt x="0" y="147"/>
                </a:moveTo>
                <a:lnTo>
                  <a:pt x="178" y="160"/>
                </a:lnTo>
                <a:lnTo>
                  <a:pt x="227" y="62"/>
                </a:lnTo>
                <a:lnTo>
                  <a:pt x="270" y="31"/>
                </a:lnTo>
                <a:lnTo>
                  <a:pt x="282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9" name=""/>
          <p:cNvSpPr/>
          <p:nvPr/>
        </p:nvSpPr>
        <p:spPr>
          <a:xfrm>
            <a:off x="4400640" y="3664080"/>
            <a:ext cx="637920" cy="798480"/>
          </a:xfrm>
          <a:custGeom>
            <a:avLst/>
            <a:gdLst/>
            <a:ahLst/>
            <a:rect l="l" t="t" r="r" b="b"/>
            <a:pathLst>
              <a:path w="392" h="503">
                <a:moveTo>
                  <a:pt x="319" y="435"/>
                </a:moveTo>
                <a:lnTo>
                  <a:pt x="306" y="435"/>
                </a:lnTo>
                <a:lnTo>
                  <a:pt x="294" y="454"/>
                </a:lnTo>
                <a:lnTo>
                  <a:pt x="190" y="447"/>
                </a:lnTo>
                <a:lnTo>
                  <a:pt x="202" y="460"/>
                </a:lnTo>
                <a:lnTo>
                  <a:pt x="190" y="478"/>
                </a:lnTo>
                <a:lnTo>
                  <a:pt x="214" y="503"/>
                </a:lnTo>
                <a:lnTo>
                  <a:pt x="172" y="496"/>
                </a:lnTo>
                <a:lnTo>
                  <a:pt x="153" y="460"/>
                </a:lnTo>
                <a:lnTo>
                  <a:pt x="153" y="214"/>
                </a:lnTo>
                <a:lnTo>
                  <a:pt x="61" y="171"/>
                </a:lnTo>
                <a:lnTo>
                  <a:pt x="6" y="12"/>
                </a:lnTo>
                <a:lnTo>
                  <a:pt x="0" y="0"/>
                </a:lnTo>
                <a:lnTo>
                  <a:pt x="24" y="0"/>
                </a:lnTo>
                <a:lnTo>
                  <a:pt x="172" y="165"/>
                </a:lnTo>
                <a:lnTo>
                  <a:pt x="196" y="159"/>
                </a:lnTo>
                <a:lnTo>
                  <a:pt x="245" y="159"/>
                </a:lnTo>
                <a:lnTo>
                  <a:pt x="300" y="190"/>
                </a:lnTo>
                <a:lnTo>
                  <a:pt x="349" y="196"/>
                </a:lnTo>
                <a:lnTo>
                  <a:pt x="362" y="257"/>
                </a:lnTo>
                <a:lnTo>
                  <a:pt x="392" y="257"/>
                </a:lnTo>
                <a:lnTo>
                  <a:pt x="392" y="282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0" name=""/>
          <p:cNvSpPr/>
          <p:nvPr/>
        </p:nvSpPr>
        <p:spPr>
          <a:xfrm>
            <a:off x="4957920" y="4121280"/>
            <a:ext cx="290520" cy="223560"/>
          </a:xfrm>
          <a:custGeom>
            <a:avLst/>
            <a:gdLst/>
            <a:ahLst/>
            <a:rect l="l" t="t" r="r" b="b"/>
            <a:pathLst>
              <a:path w="178" h="141">
                <a:moveTo>
                  <a:pt x="0" y="141"/>
                </a:moveTo>
                <a:lnTo>
                  <a:pt x="25" y="123"/>
                </a:lnTo>
                <a:lnTo>
                  <a:pt x="55" y="116"/>
                </a:lnTo>
                <a:lnTo>
                  <a:pt x="62" y="74"/>
                </a:lnTo>
                <a:lnTo>
                  <a:pt x="55" y="55"/>
                </a:lnTo>
                <a:lnTo>
                  <a:pt x="74" y="43"/>
                </a:lnTo>
                <a:lnTo>
                  <a:pt x="80" y="31"/>
                </a:lnTo>
                <a:lnTo>
                  <a:pt x="123" y="12"/>
                </a:lnTo>
                <a:lnTo>
                  <a:pt x="135" y="24"/>
                </a:lnTo>
                <a:lnTo>
                  <a:pt x="166" y="0"/>
                </a:lnTo>
                <a:lnTo>
                  <a:pt x="178" y="12"/>
                </a:lnTo>
                <a:lnTo>
                  <a:pt x="178" y="11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1" name=""/>
          <p:cNvSpPr/>
          <p:nvPr/>
        </p:nvSpPr>
        <p:spPr>
          <a:xfrm>
            <a:off x="4919760" y="4121280"/>
            <a:ext cx="118800" cy="233280"/>
          </a:xfrm>
          <a:custGeom>
            <a:avLst/>
            <a:gdLst/>
            <a:ahLst/>
            <a:rect l="l" t="t" r="r" b="b"/>
            <a:pathLst>
              <a:path w="73" h="147">
                <a:moveTo>
                  <a:pt x="73" y="0"/>
                </a:moveTo>
                <a:lnTo>
                  <a:pt x="73" y="18"/>
                </a:lnTo>
                <a:lnTo>
                  <a:pt x="18" y="55"/>
                </a:lnTo>
                <a:lnTo>
                  <a:pt x="0" y="80"/>
                </a:lnTo>
                <a:lnTo>
                  <a:pt x="12" y="86"/>
                </a:lnTo>
                <a:lnTo>
                  <a:pt x="18" y="123"/>
                </a:lnTo>
                <a:lnTo>
                  <a:pt x="12" y="147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2" name=""/>
          <p:cNvSpPr/>
          <p:nvPr/>
        </p:nvSpPr>
        <p:spPr>
          <a:xfrm>
            <a:off x="4270320" y="4043520"/>
            <a:ext cx="330120" cy="341280"/>
          </a:xfrm>
          <a:custGeom>
            <a:avLst/>
            <a:gdLst/>
            <a:ahLst/>
            <a:rect l="l" t="t" r="r" b="b"/>
            <a:pathLst>
              <a:path w="203" h="215">
                <a:moveTo>
                  <a:pt x="135" y="215"/>
                </a:moveTo>
                <a:lnTo>
                  <a:pt x="196" y="141"/>
                </a:lnTo>
                <a:lnTo>
                  <a:pt x="203" y="98"/>
                </a:lnTo>
                <a:lnTo>
                  <a:pt x="31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3" name=""/>
          <p:cNvSpPr/>
          <p:nvPr/>
        </p:nvSpPr>
        <p:spPr>
          <a:xfrm>
            <a:off x="4068720" y="4373640"/>
            <a:ext cx="69840" cy="20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4" name=""/>
          <p:cNvSpPr/>
          <p:nvPr/>
        </p:nvSpPr>
        <p:spPr>
          <a:xfrm>
            <a:off x="5178600" y="2008080"/>
            <a:ext cx="598320" cy="1041480"/>
          </a:xfrm>
          <a:custGeom>
            <a:avLst/>
            <a:gdLst/>
            <a:ahLst/>
            <a:rect l="l" t="t" r="r" b="b"/>
            <a:pathLst>
              <a:path w="368" h="656">
                <a:moveTo>
                  <a:pt x="0" y="638"/>
                </a:moveTo>
                <a:lnTo>
                  <a:pt x="43" y="644"/>
                </a:lnTo>
                <a:lnTo>
                  <a:pt x="104" y="644"/>
                </a:lnTo>
                <a:lnTo>
                  <a:pt x="111" y="656"/>
                </a:lnTo>
                <a:lnTo>
                  <a:pt x="135" y="656"/>
                </a:lnTo>
                <a:lnTo>
                  <a:pt x="141" y="644"/>
                </a:lnTo>
                <a:lnTo>
                  <a:pt x="178" y="650"/>
                </a:lnTo>
                <a:lnTo>
                  <a:pt x="227" y="650"/>
                </a:lnTo>
                <a:lnTo>
                  <a:pt x="264" y="650"/>
                </a:lnTo>
                <a:lnTo>
                  <a:pt x="295" y="650"/>
                </a:lnTo>
                <a:lnTo>
                  <a:pt x="362" y="650"/>
                </a:lnTo>
                <a:lnTo>
                  <a:pt x="362" y="656"/>
                </a:lnTo>
                <a:lnTo>
                  <a:pt x="368" y="644"/>
                </a:lnTo>
                <a:lnTo>
                  <a:pt x="344" y="442"/>
                </a:lnTo>
                <a:lnTo>
                  <a:pt x="282" y="350"/>
                </a:lnTo>
                <a:lnTo>
                  <a:pt x="270" y="344"/>
                </a:lnTo>
                <a:lnTo>
                  <a:pt x="227" y="239"/>
                </a:lnTo>
                <a:lnTo>
                  <a:pt x="209" y="209"/>
                </a:lnTo>
                <a:lnTo>
                  <a:pt x="203" y="160"/>
                </a:lnTo>
                <a:lnTo>
                  <a:pt x="184" y="104"/>
                </a:lnTo>
                <a:lnTo>
                  <a:pt x="178" y="104"/>
                </a:lnTo>
                <a:lnTo>
                  <a:pt x="123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5" name=""/>
          <p:cNvSpPr/>
          <p:nvPr/>
        </p:nvSpPr>
        <p:spPr>
          <a:xfrm>
            <a:off x="5168880" y="2992320"/>
            <a:ext cx="598680" cy="165240"/>
          </a:xfrm>
          <a:custGeom>
            <a:avLst/>
            <a:gdLst/>
            <a:ahLst/>
            <a:rect l="l" t="t" r="r" b="b"/>
            <a:pathLst>
              <a:path w="368" h="104">
                <a:moveTo>
                  <a:pt x="0" y="0"/>
                </a:moveTo>
                <a:lnTo>
                  <a:pt x="104" y="6"/>
                </a:lnTo>
                <a:lnTo>
                  <a:pt x="110" y="12"/>
                </a:lnTo>
                <a:lnTo>
                  <a:pt x="258" y="12"/>
                </a:lnTo>
                <a:lnTo>
                  <a:pt x="282" y="24"/>
                </a:lnTo>
                <a:lnTo>
                  <a:pt x="288" y="73"/>
                </a:lnTo>
                <a:lnTo>
                  <a:pt x="343" y="79"/>
                </a:lnTo>
                <a:lnTo>
                  <a:pt x="350" y="92"/>
                </a:lnTo>
                <a:lnTo>
                  <a:pt x="362" y="98"/>
                </a:lnTo>
                <a:lnTo>
                  <a:pt x="368" y="104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6" name=""/>
          <p:cNvSpPr/>
          <p:nvPr/>
        </p:nvSpPr>
        <p:spPr>
          <a:xfrm>
            <a:off x="5359320" y="3030480"/>
            <a:ext cx="1397160" cy="565200"/>
          </a:xfrm>
          <a:custGeom>
            <a:avLst/>
            <a:gdLst/>
            <a:ahLst/>
            <a:rect l="l" t="t" r="r" b="b"/>
            <a:pathLst>
              <a:path w="858" h="356">
                <a:moveTo>
                  <a:pt x="496" y="190"/>
                </a:moveTo>
                <a:lnTo>
                  <a:pt x="484" y="202"/>
                </a:lnTo>
                <a:lnTo>
                  <a:pt x="447" y="202"/>
                </a:lnTo>
                <a:lnTo>
                  <a:pt x="392" y="227"/>
                </a:lnTo>
                <a:lnTo>
                  <a:pt x="300" y="227"/>
                </a:lnTo>
                <a:lnTo>
                  <a:pt x="300" y="270"/>
                </a:lnTo>
                <a:lnTo>
                  <a:pt x="263" y="288"/>
                </a:lnTo>
                <a:lnTo>
                  <a:pt x="196" y="258"/>
                </a:lnTo>
                <a:lnTo>
                  <a:pt x="116" y="313"/>
                </a:lnTo>
                <a:lnTo>
                  <a:pt x="18" y="313"/>
                </a:lnTo>
                <a:lnTo>
                  <a:pt x="12" y="252"/>
                </a:lnTo>
                <a:lnTo>
                  <a:pt x="18" y="184"/>
                </a:lnTo>
                <a:lnTo>
                  <a:pt x="24" y="80"/>
                </a:lnTo>
                <a:lnTo>
                  <a:pt x="24" y="19"/>
                </a:lnTo>
                <a:lnTo>
                  <a:pt x="0" y="19"/>
                </a:lnTo>
                <a:lnTo>
                  <a:pt x="0" y="6"/>
                </a:lnTo>
                <a:lnTo>
                  <a:pt x="24" y="0"/>
                </a:lnTo>
                <a:lnTo>
                  <a:pt x="55" y="0"/>
                </a:lnTo>
                <a:lnTo>
                  <a:pt x="98" y="31"/>
                </a:lnTo>
                <a:lnTo>
                  <a:pt x="245" y="31"/>
                </a:lnTo>
                <a:lnTo>
                  <a:pt x="251" y="19"/>
                </a:lnTo>
                <a:lnTo>
                  <a:pt x="269" y="37"/>
                </a:lnTo>
                <a:lnTo>
                  <a:pt x="386" y="55"/>
                </a:lnTo>
                <a:lnTo>
                  <a:pt x="398" y="61"/>
                </a:lnTo>
                <a:lnTo>
                  <a:pt x="423" y="68"/>
                </a:lnTo>
                <a:lnTo>
                  <a:pt x="435" y="86"/>
                </a:lnTo>
                <a:lnTo>
                  <a:pt x="453" y="74"/>
                </a:lnTo>
                <a:lnTo>
                  <a:pt x="576" y="86"/>
                </a:lnTo>
                <a:lnTo>
                  <a:pt x="521" y="123"/>
                </a:lnTo>
                <a:lnTo>
                  <a:pt x="545" y="123"/>
                </a:lnTo>
                <a:lnTo>
                  <a:pt x="558" y="172"/>
                </a:lnTo>
                <a:lnTo>
                  <a:pt x="594" y="141"/>
                </a:lnTo>
                <a:lnTo>
                  <a:pt x="686" y="209"/>
                </a:lnTo>
                <a:lnTo>
                  <a:pt x="723" y="190"/>
                </a:lnTo>
                <a:lnTo>
                  <a:pt x="772" y="190"/>
                </a:lnTo>
                <a:lnTo>
                  <a:pt x="858" y="184"/>
                </a:lnTo>
                <a:lnTo>
                  <a:pt x="858" y="209"/>
                </a:lnTo>
                <a:lnTo>
                  <a:pt x="840" y="209"/>
                </a:lnTo>
                <a:lnTo>
                  <a:pt x="821" y="215"/>
                </a:lnTo>
                <a:lnTo>
                  <a:pt x="815" y="221"/>
                </a:lnTo>
                <a:lnTo>
                  <a:pt x="766" y="239"/>
                </a:lnTo>
                <a:lnTo>
                  <a:pt x="754" y="288"/>
                </a:lnTo>
                <a:lnTo>
                  <a:pt x="699" y="331"/>
                </a:lnTo>
                <a:lnTo>
                  <a:pt x="631" y="344"/>
                </a:lnTo>
                <a:lnTo>
                  <a:pt x="631" y="356"/>
                </a:lnTo>
                <a:lnTo>
                  <a:pt x="619" y="344"/>
                </a:lnTo>
                <a:lnTo>
                  <a:pt x="533" y="35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7" name=""/>
          <p:cNvSpPr/>
          <p:nvPr/>
        </p:nvSpPr>
        <p:spPr>
          <a:xfrm>
            <a:off x="5927760" y="3263760"/>
            <a:ext cx="230040" cy="49320"/>
          </a:xfrm>
          <a:custGeom>
            <a:avLst/>
            <a:gdLst/>
            <a:ahLst/>
            <a:rect l="l" t="t" r="r" b="b"/>
            <a:pathLst>
              <a:path w="141" h="31">
                <a:moveTo>
                  <a:pt x="141" y="31"/>
                </a:moveTo>
                <a:lnTo>
                  <a:pt x="129" y="19"/>
                </a:lnTo>
                <a:lnTo>
                  <a:pt x="74" y="0"/>
                </a:lnTo>
                <a:lnTo>
                  <a:pt x="37" y="13"/>
                </a:lnTo>
                <a:lnTo>
                  <a:pt x="31" y="31"/>
                </a:lnTo>
                <a:lnTo>
                  <a:pt x="25" y="19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8" name=""/>
          <p:cNvSpPr/>
          <p:nvPr/>
        </p:nvSpPr>
        <p:spPr>
          <a:xfrm>
            <a:off x="5848200" y="3284640"/>
            <a:ext cx="209880" cy="145800"/>
          </a:xfrm>
          <a:custGeom>
            <a:avLst/>
            <a:gdLst/>
            <a:ahLst/>
            <a:rect l="l" t="t" r="r" b="b"/>
            <a:pathLst>
              <a:path w="129" h="92">
                <a:moveTo>
                  <a:pt x="0" y="67"/>
                </a:moveTo>
                <a:lnTo>
                  <a:pt x="86" y="49"/>
                </a:lnTo>
                <a:lnTo>
                  <a:pt x="86" y="0"/>
                </a:lnTo>
                <a:lnTo>
                  <a:pt x="98" y="61"/>
                </a:lnTo>
                <a:lnTo>
                  <a:pt x="86" y="55"/>
                </a:lnTo>
                <a:lnTo>
                  <a:pt x="92" y="73"/>
                </a:lnTo>
                <a:lnTo>
                  <a:pt x="129" y="92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9" name=""/>
          <p:cNvSpPr/>
          <p:nvPr/>
        </p:nvSpPr>
        <p:spPr>
          <a:xfrm>
            <a:off x="5918040" y="3459240"/>
            <a:ext cx="179640" cy="155520"/>
          </a:xfrm>
          <a:custGeom>
            <a:avLst/>
            <a:gdLst/>
            <a:ahLst/>
            <a:rect l="l" t="t" r="r" b="b"/>
            <a:pathLst>
              <a:path w="110" h="98">
                <a:moveTo>
                  <a:pt x="110" y="0"/>
                </a:moveTo>
                <a:lnTo>
                  <a:pt x="74" y="43"/>
                </a:lnTo>
                <a:lnTo>
                  <a:pt x="49" y="43"/>
                </a:lnTo>
                <a:lnTo>
                  <a:pt x="0" y="80"/>
                </a:lnTo>
                <a:lnTo>
                  <a:pt x="0" y="98"/>
                </a:lnTo>
                <a:lnTo>
                  <a:pt x="55" y="86"/>
                </a:lnTo>
                <a:lnTo>
                  <a:pt x="110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0" name=""/>
          <p:cNvSpPr/>
          <p:nvPr/>
        </p:nvSpPr>
        <p:spPr>
          <a:xfrm>
            <a:off x="5918040" y="3459240"/>
            <a:ext cx="179640" cy="155520"/>
          </a:xfrm>
          <a:custGeom>
            <a:avLst/>
            <a:gdLst/>
            <a:ahLst/>
            <a:rect l="l" t="t" r="r" b="b"/>
            <a:pathLst>
              <a:path w="110" h="98">
                <a:moveTo>
                  <a:pt x="110" y="0"/>
                </a:moveTo>
                <a:lnTo>
                  <a:pt x="74" y="43"/>
                </a:lnTo>
                <a:lnTo>
                  <a:pt x="49" y="43"/>
                </a:lnTo>
                <a:lnTo>
                  <a:pt x="0" y="80"/>
                </a:lnTo>
                <a:lnTo>
                  <a:pt x="0" y="98"/>
                </a:lnTo>
                <a:lnTo>
                  <a:pt x="55" y="86"/>
                </a:lnTo>
                <a:lnTo>
                  <a:pt x="11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1" name=""/>
          <p:cNvSpPr/>
          <p:nvPr/>
        </p:nvSpPr>
        <p:spPr>
          <a:xfrm>
            <a:off x="5918040" y="3459240"/>
            <a:ext cx="289080" cy="174600"/>
          </a:xfrm>
          <a:custGeom>
            <a:avLst/>
            <a:gdLst/>
            <a:ahLst/>
            <a:rect l="l" t="t" r="r" b="b"/>
            <a:pathLst>
              <a:path w="178" h="110">
                <a:moveTo>
                  <a:pt x="110" y="0"/>
                </a:moveTo>
                <a:lnTo>
                  <a:pt x="178" y="0"/>
                </a:lnTo>
                <a:lnTo>
                  <a:pt x="147" y="98"/>
                </a:lnTo>
                <a:lnTo>
                  <a:pt x="153" y="104"/>
                </a:lnTo>
                <a:lnTo>
                  <a:pt x="135" y="104"/>
                </a:lnTo>
                <a:lnTo>
                  <a:pt x="104" y="110"/>
                </a:lnTo>
                <a:lnTo>
                  <a:pt x="0" y="98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2" name=""/>
          <p:cNvSpPr/>
          <p:nvPr/>
        </p:nvSpPr>
        <p:spPr>
          <a:xfrm>
            <a:off x="5837400" y="3576600"/>
            <a:ext cx="99720" cy="301680"/>
          </a:xfrm>
          <a:custGeom>
            <a:avLst/>
            <a:gdLst/>
            <a:ahLst/>
            <a:rect l="l" t="t" r="r" b="b"/>
            <a:pathLst>
              <a:path w="61" h="190">
                <a:moveTo>
                  <a:pt x="49" y="6"/>
                </a:moveTo>
                <a:lnTo>
                  <a:pt x="31" y="0"/>
                </a:lnTo>
                <a:lnTo>
                  <a:pt x="0" y="0"/>
                </a:lnTo>
                <a:lnTo>
                  <a:pt x="0" y="67"/>
                </a:lnTo>
                <a:lnTo>
                  <a:pt x="0" y="147"/>
                </a:lnTo>
                <a:lnTo>
                  <a:pt x="6" y="147"/>
                </a:lnTo>
                <a:lnTo>
                  <a:pt x="49" y="134"/>
                </a:lnTo>
                <a:lnTo>
                  <a:pt x="61" y="147"/>
                </a:lnTo>
                <a:lnTo>
                  <a:pt x="31" y="177"/>
                </a:lnTo>
                <a:lnTo>
                  <a:pt x="31" y="19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3" name=""/>
          <p:cNvSpPr/>
          <p:nvPr/>
        </p:nvSpPr>
        <p:spPr>
          <a:xfrm>
            <a:off x="5837400" y="3809880"/>
            <a:ext cx="500040" cy="466920"/>
          </a:xfrm>
          <a:custGeom>
            <a:avLst/>
            <a:gdLst/>
            <a:ahLst/>
            <a:rect l="l" t="t" r="r" b="b"/>
            <a:pathLst>
              <a:path w="307" h="294">
                <a:moveTo>
                  <a:pt x="0" y="0"/>
                </a:moveTo>
                <a:lnTo>
                  <a:pt x="6" y="61"/>
                </a:lnTo>
                <a:lnTo>
                  <a:pt x="98" y="110"/>
                </a:lnTo>
                <a:lnTo>
                  <a:pt x="123" y="116"/>
                </a:lnTo>
                <a:lnTo>
                  <a:pt x="233" y="190"/>
                </a:lnTo>
                <a:lnTo>
                  <a:pt x="251" y="263"/>
                </a:lnTo>
                <a:lnTo>
                  <a:pt x="307" y="263"/>
                </a:lnTo>
                <a:lnTo>
                  <a:pt x="276" y="294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4" name=""/>
          <p:cNvSpPr/>
          <p:nvPr/>
        </p:nvSpPr>
        <p:spPr>
          <a:xfrm>
            <a:off x="5238720" y="3857760"/>
            <a:ext cx="79560" cy="263520"/>
          </a:xfrm>
          <a:custGeom>
            <a:avLst/>
            <a:gdLst/>
            <a:ahLst/>
            <a:rect l="l" t="t" r="r" b="b"/>
            <a:pathLst>
              <a:path w="49" h="166">
                <a:moveTo>
                  <a:pt x="43" y="0"/>
                </a:moveTo>
                <a:lnTo>
                  <a:pt x="49" y="13"/>
                </a:lnTo>
                <a:lnTo>
                  <a:pt x="49" y="43"/>
                </a:lnTo>
                <a:lnTo>
                  <a:pt x="37" y="56"/>
                </a:lnTo>
                <a:lnTo>
                  <a:pt x="37" y="74"/>
                </a:lnTo>
                <a:lnTo>
                  <a:pt x="25" y="74"/>
                </a:lnTo>
                <a:lnTo>
                  <a:pt x="25" y="135"/>
                </a:lnTo>
                <a:lnTo>
                  <a:pt x="18" y="135"/>
                </a:lnTo>
                <a:lnTo>
                  <a:pt x="18" y="148"/>
                </a:lnTo>
                <a:lnTo>
                  <a:pt x="6" y="148"/>
                </a:lnTo>
                <a:lnTo>
                  <a:pt x="6" y="166"/>
                </a:lnTo>
                <a:lnTo>
                  <a:pt x="0" y="16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5" name=""/>
          <p:cNvSpPr/>
          <p:nvPr/>
        </p:nvSpPr>
        <p:spPr>
          <a:xfrm>
            <a:off x="5308560" y="3878280"/>
            <a:ext cx="69840" cy="417600"/>
          </a:xfrm>
          <a:custGeom>
            <a:avLst/>
            <a:gdLst/>
            <a:ahLst/>
            <a:rect l="l" t="t" r="r" b="b"/>
            <a:pathLst>
              <a:path w="43" h="263">
                <a:moveTo>
                  <a:pt x="43" y="0"/>
                </a:moveTo>
                <a:lnTo>
                  <a:pt x="37" y="0"/>
                </a:lnTo>
                <a:lnTo>
                  <a:pt x="37" y="24"/>
                </a:lnTo>
                <a:lnTo>
                  <a:pt x="24" y="30"/>
                </a:lnTo>
                <a:lnTo>
                  <a:pt x="18" y="61"/>
                </a:lnTo>
                <a:lnTo>
                  <a:pt x="24" y="67"/>
                </a:lnTo>
                <a:lnTo>
                  <a:pt x="24" y="98"/>
                </a:lnTo>
                <a:lnTo>
                  <a:pt x="18" y="98"/>
                </a:lnTo>
                <a:lnTo>
                  <a:pt x="12" y="227"/>
                </a:lnTo>
                <a:lnTo>
                  <a:pt x="0" y="227"/>
                </a:lnTo>
                <a:lnTo>
                  <a:pt x="0" y="233"/>
                </a:lnTo>
                <a:lnTo>
                  <a:pt x="18" y="245"/>
                </a:lnTo>
                <a:lnTo>
                  <a:pt x="18" y="263"/>
                </a:lnTo>
                <a:lnTo>
                  <a:pt x="6" y="263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6" name=""/>
          <p:cNvSpPr/>
          <p:nvPr/>
        </p:nvSpPr>
        <p:spPr>
          <a:xfrm>
            <a:off x="5289480" y="4248000"/>
            <a:ext cx="19080" cy="28800"/>
          </a:xfrm>
          <a:custGeom>
            <a:avLst/>
            <a:gdLst/>
            <a:ahLst/>
            <a:rect l="l" t="t" r="r" b="b"/>
            <a:pathLst>
              <a:path w="12" h="18">
                <a:moveTo>
                  <a:pt x="12" y="0"/>
                </a:moveTo>
                <a:lnTo>
                  <a:pt x="0" y="0"/>
                </a:lnTo>
                <a:lnTo>
                  <a:pt x="0" y="18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7" name=""/>
          <p:cNvSpPr/>
          <p:nvPr/>
        </p:nvSpPr>
        <p:spPr>
          <a:xfrm>
            <a:off x="4948200" y="4295880"/>
            <a:ext cx="388800" cy="88920"/>
          </a:xfrm>
          <a:custGeom>
            <a:avLst/>
            <a:gdLst/>
            <a:ahLst/>
            <a:rect l="l" t="t" r="r" b="b"/>
            <a:pathLst>
              <a:path w="239" h="56">
                <a:moveTo>
                  <a:pt x="239" y="0"/>
                </a:moveTo>
                <a:lnTo>
                  <a:pt x="233" y="13"/>
                </a:lnTo>
                <a:lnTo>
                  <a:pt x="184" y="0"/>
                </a:lnTo>
                <a:lnTo>
                  <a:pt x="178" y="6"/>
                </a:lnTo>
                <a:lnTo>
                  <a:pt x="104" y="37"/>
                </a:lnTo>
                <a:lnTo>
                  <a:pt x="92" y="56"/>
                </a:lnTo>
                <a:lnTo>
                  <a:pt x="86" y="43"/>
                </a:lnTo>
                <a:lnTo>
                  <a:pt x="0" y="43"/>
                </a:lnTo>
                <a:lnTo>
                  <a:pt x="6" y="31"/>
                </a:lnTo>
                <a:lnTo>
                  <a:pt x="0" y="31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8" name=""/>
          <p:cNvSpPr/>
          <p:nvPr/>
        </p:nvSpPr>
        <p:spPr>
          <a:xfrm>
            <a:off x="5118120" y="4111560"/>
            <a:ext cx="111240" cy="233280"/>
          </a:xfrm>
          <a:custGeom>
            <a:avLst/>
            <a:gdLst/>
            <a:ahLst/>
            <a:rect l="l" t="t" r="r" b="b"/>
            <a:pathLst>
              <a:path w="68" h="147">
                <a:moveTo>
                  <a:pt x="0" y="12"/>
                </a:moveTo>
                <a:lnTo>
                  <a:pt x="68" y="0"/>
                </a:lnTo>
                <a:lnTo>
                  <a:pt x="68" y="30"/>
                </a:lnTo>
                <a:lnTo>
                  <a:pt x="56" y="30"/>
                </a:lnTo>
                <a:lnTo>
                  <a:pt x="56" y="55"/>
                </a:lnTo>
                <a:lnTo>
                  <a:pt x="49" y="55"/>
                </a:lnTo>
                <a:lnTo>
                  <a:pt x="49" y="80"/>
                </a:lnTo>
                <a:lnTo>
                  <a:pt x="43" y="80"/>
                </a:lnTo>
                <a:lnTo>
                  <a:pt x="43" y="122"/>
                </a:lnTo>
                <a:lnTo>
                  <a:pt x="37" y="122"/>
                </a:lnTo>
                <a:lnTo>
                  <a:pt x="37" y="135"/>
                </a:lnTo>
                <a:lnTo>
                  <a:pt x="43" y="135"/>
                </a:lnTo>
                <a:lnTo>
                  <a:pt x="43" y="147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9" name=""/>
          <p:cNvSpPr/>
          <p:nvPr/>
        </p:nvSpPr>
        <p:spPr>
          <a:xfrm>
            <a:off x="5248440" y="4121280"/>
            <a:ext cx="69840" cy="117360"/>
          </a:xfrm>
          <a:custGeom>
            <a:avLst/>
            <a:gdLst/>
            <a:ahLst/>
            <a:rect l="l" t="t" r="r" b="b"/>
            <a:pathLst>
              <a:path w="43" h="74">
                <a:moveTo>
                  <a:pt x="43" y="74"/>
                </a:moveTo>
                <a:lnTo>
                  <a:pt x="31" y="67"/>
                </a:lnTo>
                <a:lnTo>
                  <a:pt x="31" y="61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0" name=""/>
          <p:cNvSpPr/>
          <p:nvPr/>
        </p:nvSpPr>
        <p:spPr>
          <a:xfrm>
            <a:off x="5318280" y="3906720"/>
            <a:ext cx="529920" cy="341280"/>
          </a:xfrm>
          <a:custGeom>
            <a:avLst/>
            <a:gdLst/>
            <a:ahLst/>
            <a:rect l="l" t="t" r="r" b="b"/>
            <a:pathLst>
              <a:path w="325" h="215">
                <a:moveTo>
                  <a:pt x="0" y="215"/>
                </a:moveTo>
                <a:lnTo>
                  <a:pt x="6" y="209"/>
                </a:lnTo>
                <a:lnTo>
                  <a:pt x="166" y="190"/>
                </a:lnTo>
                <a:lnTo>
                  <a:pt x="270" y="110"/>
                </a:lnTo>
                <a:lnTo>
                  <a:pt x="264" y="74"/>
                </a:lnTo>
                <a:lnTo>
                  <a:pt x="270" y="12"/>
                </a:lnTo>
                <a:lnTo>
                  <a:pt x="325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1" name=""/>
          <p:cNvSpPr/>
          <p:nvPr/>
        </p:nvSpPr>
        <p:spPr>
          <a:xfrm>
            <a:off x="5748480" y="3857760"/>
            <a:ext cx="528480" cy="282600"/>
          </a:xfrm>
          <a:custGeom>
            <a:avLst/>
            <a:gdLst/>
            <a:ahLst/>
            <a:rect l="l" t="t" r="r" b="b"/>
            <a:pathLst>
              <a:path w="325" h="178">
                <a:moveTo>
                  <a:pt x="0" y="117"/>
                </a:moveTo>
                <a:lnTo>
                  <a:pt x="116" y="166"/>
                </a:lnTo>
                <a:lnTo>
                  <a:pt x="116" y="178"/>
                </a:lnTo>
                <a:lnTo>
                  <a:pt x="122" y="166"/>
                </a:lnTo>
                <a:lnTo>
                  <a:pt x="239" y="117"/>
                </a:lnTo>
                <a:lnTo>
                  <a:pt x="233" y="13"/>
                </a:lnTo>
                <a:lnTo>
                  <a:pt x="245" y="0"/>
                </a:lnTo>
                <a:lnTo>
                  <a:pt x="294" y="43"/>
                </a:lnTo>
                <a:lnTo>
                  <a:pt x="325" y="43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2" name=""/>
          <p:cNvSpPr/>
          <p:nvPr/>
        </p:nvSpPr>
        <p:spPr>
          <a:xfrm>
            <a:off x="5857920" y="3819600"/>
            <a:ext cx="309600" cy="87120"/>
          </a:xfrm>
          <a:custGeom>
            <a:avLst/>
            <a:gdLst/>
            <a:ahLst/>
            <a:rect l="l" t="t" r="r" b="b"/>
            <a:pathLst>
              <a:path w="190" h="55">
                <a:moveTo>
                  <a:pt x="0" y="55"/>
                </a:moveTo>
                <a:lnTo>
                  <a:pt x="6" y="43"/>
                </a:lnTo>
                <a:lnTo>
                  <a:pt x="55" y="30"/>
                </a:lnTo>
                <a:lnTo>
                  <a:pt x="80" y="18"/>
                </a:lnTo>
                <a:lnTo>
                  <a:pt x="135" y="6"/>
                </a:lnTo>
                <a:lnTo>
                  <a:pt x="147" y="0"/>
                </a:lnTo>
                <a:lnTo>
                  <a:pt x="166" y="12"/>
                </a:lnTo>
                <a:lnTo>
                  <a:pt x="178" y="12"/>
                </a:lnTo>
                <a:lnTo>
                  <a:pt x="190" y="12"/>
                </a:lnTo>
                <a:lnTo>
                  <a:pt x="184" y="18"/>
                </a:lnTo>
                <a:lnTo>
                  <a:pt x="160" y="24"/>
                </a:lnTo>
                <a:lnTo>
                  <a:pt x="154" y="18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3" name=""/>
          <p:cNvSpPr/>
          <p:nvPr/>
        </p:nvSpPr>
        <p:spPr>
          <a:xfrm>
            <a:off x="6067440" y="3633840"/>
            <a:ext cx="109440" cy="185760"/>
          </a:xfrm>
          <a:custGeom>
            <a:avLst/>
            <a:gdLst/>
            <a:ahLst/>
            <a:rect l="l" t="t" r="r" b="b"/>
            <a:pathLst>
              <a:path w="67" h="117">
                <a:moveTo>
                  <a:pt x="67" y="0"/>
                </a:moveTo>
                <a:lnTo>
                  <a:pt x="49" y="6"/>
                </a:lnTo>
                <a:lnTo>
                  <a:pt x="37" y="13"/>
                </a:lnTo>
                <a:lnTo>
                  <a:pt x="0" y="74"/>
                </a:lnTo>
                <a:lnTo>
                  <a:pt x="25" y="86"/>
                </a:lnTo>
                <a:lnTo>
                  <a:pt x="25" y="117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4" name=""/>
          <p:cNvSpPr/>
          <p:nvPr/>
        </p:nvSpPr>
        <p:spPr>
          <a:xfrm>
            <a:off x="5987880" y="3751200"/>
            <a:ext cx="79560" cy="19080"/>
          </a:xfrm>
          <a:custGeom>
            <a:avLst/>
            <a:gdLst/>
            <a:ahLst/>
            <a:rect l="l" t="t" r="r" b="b"/>
            <a:pathLst>
              <a:path w="49" h="12">
                <a:moveTo>
                  <a:pt x="0" y="12"/>
                </a:moveTo>
                <a:lnTo>
                  <a:pt x="31" y="12"/>
                </a:lnTo>
                <a:lnTo>
                  <a:pt x="49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5" name=""/>
          <p:cNvSpPr/>
          <p:nvPr/>
        </p:nvSpPr>
        <p:spPr>
          <a:xfrm>
            <a:off x="6006960" y="3701880"/>
            <a:ext cx="290520" cy="98640"/>
          </a:xfrm>
          <a:custGeom>
            <a:avLst/>
            <a:gdLst/>
            <a:ahLst/>
            <a:rect l="l" t="t" r="r" b="b"/>
            <a:pathLst>
              <a:path w="178" h="62">
                <a:moveTo>
                  <a:pt x="0" y="62"/>
                </a:moveTo>
                <a:lnTo>
                  <a:pt x="0" y="49"/>
                </a:lnTo>
                <a:lnTo>
                  <a:pt x="19" y="49"/>
                </a:lnTo>
                <a:lnTo>
                  <a:pt x="74" y="62"/>
                </a:lnTo>
                <a:lnTo>
                  <a:pt x="92" y="49"/>
                </a:lnTo>
                <a:lnTo>
                  <a:pt x="98" y="43"/>
                </a:lnTo>
                <a:lnTo>
                  <a:pt x="154" y="43"/>
                </a:lnTo>
                <a:lnTo>
                  <a:pt x="178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6" name=""/>
          <p:cNvSpPr/>
          <p:nvPr/>
        </p:nvSpPr>
        <p:spPr>
          <a:xfrm flipH="1">
            <a:off x="5587560" y="3935520"/>
            <a:ext cx="11160" cy="11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7" name=""/>
          <p:cNvSpPr/>
          <p:nvPr/>
        </p:nvSpPr>
        <p:spPr>
          <a:xfrm>
            <a:off x="5457960" y="3946680"/>
            <a:ext cx="129960" cy="9360"/>
          </a:xfrm>
          <a:custGeom>
            <a:avLst/>
            <a:gdLst/>
            <a:ahLst/>
            <a:rect l="l" t="t" r="r" b="b"/>
            <a:pathLst>
              <a:path w="80" h="6">
                <a:moveTo>
                  <a:pt x="80" y="0"/>
                </a:moveTo>
                <a:lnTo>
                  <a:pt x="61" y="0"/>
                </a:lnTo>
                <a:lnTo>
                  <a:pt x="31" y="6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8" name=""/>
          <p:cNvSpPr/>
          <p:nvPr/>
        </p:nvSpPr>
        <p:spPr>
          <a:xfrm>
            <a:off x="5359320" y="3956040"/>
            <a:ext cx="98640" cy="9360"/>
          </a:xfrm>
          <a:custGeom>
            <a:avLst/>
            <a:gdLst/>
            <a:ahLst/>
            <a:rect l="l" t="t" r="r" b="b"/>
            <a:pathLst>
              <a:path w="61" h="6">
                <a:moveTo>
                  <a:pt x="61" y="0"/>
                </a:moveTo>
                <a:lnTo>
                  <a:pt x="49" y="6"/>
                </a:lnTo>
                <a:lnTo>
                  <a:pt x="18" y="6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9" name=""/>
          <p:cNvSpPr/>
          <p:nvPr/>
        </p:nvSpPr>
        <p:spPr>
          <a:xfrm flipH="1">
            <a:off x="5347800" y="3965400"/>
            <a:ext cx="11160" cy="97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0" name=""/>
          <p:cNvSpPr/>
          <p:nvPr/>
        </p:nvSpPr>
        <p:spPr>
          <a:xfrm>
            <a:off x="5646600" y="4159080"/>
            <a:ext cx="101880" cy="39960"/>
          </a:xfrm>
          <a:custGeom>
            <a:avLst/>
            <a:gdLst/>
            <a:ahLst/>
            <a:rect l="l" t="t" r="r" b="b"/>
            <a:pathLst>
              <a:path w="62" h="25">
                <a:moveTo>
                  <a:pt x="0" y="0"/>
                </a:moveTo>
                <a:lnTo>
                  <a:pt x="56" y="7"/>
                </a:lnTo>
                <a:lnTo>
                  <a:pt x="62" y="25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1" name=""/>
          <p:cNvSpPr/>
          <p:nvPr/>
        </p:nvSpPr>
        <p:spPr>
          <a:xfrm>
            <a:off x="5718240" y="4199040"/>
            <a:ext cx="30240" cy="9360"/>
          </a:xfrm>
          <a:custGeom>
            <a:avLst/>
            <a:gdLst/>
            <a:ahLst/>
            <a:rect l="l" t="t" r="r" b="b"/>
            <a:pathLst>
              <a:path w="19" h="6">
                <a:moveTo>
                  <a:pt x="19" y="0"/>
                </a:moveTo>
                <a:lnTo>
                  <a:pt x="13" y="0"/>
                </a:lnTo>
                <a:lnTo>
                  <a:pt x="6" y="6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92" name=""/>
          <p:cNvGrpSpPr/>
          <p:nvPr/>
        </p:nvGrpSpPr>
        <p:grpSpPr>
          <a:xfrm>
            <a:off x="5210280" y="2281320"/>
            <a:ext cx="3512520" cy="3135240"/>
            <a:chOff x="5210280" y="2281320"/>
            <a:chExt cx="3512520" cy="3135240"/>
          </a:xfrm>
        </p:grpSpPr>
        <p:sp>
          <p:nvSpPr>
            <p:cNvPr id="4093" name=""/>
            <p:cNvSpPr/>
            <p:nvPr/>
          </p:nvSpPr>
          <p:spPr>
            <a:xfrm>
              <a:off x="5708520" y="4208400"/>
              <a:ext cx="9360" cy="108000"/>
            </a:xfrm>
            <a:custGeom>
              <a:avLst/>
              <a:gdLst/>
              <a:ahLst/>
              <a:rect l="l" t="t" r="r" b="b"/>
              <a:pathLst>
                <a:path w="6" h="68">
                  <a:moveTo>
                    <a:pt x="6" y="0"/>
                  </a:moveTo>
                  <a:lnTo>
                    <a:pt x="6" y="19"/>
                  </a:lnTo>
                  <a:lnTo>
                    <a:pt x="0" y="49"/>
                  </a:lnTo>
                  <a:lnTo>
                    <a:pt x="0" y="6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4" name=""/>
            <p:cNvSpPr/>
            <p:nvPr/>
          </p:nvSpPr>
          <p:spPr>
            <a:xfrm>
              <a:off x="5708520" y="4316400"/>
              <a:ext cx="139680" cy="47880"/>
            </a:xfrm>
            <a:custGeom>
              <a:avLst/>
              <a:gdLst/>
              <a:ahLst/>
              <a:rect l="l" t="t" r="r" b="b"/>
              <a:pathLst>
                <a:path w="86" h="30">
                  <a:moveTo>
                    <a:pt x="0" y="0"/>
                  </a:moveTo>
                  <a:lnTo>
                    <a:pt x="6" y="6"/>
                  </a:lnTo>
                  <a:lnTo>
                    <a:pt x="31" y="12"/>
                  </a:lnTo>
                  <a:lnTo>
                    <a:pt x="62" y="24"/>
                  </a:lnTo>
                  <a:lnTo>
                    <a:pt x="86" y="3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5" name=""/>
            <p:cNvSpPr/>
            <p:nvPr/>
          </p:nvSpPr>
          <p:spPr>
            <a:xfrm>
              <a:off x="5717880" y="4208400"/>
              <a:ext cx="129960" cy="155880"/>
            </a:xfrm>
            <a:custGeom>
              <a:avLst/>
              <a:gdLst/>
              <a:ahLst/>
              <a:rect l="l" t="t" r="r" b="b"/>
              <a:pathLst>
                <a:path w="80" h="98">
                  <a:moveTo>
                    <a:pt x="80" y="98"/>
                  </a:moveTo>
                  <a:lnTo>
                    <a:pt x="74" y="86"/>
                  </a:lnTo>
                  <a:lnTo>
                    <a:pt x="62" y="74"/>
                  </a:lnTo>
                  <a:lnTo>
                    <a:pt x="43" y="49"/>
                  </a:lnTo>
                  <a:lnTo>
                    <a:pt x="25" y="25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6" name=""/>
            <p:cNvSpPr/>
            <p:nvPr/>
          </p:nvSpPr>
          <p:spPr>
            <a:xfrm>
              <a:off x="5599080" y="4159440"/>
              <a:ext cx="60120" cy="136440"/>
            </a:xfrm>
            <a:custGeom>
              <a:avLst/>
              <a:gdLst/>
              <a:ahLst/>
              <a:rect l="l" t="t" r="r" b="b"/>
              <a:pathLst>
                <a:path w="37" h="86">
                  <a:moveTo>
                    <a:pt x="37" y="0"/>
                  </a:moveTo>
                  <a:lnTo>
                    <a:pt x="30" y="7"/>
                  </a:lnTo>
                  <a:lnTo>
                    <a:pt x="24" y="13"/>
                  </a:lnTo>
                  <a:lnTo>
                    <a:pt x="12" y="31"/>
                  </a:lnTo>
                  <a:lnTo>
                    <a:pt x="6" y="56"/>
                  </a:lnTo>
                  <a:lnTo>
                    <a:pt x="0" y="8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7" name=""/>
            <p:cNvSpPr/>
            <p:nvPr/>
          </p:nvSpPr>
          <p:spPr>
            <a:xfrm>
              <a:off x="5599080" y="4295880"/>
              <a:ext cx="1800" cy="20520"/>
            </a:xfrm>
            <a:custGeom>
              <a:avLst/>
              <a:gdLst/>
              <a:ahLst/>
              <a:rect l="l" t="t" r="r" b="b"/>
              <a:pathLst>
                <a:path w="0" h="13">
                  <a:moveTo>
                    <a:pt x="0" y="0"/>
                  </a:moveTo>
                  <a:lnTo>
                    <a:pt x="0" y="6"/>
                  </a:lnTo>
                  <a:lnTo>
                    <a:pt x="0" y="1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8" name=""/>
            <p:cNvSpPr/>
            <p:nvPr/>
          </p:nvSpPr>
          <p:spPr>
            <a:xfrm>
              <a:off x="5239800" y="4316400"/>
              <a:ext cx="359280" cy="174600"/>
            </a:xfrm>
            <a:custGeom>
              <a:avLst/>
              <a:gdLst/>
              <a:ahLst/>
              <a:rect l="l" t="t" r="r" b="b"/>
              <a:pathLst>
                <a:path w="221" h="110">
                  <a:moveTo>
                    <a:pt x="221" y="0"/>
                  </a:moveTo>
                  <a:lnTo>
                    <a:pt x="208" y="12"/>
                  </a:lnTo>
                  <a:lnTo>
                    <a:pt x="202" y="18"/>
                  </a:lnTo>
                  <a:lnTo>
                    <a:pt x="190" y="30"/>
                  </a:lnTo>
                  <a:lnTo>
                    <a:pt x="135" y="61"/>
                  </a:lnTo>
                  <a:lnTo>
                    <a:pt x="117" y="61"/>
                  </a:lnTo>
                  <a:lnTo>
                    <a:pt x="104" y="79"/>
                  </a:lnTo>
                  <a:lnTo>
                    <a:pt x="55" y="98"/>
                  </a:lnTo>
                  <a:lnTo>
                    <a:pt x="49" y="104"/>
                  </a:lnTo>
                  <a:lnTo>
                    <a:pt x="37" y="104"/>
                  </a:lnTo>
                  <a:lnTo>
                    <a:pt x="12" y="110"/>
                  </a:lnTo>
                  <a:lnTo>
                    <a:pt x="6" y="110"/>
                  </a:lnTo>
                  <a:lnTo>
                    <a:pt x="6" y="104"/>
                  </a:lnTo>
                  <a:lnTo>
                    <a:pt x="0" y="11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9" name=""/>
            <p:cNvSpPr/>
            <p:nvPr/>
          </p:nvSpPr>
          <p:spPr>
            <a:xfrm>
              <a:off x="5210280" y="4491000"/>
              <a:ext cx="29520" cy="19080"/>
            </a:xfrm>
            <a:custGeom>
              <a:avLst/>
              <a:gdLst/>
              <a:ahLst/>
              <a:rect l="l" t="t" r="r" b="b"/>
              <a:pathLst>
                <a:path w="18" h="12">
                  <a:moveTo>
                    <a:pt x="18" y="0"/>
                  </a:move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0" name=""/>
            <p:cNvSpPr/>
            <p:nvPr/>
          </p:nvSpPr>
          <p:spPr>
            <a:xfrm>
              <a:off x="5210280" y="4510080"/>
              <a:ext cx="1800" cy="97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1" name=""/>
            <p:cNvSpPr/>
            <p:nvPr/>
          </p:nvSpPr>
          <p:spPr>
            <a:xfrm>
              <a:off x="5210280" y="4519800"/>
              <a:ext cx="29520" cy="936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2" name=""/>
            <p:cNvSpPr/>
            <p:nvPr/>
          </p:nvSpPr>
          <p:spPr>
            <a:xfrm>
              <a:off x="5239800" y="4519800"/>
              <a:ext cx="1440" cy="1116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3" name=""/>
            <p:cNvSpPr/>
            <p:nvPr/>
          </p:nvSpPr>
          <p:spPr>
            <a:xfrm>
              <a:off x="5239800" y="4326120"/>
              <a:ext cx="458640" cy="193680"/>
            </a:xfrm>
            <a:custGeom>
              <a:avLst/>
              <a:gdLst/>
              <a:ahLst/>
              <a:rect l="l" t="t" r="r" b="b"/>
              <a:pathLst>
                <a:path w="282" h="122">
                  <a:moveTo>
                    <a:pt x="0" y="122"/>
                  </a:moveTo>
                  <a:lnTo>
                    <a:pt x="110" y="79"/>
                  </a:lnTo>
                  <a:lnTo>
                    <a:pt x="190" y="61"/>
                  </a:lnTo>
                  <a:lnTo>
                    <a:pt x="282" y="0"/>
                  </a:lnTo>
                  <a:lnTo>
                    <a:pt x="221" y="0"/>
                  </a:lnTo>
                  <a:lnTo>
                    <a:pt x="202" y="12"/>
                  </a:lnTo>
                  <a:lnTo>
                    <a:pt x="178" y="5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4" name=""/>
            <p:cNvSpPr/>
            <p:nvPr/>
          </p:nvSpPr>
          <p:spPr>
            <a:xfrm>
              <a:off x="5529240" y="4413240"/>
              <a:ext cx="144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5" name=""/>
            <p:cNvSpPr/>
            <p:nvPr/>
          </p:nvSpPr>
          <p:spPr>
            <a:xfrm>
              <a:off x="5509800" y="4432320"/>
              <a:ext cx="19440" cy="3960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12" y="0"/>
                  </a:moveTo>
                  <a:lnTo>
                    <a:pt x="6" y="6"/>
                  </a:lnTo>
                  <a:lnTo>
                    <a:pt x="6" y="19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6" name=""/>
            <p:cNvSpPr/>
            <p:nvPr/>
          </p:nvSpPr>
          <p:spPr>
            <a:xfrm>
              <a:off x="5459400" y="4471920"/>
              <a:ext cx="50400" cy="96840"/>
            </a:xfrm>
            <a:custGeom>
              <a:avLst/>
              <a:gdLst/>
              <a:ahLst/>
              <a:rect l="l" t="t" r="r" b="b"/>
              <a:pathLst>
                <a:path w="31" h="61">
                  <a:moveTo>
                    <a:pt x="31" y="0"/>
                  </a:moveTo>
                  <a:lnTo>
                    <a:pt x="18" y="6"/>
                  </a:lnTo>
                  <a:lnTo>
                    <a:pt x="0" y="6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7" name=""/>
            <p:cNvSpPr/>
            <p:nvPr/>
          </p:nvSpPr>
          <p:spPr>
            <a:xfrm>
              <a:off x="5698440" y="4451400"/>
              <a:ext cx="99000" cy="68400"/>
            </a:xfrm>
            <a:custGeom>
              <a:avLst/>
              <a:gdLst/>
              <a:ahLst/>
              <a:rect l="l" t="t" r="r" b="b"/>
              <a:pathLst>
                <a:path w="61" h="43">
                  <a:moveTo>
                    <a:pt x="0" y="43"/>
                  </a:moveTo>
                  <a:lnTo>
                    <a:pt x="12" y="37"/>
                  </a:lnTo>
                  <a:lnTo>
                    <a:pt x="25" y="25"/>
                  </a:lnTo>
                  <a:lnTo>
                    <a:pt x="37" y="7"/>
                  </a:lnTo>
                  <a:lnTo>
                    <a:pt x="61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8" name=""/>
            <p:cNvSpPr/>
            <p:nvPr/>
          </p:nvSpPr>
          <p:spPr>
            <a:xfrm>
              <a:off x="5797800" y="4403880"/>
              <a:ext cx="1800" cy="47520"/>
            </a:xfrm>
            <a:custGeom>
              <a:avLst/>
              <a:gdLst/>
              <a:ahLst/>
              <a:rect l="l" t="t" r="r" b="b"/>
              <a:pathLst>
                <a:path w="0" h="30">
                  <a:moveTo>
                    <a:pt x="0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9" name=""/>
            <p:cNvSpPr/>
            <p:nvPr/>
          </p:nvSpPr>
          <p:spPr>
            <a:xfrm>
              <a:off x="5797800" y="4403880"/>
              <a:ext cx="12960" cy="144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0" name=""/>
            <p:cNvSpPr/>
            <p:nvPr/>
          </p:nvSpPr>
          <p:spPr>
            <a:xfrm>
              <a:off x="5809320" y="4354560"/>
              <a:ext cx="29520" cy="49320"/>
            </a:xfrm>
            <a:custGeom>
              <a:avLst/>
              <a:gdLst/>
              <a:ahLst/>
              <a:rect l="l" t="t" r="r" b="b"/>
              <a:pathLst>
                <a:path w="18" h="31">
                  <a:moveTo>
                    <a:pt x="0" y="31"/>
                  </a:moveTo>
                  <a:lnTo>
                    <a:pt x="6" y="25"/>
                  </a:lnTo>
                  <a:lnTo>
                    <a:pt x="12" y="6"/>
                  </a:lnTo>
                  <a:lnTo>
                    <a:pt x="18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1" name=""/>
            <p:cNvSpPr/>
            <p:nvPr/>
          </p:nvSpPr>
          <p:spPr>
            <a:xfrm>
              <a:off x="5838840" y="4286520"/>
              <a:ext cx="89280" cy="68040"/>
            </a:xfrm>
            <a:custGeom>
              <a:avLst/>
              <a:gdLst/>
              <a:ahLst/>
              <a:rect l="l" t="t" r="r" b="b"/>
              <a:pathLst>
                <a:path w="55" h="43">
                  <a:moveTo>
                    <a:pt x="0" y="43"/>
                  </a:moveTo>
                  <a:lnTo>
                    <a:pt x="18" y="37"/>
                  </a:lnTo>
                  <a:lnTo>
                    <a:pt x="12" y="37"/>
                  </a:lnTo>
                  <a:lnTo>
                    <a:pt x="12" y="31"/>
                  </a:lnTo>
                  <a:lnTo>
                    <a:pt x="24" y="31"/>
                  </a:lnTo>
                  <a:lnTo>
                    <a:pt x="43" y="0"/>
                  </a:lnTo>
                  <a:lnTo>
                    <a:pt x="55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2" name=""/>
            <p:cNvSpPr/>
            <p:nvPr/>
          </p:nvSpPr>
          <p:spPr>
            <a:xfrm>
              <a:off x="5928120" y="4286520"/>
              <a:ext cx="19440" cy="18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3" name=""/>
            <p:cNvSpPr/>
            <p:nvPr/>
          </p:nvSpPr>
          <p:spPr>
            <a:xfrm>
              <a:off x="5947560" y="4276800"/>
              <a:ext cx="20880" cy="28440"/>
            </a:xfrm>
            <a:custGeom>
              <a:avLst/>
              <a:gdLst/>
              <a:ahLst/>
              <a:rect l="l" t="t" r="r" b="b"/>
              <a:pathLst>
                <a:path w="13" h="18">
                  <a:moveTo>
                    <a:pt x="0" y="18"/>
                  </a:moveTo>
                  <a:lnTo>
                    <a:pt x="7" y="12"/>
                  </a:lnTo>
                  <a:lnTo>
                    <a:pt x="13" y="6"/>
                  </a:lnTo>
                  <a:lnTo>
                    <a:pt x="13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4" name=""/>
            <p:cNvSpPr/>
            <p:nvPr/>
          </p:nvSpPr>
          <p:spPr>
            <a:xfrm>
              <a:off x="5968800" y="4208400"/>
              <a:ext cx="58680" cy="68400"/>
            </a:xfrm>
            <a:custGeom>
              <a:avLst/>
              <a:gdLst/>
              <a:ahLst/>
              <a:rect l="l" t="t" r="r" b="b"/>
              <a:pathLst>
                <a:path w="36" h="43">
                  <a:moveTo>
                    <a:pt x="0" y="43"/>
                  </a:moveTo>
                  <a:lnTo>
                    <a:pt x="12" y="43"/>
                  </a:lnTo>
                  <a:lnTo>
                    <a:pt x="3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5" name=""/>
            <p:cNvSpPr/>
            <p:nvPr/>
          </p:nvSpPr>
          <p:spPr>
            <a:xfrm>
              <a:off x="6027480" y="4208400"/>
              <a:ext cx="120240" cy="1800"/>
            </a:xfrm>
            <a:custGeom>
              <a:avLst/>
              <a:gdLst/>
              <a:ahLst/>
              <a:rect l="l" t="t" r="r" b="b"/>
              <a:pathLst>
                <a:path w="74" h="0">
                  <a:moveTo>
                    <a:pt x="0" y="0"/>
                  </a:moveTo>
                  <a:lnTo>
                    <a:pt x="19" y="0"/>
                  </a:lnTo>
                  <a:lnTo>
                    <a:pt x="50" y="0"/>
                  </a:lnTo>
                  <a:lnTo>
                    <a:pt x="74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6" name=""/>
            <p:cNvSpPr/>
            <p:nvPr/>
          </p:nvSpPr>
          <p:spPr>
            <a:xfrm>
              <a:off x="6147720" y="4208400"/>
              <a:ext cx="40680" cy="30240"/>
            </a:xfrm>
            <a:custGeom>
              <a:avLst/>
              <a:gdLst/>
              <a:ahLst/>
              <a:rect l="l" t="t" r="r" b="b"/>
              <a:pathLst>
                <a:path w="25" h="19">
                  <a:moveTo>
                    <a:pt x="0" y="0"/>
                  </a:moveTo>
                  <a:lnTo>
                    <a:pt x="0" y="6"/>
                  </a:lnTo>
                  <a:lnTo>
                    <a:pt x="6" y="12"/>
                  </a:lnTo>
                  <a:lnTo>
                    <a:pt x="25" y="1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7" name=""/>
            <p:cNvSpPr/>
            <p:nvPr/>
          </p:nvSpPr>
          <p:spPr>
            <a:xfrm>
              <a:off x="6188760" y="4238640"/>
              <a:ext cx="19440" cy="57240"/>
            </a:xfrm>
            <a:custGeom>
              <a:avLst/>
              <a:gdLst/>
              <a:ahLst/>
              <a:rect l="l" t="t" r="r" b="b"/>
              <a:pathLst>
                <a:path w="12" h="36">
                  <a:moveTo>
                    <a:pt x="0" y="0"/>
                  </a:moveTo>
                  <a:lnTo>
                    <a:pt x="6" y="12"/>
                  </a:lnTo>
                  <a:lnTo>
                    <a:pt x="12" y="30"/>
                  </a:lnTo>
                  <a:lnTo>
                    <a:pt x="12" y="3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8" name=""/>
            <p:cNvSpPr/>
            <p:nvPr/>
          </p:nvSpPr>
          <p:spPr>
            <a:xfrm>
              <a:off x="5848200" y="4276800"/>
              <a:ext cx="359640" cy="96840"/>
            </a:xfrm>
            <a:custGeom>
              <a:avLst/>
              <a:gdLst/>
              <a:ahLst/>
              <a:rect l="l" t="t" r="r" b="b"/>
              <a:pathLst>
                <a:path w="221" h="61">
                  <a:moveTo>
                    <a:pt x="221" y="12"/>
                  </a:moveTo>
                  <a:lnTo>
                    <a:pt x="135" y="6"/>
                  </a:lnTo>
                  <a:lnTo>
                    <a:pt x="123" y="6"/>
                  </a:lnTo>
                  <a:lnTo>
                    <a:pt x="117" y="6"/>
                  </a:lnTo>
                  <a:lnTo>
                    <a:pt x="117" y="18"/>
                  </a:lnTo>
                  <a:lnTo>
                    <a:pt x="104" y="12"/>
                  </a:lnTo>
                  <a:lnTo>
                    <a:pt x="98" y="12"/>
                  </a:lnTo>
                  <a:lnTo>
                    <a:pt x="92" y="0"/>
                  </a:lnTo>
                  <a:lnTo>
                    <a:pt x="74" y="6"/>
                  </a:lnTo>
                  <a:lnTo>
                    <a:pt x="68" y="18"/>
                  </a:lnTo>
                  <a:lnTo>
                    <a:pt x="61" y="25"/>
                  </a:lnTo>
                  <a:lnTo>
                    <a:pt x="61" y="55"/>
                  </a:lnTo>
                  <a:lnTo>
                    <a:pt x="43" y="55"/>
                  </a:lnTo>
                  <a:lnTo>
                    <a:pt x="37" y="61"/>
                  </a:lnTo>
                  <a:lnTo>
                    <a:pt x="25" y="61"/>
                  </a:lnTo>
                  <a:lnTo>
                    <a:pt x="0" y="4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9" name=""/>
            <p:cNvSpPr/>
            <p:nvPr/>
          </p:nvSpPr>
          <p:spPr>
            <a:xfrm>
              <a:off x="5928120" y="4364280"/>
              <a:ext cx="9720" cy="39600"/>
            </a:xfrm>
            <a:custGeom>
              <a:avLst/>
              <a:gdLst/>
              <a:ahLst/>
              <a:rect l="l" t="t" r="r" b="b"/>
              <a:pathLst>
                <a:path w="6" h="25">
                  <a:moveTo>
                    <a:pt x="6" y="0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0" name=""/>
            <p:cNvSpPr/>
            <p:nvPr/>
          </p:nvSpPr>
          <p:spPr>
            <a:xfrm>
              <a:off x="5928120" y="4403880"/>
              <a:ext cx="144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1" name=""/>
            <p:cNvSpPr/>
            <p:nvPr/>
          </p:nvSpPr>
          <p:spPr>
            <a:xfrm>
              <a:off x="5888880" y="4413240"/>
              <a:ext cx="38880" cy="233640"/>
            </a:xfrm>
            <a:custGeom>
              <a:avLst/>
              <a:gdLst/>
              <a:ahLst/>
              <a:rect l="l" t="t" r="r" b="b"/>
              <a:pathLst>
                <a:path w="24" h="147">
                  <a:moveTo>
                    <a:pt x="24" y="0"/>
                  </a:moveTo>
                  <a:lnTo>
                    <a:pt x="18" y="49"/>
                  </a:lnTo>
                  <a:lnTo>
                    <a:pt x="24" y="98"/>
                  </a:lnTo>
                  <a:lnTo>
                    <a:pt x="0" y="14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2" name=""/>
            <p:cNvSpPr/>
            <p:nvPr/>
          </p:nvSpPr>
          <p:spPr>
            <a:xfrm>
              <a:off x="5809320" y="4646880"/>
              <a:ext cx="79560" cy="18720"/>
            </a:xfrm>
            <a:custGeom>
              <a:avLst/>
              <a:gdLst/>
              <a:ahLst/>
              <a:rect l="l" t="t" r="r" b="b"/>
              <a:pathLst>
                <a:path w="49" h="12">
                  <a:moveTo>
                    <a:pt x="49" y="0"/>
                  </a:moveTo>
                  <a:lnTo>
                    <a:pt x="36" y="6"/>
                  </a:lnTo>
                  <a:lnTo>
                    <a:pt x="18" y="12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3" name=""/>
            <p:cNvSpPr/>
            <p:nvPr/>
          </p:nvSpPr>
          <p:spPr>
            <a:xfrm>
              <a:off x="5669280" y="4656240"/>
              <a:ext cx="219600" cy="214200"/>
            </a:xfrm>
            <a:custGeom>
              <a:avLst/>
              <a:gdLst/>
              <a:ahLst/>
              <a:rect l="l" t="t" r="r" b="b"/>
              <a:pathLst>
                <a:path w="135" h="135">
                  <a:moveTo>
                    <a:pt x="128" y="0"/>
                  </a:moveTo>
                  <a:lnTo>
                    <a:pt x="135" y="43"/>
                  </a:lnTo>
                  <a:lnTo>
                    <a:pt x="135" y="80"/>
                  </a:lnTo>
                  <a:lnTo>
                    <a:pt x="104" y="86"/>
                  </a:lnTo>
                  <a:lnTo>
                    <a:pt x="104" y="92"/>
                  </a:lnTo>
                  <a:lnTo>
                    <a:pt x="61" y="135"/>
                  </a:lnTo>
                  <a:lnTo>
                    <a:pt x="49" y="135"/>
                  </a:lnTo>
                  <a:lnTo>
                    <a:pt x="6" y="123"/>
                  </a:lnTo>
                  <a:lnTo>
                    <a:pt x="0" y="11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4" name=""/>
            <p:cNvSpPr/>
            <p:nvPr/>
          </p:nvSpPr>
          <p:spPr>
            <a:xfrm>
              <a:off x="5717880" y="4811760"/>
              <a:ext cx="330120" cy="166680"/>
            </a:xfrm>
            <a:custGeom>
              <a:avLst/>
              <a:gdLst/>
              <a:ahLst/>
              <a:rect l="l" t="t" r="r" b="b"/>
              <a:pathLst>
                <a:path w="203" h="105">
                  <a:moveTo>
                    <a:pt x="68" y="0"/>
                  </a:moveTo>
                  <a:lnTo>
                    <a:pt x="86" y="0"/>
                  </a:lnTo>
                  <a:lnTo>
                    <a:pt x="166" y="0"/>
                  </a:lnTo>
                  <a:lnTo>
                    <a:pt x="197" y="31"/>
                  </a:lnTo>
                  <a:lnTo>
                    <a:pt x="190" y="49"/>
                  </a:lnTo>
                  <a:lnTo>
                    <a:pt x="203" y="49"/>
                  </a:lnTo>
                  <a:lnTo>
                    <a:pt x="190" y="105"/>
                  </a:lnTo>
                  <a:lnTo>
                    <a:pt x="123" y="105"/>
                  </a:lnTo>
                  <a:lnTo>
                    <a:pt x="49" y="68"/>
                  </a:lnTo>
                  <a:lnTo>
                    <a:pt x="25" y="56"/>
                  </a:lnTo>
                  <a:lnTo>
                    <a:pt x="0" y="6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5" name=""/>
            <p:cNvSpPr/>
            <p:nvPr/>
          </p:nvSpPr>
          <p:spPr>
            <a:xfrm>
              <a:off x="6038640" y="4218120"/>
              <a:ext cx="9360" cy="58680"/>
            </a:xfrm>
            <a:custGeom>
              <a:avLst/>
              <a:gdLst/>
              <a:ahLst/>
              <a:rect l="l" t="t" r="r" b="b"/>
              <a:pathLst>
                <a:path w="6" h="37">
                  <a:moveTo>
                    <a:pt x="0" y="0"/>
                  </a:moveTo>
                  <a:lnTo>
                    <a:pt x="0" y="13"/>
                  </a:lnTo>
                  <a:lnTo>
                    <a:pt x="0" y="31"/>
                  </a:lnTo>
                  <a:lnTo>
                    <a:pt x="6" y="3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6" name=""/>
            <p:cNvSpPr/>
            <p:nvPr/>
          </p:nvSpPr>
          <p:spPr>
            <a:xfrm>
              <a:off x="6038640" y="4276800"/>
              <a:ext cx="19440" cy="58680"/>
            </a:xfrm>
            <a:custGeom>
              <a:avLst/>
              <a:gdLst/>
              <a:ahLst/>
              <a:rect l="l" t="t" r="r" b="b"/>
              <a:pathLst>
                <a:path w="12" h="37">
                  <a:moveTo>
                    <a:pt x="6" y="0"/>
                  </a:moveTo>
                  <a:lnTo>
                    <a:pt x="0" y="25"/>
                  </a:lnTo>
                  <a:lnTo>
                    <a:pt x="12" y="3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7" name=""/>
            <p:cNvSpPr/>
            <p:nvPr/>
          </p:nvSpPr>
          <p:spPr>
            <a:xfrm>
              <a:off x="6058440" y="4335480"/>
              <a:ext cx="79560" cy="28800"/>
            </a:xfrm>
            <a:custGeom>
              <a:avLst/>
              <a:gdLst/>
              <a:ahLst/>
              <a:rect l="l" t="t" r="r" b="b"/>
              <a:pathLst>
                <a:path w="49" h="18">
                  <a:moveTo>
                    <a:pt x="0" y="0"/>
                  </a:moveTo>
                  <a:lnTo>
                    <a:pt x="12" y="6"/>
                  </a:lnTo>
                  <a:lnTo>
                    <a:pt x="37" y="12"/>
                  </a:lnTo>
                  <a:lnTo>
                    <a:pt x="49" y="1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8" name=""/>
            <p:cNvSpPr/>
            <p:nvPr/>
          </p:nvSpPr>
          <p:spPr>
            <a:xfrm>
              <a:off x="6138000" y="4364280"/>
              <a:ext cx="5040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0" y="0"/>
                  </a:moveTo>
                  <a:lnTo>
                    <a:pt x="12" y="0"/>
                  </a:lnTo>
                  <a:lnTo>
                    <a:pt x="24" y="13"/>
                  </a:lnTo>
                  <a:lnTo>
                    <a:pt x="31" y="1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9" name=""/>
            <p:cNvSpPr/>
            <p:nvPr/>
          </p:nvSpPr>
          <p:spPr>
            <a:xfrm>
              <a:off x="6188760" y="4384800"/>
              <a:ext cx="79560" cy="2844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0" name=""/>
            <p:cNvSpPr/>
            <p:nvPr/>
          </p:nvSpPr>
          <p:spPr>
            <a:xfrm>
              <a:off x="6118560" y="4276800"/>
              <a:ext cx="198360" cy="457200"/>
            </a:xfrm>
            <a:custGeom>
              <a:avLst/>
              <a:gdLst/>
              <a:ahLst/>
              <a:rect l="l" t="t" r="r" b="b"/>
              <a:pathLst>
                <a:path w="122" h="288">
                  <a:moveTo>
                    <a:pt x="6" y="288"/>
                  </a:moveTo>
                  <a:lnTo>
                    <a:pt x="0" y="276"/>
                  </a:lnTo>
                  <a:lnTo>
                    <a:pt x="24" y="251"/>
                  </a:lnTo>
                  <a:lnTo>
                    <a:pt x="122" y="74"/>
                  </a:lnTo>
                  <a:lnTo>
                    <a:pt x="92" y="49"/>
                  </a:lnTo>
                  <a:lnTo>
                    <a:pt x="92" y="6"/>
                  </a:lnTo>
                  <a:lnTo>
                    <a:pt x="104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1" name=""/>
            <p:cNvSpPr/>
            <p:nvPr/>
          </p:nvSpPr>
          <p:spPr>
            <a:xfrm>
              <a:off x="6268320" y="4238640"/>
              <a:ext cx="278280" cy="125640"/>
            </a:xfrm>
            <a:custGeom>
              <a:avLst/>
              <a:gdLst/>
              <a:ahLst/>
              <a:rect l="l" t="t" r="r" b="b"/>
              <a:pathLst>
                <a:path w="171" h="79">
                  <a:moveTo>
                    <a:pt x="0" y="36"/>
                  </a:moveTo>
                  <a:lnTo>
                    <a:pt x="24" y="24"/>
                  </a:lnTo>
                  <a:lnTo>
                    <a:pt x="24" y="49"/>
                  </a:lnTo>
                  <a:lnTo>
                    <a:pt x="43" y="49"/>
                  </a:lnTo>
                  <a:lnTo>
                    <a:pt x="61" y="79"/>
                  </a:lnTo>
                  <a:lnTo>
                    <a:pt x="128" y="6"/>
                  </a:lnTo>
                  <a:lnTo>
                    <a:pt x="171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2" name=""/>
            <p:cNvSpPr/>
            <p:nvPr/>
          </p:nvSpPr>
          <p:spPr>
            <a:xfrm>
              <a:off x="6367680" y="4364280"/>
              <a:ext cx="79560" cy="145800"/>
            </a:xfrm>
            <a:custGeom>
              <a:avLst/>
              <a:gdLst/>
              <a:ahLst/>
              <a:rect l="l" t="t" r="r" b="b"/>
              <a:pathLst>
                <a:path w="49" h="92">
                  <a:moveTo>
                    <a:pt x="0" y="0"/>
                  </a:moveTo>
                  <a:lnTo>
                    <a:pt x="0" y="19"/>
                  </a:lnTo>
                  <a:lnTo>
                    <a:pt x="6" y="25"/>
                  </a:lnTo>
                  <a:lnTo>
                    <a:pt x="6" y="43"/>
                  </a:lnTo>
                  <a:lnTo>
                    <a:pt x="49" y="49"/>
                  </a:lnTo>
                  <a:lnTo>
                    <a:pt x="43" y="9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3" name=""/>
            <p:cNvSpPr/>
            <p:nvPr/>
          </p:nvSpPr>
          <p:spPr>
            <a:xfrm>
              <a:off x="6268320" y="4345200"/>
              <a:ext cx="99000" cy="48960"/>
            </a:xfrm>
            <a:custGeom>
              <a:avLst/>
              <a:gdLst/>
              <a:ahLst/>
              <a:rect l="l" t="t" r="r" b="b"/>
              <a:pathLst>
                <a:path w="61" h="31">
                  <a:moveTo>
                    <a:pt x="61" y="31"/>
                  </a:moveTo>
                  <a:lnTo>
                    <a:pt x="43" y="25"/>
                  </a:lnTo>
                  <a:lnTo>
                    <a:pt x="3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4" name=""/>
            <p:cNvSpPr/>
            <p:nvPr/>
          </p:nvSpPr>
          <p:spPr>
            <a:xfrm>
              <a:off x="6007680" y="4316400"/>
              <a:ext cx="190440" cy="534960"/>
            </a:xfrm>
            <a:custGeom>
              <a:avLst/>
              <a:gdLst/>
              <a:ahLst/>
              <a:rect l="l" t="t" r="r" b="b"/>
              <a:pathLst>
                <a:path w="117" h="337">
                  <a:moveTo>
                    <a:pt x="19" y="0"/>
                  </a:moveTo>
                  <a:lnTo>
                    <a:pt x="0" y="55"/>
                  </a:lnTo>
                  <a:lnTo>
                    <a:pt x="31" y="104"/>
                  </a:lnTo>
                  <a:lnTo>
                    <a:pt x="25" y="128"/>
                  </a:lnTo>
                  <a:lnTo>
                    <a:pt x="25" y="153"/>
                  </a:lnTo>
                  <a:lnTo>
                    <a:pt x="25" y="165"/>
                  </a:lnTo>
                  <a:lnTo>
                    <a:pt x="104" y="337"/>
                  </a:lnTo>
                  <a:lnTo>
                    <a:pt x="104" y="312"/>
                  </a:lnTo>
                  <a:lnTo>
                    <a:pt x="117" y="3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5" name=""/>
            <p:cNvSpPr/>
            <p:nvPr/>
          </p:nvSpPr>
          <p:spPr>
            <a:xfrm flipV="1">
              <a:off x="6058440" y="4471560"/>
              <a:ext cx="108720" cy="97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6" name=""/>
            <p:cNvSpPr/>
            <p:nvPr/>
          </p:nvSpPr>
          <p:spPr>
            <a:xfrm>
              <a:off x="6167160" y="4471920"/>
              <a:ext cx="60120" cy="9720"/>
            </a:xfrm>
            <a:custGeom>
              <a:avLst/>
              <a:gdLst/>
              <a:ahLst/>
              <a:rect l="l" t="t" r="r" b="b"/>
              <a:pathLst>
                <a:path w="37" h="6">
                  <a:moveTo>
                    <a:pt x="0" y="0"/>
                  </a:moveTo>
                  <a:lnTo>
                    <a:pt x="6" y="6"/>
                  </a:lnTo>
                  <a:lnTo>
                    <a:pt x="19" y="6"/>
                  </a:lnTo>
                  <a:lnTo>
                    <a:pt x="37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7" name=""/>
            <p:cNvSpPr/>
            <p:nvPr/>
          </p:nvSpPr>
          <p:spPr>
            <a:xfrm>
              <a:off x="6227280" y="4422960"/>
              <a:ext cx="40680" cy="58680"/>
            </a:xfrm>
            <a:custGeom>
              <a:avLst/>
              <a:gdLst/>
              <a:ahLst/>
              <a:rect l="l" t="t" r="r" b="b"/>
              <a:pathLst>
                <a:path w="25" h="37">
                  <a:moveTo>
                    <a:pt x="0" y="37"/>
                  </a:moveTo>
                  <a:lnTo>
                    <a:pt x="12" y="31"/>
                  </a:lnTo>
                  <a:lnTo>
                    <a:pt x="19" y="18"/>
                  </a:lnTo>
                  <a:lnTo>
                    <a:pt x="25" y="6"/>
                  </a:lnTo>
                  <a:lnTo>
                    <a:pt x="25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8" name=""/>
            <p:cNvSpPr/>
            <p:nvPr/>
          </p:nvSpPr>
          <p:spPr>
            <a:xfrm>
              <a:off x="6167160" y="4394160"/>
              <a:ext cx="100800" cy="28800"/>
            </a:xfrm>
            <a:custGeom>
              <a:avLst/>
              <a:gdLst/>
              <a:ahLst/>
              <a:rect l="l" t="t" r="r" b="b"/>
              <a:pathLst>
                <a:path w="62" h="18">
                  <a:moveTo>
                    <a:pt x="62" y="18"/>
                  </a:moveTo>
                  <a:lnTo>
                    <a:pt x="49" y="18"/>
                  </a:lnTo>
                  <a:lnTo>
                    <a:pt x="19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9" name=""/>
            <p:cNvSpPr/>
            <p:nvPr/>
          </p:nvSpPr>
          <p:spPr>
            <a:xfrm>
              <a:off x="6007680" y="4384800"/>
              <a:ext cx="159120" cy="19080"/>
            </a:xfrm>
            <a:custGeom>
              <a:avLst/>
              <a:gdLst/>
              <a:ahLst/>
              <a:rect l="l" t="t" r="r" b="b"/>
              <a:pathLst>
                <a:path w="98" h="12">
                  <a:moveTo>
                    <a:pt x="98" y="6"/>
                  </a:moveTo>
                  <a:lnTo>
                    <a:pt x="68" y="12"/>
                  </a:lnTo>
                  <a:lnTo>
                    <a:pt x="62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0" name=""/>
            <p:cNvSpPr/>
            <p:nvPr/>
          </p:nvSpPr>
          <p:spPr>
            <a:xfrm>
              <a:off x="5928120" y="4432320"/>
              <a:ext cx="110520" cy="77760"/>
            </a:xfrm>
            <a:custGeom>
              <a:avLst/>
              <a:gdLst/>
              <a:ahLst/>
              <a:rect l="l" t="t" r="r" b="b"/>
              <a:pathLst>
                <a:path w="68" h="49">
                  <a:moveTo>
                    <a:pt x="68" y="49"/>
                  </a:moveTo>
                  <a:lnTo>
                    <a:pt x="55" y="49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1" name=""/>
            <p:cNvSpPr/>
            <p:nvPr/>
          </p:nvSpPr>
          <p:spPr>
            <a:xfrm>
              <a:off x="5797800" y="4432320"/>
              <a:ext cx="129960" cy="9720"/>
            </a:xfrm>
            <a:custGeom>
              <a:avLst/>
              <a:gdLst/>
              <a:ahLst/>
              <a:rect l="l" t="t" r="r" b="b"/>
              <a:pathLst>
                <a:path w="80" h="6">
                  <a:moveTo>
                    <a:pt x="80" y="0"/>
                  </a:moveTo>
                  <a:lnTo>
                    <a:pt x="62" y="0"/>
                  </a:lnTo>
                  <a:lnTo>
                    <a:pt x="31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2" name=""/>
            <p:cNvSpPr/>
            <p:nvPr/>
          </p:nvSpPr>
          <p:spPr>
            <a:xfrm>
              <a:off x="5928120" y="4578480"/>
              <a:ext cx="120240" cy="77760"/>
            </a:xfrm>
            <a:custGeom>
              <a:avLst/>
              <a:gdLst/>
              <a:ahLst/>
              <a:rect l="l" t="t" r="r" b="b"/>
              <a:pathLst>
                <a:path w="74" h="49">
                  <a:moveTo>
                    <a:pt x="0" y="0"/>
                  </a:moveTo>
                  <a:lnTo>
                    <a:pt x="74" y="0"/>
                  </a:lnTo>
                  <a:lnTo>
                    <a:pt x="55" y="31"/>
                  </a:lnTo>
                  <a:lnTo>
                    <a:pt x="49" y="19"/>
                  </a:lnTo>
                  <a:lnTo>
                    <a:pt x="31" y="4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3" name=""/>
            <p:cNvSpPr/>
            <p:nvPr/>
          </p:nvSpPr>
          <p:spPr>
            <a:xfrm>
              <a:off x="6017760" y="4627800"/>
              <a:ext cx="219600" cy="164880"/>
            </a:xfrm>
            <a:custGeom>
              <a:avLst/>
              <a:gdLst/>
              <a:ahLst/>
              <a:rect l="l" t="t" r="r" b="b"/>
              <a:pathLst>
                <a:path w="135" h="104">
                  <a:moveTo>
                    <a:pt x="0" y="0"/>
                  </a:moveTo>
                  <a:lnTo>
                    <a:pt x="31" y="43"/>
                  </a:lnTo>
                  <a:lnTo>
                    <a:pt x="56" y="30"/>
                  </a:lnTo>
                  <a:lnTo>
                    <a:pt x="117" y="80"/>
                  </a:lnTo>
                  <a:lnTo>
                    <a:pt x="135" y="86"/>
                  </a:lnTo>
                  <a:lnTo>
                    <a:pt x="135" y="104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4" name=""/>
            <p:cNvSpPr/>
            <p:nvPr/>
          </p:nvSpPr>
          <p:spPr>
            <a:xfrm>
              <a:off x="6138000" y="4783320"/>
              <a:ext cx="149760" cy="28440"/>
            </a:xfrm>
            <a:custGeom>
              <a:avLst/>
              <a:gdLst/>
              <a:ahLst/>
              <a:rect l="l" t="t" r="r" b="b"/>
              <a:pathLst>
                <a:path w="92" h="18">
                  <a:moveTo>
                    <a:pt x="92" y="18"/>
                  </a:moveTo>
                  <a:lnTo>
                    <a:pt x="74" y="0"/>
                  </a:lnTo>
                  <a:lnTo>
                    <a:pt x="55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5" name=""/>
            <p:cNvSpPr/>
            <p:nvPr/>
          </p:nvSpPr>
          <p:spPr>
            <a:xfrm>
              <a:off x="6208200" y="4821480"/>
              <a:ext cx="1440" cy="10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6" name=""/>
            <p:cNvSpPr/>
            <p:nvPr/>
          </p:nvSpPr>
          <p:spPr>
            <a:xfrm>
              <a:off x="6188760" y="4832280"/>
              <a:ext cx="1944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12" y="0"/>
                  </a:lnTo>
                  <a:lnTo>
                    <a:pt x="6" y="0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7" name=""/>
            <p:cNvSpPr/>
            <p:nvPr/>
          </p:nvSpPr>
          <p:spPr>
            <a:xfrm>
              <a:off x="6268320" y="4686480"/>
              <a:ext cx="108720" cy="57240"/>
            </a:xfrm>
            <a:custGeom>
              <a:avLst/>
              <a:gdLst/>
              <a:ahLst/>
              <a:rect l="l" t="t" r="r" b="b"/>
              <a:pathLst>
                <a:path w="67" h="36">
                  <a:moveTo>
                    <a:pt x="0" y="0"/>
                  </a:moveTo>
                  <a:lnTo>
                    <a:pt x="24" y="12"/>
                  </a:lnTo>
                  <a:lnTo>
                    <a:pt x="67" y="3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8" name=""/>
            <p:cNvSpPr/>
            <p:nvPr/>
          </p:nvSpPr>
          <p:spPr>
            <a:xfrm>
              <a:off x="6377400" y="4743720"/>
              <a:ext cx="19440" cy="58680"/>
            </a:xfrm>
            <a:custGeom>
              <a:avLst/>
              <a:gdLst/>
              <a:ahLst/>
              <a:rect l="l" t="t" r="r" b="b"/>
              <a:pathLst>
                <a:path w="12" h="37">
                  <a:moveTo>
                    <a:pt x="0" y="0"/>
                  </a:moveTo>
                  <a:lnTo>
                    <a:pt x="0" y="13"/>
                  </a:lnTo>
                  <a:lnTo>
                    <a:pt x="0" y="25"/>
                  </a:lnTo>
                  <a:lnTo>
                    <a:pt x="12" y="3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9" name=""/>
            <p:cNvSpPr/>
            <p:nvPr/>
          </p:nvSpPr>
          <p:spPr>
            <a:xfrm>
              <a:off x="6396840" y="4773600"/>
              <a:ext cx="30960" cy="2880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0" y="18"/>
                  </a:moveTo>
                  <a:lnTo>
                    <a:pt x="0" y="12"/>
                  </a:lnTo>
                  <a:lnTo>
                    <a:pt x="13" y="0"/>
                  </a:lnTo>
                  <a:lnTo>
                    <a:pt x="19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0" name=""/>
            <p:cNvSpPr/>
            <p:nvPr/>
          </p:nvSpPr>
          <p:spPr>
            <a:xfrm>
              <a:off x="6427800" y="4724640"/>
              <a:ext cx="79560" cy="58680"/>
            </a:xfrm>
            <a:custGeom>
              <a:avLst/>
              <a:gdLst/>
              <a:ahLst/>
              <a:rect l="l" t="t" r="r" b="b"/>
              <a:pathLst>
                <a:path w="49" h="37">
                  <a:moveTo>
                    <a:pt x="0" y="31"/>
                  </a:moveTo>
                  <a:lnTo>
                    <a:pt x="18" y="37"/>
                  </a:lnTo>
                  <a:lnTo>
                    <a:pt x="49" y="37"/>
                  </a:lnTo>
                  <a:lnTo>
                    <a:pt x="49" y="0"/>
                  </a:lnTo>
                  <a:lnTo>
                    <a:pt x="24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1" name=""/>
            <p:cNvSpPr/>
            <p:nvPr/>
          </p:nvSpPr>
          <p:spPr>
            <a:xfrm>
              <a:off x="5648400" y="4900680"/>
              <a:ext cx="110160" cy="87480"/>
            </a:xfrm>
            <a:custGeom>
              <a:avLst/>
              <a:gdLst/>
              <a:ahLst/>
              <a:rect l="l" t="t" r="r" b="b"/>
              <a:pathLst>
                <a:path w="68" h="55">
                  <a:moveTo>
                    <a:pt x="62" y="0"/>
                  </a:moveTo>
                  <a:lnTo>
                    <a:pt x="68" y="12"/>
                  </a:lnTo>
                  <a:lnTo>
                    <a:pt x="0" y="5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2" name=""/>
            <p:cNvSpPr/>
            <p:nvPr/>
          </p:nvSpPr>
          <p:spPr>
            <a:xfrm>
              <a:off x="5717880" y="4948200"/>
              <a:ext cx="190440" cy="468360"/>
            </a:xfrm>
            <a:custGeom>
              <a:avLst/>
              <a:gdLst/>
              <a:ahLst/>
              <a:rect l="l" t="t" r="r" b="b"/>
              <a:pathLst>
                <a:path w="117" h="295">
                  <a:moveTo>
                    <a:pt x="0" y="0"/>
                  </a:moveTo>
                  <a:lnTo>
                    <a:pt x="56" y="74"/>
                  </a:lnTo>
                  <a:lnTo>
                    <a:pt x="62" y="98"/>
                  </a:lnTo>
                  <a:lnTo>
                    <a:pt x="86" y="135"/>
                  </a:lnTo>
                  <a:lnTo>
                    <a:pt x="86" y="147"/>
                  </a:lnTo>
                  <a:lnTo>
                    <a:pt x="80" y="166"/>
                  </a:lnTo>
                  <a:lnTo>
                    <a:pt x="98" y="252"/>
                  </a:lnTo>
                  <a:lnTo>
                    <a:pt x="111" y="252"/>
                  </a:lnTo>
                  <a:lnTo>
                    <a:pt x="117" y="29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3" name=""/>
            <p:cNvSpPr/>
            <p:nvPr/>
          </p:nvSpPr>
          <p:spPr>
            <a:xfrm>
              <a:off x="5797800" y="5035680"/>
              <a:ext cx="140040" cy="331920"/>
            </a:xfrm>
            <a:custGeom>
              <a:avLst/>
              <a:gdLst/>
              <a:ahLst/>
              <a:rect l="l" t="t" r="r" b="b"/>
              <a:pathLst>
                <a:path w="86" h="209">
                  <a:moveTo>
                    <a:pt x="7" y="209"/>
                  </a:moveTo>
                  <a:lnTo>
                    <a:pt x="0" y="135"/>
                  </a:lnTo>
                  <a:lnTo>
                    <a:pt x="0" y="117"/>
                  </a:lnTo>
                  <a:lnTo>
                    <a:pt x="13" y="98"/>
                  </a:lnTo>
                  <a:lnTo>
                    <a:pt x="13" y="74"/>
                  </a:lnTo>
                  <a:lnTo>
                    <a:pt x="37" y="80"/>
                  </a:lnTo>
                  <a:lnTo>
                    <a:pt x="49" y="37"/>
                  </a:lnTo>
                  <a:lnTo>
                    <a:pt x="56" y="31"/>
                  </a:lnTo>
                  <a:lnTo>
                    <a:pt x="8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4" name=""/>
            <p:cNvSpPr/>
            <p:nvPr/>
          </p:nvSpPr>
          <p:spPr>
            <a:xfrm>
              <a:off x="5937840" y="4997520"/>
              <a:ext cx="50040" cy="38160"/>
            </a:xfrm>
            <a:custGeom>
              <a:avLst/>
              <a:gdLst/>
              <a:ahLst/>
              <a:rect l="l" t="t" r="r" b="b"/>
              <a:pathLst>
                <a:path w="31" h="24">
                  <a:moveTo>
                    <a:pt x="0" y="24"/>
                  </a:moveTo>
                  <a:lnTo>
                    <a:pt x="0" y="18"/>
                  </a:lnTo>
                  <a:lnTo>
                    <a:pt x="6" y="12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5" name=""/>
            <p:cNvSpPr/>
            <p:nvPr/>
          </p:nvSpPr>
          <p:spPr>
            <a:xfrm>
              <a:off x="5988240" y="4978440"/>
              <a:ext cx="50400" cy="19080"/>
            </a:xfrm>
            <a:custGeom>
              <a:avLst/>
              <a:gdLst/>
              <a:ahLst/>
              <a:rect l="l" t="t" r="r" b="b"/>
              <a:pathLst>
                <a:path w="31" h="12">
                  <a:moveTo>
                    <a:pt x="0" y="12"/>
                  </a:moveTo>
                  <a:lnTo>
                    <a:pt x="6" y="12"/>
                  </a:lnTo>
                  <a:lnTo>
                    <a:pt x="18" y="0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6" name=""/>
            <p:cNvSpPr/>
            <p:nvPr/>
          </p:nvSpPr>
          <p:spPr>
            <a:xfrm>
              <a:off x="6038640" y="4851360"/>
              <a:ext cx="178920" cy="146160"/>
            </a:xfrm>
            <a:custGeom>
              <a:avLst/>
              <a:gdLst/>
              <a:ahLst/>
              <a:rect l="l" t="t" r="r" b="b"/>
              <a:pathLst>
                <a:path w="110" h="92">
                  <a:moveTo>
                    <a:pt x="0" y="80"/>
                  </a:moveTo>
                  <a:lnTo>
                    <a:pt x="12" y="80"/>
                  </a:lnTo>
                  <a:lnTo>
                    <a:pt x="24" y="92"/>
                  </a:lnTo>
                  <a:lnTo>
                    <a:pt x="36" y="92"/>
                  </a:lnTo>
                  <a:lnTo>
                    <a:pt x="79" y="43"/>
                  </a:lnTo>
                  <a:lnTo>
                    <a:pt x="98" y="37"/>
                  </a:lnTo>
                  <a:lnTo>
                    <a:pt x="98" y="43"/>
                  </a:lnTo>
                  <a:lnTo>
                    <a:pt x="110" y="43"/>
                  </a:lnTo>
                  <a:lnTo>
                    <a:pt x="110" y="31"/>
                  </a:lnTo>
                  <a:lnTo>
                    <a:pt x="104" y="6"/>
                  </a:lnTo>
                  <a:lnTo>
                    <a:pt x="85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7" name=""/>
            <p:cNvSpPr/>
            <p:nvPr/>
          </p:nvSpPr>
          <p:spPr>
            <a:xfrm flipV="1">
              <a:off x="5848200" y="5055840"/>
              <a:ext cx="9360" cy="9684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8" name=""/>
            <p:cNvSpPr/>
            <p:nvPr/>
          </p:nvSpPr>
          <p:spPr>
            <a:xfrm>
              <a:off x="5857920" y="5025960"/>
              <a:ext cx="1944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19"/>
                  </a:moveTo>
                  <a:lnTo>
                    <a:pt x="0" y="13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9" name=""/>
            <p:cNvSpPr/>
            <p:nvPr/>
          </p:nvSpPr>
          <p:spPr>
            <a:xfrm>
              <a:off x="5748840" y="2747880"/>
              <a:ext cx="369360" cy="244800"/>
            </a:xfrm>
            <a:custGeom>
              <a:avLst/>
              <a:gdLst/>
              <a:ahLst/>
              <a:rect l="l" t="t" r="r" b="b"/>
              <a:pathLst>
                <a:path w="227" h="154">
                  <a:moveTo>
                    <a:pt x="0" y="0"/>
                  </a:moveTo>
                  <a:lnTo>
                    <a:pt x="86" y="147"/>
                  </a:lnTo>
                  <a:lnTo>
                    <a:pt x="98" y="154"/>
                  </a:lnTo>
                  <a:lnTo>
                    <a:pt x="98" y="74"/>
                  </a:lnTo>
                  <a:lnTo>
                    <a:pt x="135" y="31"/>
                  </a:lnTo>
                  <a:lnTo>
                    <a:pt x="159" y="13"/>
                  </a:lnTo>
                  <a:lnTo>
                    <a:pt x="227" y="6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0" name=""/>
            <p:cNvSpPr/>
            <p:nvPr/>
          </p:nvSpPr>
          <p:spPr>
            <a:xfrm>
              <a:off x="5908320" y="2806920"/>
              <a:ext cx="1127880" cy="96840"/>
            </a:xfrm>
            <a:custGeom>
              <a:avLst/>
              <a:gdLst/>
              <a:ahLst/>
              <a:rect l="l" t="t" r="r" b="b"/>
              <a:pathLst>
                <a:path w="693" h="61">
                  <a:moveTo>
                    <a:pt x="0" y="37"/>
                  </a:moveTo>
                  <a:lnTo>
                    <a:pt x="31" y="31"/>
                  </a:lnTo>
                  <a:lnTo>
                    <a:pt x="55" y="0"/>
                  </a:lnTo>
                  <a:lnTo>
                    <a:pt x="208" y="12"/>
                  </a:lnTo>
                  <a:lnTo>
                    <a:pt x="208" y="37"/>
                  </a:lnTo>
                  <a:lnTo>
                    <a:pt x="227" y="43"/>
                  </a:lnTo>
                  <a:lnTo>
                    <a:pt x="227" y="61"/>
                  </a:lnTo>
                  <a:lnTo>
                    <a:pt x="392" y="49"/>
                  </a:lnTo>
                  <a:lnTo>
                    <a:pt x="503" y="49"/>
                  </a:lnTo>
                  <a:lnTo>
                    <a:pt x="570" y="37"/>
                  </a:lnTo>
                  <a:lnTo>
                    <a:pt x="576" y="25"/>
                  </a:lnTo>
                  <a:lnTo>
                    <a:pt x="638" y="18"/>
                  </a:lnTo>
                  <a:lnTo>
                    <a:pt x="693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1" name=""/>
            <p:cNvSpPr/>
            <p:nvPr/>
          </p:nvSpPr>
          <p:spPr>
            <a:xfrm>
              <a:off x="7775280" y="3127320"/>
              <a:ext cx="48600" cy="20880"/>
            </a:xfrm>
            <a:custGeom>
              <a:avLst/>
              <a:gdLst/>
              <a:ahLst/>
              <a:rect l="l" t="t" r="r" b="b"/>
              <a:pathLst>
                <a:path w="30" h="13">
                  <a:moveTo>
                    <a:pt x="30" y="0"/>
                  </a:moveTo>
                  <a:lnTo>
                    <a:pt x="24" y="13"/>
                  </a:lnTo>
                  <a:lnTo>
                    <a:pt x="12" y="13"/>
                  </a:lnTo>
                  <a:lnTo>
                    <a:pt x="0" y="1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2" name=""/>
            <p:cNvSpPr/>
            <p:nvPr/>
          </p:nvSpPr>
          <p:spPr>
            <a:xfrm>
              <a:off x="7135920" y="3127320"/>
              <a:ext cx="50400" cy="146160"/>
            </a:xfrm>
            <a:custGeom>
              <a:avLst/>
              <a:gdLst/>
              <a:ahLst/>
              <a:rect l="l" t="t" r="r" b="b"/>
              <a:pathLst>
                <a:path w="31" h="92">
                  <a:moveTo>
                    <a:pt x="0" y="49"/>
                  </a:moveTo>
                  <a:lnTo>
                    <a:pt x="6" y="56"/>
                  </a:lnTo>
                  <a:lnTo>
                    <a:pt x="25" y="92"/>
                  </a:lnTo>
                  <a:lnTo>
                    <a:pt x="19" y="49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3" name=""/>
            <p:cNvSpPr/>
            <p:nvPr/>
          </p:nvSpPr>
          <p:spPr>
            <a:xfrm>
              <a:off x="7335720" y="3117960"/>
              <a:ext cx="89640" cy="117360"/>
            </a:xfrm>
            <a:custGeom>
              <a:avLst/>
              <a:gdLst/>
              <a:ahLst/>
              <a:rect l="l" t="t" r="r" b="b"/>
              <a:pathLst>
                <a:path w="55" h="74">
                  <a:moveTo>
                    <a:pt x="55" y="31"/>
                  </a:moveTo>
                  <a:lnTo>
                    <a:pt x="55" y="43"/>
                  </a:lnTo>
                  <a:lnTo>
                    <a:pt x="24" y="62"/>
                  </a:lnTo>
                  <a:lnTo>
                    <a:pt x="12" y="74"/>
                  </a:lnTo>
                  <a:lnTo>
                    <a:pt x="6" y="55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4" name=""/>
            <p:cNvSpPr/>
            <p:nvPr/>
          </p:nvSpPr>
          <p:spPr>
            <a:xfrm>
              <a:off x="7374960" y="3138480"/>
              <a:ext cx="240840" cy="115920"/>
            </a:xfrm>
            <a:custGeom>
              <a:avLst/>
              <a:gdLst/>
              <a:ahLst/>
              <a:rect l="l" t="t" r="r" b="b"/>
              <a:pathLst>
                <a:path w="148" h="73">
                  <a:moveTo>
                    <a:pt x="19" y="12"/>
                  </a:moveTo>
                  <a:lnTo>
                    <a:pt x="31" y="24"/>
                  </a:lnTo>
                  <a:lnTo>
                    <a:pt x="37" y="18"/>
                  </a:lnTo>
                  <a:lnTo>
                    <a:pt x="43" y="6"/>
                  </a:lnTo>
                  <a:lnTo>
                    <a:pt x="74" y="0"/>
                  </a:lnTo>
                  <a:lnTo>
                    <a:pt x="80" y="36"/>
                  </a:lnTo>
                  <a:lnTo>
                    <a:pt x="68" y="49"/>
                  </a:lnTo>
                  <a:lnTo>
                    <a:pt x="25" y="73"/>
                  </a:lnTo>
                  <a:lnTo>
                    <a:pt x="6" y="73"/>
                  </a:lnTo>
                  <a:lnTo>
                    <a:pt x="0" y="67"/>
                  </a:lnTo>
                  <a:lnTo>
                    <a:pt x="0" y="55"/>
                  </a:lnTo>
                  <a:lnTo>
                    <a:pt x="25" y="42"/>
                  </a:lnTo>
                  <a:lnTo>
                    <a:pt x="37" y="36"/>
                  </a:lnTo>
                  <a:lnTo>
                    <a:pt x="68" y="30"/>
                  </a:lnTo>
                  <a:lnTo>
                    <a:pt x="98" y="24"/>
                  </a:lnTo>
                  <a:lnTo>
                    <a:pt x="117" y="18"/>
                  </a:lnTo>
                  <a:lnTo>
                    <a:pt x="129" y="18"/>
                  </a:lnTo>
                  <a:lnTo>
                    <a:pt x="141" y="12"/>
                  </a:lnTo>
                  <a:lnTo>
                    <a:pt x="148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5" name=""/>
            <p:cNvSpPr/>
            <p:nvPr/>
          </p:nvSpPr>
          <p:spPr>
            <a:xfrm>
              <a:off x="7425360" y="2903760"/>
              <a:ext cx="69840" cy="272880"/>
            </a:xfrm>
            <a:custGeom>
              <a:avLst/>
              <a:gdLst/>
              <a:ahLst/>
              <a:rect l="l" t="t" r="r" b="b"/>
              <a:pathLst>
                <a:path w="43" h="172">
                  <a:moveTo>
                    <a:pt x="0" y="172"/>
                  </a:moveTo>
                  <a:lnTo>
                    <a:pt x="12" y="154"/>
                  </a:lnTo>
                  <a:lnTo>
                    <a:pt x="6" y="141"/>
                  </a:lnTo>
                  <a:lnTo>
                    <a:pt x="25" y="129"/>
                  </a:lnTo>
                  <a:lnTo>
                    <a:pt x="18" y="117"/>
                  </a:lnTo>
                  <a:lnTo>
                    <a:pt x="18" y="86"/>
                  </a:lnTo>
                  <a:lnTo>
                    <a:pt x="37" y="80"/>
                  </a:lnTo>
                  <a:lnTo>
                    <a:pt x="43" y="68"/>
                  </a:lnTo>
                  <a:lnTo>
                    <a:pt x="37" y="37"/>
                  </a:lnTo>
                  <a:lnTo>
                    <a:pt x="25" y="19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6" name=""/>
            <p:cNvSpPr/>
            <p:nvPr/>
          </p:nvSpPr>
          <p:spPr>
            <a:xfrm>
              <a:off x="7795080" y="3049560"/>
              <a:ext cx="408600" cy="273240"/>
            </a:xfrm>
            <a:custGeom>
              <a:avLst/>
              <a:gdLst/>
              <a:ahLst/>
              <a:rect l="l" t="t" r="r" b="b"/>
              <a:pathLst>
                <a:path w="251" h="172">
                  <a:moveTo>
                    <a:pt x="6" y="0"/>
                  </a:moveTo>
                  <a:lnTo>
                    <a:pt x="0" y="31"/>
                  </a:lnTo>
                  <a:lnTo>
                    <a:pt x="0" y="56"/>
                  </a:lnTo>
                  <a:lnTo>
                    <a:pt x="6" y="56"/>
                  </a:lnTo>
                  <a:lnTo>
                    <a:pt x="37" y="80"/>
                  </a:lnTo>
                  <a:lnTo>
                    <a:pt x="55" y="98"/>
                  </a:lnTo>
                  <a:lnTo>
                    <a:pt x="61" y="117"/>
                  </a:lnTo>
                  <a:lnTo>
                    <a:pt x="61" y="129"/>
                  </a:lnTo>
                  <a:lnTo>
                    <a:pt x="98" y="154"/>
                  </a:lnTo>
                  <a:lnTo>
                    <a:pt x="116" y="172"/>
                  </a:lnTo>
                  <a:lnTo>
                    <a:pt x="159" y="166"/>
                  </a:lnTo>
                  <a:lnTo>
                    <a:pt x="172" y="166"/>
                  </a:lnTo>
                  <a:lnTo>
                    <a:pt x="190" y="160"/>
                  </a:lnTo>
                  <a:lnTo>
                    <a:pt x="208" y="160"/>
                  </a:lnTo>
                  <a:lnTo>
                    <a:pt x="233" y="160"/>
                  </a:lnTo>
                  <a:lnTo>
                    <a:pt x="245" y="160"/>
                  </a:lnTo>
                  <a:lnTo>
                    <a:pt x="251" y="148"/>
                  </a:lnTo>
                  <a:lnTo>
                    <a:pt x="251" y="14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7" name=""/>
            <p:cNvSpPr/>
            <p:nvPr/>
          </p:nvSpPr>
          <p:spPr>
            <a:xfrm>
              <a:off x="7515360" y="3060720"/>
              <a:ext cx="100440" cy="155520"/>
            </a:xfrm>
            <a:custGeom>
              <a:avLst/>
              <a:gdLst/>
              <a:ahLst/>
              <a:rect l="l" t="t" r="r" b="b"/>
              <a:pathLst>
                <a:path w="62" h="98">
                  <a:moveTo>
                    <a:pt x="62" y="0"/>
                  </a:moveTo>
                  <a:lnTo>
                    <a:pt x="43" y="55"/>
                  </a:lnTo>
                  <a:lnTo>
                    <a:pt x="37" y="98"/>
                  </a:lnTo>
                  <a:lnTo>
                    <a:pt x="31" y="67"/>
                  </a:lnTo>
                  <a:lnTo>
                    <a:pt x="6" y="18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8" name=""/>
            <p:cNvSpPr/>
            <p:nvPr/>
          </p:nvSpPr>
          <p:spPr>
            <a:xfrm>
              <a:off x="7445160" y="3148200"/>
              <a:ext cx="289440" cy="87120"/>
            </a:xfrm>
            <a:custGeom>
              <a:avLst/>
              <a:gdLst/>
              <a:ahLst/>
              <a:rect l="l" t="t" r="r" b="b"/>
              <a:pathLst>
                <a:path w="178" h="55">
                  <a:moveTo>
                    <a:pt x="0" y="12"/>
                  </a:moveTo>
                  <a:lnTo>
                    <a:pt x="6" y="12"/>
                  </a:lnTo>
                  <a:lnTo>
                    <a:pt x="13" y="6"/>
                  </a:lnTo>
                  <a:lnTo>
                    <a:pt x="13" y="24"/>
                  </a:lnTo>
                  <a:lnTo>
                    <a:pt x="25" y="55"/>
                  </a:lnTo>
                  <a:lnTo>
                    <a:pt x="43" y="55"/>
                  </a:lnTo>
                  <a:lnTo>
                    <a:pt x="37" y="30"/>
                  </a:lnTo>
                  <a:lnTo>
                    <a:pt x="111" y="12"/>
                  </a:lnTo>
                  <a:lnTo>
                    <a:pt x="141" y="0"/>
                  </a:lnTo>
                  <a:lnTo>
                    <a:pt x="166" y="0"/>
                  </a:lnTo>
                  <a:lnTo>
                    <a:pt x="178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9" name=""/>
            <p:cNvSpPr/>
            <p:nvPr/>
          </p:nvSpPr>
          <p:spPr>
            <a:xfrm>
              <a:off x="7635600" y="3148200"/>
              <a:ext cx="38880" cy="56880"/>
            </a:xfrm>
            <a:custGeom>
              <a:avLst/>
              <a:gdLst/>
              <a:ahLst/>
              <a:rect l="l" t="t" r="r" b="b"/>
              <a:pathLst>
                <a:path w="24" h="3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24" y="24"/>
                  </a:lnTo>
                  <a:lnTo>
                    <a:pt x="24" y="3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0" name=""/>
            <p:cNvSpPr/>
            <p:nvPr/>
          </p:nvSpPr>
          <p:spPr>
            <a:xfrm>
              <a:off x="7335720" y="3205080"/>
              <a:ext cx="348120" cy="68400"/>
            </a:xfrm>
            <a:custGeom>
              <a:avLst/>
              <a:gdLst/>
              <a:ahLst/>
              <a:rect l="l" t="t" r="r" b="b"/>
              <a:pathLst>
                <a:path w="214" h="43">
                  <a:moveTo>
                    <a:pt x="208" y="0"/>
                  </a:moveTo>
                  <a:lnTo>
                    <a:pt x="214" y="7"/>
                  </a:lnTo>
                  <a:lnTo>
                    <a:pt x="184" y="13"/>
                  </a:lnTo>
                  <a:lnTo>
                    <a:pt x="147" y="19"/>
                  </a:lnTo>
                  <a:lnTo>
                    <a:pt x="116" y="31"/>
                  </a:lnTo>
                  <a:lnTo>
                    <a:pt x="80" y="37"/>
                  </a:lnTo>
                  <a:lnTo>
                    <a:pt x="49" y="43"/>
                  </a:lnTo>
                  <a:lnTo>
                    <a:pt x="24" y="37"/>
                  </a:lnTo>
                  <a:lnTo>
                    <a:pt x="6" y="37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1" name=""/>
            <p:cNvSpPr/>
            <p:nvPr/>
          </p:nvSpPr>
          <p:spPr>
            <a:xfrm>
              <a:off x="6816960" y="3098880"/>
              <a:ext cx="299160" cy="155520"/>
            </a:xfrm>
            <a:custGeom>
              <a:avLst/>
              <a:gdLst/>
              <a:ahLst/>
              <a:rect l="l" t="t" r="r" b="b"/>
              <a:pathLst>
                <a:path w="184" h="98">
                  <a:moveTo>
                    <a:pt x="0" y="98"/>
                  </a:moveTo>
                  <a:lnTo>
                    <a:pt x="37" y="86"/>
                  </a:lnTo>
                  <a:lnTo>
                    <a:pt x="104" y="67"/>
                  </a:lnTo>
                  <a:lnTo>
                    <a:pt x="184" y="67"/>
                  </a:lnTo>
                  <a:lnTo>
                    <a:pt x="184" y="49"/>
                  </a:lnTo>
                  <a:lnTo>
                    <a:pt x="17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2" name=""/>
            <p:cNvSpPr/>
            <p:nvPr/>
          </p:nvSpPr>
          <p:spPr>
            <a:xfrm>
              <a:off x="7874640" y="3030480"/>
              <a:ext cx="69840" cy="19080"/>
            </a:xfrm>
            <a:custGeom>
              <a:avLst/>
              <a:gdLst/>
              <a:ahLst/>
              <a:rect l="l" t="t" r="r" b="b"/>
              <a:pathLst>
                <a:path w="43" h="12">
                  <a:moveTo>
                    <a:pt x="43" y="0"/>
                  </a:moveTo>
                  <a:lnTo>
                    <a:pt x="25" y="6"/>
                  </a:lnTo>
                  <a:lnTo>
                    <a:pt x="12" y="12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3" name=""/>
            <p:cNvSpPr/>
            <p:nvPr/>
          </p:nvSpPr>
          <p:spPr>
            <a:xfrm>
              <a:off x="7995240" y="2992680"/>
              <a:ext cx="198360" cy="28440"/>
            </a:xfrm>
            <a:custGeom>
              <a:avLst/>
              <a:gdLst/>
              <a:ahLst/>
              <a:rect l="l" t="t" r="r" b="b"/>
              <a:pathLst>
                <a:path w="122" h="18">
                  <a:moveTo>
                    <a:pt x="122" y="0"/>
                  </a:moveTo>
                  <a:lnTo>
                    <a:pt x="116" y="12"/>
                  </a:lnTo>
                  <a:lnTo>
                    <a:pt x="110" y="18"/>
                  </a:lnTo>
                  <a:lnTo>
                    <a:pt x="61" y="18"/>
                  </a:lnTo>
                  <a:lnTo>
                    <a:pt x="36" y="18"/>
                  </a:lnTo>
                  <a:lnTo>
                    <a:pt x="18" y="18"/>
                  </a:lnTo>
                  <a:lnTo>
                    <a:pt x="0" y="1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4" name=""/>
            <p:cNvSpPr/>
            <p:nvPr/>
          </p:nvSpPr>
          <p:spPr>
            <a:xfrm flipV="1">
              <a:off x="7824240" y="3176280"/>
              <a:ext cx="30960" cy="190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5" name=""/>
            <p:cNvSpPr/>
            <p:nvPr/>
          </p:nvSpPr>
          <p:spPr>
            <a:xfrm>
              <a:off x="7655040" y="3148200"/>
              <a:ext cx="139680" cy="38160"/>
            </a:xfrm>
            <a:custGeom>
              <a:avLst/>
              <a:gdLst/>
              <a:ahLst/>
              <a:rect l="l" t="t" r="r" b="b"/>
              <a:pathLst>
                <a:path w="86" h="24">
                  <a:moveTo>
                    <a:pt x="0" y="0"/>
                  </a:moveTo>
                  <a:lnTo>
                    <a:pt x="6" y="6"/>
                  </a:lnTo>
                  <a:lnTo>
                    <a:pt x="12" y="12"/>
                  </a:lnTo>
                  <a:lnTo>
                    <a:pt x="43" y="12"/>
                  </a:lnTo>
                  <a:lnTo>
                    <a:pt x="61" y="6"/>
                  </a:lnTo>
                  <a:lnTo>
                    <a:pt x="74" y="6"/>
                  </a:lnTo>
                  <a:lnTo>
                    <a:pt x="80" y="12"/>
                  </a:lnTo>
                  <a:lnTo>
                    <a:pt x="86" y="6"/>
                  </a:lnTo>
                  <a:lnTo>
                    <a:pt x="86" y="12"/>
                  </a:lnTo>
                  <a:lnTo>
                    <a:pt x="86" y="24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6" name=""/>
            <p:cNvSpPr/>
            <p:nvPr/>
          </p:nvSpPr>
          <p:spPr>
            <a:xfrm>
              <a:off x="7785360" y="3148200"/>
              <a:ext cx="89280" cy="164880"/>
            </a:xfrm>
            <a:custGeom>
              <a:avLst/>
              <a:gdLst/>
              <a:ahLst/>
              <a:rect l="l" t="t" r="r" b="b"/>
              <a:pathLst>
                <a:path w="55" h="104">
                  <a:moveTo>
                    <a:pt x="0" y="0"/>
                  </a:moveTo>
                  <a:lnTo>
                    <a:pt x="6" y="49"/>
                  </a:lnTo>
                  <a:lnTo>
                    <a:pt x="30" y="67"/>
                  </a:lnTo>
                  <a:lnTo>
                    <a:pt x="49" y="92"/>
                  </a:lnTo>
                  <a:lnTo>
                    <a:pt x="55" y="104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7" name=""/>
            <p:cNvSpPr/>
            <p:nvPr/>
          </p:nvSpPr>
          <p:spPr>
            <a:xfrm>
              <a:off x="7684200" y="3195720"/>
              <a:ext cx="129960" cy="20520"/>
            </a:xfrm>
            <a:custGeom>
              <a:avLst/>
              <a:gdLst/>
              <a:ahLst/>
              <a:rect l="l" t="t" r="r" b="b"/>
              <a:pathLst>
                <a:path w="80" h="13">
                  <a:moveTo>
                    <a:pt x="0" y="13"/>
                  </a:moveTo>
                  <a:lnTo>
                    <a:pt x="43" y="13"/>
                  </a:lnTo>
                  <a:lnTo>
                    <a:pt x="80" y="0"/>
                  </a:lnTo>
                  <a:lnTo>
                    <a:pt x="74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8" name=""/>
            <p:cNvSpPr/>
            <p:nvPr/>
          </p:nvSpPr>
          <p:spPr>
            <a:xfrm>
              <a:off x="7715160" y="3205080"/>
              <a:ext cx="89280" cy="68400"/>
            </a:xfrm>
            <a:custGeom>
              <a:avLst/>
              <a:gdLst/>
              <a:ahLst/>
              <a:rect l="l" t="t" r="r" b="b"/>
              <a:pathLst>
                <a:path w="55" h="43">
                  <a:moveTo>
                    <a:pt x="55" y="0"/>
                  </a:moveTo>
                  <a:lnTo>
                    <a:pt x="49" y="13"/>
                  </a:lnTo>
                  <a:lnTo>
                    <a:pt x="18" y="37"/>
                  </a:lnTo>
                  <a:lnTo>
                    <a:pt x="0" y="4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9" name=""/>
            <p:cNvSpPr/>
            <p:nvPr/>
          </p:nvSpPr>
          <p:spPr>
            <a:xfrm>
              <a:off x="6587280" y="3459240"/>
              <a:ext cx="309240" cy="223920"/>
            </a:xfrm>
            <a:custGeom>
              <a:avLst/>
              <a:gdLst/>
              <a:ahLst/>
              <a:rect l="l" t="t" r="r" b="b"/>
              <a:pathLst>
                <a:path w="190" h="141">
                  <a:moveTo>
                    <a:pt x="0" y="18"/>
                  </a:moveTo>
                  <a:lnTo>
                    <a:pt x="61" y="43"/>
                  </a:lnTo>
                  <a:lnTo>
                    <a:pt x="67" y="55"/>
                  </a:lnTo>
                  <a:lnTo>
                    <a:pt x="147" y="141"/>
                  </a:lnTo>
                  <a:lnTo>
                    <a:pt x="190" y="141"/>
                  </a:lnTo>
                  <a:lnTo>
                    <a:pt x="159" y="49"/>
                  </a:lnTo>
                  <a:lnTo>
                    <a:pt x="147" y="24"/>
                  </a:lnTo>
                  <a:lnTo>
                    <a:pt x="135" y="6"/>
                  </a:lnTo>
                  <a:lnTo>
                    <a:pt x="129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0" name=""/>
            <p:cNvSpPr/>
            <p:nvPr/>
          </p:nvSpPr>
          <p:spPr>
            <a:xfrm>
              <a:off x="6956640" y="3362400"/>
              <a:ext cx="38880" cy="155520"/>
            </a:xfrm>
            <a:custGeom>
              <a:avLst/>
              <a:gdLst/>
              <a:ahLst/>
              <a:rect l="l" t="t" r="r" b="b"/>
              <a:pathLst>
                <a:path w="24" h="98">
                  <a:moveTo>
                    <a:pt x="0" y="0"/>
                  </a:moveTo>
                  <a:lnTo>
                    <a:pt x="6" y="30"/>
                  </a:lnTo>
                  <a:lnTo>
                    <a:pt x="18" y="61"/>
                  </a:lnTo>
                  <a:lnTo>
                    <a:pt x="24" y="85"/>
                  </a:lnTo>
                  <a:lnTo>
                    <a:pt x="24" y="9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1" name=""/>
            <p:cNvSpPr/>
            <p:nvPr/>
          </p:nvSpPr>
          <p:spPr>
            <a:xfrm>
              <a:off x="6806880" y="3254400"/>
              <a:ext cx="219960" cy="146160"/>
            </a:xfrm>
            <a:custGeom>
              <a:avLst/>
              <a:gdLst/>
              <a:ahLst/>
              <a:rect l="l" t="t" r="r" b="b"/>
              <a:pathLst>
                <a:path w="135" h="92">
                  <a:moveTo>
                    <a:pt x="0" y="43"/>
                  </a:moveTo>
                  <a:lnTo>
                    <a:pt x="12" y="43"/>
                  </a:lnTo>
                  <a:lnTo>
                    <a:pt x="24" y="61"/>
                  </a:lnTo>
                  <a:lnTo>
                    <a:pt x="24" y="92"/>
                  </a:lnTo>
                  <a:lnTo>
                    <a:pt x="18" y="61"/>
                  </a:lnTo>
                  <a:lnTo>
                    <a:pt x="6" y="55"/>
                  </a:lnTo>
                  <a:lnTo>
                    <a:pt x="0" y="55"/>
                  </a:lnTo>
                  <a:lnTo>
                    <a:pt x="0" y="68"/>
                  </a:lnTo>
                  <a:lnTo>
                    <a:pt x="0" y="86"/>
                  </a:lnTo>
                  <a:lnTo>
                    <a:pt x="12" y="92"/>
                  </a:lnTo>
                  <a:lnTo>
                    <a:pt x="24" y="92"/>
                  </a:lnTo>
                  <a:lnTo>
                    <a:pt x="67" y="80"/>
                  </a:lnTo>
                  <a:lnTo>
                    <a:pt x="86" y="74"/>
                  </a:lnTo>
                  <a:lnTo>
                    <a:pt x="92" y="55"/>
                  </a:lnTo>
                  <a:lnTo>
                    <a:pt x="116" y="31"/>
                  </a:lnTo>
                  <a:lnTo>
                    <a:pt x="129" y="25"/>
                  </a:lnTo>
                  <a:lnTo>
                    <a:pt x="135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2" name=""/>
            <p:cNvSpPr/>
            <p:nvPr/>
          </p:nvSpPr>
          <p:spPr>
            <a:xfrm>
              <a:off x="7186320" y="3372120"/>
              <a:ext cx="429480" cy="164880"/>
            </a:xfrm>
            <a:custGeom>
              <a:avLst/>
              <a:gdLst/>
              <a:ahLst/>
              <a:rect l="l" t="t" r="r" b="b"/>
              <a:pathLst>
                <a:path w="264" h="104">
                  <a:moveTo>
                    <a:pt x="0" y="30"/>
                  </a:moveTo>
                  <a:lnTo>
                    <a:pt x="43" y="30"/>
                  </a:lnTo>
                  <a:lnTo>
                    <a:pt x="73" y="30"/>
                  </a:lnTo>
                  <a:lnTo>
                    <a:pt x="98" y="24"/>
                  </a:lnTo>
                  <a:lnTo>
                    <a:pt x="104" y="24"/>
                  </a:lnTo>
                  <a:lnTo>
                    <a:pt x="129" y="24"/>
                  </a:lnTo>
                  <a:lnTo>
                    <a:pt x="147" y="24"/>
                  </a:lnTo>
                  <a:lnTo>
                    <a:pt x="165" y="12"/>
                  </a:lnTo>
                  <a:lnTo>
                    <a:pt x="178" y="0"/>
                  </a:lnTo>
                  <a:lnTo>
                    <a:pt x="202" y="92"/>
                  </a:lnTo>
                  <a:lnTo>
                    <a:pt x="221" y="92"/>
                  </a:lnTo>
                  <a:lnTo>
                    <a:pt x="239" y="104"/>
                  </a:lnTo>
                  <a:lnTo>
                    <a:pt x="264" y="104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3" name=""/>
            <p:cNvSpPr/>
            <p:nvPr/>
          </p:nvSpPr>
          <p:spPr>
            <a:xfrm>
              <a:off x="7145640" y="3381480"/>
              <a:ext cx="69480" cy="87120"/>
            </a:xfrm>
            <a:custGeom>
              <a:avLst/>
              <a:gdLst/>
              <a:ahLst/>
              <a:rect l="l" t="t" r="r" b="b"/>
              <a:pathLst>
                <a:path w="43" h="55">
                  <a:moveTo>
                    <a:pt x="0" y="37"/>
                  </a:moveTo>
                  <a:lnTo>
                    <a:pt x="25" y="55"/>
                  </a:lnTo>
                  <a:lnTo>
                    <a:pt x="31" y="43"/>
                  </a:lnTo>
                  <a:lnTo>
                    <a:pt x="37" y="31"/>
                  </a:lnTo>
                  <a:lnTo>
                    <a:pt x="43" y="12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4" name=""/>
            <p:cNvSpPr/>
            <p:nvPr/>
          </p:nvSpPr>
          <p:spPr>
            <a:xfrm>
              <a:off x="7096680" y="3245040"/>
              <a:ext cx="159120" cy="96840"/>
            </a:xfrm>
            <a:custGeom>
              <a:avLst/>
              <a:gdLst/>
              <a:ahLst/>
              <a:rect l="l" t="t" r="r" b="b"/>
              <a:pathLst>
                <a:path w="98" h="61">
                  <a:moveTo>
                    <a:pt x="0" y="61"/>
                  </a:moveTo>
                  <a:lnTo>
                    <a:pt x="36" y="55"/>
                  </a:lnTo>
                  <a:lnTo>
                    <a:pt x="61" y="49"/>
                  </a:lnTo>
                  <a:lnTo>
                    <a:pt x="98" y="25"/>
                  </a:lnTo>
                  <a:lnTo>
                    <a:pt x="85" y="6"/>
                  </a:lnTo>
                  <a:lnTo>
                    <a:pt x="85" y="0"/>
                  </a:lnTo>
                  <a:lnTo>
                    <a:pt x="73" y="12"/>
                  </a:lnTo>
                  <a:lnTo>
                    <a:pt x="43" y="37"/>
                  </a:lnTo>
                  <a:lnTo>
                    <a:pt x="0" y="61"/>
                  </a:lnTo>
                  <a:lnTo>
                    <a:pt x="24" y="31"/>
                  </a:lnTo>
                  <a:lnTo>
                    <a:pt x="24" y="1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5" name=""/>
            <p:cNvSpPr/>
            <p:nvPr/>
          </p:nvSpPr>
          <p:spPr>
            <a:xfrm>
              <a:off x="7635600" y="3186360"/>
              <a:ext cx="29160" cy="2988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0" y="19"/>
                  </a:moveTo>
                  <a:lnTo>
                    <a:pt x="12" y="0"/>
                  </a:lnTo>
                  <a:lnTo>
                    <a:pt x="18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6" name=""/>
            <p:cNvSpPr/>
            <p:nvPr/>
          </p:nvSpPr>
          <p:spPr>
            <a:xfrm>
              <a:off x="7575480" y="3157560"/>
              <a:ext cx="69480" cy="58680"/>
            </a:xfrm>
            <a:custGeom>
              <a:avLst/>
              <a:gdLst/>
              <a:ahLst/>
              <a:rect l="l" t="t" r="r" b="b"/>
              <a:pathLst>
                <a:path w="43" h="37">
                  <a:moveTo>
                    <a:pt x="0" y="37"/>
                  </a:moveTo>
                  <a:lnTo>
                    <a:pt x="18" y="24"/>
                  </a:lnTo>
                  <a:lnTo>
                    <a:pt x="25" y="30"/>
                  </a:lnTo>
                  <a:lnTo>
                    <a:pt x="25" y="18"/>
                  </a:lnTo>
                  <a:lnTo>
                    <a:pt x="37" y="12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7" name=""/>
            <p:cNvSpPr/>
            <p:nvPr/>
          </p:nvSpPr>
          <p:spPr>
            <a:xfrm>
              <a:off x="8075160" y="3138480"/>
              <a:ext cx="118440" cy="96840"/>
            </a:xfrm>
            <a:custGeom>
              <a:avLst/>
              <a:gdLst/>
              <a:ahLst/>
              <a:rect l="l" t="t" r="r" b="b"/>
              <a:pathLst>
                <a:path w="73" h="61">
                  <a:moveTo>
                    <a:pt x="0" y="24"/>
                  </a:moveTo>
                  <a:lnTo>
                    <a:pt x="36" y="61"/>
                  </a:lnTo>
                  <a:lnTo>
                    <a:pt x="12" y="42"/>
                  </a:lnTo>
                  <a:lnTo>
                    <a:pt x="0" y="24"/>
                  </a:lnTo>
                  <a:lnTo>
                    <a:pt x="55" y="0"/>
                  </a:lnTo>
                  <a:lnTo>
                    <a:pt x="73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8" name=""/>
            <p:cNvSpPr/>
            <p:nvPr/>
          </p:nvSpPr>
          <p:spPr>
            <a:xfrm flipH="1">
              <a:off x="8053560" y="3322800"/>
              <a:ext cx="9720" cy="93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9" name=""/>
            <p:cNvSpPr/>
            <p:nvPr/>
          </p:nvSpPr>
          <p:spPr>
            <a:xfrm>
              <a:off x="7674840" y="3216240"/>
              <a:ext cx="110520" cy="165240"/>
            </a:xfrm>
            <a:custGeom>
              <a:avLst/>
              <a:gdLst/>
              <a:ahLst/>
              <a:rect l="l" t="t" r="r" b="b"/>
              <a:pathLst>
                <a:path w="68" h="104">
                  <a:moveTo>
                    <a:pt x="0" y="0"/>
                  </a:moveTo>
                  <a:lnTo>
                    <a:pt x="13" y="12"/>
                  </a:lnTo>
                  <a:lnTo>
                    <a:pt x="31" y="36"/>
                  </a:lnTo>
                  <a:lnTo>
                    <a:pt x="31" y="79"/>
                  </a:lnTo>
                  <a:lnTo>
                    <a:pt x="68" y="104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0" name=""/>
            <p:cNvSpPr/>
            <p:nvPr/>
          </p:nvSpPr>
          <p:spPr>
            <a:xfrm>
              <a:off x="7824240" y="2826000"/>
              <a:ext cx="50400" cy="39600"/>
            </a:xfrm>
            <a:custGeom>
              <a:avLst/>
              <a:gdLst/>
              <a:ahLst/>
              <a:rect l="l" t="t" r="r" b="b"/>
              <a:pathLst>
                <a:path w="31" h="25">
                  <a:moveTo>
                    <a:pt x="0" y="0"/>
                  </a:moveTo>
                  <a:lnTo>
                    <a:pt x="6" y="6"/>
                  </a:lnTo>
                  <a:lnTo>
                    <a:pt x="0" y="19"/>
                  </a:lnTo>
                  <a:lnTo>
                    <a:pt x="0" y="25"/>
                  </a:lnTo>
                  <a:lnTo>
                    <a:pt x="13" y="25"/>
                  </a:lnTo>
                  <a:lnTo>
                    <a:pt x="31" y="2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1" name=""/>
            <p:cNvSpPr/>
            <p:nvPr/>
          </p:nvSpPr>
          <p:spPr>
            <a:xfrm>
              <a:off x="7744320" y="2729160"/>
              <a:ext cx="180720" cy="136440"/>
            </a:xfrm>
            <a:custGeom>
              <a:avLst/>
              <a:gdLst/>
              <a:ahLst/>
              <a:rect l="l" t="t" r="r" b="b"/>
              <a:pathLst>
                <a:path w="111" h="86">
                  <a:moveTo>
                    <a:pt x="105" y="61"/>
                  </a:moveTo>
                  <a:lnTo>
                    <a:pt x="111" y="55"/>
                  </a:lnTo>
                  <a:lnTo>
                    <a:pt x="105" y="25"/>
                  </a:lnTo>
                  <a:lnTo>
                    <a:pt x="111" y="25"/>
                  </a:lnTo>
                  <a:lnTo>
                    <a:pt x="111" y="18"/>
                  </a:lnTo>
                  <a:lnTo>
                    <a:pt x="98" y="18"/>
                  </a:lnTo>
                  <a:lnTo>
                    <a:pt x="98" y="0"/>
                  </a:lnTo>
                  <a:lnTo>
                    <a:pt x="68" y="6"/>
                  </a:lnTo>
                  <a:lnTo>
                    <a:pt x="55" y="12"/>
                  </a:lnTo>
                  <a:lnTo>
                    <a:pt x="31" y="12"/>
                  </a:lnTo>
                  <a:lnTo>
                    <a:pt x="25" y="6"/>
                  </a:lnTo>
                  <a:lnTo>
                    <a:pt x="25" y="18"/>
                  </a:lnTo>
                  <a:lnTo>
                    <a:pt x="0" y="25"/>
                  </a:lnTo>
                  <a:lnTo>
                    <a:pt x="0" y="55"/>
                  </a:lnTo>
                  <a:lnTo>
                    <a:pt x="13" y="86"/>
                  </a:lnTo>
                  <a:lnTo>
                    <a:pt x="55" y="80"/>
                  </a:lnTo>
                  <a:lnTo>
                    <a:pt x="68" y="74"/>
                  </a:lnTo>
                  <a:lnTo>
                    <a:pt x="105" y="80"/>
                  </a:lnTo>
                  <a:lnTo>
                    <a:pt x="105" y="67"/>
                  </a:lnTo>
                  <a:lnTo>
                    <a:pt x="92" y="61"/>
                  </a:lnTo>
                  <a:lnTo>
                    <a:pt x="80" y="6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2" name=""/>
            <p:cNvSpPr/>
            <p:nvPr/>
          </p:nvSpPr>
          <p:spPr>
            <a:xfrm>
              <a:off x="7894440" y="2797200"/>
              <a:ext cx="110520" cy="38160"/>
            </a:xfrm>
            <a:custGeom>
              <a:avLst/>
              <a:gdLst/>
              <a:ahLst/>
              <a:rect l="l" t="t" r="r" b="b"/>
              <a:pathLst>
                <a:path w="68" h="24">
                  <a:moveTo>
                    <a:pt x="68" y="0"/>
                  </a:moveTo>
                  <a:lnTo>
                    <a:pt x="43" y="12"/>
                  </a:lnTo>
                  <a:lnTo>
                    <a:pt x="37" y="18"/>
                  </a:lnTo>
                  <a:lnTo>
                    <a:pt x="31" y="24"/>
                  </a:lnTo>
                  <a:lnTo>
                    <a:pt x="19" y="24"/>
                  </a:lnTo>
                  <a:lnTo>
                    <a:pt x="6" y="12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3" name=""/>
            <p:cNvSpPr/>
            <p:nvPr/>
          </p:nvSpPr>
          <p:spPr>
            <a:xfrm>
              <a:off x="8004960" y="2778120"/>
              <a:ext cx="89280" cy="28800"/>
            </a:xfrm>
            <a:custGeom>
              <a:avLst/>
              <a:gdLst/>
              <a:ahLst/>
              <a:rect l="l" t="t" r="r" b="b"/>
              <a:pathLst>
                <a:path w="55" h="18">
                  <a:moveTo>
                    <a:pt x="55" y="0"/>
                  </a:moveTo>
                  <a:lnTo>
                    <a:pt x="43" y="12"/>
                  </a:lnTo>
                  <a:lnTo>
                    <a:pt x="24" y="12"/>
                  </a:lnTo>
                  <a:lnTo>
                    <a:pt x="12" y="18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4" name=""/>
            <p:cNvSpPr/>
            <p:nvPr/>
          </p:nvSpPr>
          <p:spPr>
            <a:xfrm>
              <a:off x="6855840" y="2865600"/>
              <a:ext cx="190440" cy="311040"/>
            </a:xfrm>
            <a:custGeom>
              <a:avLst/>
              <a:gdLst/>
              <a:ahLst/>
              <a:rect l="l" t="t" r="r" b="b"/>
              <a:pathLst>
                <a:path w="117" h="196">
                  <a:moveTo>
                    <a:pt x="50" y="80"/>
                  </a:moveTo>
                  <a:lnTo>
                    <a:pt x="50" y="92"/>
                  </a:lnTo>
                  <a:lnTo>
                    <a:pt x="7" y="196"/>
                  </a:lnTo>
                  <a:lnTo>
                    <a:pt x="0" y="196"/>
                  </a:lnTo>
                  <a:lnTo>
                    <a:pt x="43" y="80"/>
                  </a:lnTo>
                  <a:lnTo>
                    <a:pt x="117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5" name=""/>
            <p:cNvSpPr/>
            <p:nvPr/>
          </p:nvSpPr>
          <p:spPr>
            <a:xfrm>
              <a:off x="7196040" y="2826000"/>
              <a:ext cx="280080" cy="77760"/>
            </a:xfrm>
            <a:custGeom>
              <a:avLst/>
              <a:gdLst/>
              <a:ahLst/>
              <a:rect l="l" t="t" r="r" b="b"/>
              <a:pathLst>
                <a:path w="172" h="49">
                  <a:moveTo>
                    <a:pt x="172" y="43"/>
                  </a:moveTo>
                  <a:lnTo>
                    <a:pt x="147" y="43"/>
                  </a:lnTo>
                  <a:lnTo>
                    <a:pt x="135" y="43"/>
                  </a:lnTo>
                  <a:lnTo>
                    <a:pt x="92" y="49"/>
                  </a:lnTo>
                  <a:lnTo>
                    <a:pt x="74" y="31"/>
                  </a:lnTo>
                  <a:lnTo>
                    <a:pt x="37" y="13"/>
                  </a:lnTo>
                  <a:lnTo>
                    <a:pt x="18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6" name=""/>
            <p:cNvSpPr/>
            <p:nvPr/>
          </p:nvSpPr>
          <p:spPr>
            <a:xfrm>
              <a:off x="7604640" y="3011400"/>
              <a:ext cx="69840" cy="49320"/>
            </a:xfrm>
            <a:custGeom>
              <a:avLst/>
              <a:gdLst/>
              <a:ahLst/>
              <a:rect l="l" t="t" r="r" b="b"/>
              <a:pathLst>
                <a:path w="43" h="31">
                  <a:moveTo>
                    <a:pt x="0" y="31"/>
                  </a:moveTo>
                  <a:lnTo>
                    <a:pt x="7" y="12"/>
                  </a:lnTo>
                  <a:lnTo>
                    <a:pt x="13" y="12"/>
                  </a:lnTo>
                  <a:lnTo>
                    <a:pt x="19" y="12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7" name=""/>
            <p:cNvSpPr/>
            <p:nvPr/>
          </p:nvSpPr>
          <p:spPr>
            <a:xfrm>
              <a:off x="7664760" y="2992680"/>
              <a:ext cx="9720" cy="1872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12"/>
                  </a:move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8" name=""/>
            <p:cNvSpPr/>
            <p:nvPr/>
          </p:nvSpPr>
          <p:spPr>
            <a:xfrm>
              <a:off x="7974000" y="2952720"/>
              <a:ext cx="9720" cy="39960"/>
            </a:xfrm>
            <a:custGeom>
              <a:avLst/>
              <a:gdLst/>
              <a:ahLst/>
              <a:rect l="l" t="t" r="r" b="b"/>
              <a:pathLst>
                <a:path w="6" h="25">
                  <a:moveTo>
                    <a:pt x="6" y="25"/>
                  </a:moveTo>
                  <a:lnTo>
                    <a:pt x="6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9" name=""/>
            <p:cNvSpPr/>
            <p:nvPr/>
          </p:nvSpPr>
          <p:spPr>
            <a:xfrm>
              <a:off x="6995880" y="2981520"/>
              <a:ext cx="219600" cy="331560"/>
            </a:xfrm>
            <a:custGeom>
              <a:avLst/>
              <a:gdLst/>
              <a:ahLst/>
              <a:rect l="l" t="t" r="r" b="b"/>
              <a:pathLst>
                <a:path w="135" h="209">
                  <a:moveTo>
                    <a:pt x="135" y="0"/>
                  </a:moveTo>
                  <a:lnTo>
                    <a:pt x="74" y="68"/>
                  </a:lnTo>
                  <a:lnTo>
                    <a:pt x="13" y="80"/>
                  </a:lnTo>
                  <a:lnTo>
                    <a:pt x="19" y="92"/>
                  </a:lnTo>
                  <a:lnTo>
                    <a:pt x="19" y="105"/>
                  </a:lnTo>
                  <a:lnTo>
                    <a:pt x="19" y="123"/>
                  </a:lnTo>
                  <a:lnTo>
                    <a:pt x="25" y="141"/>
                  </a:lnTo>
                  <a:lnTo>
                    <a:pt x="19" y="172"/>
                  </a:lnTo>
                  <a:lnTo>
                    <a:pt x="19" y="184"/>
                  </a:lnTo>
                  <a:lnTo>
                    <a:pt x="13" y="197"/>
                  </a:lnTo>
                  <a:lnTo>
                    <a:pt x="0" y="20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0" name=""/>
            <p:cNvSpPr/>
            <p:nvPr/>
          </p:nvSpPr>
          <p:spPr>
            <a:xfrm>
              <a:off x="7186320" y="3070440"/>
              <a:ext cx="60120" cy="56880"/>
            </a:xfrm>
            <a:custGeom>
              <a:avLst/>
              <a:gdLst/>
              <a:ahLst/>
              <a:rect l="l" t="t" r="r" b="b"/>
              <a:pathLst>
                <a:path w="37" h="36">
                  <a:moveTo>
                    <a:pt x="0" y="36"/>
                  </a:moveTo>
                  <a:lnTo>
                    <a:pt x="0" y="12"/>
                  </a:lnTo>
                  <a:lnTo>
                    <a:pt x="18" y="0"/>
                  </a:lnTo>
                  <a:lnTo>
                    <a:pt x="24" y="6"/>
                  </a:lnTo>
                  <a:lnTo>
                    <a:pt x="30" y="12"/>
                  </a:lnTo>
                  <a:lnTo>
                    <a:pt x="30" y="30"/>
                  </a:lnTo>
                  <a:lnTo>
                    <a:pt x="37" y="3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1" name=""/>
            <p:cNvSpPr/>
            <p:nvPr/>
          </p:nvSpPr>
          <p:spPr>
            <a:xfrm>
              <a:off x="7545960" y="2943360"/>
              <a:ext cx="369360" cy="106200"/>
            </a:xfrm>
            <a:custGeom>
              <a:avLst/>
              <a:gdLst/>
              <a:ahLst/>
              <a:rect l="l" t="t" r="r" b="b"/>
              <a:pathLst>
                <a:path w="227" h="67">
                  <a:moveTo>
                    <a:pt x="227" y="24"/>
                  </a:moveTo>
                  <a:lnTo>
                    <a:pt x="220" y="18"/>
                  </a:lnTo>
                  <a:lnTo>
                    <a:pt x="190" y="49"/>
                  </a:lnTo>
                  <a:lnTo>
                    <a:pt x="165" y="55"/>
                  </a:lnTo>
                  <a:lnTo>
                    <a:pt x="110" y="67"/>
                  </a:lnTo>
                  <a:lnTo>
                    <a:pt x="92" y="37"/>
                  </a:lnTo>
                  <a:lnTo>
                    <a:pt x="73" y="24"/>
                  </a:lnTo>
                  <a:lnTo>
                    <a:pt x="55" y="12"/>
                  </a:lnTo>
                  <a:lnTo>
                    <a:pt x="24" y="12"/>
                  </a:lnTo>
                  <a:lnTo>
                    <a:pt x="0" y="0"/>
                  </a:lnTo>
                  <a:lnTo>
                    <a:pt x="24" y="18"/>
                  </a:lnTo>
                  <a:lnTo>
                    <a:pt x="55" y="1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2" name=""/>
            <p:cNvSpPr/>
            <p:nvPr/>
          </p:nvSpPr>
          <p:spPr>
            <a:xfrm>
              <a:off x="7555680" y="2952720"/>
              <a:ext cx="268200" cy="263520"/>
            </a:xfrm>
            <a:custGeom>
              <a:avLst/>
              <a:gdLst/>
              <a:ahLst/>
              <a:rect l="l" t="t" r="r" b="b"/>
              <a:pathLst>
                <a:path w="165" h="166">
                  <a:moveTo>
                    <a:pt x="165" y="147"/>
                  </a:moveTo>
                  <a:lnTo>
                    <a:pt x="147" y="166"/>
                  </a:lnTo>
                  <a:lnTo>
                    <a:pt x="141" y="135"/>
                  </a:lnTo>
                  <a:lnTo>
                    <a:pt x="12" y="55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3" name=""/>
            <p:cNvSpPr/>
            <p:nvPr/>
          </p:nvSpPr>
          <p:spPr>
            <a:xfrm flipH="1" flipV="1">
              <a:off x="7485840" y="2893680"/>
              <a:ext cx="69840" cy="586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4" name=""/>
            <p:cNvSpPr/>
            <p:nvPr/>
          </p:nvSpPr>
          <p:spPr>
            <a:xfrm>
              <a:off x="7485840" y="2962440"/>
              <a:ext cx="129960" cy="108000"/>
            </a:xfrm>
            <a:custGeom>
              <a:avLst/>
              <a:gdLst/>
              <a:ahLst/>
              <a:rect l="l" t="t" r="r" b="b"/>
              <a:pathLst>
                <a:path w="80" h="68">
                  <a:moveTo>
                    <a:pt x="0" y="43"/>
                  </a:moveTo>
                  <a:lnTo>
                    <a:pt x="12" y="49"/>
                  </a:lnTo>
                  <a:lnTo>
                    <a:pt x="18" y="49"/>
                  </a:lnTo>
                  <a:lnTo>
                    <a:pt x="18" y="55"/>
                  </a:lnTo>
                  <a:lnTo>
                    <a:pt x="24" y="68"/>
                  </a:lnTo>
                  <a:lnTo>
                    <a:pt x="80" y="43"/>
                  </a:lnTo>
                  <a:lnTo>
                    <a:pt x="67" y="37"/>
                  </a:lnTo>
                  <a:lnTo>
                    <a:pt x="67" y="19"/>
                  </a:lnTo>
                  <a:lnTo>
                    <a:pt x="8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5" name=""/>
            <p:cNvSpPr/>
            <p:nvPr/>
          </p:nvSpPr>
          <p:spPr>
            <a:xfrm>
              <a:off x="7954560" y="2943360"/>
              <a:ext cx="178920" cy="28440"/>
            </a:xfrm>
            <a:custGeom>
              <a:avLst/>
              <a:gdLst/>
              <a:ahLst/>
              <a:rect l="l" t="t" r="r" b="b"/>
              <a:pathLst>
                <a:path w="110" h="18">
                  <a:moveTo>
                    <a:pt x="0" y="18"/>
                  </a:moveTo>
                  <a:lnTo>
                    <a:pt x="37" y="6"/>
                  </a:lnTo>
                  <a:lnTo>
                    <a:pt x="61" y="0"/>
                  </a:lnTo>
                  <a:lnTo>
                    <a:pt x="86" y="6"/>
                  </a:lnTo>
                  <a:lnTo>
                    <a:pt x="11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6" name=""/>
            <p:cNvSpPr/>
            <p:nvPr/>
          </p:nvSpPr>
          <p:spPr>
            <a:xfrm>
              <a:off x="7964280" y="2806920"/>
              <a:ext cx="60120" cy="164880"/>
            </a:xfrm>
            <a:custGeom>
              <a:avLst/>
              <a:gdLst/>
              <a:ahLst/>
              <a:rect l="l" t="t" r="r" b="b"/>
              <a:pathLst>
                <a:path w="37" h="104">
                  <a:moveTo>
                    <a:pt x="0" y="104"/>
                  </a:moveTo>
                  <a:lnTo>
                    <a:pt x="19" y="104"/>
                  </a:lnTo>
                  <a:lnTo>
                    <a:pt x="25" y="104"/>
                  </a:lnTo>
                  <a:lnTo>
                    <a:pt x="31" y="92"/>
                  </a:lnTo>
                  <a:lnTo>
                    <a:pt x="31" y="80"/>
                  </a:lnTo>
                  <a:lnTo>
                    <a:pt x="31" y="68"/>
                  </a:lnTo>
                  <a:lnTo>
                    <a:pt x="31" y="55"/>
                  </a:lnTo>
                  <a:lnTo>
                    <a:pt x="25" y="49"/>
                  </a:lnTo>
                  <a:lnTo>
                    <a:pt x="31" y="43"/>
                  </a:lnTo>
                  <a:lnTo>
                    <a:pt x="31" y="31"/>
                  </a:lnTo>
                  <a:lnTo>
                    <a:pt x="31" y="18"/>
                  </a:lnTo>
                  <a:lnTo>
                    <a:pt x="37" y="6"/>
                  </a:lnTo>
                  <a:lnTo>
                    <a:pt x="37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7" name=""/>
            <p:cNvSpPr/>
            <p:nvPr/>
          </p:nvSpPr>
          <p:spPr>
            <a:xfrm>
              <a:off x="7834320" y="2855880"/>
              <a:ext cx="69480" cy="47880"/>
            </a:xfrm>
            <a:custGeom>
              <a:avLst/>
              <a:gdLst/>
              <a:ahLst/>
              <a:rect l="l" t="t" r="r" b="b"/>
              <a:pathLst>
                <a:path w="43" h="30">
                  <a:moveTo>
                    <a:pt x="0" y="0"/>
                  </a:moveTo>
                  <a:lnTo>
                    <a:pt x="19" y="6"/>
                  </a:lnTo>
                  <a:lnTo>
                    <a:pt x="25" y="18"/>
                  </a:lnTo>
                  <a:lnTo>
                    <a:pt x="31" y="24"/>
                  </a:lnTo>
                  <a:lnTo>
                    <a:pt x="43" y="3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8" name=""/>
            <p:cNvSpPr/>
            <p:nvPr/>
          </p:nvSpPr>
          <p:spPr>
            <a:xfrm>
              <a:off x="7155360" y="2689200"/>
              <a:ext cx="91080" cy="108000"/>
            </a:xfrm>
            <a:custGeom>
              <a:avLst/>
              <a:gdLst/>
              <a:ahLst/>
              <a:rect l="l" t="t" r="r" b="b"/>
              <a:pathLst>
                <a:path w="56" h="68">
                  <a:moveTo>
                    <a:pt x="56" y="0"/>
                  </a:moveTo>
                  <a:lnTo>
                    <a:pt x="56" y="25"/>
                  </a:lnTo>
                  <a:lnTo>
                    <a:pt x="49" y="62"/>
                  </a:lnTo>
                  <a:lnTo>
                    <a:pt x="49" y="68"/>
                  </a:lnTo>
                  <a:lnTo>
                    <a:pt x="43" y="68"/>
                  </a:lnTo>
                  <a:lnTo>
                    <a:pt x="31" y="68"/>
                  </a:lnTo>
                  <a:lnTo>
                    <a:pt x="19" y="56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56"/>
                  </a:lnTo>
                  <a:lnTo>
                    <a:pt x="7" y="50"/>
                  </a:lnTo>
                  <a:lnTo>
                    <a:pt x="13" y="56"/>
                  </a:lnTo>
                  <a:lnTo>
                    <a:pt x="13" y="43"/>
                  </a:lnTo>
                  <a:lnTo>
                    <a:pt x="19" y="31"/>
                  </a:lnTo>
                  <a:lnTo>
                    <a:pt x="13" y="25"/>
                  </a:lnTo>
                  <a:lnTo>
                    <a:pt x="13" y="1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9" name=""/>
            <p:cNvSpPr/>
            <p:nvPr/>
          </p:nvSpPr>
          <p:spPr>
            <a:xfrm>
              <a:off x="6867000" y="2747880"/>
              <a:ext cx="79920" cy="30240"/>
            </a:xfrm>
            <a:custGeom>
              <a:avLst/>
              <a:gdLst/>
              <a:ahLst/>
              <a:rect l="l" t="t" r="r" b="b"/>
              <a:pathLst>
                <a:path w="49" h="19">
                  <a:moveTo>
                    <a:pt x="0" y="19"/>
                  </a:moveTo>
                  <a:lnTo>
                    <a:pt x="49" y="13"/>
                  </a:lnTo>
                  <a:lnTo>
                    <a:pt x="49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0" name=""/>
            <p:cNvSpPr/>
            <p:nvPr/>
          </p:nvSpPr>
          <p:spPr>
            <a:xfrm>
              <a:off x="8094240" y="2554200"/>
              <a:ext cx="9720" cy="28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1" name=""/>
            <p:cNvSpPr/>
            <p:nvPr/>
          </p:nvSpPr>
          <p:spPr>
            <a:xfrm>
              <a:off x="8063640" y="2583000"/>
              <a:ext cx="40320" cy="195120"/>
            </a:xfrm>
            <a:custGeom>
              <a:avLst/>
              <a:gdLst/>
              <a:ahLst/>
              <a:rect l="l" t="t" r="r" b="b"/>
              <a:pathLst>
                <a:path w="25" h="123">
                  <a:moveTo>
                    <a:pt x="25" y="0"/>
                  </a:moveTo>
                  <a:lnTo>
                    <a:pt x="19" y="18"/>
                  </a:lnTo>
                  <a:lnTo>
                    <a:pt x="13" y="49"/>
                  </a:lnTo>
                  <a:lnTo>
                    <a:pt x="13" y="61"/>
                  </a:lnTo>
                  <a:lnTo>
                    <a:pt x="0" y="74"/>
                  </a:lnTo>
                  <a:lnTo>
                    <a:pt x="0" y="86"/>
                  </a:lnTo>
                  <a:lnTo>
                    <a:pt x="7" y="86"/>
                  </a:lnTo>
                  <a:lnTo>
                    <a:pt x="19" y="12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2" name=""/>
            <p:cNvSpPr/>
            <p:nvPr/>
          </p:nvSpPr>
          <p:spPr>
            <a:xfrm>
              <a:off x="7705440" y="2592360"/>
              <a:ext cx="229320" cy="223920"/>
            </a:xfrm>
            <a:custGeom>
              <a:avLst/>
              <a:gdLst/>
              <a:ahLst/>
              <a:rect l="l" t="t" r="r" b="b"/>
              <a:pathLst>
                <a:path w="141" h="141">
                  <a:moveTo>
                    <a:pt x="0" y="141"/>
                  </a:moveTo>
                  <a:lnTo>
                    <a:pt x="73" y="129"/>
                  </a:lnTo>
                  <a:lnTo>
                    <a:pt x="67" y="111"/>
                  </a:lnTo>
                  <a:lnTo>
                    <a:pt x="43" y="111"/>
                  </a:lnTo>
                  <a:lnTo>
                    <a:pt x="37" y="98"/>
                  </a:lnTo>
                  <a:lnTo>
                    <a:pt x="37" y="86"/>
                  </a:lnTo>
                  <a:lnTo>
                    <a:pt x="43" y="68"/>
                  </a:lnTo>
                  <a:lnTo>
                    <a:pt x="55" y="61"/>
                  </a:lnTo>
                  <a:lnTo>
                    <a:pt x="55" y="49"/>
                  </a:lnTo>
                  <a:lnTo>
                    <a:pt x="61" y="55"/>
                  </a:lnTo>
                  <a:lnTo>
                    <a:pt x="79" y="49"/>
                  </a:lnTo>
                  <a:lnTo>
                    <a:pt x="141" y="6"/>
                  </a:lnTo>
                  <a:lnTo>
                    <a:pt x="141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3" name=""/>
            <p:cNvSpPr/>
            <p:nvPr/>
          </p:nvSpPr>
          <p:spPr>
            <a:xfrm>
              <a:off x="7466040" y="2719440"/>
              <a:ext cx="68040" cy="165240"/>
            </a:xfrm>
            <a:custGeom>
              <a:avLst/>
              <a:gdLst/>
              <a:ahLst/>
              <a:rect l="l" t="t" r="r" b="b"/>
              <a:pathLst>
                <a:path w="42" h="104">
                  <a:moveTo>
                    <a:pt x="6" y="104"/>
                  </a:moveTo>
                  <a:lnTo>
                    <a:pt x="0" y="92"/>
                  </a:lnTo>
                  <a:lnTo>
                    <a:pt x="6" y="80"/>
                  </a:lnTo>
                  <a:lnTo>
                    <a:pt x="36" y="73"/>
                  </a:lnTo>
                  <a:lnTo>
                    <a:pt x="36" y="61"/>
                  </a:lnTo>
                  <a:lnTo>
                    <a:pt x="42" y="55"/>
                  </a:lnTo>
                  <a:lnTo>
                    <a:pt x="36" y="43"/>
                  </a:lnTo>
                  <a:lnTo>
                    <a:pt x="36" y="12"/>
                  </a:lnTo>
                  <a:lnTo>
                    <a:pt x="30" y="0"/>
                  </a:lnTo>
                  <a:lnTo>
                    <a:pt x="18" y="31"/>
                  </a:lnTo>
                  <a:lnTo>
                    <a:pt x="12" y="4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4" name=""/>
            <p:cNvSpPr/>
            <p:nvPr/>
          </p:nvSpPr>
          <p:spPr>
            <a:xfrm>
              <a:off x="7176240" y="2835360"/>
              <a:ext cx="727200" cy="136440"/>
            </a:xfrm>
            <a:custGeom>
              <a:avLst/>
              <a:gdLst/>
              <a:ahLst/>
              <a:rect l="l" t="t" r="r" b="b"/>
              <a:pathLst>
                <a:path w="447" h="86">
                  <a:moveTo>
                    <a:pt x="0" y="0"/>
                  </a:moveTo>
                  <a:lnTo>
                    <a:pt x="30" y="7"/>
                  </a:lnTo>
                  <a:lnTo>
                    <a:pt x="86" y="37"/>
                  </a:lnTo>
                  <a:lnTo>
                    <a:pt x="98" y="50"/>
                  </a:lnTo>
                  <a:lnTo>
                    <a:pt x="171" y="68"/>
                  </a:lnTo>
                  <a:lnTo>
                    <a:pt x="214" y="74"/>
                  </a:lnTo>
                  <a:lnTo>
                    <a:pt x="270" y="74"/>
                  </a:lnTo>
                  <a:lnTo>
                    <a:pt x="349" y="74"/>
                  </a:lnTo>
                  <a:lnTo>
                    <a:pt x="404" y="80"/>
                  </a:lnTo>
                  <a:lnTo>
                    <a:pt x="447" y="86"/>
                  </a:lnTo>
                  <a:lnTo>
                    <a:pt x="441" y="74"/>
                  </a:lnTo>
                  <a:lnTo>
                    <a:pt x="435" y="56"/>
                  </a:lnTo>
                  <a:lnTo>
                    <a:pt x="423" y="37"/>
                  </a:lnTo>
                  <a:lnTo>
                    <a:pt x="404" y="31"/>
                  </a:lnTo>
                  <a:lnTo>
                    <a:pt x="374" y="2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5" name=""/>
            <p:cNvSpPr/>
            <p:nvPr/>
          </p:nvSpPr>
          <p:spPr>
            <a:xfrm>
              <a:off x="7155360" y="2778120"/>
              <a:ext cx="110520" cy="106560"/>
            </a:xfrm>
            <a:custGeom>
              <a:avLst/>
              <a:gdLst/>
              <a:ahLst/>
              <a:rect l="l" t="t" r="r" b="b"/>
              <a:pathLst>
                <a:path w="68" h="67">
                  <a:moveTo>
                    <a:pt x="0" y="0"/>
                  </a:moveTo>
                  <a:lnTo>
                    <a:pt x="0" y="6"/>
                  </a:lnTo>
                  <a:lnTo>
                    <a:pt x="0" y="36"/>
                  </a:lnTo>
                  <a:lnTo>
                    <a:pt x="13" y="43"/>
                  </a:lnTo>
                  <a:lnTo>
                    <a:pt x="25" y="43"/>
                  </a:lnTo>
                  <a:lnTo>
                    <a:pt x="68" y="6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6" name=""/>
            <p:cNvSpPr/>
            <p:nvPr/>
          </p:nvSpPr>
          <p:spPr>
            <a:xfrm>
              <a:off x="7106760" y="2826000"/>
              <a:ext cx="69480" cy="39600"/>
            </a:xfrm>
            <a:custGeom>
              <a:avLst/>
              <a:gdLst/>
              <a:ahLst/>
              <a:rect l="l" t="t" r="r" b="b"/>
              <a:pathLst>
                <a:path w="43" h="25">
                  <a:moveTo>
                    <a:pt x="37" y="19"/>
                  </a:moveTo>
                  <a:lnTo>
                    <a:pt x="37" y="6"/>
                  </a:lnTo>
                  <a:lnTo>
                    <a:pt x="43" y="0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24" y="13"/>
                  </a:lnTo>
                  <a:lnTo>
                    <a:pt x="18" y="19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7" name=""/>
            <p:cNvSpPr/>
            <p:nvPr/>
          </p:nvSpPr>
          <p:spPr>
            <a:xfrm>
              <a:off x="7166880" y="2787840"/>
              <a:ext cx="128160" cy="291960"/>
            </a:xfrm>
            <a:custGeom>
              <a:avLst/>
              <a:gdLst/>
              <a:ahLst/>
              <a:rect l="l" t="t" r="r" b="b"/>
              <a:pathLst>
                <a:path w="79" h="184">
                  <a:moveTo>
                    <a:pt x="0" y="0"/>
                  </a:moveTo>
                  <a:lnTo>
                    <a:pt x="6" y="24"/>
                  </a:lnTo>
                  <a:lnTo>
                    <a:pt x="6" y="30"/>
                  </a:lnTo>
                  <a:lnTo>
                    <a:pt x="12" y="37"/>
                  </a:lnTo>
                  <a:lnTo>
                    <a:pt x="18" y="49"/>
                  </a:lnTo>
                  <a:lnTo>
                    <a:pt x="49" y="80"/>
                  </a:lnTo>
                  <a:lnTo>
                    <a:pt x="67" y="159"/>
                  </a:lnTo>
                  <a:lnTo>
                    <a:pt x="79" y="184"/>
                  </a:lnTo>
                  <a:lnTo>
                    <a:pt x="67" y="15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8" name=""/>
            <p:cNvSpPr/>
            <p:nvPr/>
          </p:nvSpPr>
          <p:spPr>
            <a:xfrm>
              <a:off x="6976440" y="2787840"/>
              <a:ext cx="79560" cy="87120"/>
            </a:xfrm>
            <a:custGeom>
              <a:avLst/>
              <a:gdLst/>
              <a:ahLst/>
              <a:rect l="l" t="t" r="r" b="b"/>
              <a:pathLst>
                <a:path w="49" h="55">
                  <a:moveTo>
                    <a:pt x="49" y="24"/>
                  </a:moveTo>
                  <a:lnTo>
                    <a:pt x="31" y="30"/>
                  </a:lnTo>
                  <a:lnTo>
                    <a:pt x="0" y="37"/>
                  </a:lnTo>
                  <a:lnTo>
                    <a:pt x="12" y="24"/>
                  </a:lnTo>
                  <a:lnTo>
                    <a:pt x="25" y="0"/>
                  </a:lnTo>
                  <a:lnTo>
                    <a:pt x="31" y="12"/>
                  </a:lnTo>
                  <a:lnTo>
                    <a:pt x="18" y="18"/>
                  </a:lnTo>
                  <a:lnTo>
                    <a:pt x="18" y="37"/>
                  </a:lnTo>
                  <a:lnTo>
                    <a:pt x="6" y="5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9" name=""/>
            <p:cNvSpPr/>
            <p:nvPr/>
          </p:nvSpPr>
          <p:spPr>
            <a:xfrm>
              <a:off x="6787440" y="2855880"/>
              <a:ext cx="239400" cy="223920"/>
            </a:xfrm>
            <a:custGeom>
              <a:avLst/>
              <a:gdLst/>
              <a:ahLst/>
              <a:rect l="l" t="t" r="r" b="b"/>
              <a:pathLst>
                <a:path w="147" h="141">
                  <a:moveTo>
                    <a:pt x="147" y="18"/>
                  </a:moveTo>
                  <a:lnTo>
                    <a:pt x="134" y="0"/>
                  </a:lnTo>
                  <a:lnTo>
                    <a:pt x="122" y="24"/>
                  </a:lnTo>
                  <a:lnTo>
                    <a:pt x="92" y="61"/>
                  </a:lnTo>
                  <a:lnTo>
                    <a:pt x="0" y="14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0" name=""/>
            <p:cNvSpPr/>
            <p:nvPr/>
          </p:nvSpPr>
          <p:spPr>
            <a:xfrm flipH="1">
              <a:off x="6946920" y="2894040"/>
              <a:ext cx="29160" cy="493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1" name=""/>
            <p:cNvSpPr/>
            <p:nvPr/>
          </p:nvSpPr>
          <p:spPr>
            <a:xfrm>
              <a:off x="7824240" y="2651040"/>
              <a:ext cx="69840" cy="165240"/>
            </a:xfrm>
            <a:custGeom>
              <a:avLst/>
              <a:gdLst/>
              <a:ahLst/>
              <a:rect l="l" t="t" r="r" b="b"/>
              <a:pathLst>
                <a:path w="43" h="104">
                  <a:moveTo>
                    <a:pt x="6" y="0"/>
                  </a:moveTo>
                  <a:lnTo>
                    <a:pt x="13" y="37"/>
                  </a:lnTo>
                  <a:lnTo>
                    <a:pt x="0" y="80"/>
                  </a:lnTo>
                  <a:lnTo>
                    <a:pt x="19" y="92"/>
                  </a:lnTo>
                  <a:lnTo>
                    <a:pt x="31" y="104"/>
                  </a:lnTo>
                  <a:lnTo>
                    <a:pt x="43" y="9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2" name=""/>
            <p:cNvSpPr/>
            <p:nvPr/>
          </p:nvSpPr>
          <p:spPr>
            <a:xfrm>
              <a:off x="7814520" y="2679840"/>
              <a:ext cx="110520" cy="166680"/>
            </a:xfrm>
            <a:custGeom>
              <a:avLst/>
              <a:gdLst/>
              <a:ahLst/>
              <a:rect l="l" t="t" r="r" b="b"/>
              <a:pathLst>
                <a:path w="68" h="105">
                  <a:moveTo>
                    <a:pt x="0" y="0"/>
                  </a:moveTo>
                  <a:lnTo>
                    <a:pt x="6" y="13"/>
                  </a:lnTo>
                  <a:lnTo>
                    <a:pt x="12" y="56"/>
                  </a:lnTo>
                  <a:lnTo>
                    <a:pt x="55" y="92"/>
                  </a:lnTo>
                  <a:lnTo>
                    <a:pt x="68" y="105"/>
                  </a:lnTo>
                  <a:lnTo>
                    <a:pt x="62" y="10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3" name=""/>
            <p:cNvSpPr/>
            <p:nvPr/>
          </p:nvSpPr>
          <p:spPr>
            <a:xfrm>
              <a:off x="7814520" y="2787840"/>
              <a:ext cx="100440" cy="58680"/>
            </a:xfrm>
            <a:custGeom>
              <a:avLst/>
              <a:gdLst/>
              <a:ahLst/>
              <a:rect l="l" t="t" r="r" b="b"/>
              <a:pathLst>
                <a:path w="62" h="37">
                  <a:moveTo>
                    <a:pt x="62" y="37"/>
                  </a:moveTo>
                  <a:lnTo>
                    <a:pt x="49" y="30"/>
                  </a:lnTo>
                  <a:lnTo>
                    <a:pt x="25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4" name=""/>
            <p:cNvSpPr/>
            <p:nvPr/>
          </p:nvSpPr>
          <p:spPr>
            <a:xfrm>
              <a:off x="7804440" y="276876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12"/>
                  </a:moveTo>
                  <a:lnTo>
                    <a:pt x="6" y="12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5" name=""/>
            <p:cNvSpPr/>
            <p:nvPr/>
          </p:nvSpPr>
          <p:spPr>
            <a:xfrm>
              <a:off x="7524720" y="2757600"/>
              <a:ext cx="320760" cy="108000"/>
            </a:xfrm>
            <a:custGeom>
              <a:avLst/>
              <a:gdLst/>
              <a:ahLst/>
              <a:rect l="l" t="t" r="r" b="b"/>
              <a:pathLst>
                <a:path w="197" h="68">
                  <a:moveTo>
                    <a:pt x="172" y="7"/>
                  </a:moveTo>
                  <a:lnTo>
                    <a:pt x="178" y="7"/>
                  </a:lnTo>
                  <a:lnTo>
                    <a:pt x="197" y="62"/>
                  </a:lnTo>
                  <a:lnTo>
                    <a:pt x="148" y="68"/>
                  </a:lnTo>
                  <a:lnTo>
                    <a:pt x="135" y="37"/>
                  </a:lnTo>
                  <a:lnTo>
                    <a:pt x="111" y="37"/>
                  </a:lnTo>
                  <a:lnTo>
                    <a:pt x="98" y="25"/>
                  </a:lnTo>
                  <a:lnTo>
                    <a:pt x="105" y="25"/>
                  </a:lnTo>
                  <a:lnTo>
                    <a:pt x="92" y="7"/>
                  </a:lnTo>
                  <a:lnTo>
                    <a:pt x="68" y="19"/>
                  </a:lnTo>
                  <a:lnTo>
                    <a:pt x="31" y="19"/>
                  </a:lnTo>
                  <a:lnTo>
                    <a:pt x="19" y="0"/>
                  </a:lnTo>
                  <a:lnTo>
                    <a:pt x="13" y="0"/>
                  </a:lnTo>
                  <a:lnTo>
                    <a:pt x="13" y="7"/>
                  </a:lnTo>
                  <a:lnTo>
                    <a:pt x="0" y="7"/>
                  </a:lnTo>
                  <a:lnTo>
                    <a:pt x="6" y="2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6" name=""/>
            <p:cNvSpPr/>
            <p:nvPr/>
          </p:nvSpPr>
          <p:spPr>
            <a:xfrm>
              <a:off x="6925680" y="2417760"/>
              <a:ext cx="110520" cy="515880"/>
            </a:xfrm>
            <a:custGeom>
              <a:avLst/>
              <a:gdLst/>
              <a:ahLst/>
              <a:rect l="l" t="t" r="r" b="b"/>
              <a:pathLst>
                <a:path w="68" h="325">
                  <a:moveTo>
                    <a:pt x="7" y="257"/>
                  </a:moveTo>
                  <a:lnTo>
                    <a:pt x="19" y="257"/>
                  </a:lnTo>
                  <a:lnTo>
                    <a:pt x="13" y="257"/>
                  </a:lnTo>
                  <a:lnTo>
                    <a:pt x="25" y="257"/>
                  </a:lnTo>
                  <a:lnTo>
                    <a:pt x="43" y="245"/>
                  </a:lnTo>
                  <a:lnTo>
                    <a:pt x="31" y="208"/>
                  </a:lnTo>
                  <a:lnTo>
                    <a:pt x="13" y="208"/>
                  </a:lnTo>
                  <a:lnTo>
                    <a:pt x="19" y="245"/>
                  </a:lnTo>
                  <a:lnTo>
                    <a:pt x="37" y="251"/>
                  </a:lnTo>
                  <a:lnTo>
                    <a:pt x="31" y="263"/>
                  </a:lnTo>
                  <a:lnTo>
                    <a:pt x="0" y="325"/>
                  </a:lnTo>
                  <a:lnTo>
                    <a:pt x="31" y="294"/>
                  </a:lnTo>
                  <a:lnTo>
                    <a:pt x="62" y="251"/>
                  </a:lnTo>
                  <a:lnTo>
                    <a:pt x="68" y="233"/>
                  </a:lnTo>
                  <a:lnTo>
                    <a:pt x="49" y="221"/>
                  </a:lnTo>
                  <a:lnTo>
                    <a:pt x="37" y="178"/>
                  </a:lnTo>
                  <a:lnTo>
                    <a:pt x="31" y="153"/>
                  </a:lnTo>
                  <a:lnTo>
                    <a:pt x="7" y="159"/>
                  </a:lnTo>
                  <a:lnTo>
                    <a:pt x="0" y="122"/>
                  </a:lnTo>
                  <a:lnTo>
                    <a:pt x="19" y="104"/>
                  </a:lnTo>
                  <a:lnTo>
                    <a:pt x="19" y="86"/>
                  </a:lnTo>
                  <a:lnTo>
                    <a:pt x="13" y="24"/>
                  </a:lnTo>
                  <a:lnTo>
                    <a:pt x="37" y="18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7" name=""/>
            <p:cNvSpPr/>
            <p:nvPr/>
          </p:nvSpPr>
          <p:spPr>
            <a:xfrm>
              <a:off x="6916320" y="2846520"/>
              <a:ext cx="259920" cy="87120"/>
            </a:xfrm>
            <a:custGeom>
              <a:avLst/>
              <a:gdLst/>
              <a:ahLst/>
              <a:rect l="l" t="t" r="r" b="b"/>
              <a:pathLst>
                <a:path w="160" h="55">
                  <a:moveTo>
                    <a:pt x="6" y="55"/>
                  </a:moveTo>
                  <a:lnTo>
                    <a:pt x="0" y="12"/>
                  </a:lnTo>
                  <a:lnTo>
                    <a:pt x="13" y="0"/>
                  </a:lnTo>
                  <a:lnTo>
                    <a:pt x="19" y="36"/>
                  </a:lnTo>
                  <a:lnTo>
                    <a:pt x="55" y="30"/>
                  </a:lnTo>
                  <a:lnTo>
                    <a:pt x="55" y="24"/>
                  </a:lnTo>
                  <a:lnTo>
                    <a:pt x="68" y="24"/>
                  </a:lnTo>
                  <a:lnTo>
                    <a:pt x="68" y="30"/>
                  </a:lnTo>
                  <a:lnTo>
                    <a:pt x="16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8" name=""/>
            <p:cNvSpPr/>
            <p:nvPr/>
          </p:nvSpPr>
          <p:spPr>
            <a:xfrm>
              <a:off x="6696000" y="2826000"/>
              <a:ext cx="280080" cy="77760"/>
            </a:xfrm>
            <a:custGeom>
              <a:avLst/>
              <a:gdLst/>
              <a:ahLst/>
              <a:rect l="l" t="t" r="r" b="b"/>
              <a:pathLst>
                <a:path w="172" h="49">
                  <a:moveTo>
                    <a:pt x="0" y="49"/>
                  </a:moveTo>
                  <a:lnTo>
                    <a:pt x="13" y="31"/>
                  </a:lnTo>
                  <a:lnTo>
                    <a:pt x="80" y="19"/>
                  </a:lnTo>
                  <a:lnTo>
                    <a:pt x="80" y="13"/>
                  </a:lnTo>
                  <a:lnTo>
                    <a:pt x="141" y="6"/>
                  </a:lnTo>
                  <a:lnTo>
                    <a:pt x="17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9" name=""/>
            <p:cNvSpPr/>
            <p:nvPr/>
          </p:nvSpPr>
          <p:spPr>
            <a:xfrm>
              <a:off x="7056000" y="2826000"/>
              <a:ext cx="120240" cy="39600"/>
            </a:xfrm>
            <a:custGeom>
              <a:avLst/>
              <a:gdLst/>
              <a:ahLst/>
              <a:rect l="l" t="t" r="r" b="b"/>
              <a:pathLst>
                <a:path w="74" h="25">
                  <a:moveTo>
                    <a:pt x="0" y="19"/>
                  </a:moveTo>
                  <a:lnTo>
                    <a:pt x="6" y="19"/>
                  </a:lnTo>
                  <a:lnTo>
                    <a:pt x="25" y="19"/>
                  </a:lnTo>
                  <a:lnTo>
                    <a:pt x="31" y="13"/>
                  </a:lnTo>
                  <a:lnTo>
                    <a:pt x="43" y="0"/>
                  </a:lnTo>
                  <a:lnTo>
                    <a:pt x="43" y="19"/>
                  </a:lnTo>
                  <a:lnTo>
                    <a:pt x="31" y="25"/>
                  </a:lnTo>
                  <a:lnTo>
                    <a:pt x="25" y="25"/>
                  </a:lnTo>
                  <a:lnTo>
                    <a:pt x="37" y="6"/>
                  </a:lnTo>
                  <a:lnTo>
                    <a:pt x="74" y="1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0" name=""/>
            <p:cNvSpPr/>
            <p:nvPr/>
          </p:nvSpPr>
          <p:spPr>
            <a:xfrm>
              <a:off x="7086960" y="2835360"/>
              <a:ext cx="68040" cy="30240"/>
            </a:xfrm>
            <a:custGeom>
              <a:avLst/>
              <a:gdLst/>
              <a:ahLst/>
              <a:rect l="l" t="t" r="r" b="b"/>
              <a:pathLst>
                <a:path w="42" h="19">
                  <a:moveTo>
                    <a:pt x="0" y="19"/>
                  </a:moveTo>
                  <a:lnTo>
                    <a:pt x="12" y="13"/>
                  </a:lnTo>
                  <a:lnTo>
                    <a:pt x="18" y="7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1" name=""/>
            <p:cNvSpPr/>
            <p:nvPr/>
          </p:nvSpPr>
          <p:spPr>
            <a:xfrm>
              <a:off x="6787440" y="2846520"/>
              <a:ext cx="328680" cy="214200"/>
            </a:xfrm>
            <a:custGeom>
              <a:avLst/>
              <a:gdLst/>
              <a:ahLst/>
              <a:rect l="l" t="t" r="r" b="b"/>
              <a:pathLst>
                <a:path w="202" h="135">
                  <a:moveTo>
                    <a:pt x="0" y="135"/>
                  </a:moveTo>
                  <a:lnTo>
                    <a:pt x="85" y="61"/>
                  </a:lnTo>
                  <a:lnTo>
                    <a:pt x="128" y="55"/>
                  </a:lnTo>
                  <a:lnTo>
                    <a:pt x="147" y="24"/>
                  </a:lnTo>
                  <a:lnTo>
                    <a:pt x="147" y="18"/>
                  </a:lnTo>
                  <a:lnTo>
                    <a:pt x="171" y="24"/>
                  </a:lnTo>
                  <a:lnTo>
                    <a:pt x="184" y="18"/>
                  </a:lnTo>
                  <a:lnTo>
                    <a:pt x="196" y="12"/>
                  </a:lnTo>
                  <a:lnTo>
                    <a:pt x="202" y="30"/>
                  </a:lnTo>
                  <a:lnTo>
                    <a:pt x="184" y="36"/>
                  </a:lnTo>
                  <a:lnTo>
                    <a:pt x="177" y="18"/>
                  </a:lnTo>
                  <a:lnTo>
                    <a:pt x="165" y="18"/>
                  </a:lnTo>
                  <a:lnTo>
                    <a:pt x="153" y="12"/>
                  </a:lnTo>
                  <a:lnTo>
                    <a:pt x="153" y="6"/>
                  </a:lnTo>
                  <a:lnTo>
                    <a:pt x="147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2" name=""/>
            <p:cNvSpPr/>
            <p:nvPr/>
          </p:nvSpPr>
          <p:spPr>
            <a:xfrm>
              <a:off x="7075440" y="2846520"/>
              <a:ext cx="91080" cy="68400"/>
            </a:xfrm>
            <a:custGeom>
              <a:avLst/>
              <a:gdLst/>
              <a:ahLst/>
              <a:rect l="l" t="t" r="r" b="b"/>
              <a:pathLst>
                <a:path w="56" h="43">
                  <a:moveTo>
                    <a:pt x="56" y="0"/>
                  </a:moveTo>
                  <a:lnTo>
                    <a:pt x="49" y="24"/>
                  </a:lnTo>
                  <a:lnTo>
                    <a:pt x="37" y="30"/>
                  </a:lnTo>
                  <a:lnTo>
                    <a:pt x="25" y="43"/>
                  </a:lnTo>
                  <a:lnTo>
                    <a:pt x="13" y="43"/>
                  </a:lnTo>
                  <a:lnTo>
                    <a:pt x="0" y="3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3" name=""/>
            <p:cNvSpPr/>
            <p:nvPr/>
          </p:nvSpPr>
          <p:spPr>
            <a:xfrm>
              <a:off x="7155360" y="2778120"/>
              <a:ext cx="20880" cy="28800"/>
            </a:xfrm>
            <a:custGeom>
              <a:avLst/>
              <a:gdLst/>
              <a:ahLst/>
              <a:rect l="l" t="t" r="r" b="b"/>
              <a:pathLst>
                <a:path w="13" h="18">
                  <a:moveTo>
                    <a:pt x="0" y="0"/>
                  </a:moveTo>
                  <a:lnTo>
                    <a:pt x="13" y="0"/>
                  </a:lnTo>
                  <a:lnTo>
                    <a:pt x="13" y="1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4" name=""/>
            <p:cNvSpPr/>
            <p:nvPr/>
          </p:nvSpPr>
          <p:spPr>
            <a:xfrm>
              <a:off x="7096680" y="2797200"/>
              <a:ext cx="109080" cy="438120"/>
            </a:xfrm>
            <a:custGeom>
              <a:avLst/>
              <a:gdLst/>
              <a:ahLst/>
              <a:rect l="l" t="t" r="r" b="b"/>
              <a:pathLst>
                <a:path w="67" h="276">
                  <a:moveTo>
                    <a:pt x="67" y="233"/>
                  </a:moveTo>
                  <a:lnTo>
                    <a:pt x="36" y="270"/>
                  </a:lnTo>
                  <a:lnTo>
                    <a:pt x="12" y="276"/>
                  </a:lnTo>
                  <a:lnTo>
                    <a:pt x="12" y="245"/>
                  </a:lnTo>
                  <a:lnTo>
                    <a:pt x="0" y="153"/>
                  </a:lnTo>
                  <a:lnTo>
                    <a:pt x="6" y="135"/>
                  </a:lnTo>
                  <a:lnTo>
                    <a:pt x="55" y="24"/>
                  </a:lnTo>
                  <a:lnTo>
                    <a:pt x="67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5" name=""/>
            <p:cNvSpPr/>
            <p:nvPr/>
          </p:nvSpPr>
          <p:spPr>
            <a:xfrm flipH="1">
              <a:off x="7195680" y="2816280"/>
              <a:ext cx="9720" cy="190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6" name=""/>
            <p:cNvSpPr/>
            <p:nvPr/>
          </p:nvSpPr>
          <p:spPr>
            <a:xfrm>
              <a:off x="7166880" y="2826000"/>
              <a:ext cx="48600" cy="205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7" name=""/>
            <p:cNvSpPr/>
            <p:nvPr/>
          </p:nvSpPr>
          <p:spPr>
            <a:xfrm>
              <a:off x="7116120" y="2816280"/>
              <a:ext cx="219600" cy="244440"/>
            </a:xfrm>
            <a:custGeom>
              <a:avLst/>
              <a:gdLst/>
              <a:ahLst/>
              <a:rect l="l" t="t" r="r" b="b"/>
              <a:pathLst>
                <a:path w="135" h="154">
                  <a:moveTo>
                    <a:pt x="0" y="55"/>
                  </a:moveTo>
                  <a:lnTo>
                    <a:pt x="6" y="62"/>
                  </a:lnTo>
                  <a:lnTo>
                    <a:pt x="18" y="62"/>
                  </a:lnTo>
                  <a:lnTo>
                    <a:pt x="24" y="55"/>
                  </a:lnTo>
                  <a:lnTo>
                    <a:pt x="49" y="49"/>
                  </a:lnTo>
                  <a:lnTo>
                    <a:pt x="110" y="0"/>
                  </a:lnTo>
                  <a:lnTo>
                    <a:pt x="73" y="31"/>
                  </a:lnTo>
                  <a:lnTo>
                    <a:pt x="67" y="86"/>
                  </a:lnTo>
                  <a:lnTo>
                    <a:pt x="61" y="104"/>
                  </a:lnTo>
                  <a:lnTo>
                    <a:pt x="67" y="104"/>
                  </a:lnTo>
                  <a:lnTo>
                    <a:pt x="80" y="154"/>
                  </a:lnTo>
                  <a:lnTo>
                    <a:pt x="123" y="154"/>
                  </a:lnTo>
                  <a:lnTo>
                    <a:pt x="135" y="154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8" name=""/>
            <p:cNvSpPr/>
            <p:nvPr/>
          </p:nvSpPr>
          <p:spPr>
            <a:xfrm>
              <a:off x="7246440" y="2787840"/>
              <a:ext cx="99000" cy="77760"/>
            </a:xfrm>
            <a:custGeom>
              <a:avLst/>
              <a:gdLst/>
              <a:ahLst/>
              <a:rect l="l" t="t" r="r" b="b"/>
              <a:pathLst>
                <a:path w="61" h="49">
                  <a:moveTo>
                    <a:pt x="0" y="0"/>
                  </a:moveTo>
                  <a:lnTo>
                    <a:pt x="61" y="30"/>
                  </a:lnTo>
                  <a:lnTo>
                    <a:pt x="61" y="49"/>
                  </a:lnTo>
                  <a:lnTo>
                    <a:pt x="61" y="37"/>
                  </a:lnTo>
                  <a:lnTo>
                    <a:pt x="24" y="18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9" name=""/>
            <p:cNvSpPr/>
            <p:nvPr/>
          </p:nvSpPr>
          <p:spPr>
            <a:xfrm>
              <a:off x="7234920" y="2689200"/>
              <a:ext cx="91080" cy="176400"/>
            </a:xfrm>
            <a:custGeom>
              <a:avLst/>
              <a:gdLst/>
              <a:ahLst/>
              <a:rect l="l" t="t" r="r" b="b"/>
              <a:pathLst>
                <a:path w="56" h="111">
                  <a:moveTo>
                    <a:pt x="50" y="0"/>
                  </a:moveTo>
                  <a:lnTo>
                    <a:pt x="56" y="43"/>
                  </a:lnTo>
                  <a:lnTo>
                    <a:pt x="37" y="43"/>
                  </a:lnTo>
                  <a:lnTo>
                    <a:pt x="37" y="62"/>
                  </a:lnTo>
                  <a:lnTo>
                    <a:pt x="7" y="92"/>
                  </a:lnTo>
                  <a:lnTo>
                    <a:pt x="7" y="99"/>
                  </a:lnTo>
                  <a:lnTo>
                    <a:pt x="0" y="11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0" name=""/>
            <p:cNvSpPr/>
            <p:nvPr/>
          </p:nvSpPr>
          <p:spPr>
            <a:xfrm>
              <a:off x="7116120" y="2465640"/>
              <a:ext cx="79560" cy="117360"/>
            </a:xfrm>
            <a:custGeom>
              <a:avLst/>
              <a:gdLst/>
              <a:ahLst/>
              <a:rect l="l" t="t" r="r" b="b"/>
              <a:pathLst>
                <a:path w="49" h="74">
                  <a:moveTo>
                    <a:pt x="0" y="0"/>
                  </a:moveTo>
                  <a:lnTo>
                    <a:pt x="43" y="74"/>
                  </a:lnTo>
                  <a:lnTo>
                    <a:pt x="49" y="74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1" name=""/>
            <p:cNvSpPr/>
            <p:nvPr/>
          </p:nvSpPr>
          <p:spPr>
            <a:xfrm>
              <a:off x="7196040" y="258300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2" name=""/>
            <p:cNvSpPr/>
            <p:nvPr/>
          </p:nvSpPr>
          <p:spPr>
            <a:xfrm>
              <a:off x="7205760" y="259236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3" name=""/>
            <p:cNvSpPr/>
            <p:nvPr/>
          </p:nvSpPr>
          <p:spPr>
            <a:xfrm>
              <a:off x="7116120" y="2465640"/>
              <a:ext cx="99000" cy="136440"/>
            </a:xfrm>
            <a:custGeom>
              <a:avLst/>
              <a:gdLst/>
              <a:ahLst/>
              <a:rect l="l" t="t" r="r" b="b"/>
              <a:pathLst>
                <a:path w="61" h="86">
                  <a:moveTo>
                    <a:pt x="61" y="86"/>
                  </a:moveTo>
                  <a:lnTo>
                    <a:pt x="61" y="74"/>
                  </a:lnTo>
                  <a:lnTo>
                    <a:pt x="24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4" name=""/>
            <p:cNvSpPr/>
            <p:nvPr/>
          </p:nvSpPr>
          <p:spPr>
            <a:xfrm>
              <a:off x="8294760" y="2290680"/>
              <a:ext cx="99000" cy="49320"/>
            </a:xfrm>
            <a:custGeom>
              <a:avLst/>
              <a:gdLst/>
              <a:ahLst/>
              <a:rect l="l" t="t" r="r" b="b"/>
              <a:pathLst>
                <a:path w="61" h="31">
                  <a:moveTo>
                    <a:pt x="0" y="31"/>
                  </a:moveTo>
                  <a:lnTo>
                    <a:pt x="18" y="31"/>
                  </a:lnTo>
                  <a:lnTo>
                    <a:pt x="42" y="25"/>
                  </a:lnTo>
                  <a:lnTo>
                    <a:pt x="61" y="12"/>
                  </a:lnTo>
                  <a:lnTo>
                    <a:pt x="61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5" name=""/>
            <p:cNvSpPr/>
            <p:nvPr/>
          </p:nvSpPr>
          <p:spPr>
            <a:xfrm>
              <a:off x="6826320" y="2446560"/>
              <a:ext cx="169200" cy="379440"/>
            </a:xfrm>
            <a:custGeom>
              <a:avLst/>
              <a:gdLst/>
              <a:ahLst/>
              <a:rect l="l" t="t" r="r" b="b"/>
              <a:pathLst>
                <a:path w="104" h="239">
                  <a:moveTo>
                    <a:pt x="104" y="0"/>
                  </a:moveTo>
                  <a:lnTo>
                    <a:pt x="74" y="12"/>
                  </a:lnTo>
                  <a:lnTo>
                    <a:pt x="86" y="55"/>
                  </a:lnTo>
                  <a:lnTo>
                    <a:pt x="68" y="61"/>
                  </a:lnTo>
                  <a:lnTo>
                    <a:pt x="0" y="74"/>
                  </a:lnTo>
                  <a:lnTo>
                    <a:pt x="6" y="117"/>
                  </a:lnTo>
                  <a:lnTo>
                    <a:pt x="12" y="117"/>
                  </a:lnTo>
                  <a:lnTo>
                    <a:pt x="18" y="147"/>
                  </a:lnTo>
                  <a:lnTo>
                    <a:pt x="18" y="166"/>
                  </a:lnTo>
                  <a:lnTo>
                    <a:pt x="18" y="172"/>
                  </a:lnTo>
                  <a:lnTo>
                    <a:pt x="12" y="178"/>
                  </a:lnTo>
                  <a:lnTo>
                    <a:pt x="25" y="178"/>
                  </a:lnTo>
                  <a:lnTo>
                    <a:pt x="31" y="209"/>
                  </a:lnTo>
                  <a:lnTo>
                    <a:pt x="31" y="221"/>
                  </a:lnTo>
                  <a:lnTo>
                    <a:pt x="18" y="221"/>
                  </a:lnTo>
                  <a:lnTo>
                    <a:pt x="12" y="239"/>
                  </a:lnTo>
                  <a:lnTo>
                    <a:pt x="6" y="23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6" name=""/>
            <p:cNvSpPr/>
            <p:nvPr/>
          </p:nvSpPr>
          <p:spPr>
            <a:xfrm>
              <a:off x="7505280" y="2563920"/>
              <a:ext cx="120240" cy="106200"/>
            </a:xfrm>
            <a:custGeom>
              <a:avLst/>
              <a:gdLst/>
              <a:ahLst/>
              <a:rect l="l" t="t" r="r" b="b"/>
              <a:pathLst>
                <a:path w="74" h="67">
                  <a:moveTo>
                    <a:pt x="68" y="6"/>
                  </a:moveTo>
                  <a:lnTo>
                    <a:pt x="18" y="12"/>
                  </a:lnTo>
                  <a:lnTo>
                    <a:pt x="6" y="24"/>
                  </a:lnTo>
                  <a:lnTo>
                    <a:pt x="6" y="43"/>
                  </a:lnTo>
                  <a:lnTo>
                    <a:pt x="6" y="49"/>
                  </a:lnTo>
                  <a:lnTo>
                    <a:pt x="18" y="49"/>
                  </a:lnTo>
                  <a:lnTo>
                    <a:pt x="18" y="61"/>
                  </a:lnTo>
                  <a:lnTo>
                    <a:pt x="31" y="67"/>
                  </a:lnTo>
                  <a:lnTo>
                    <a:pt x="18" y="61"/>
                  </a:lnTo>
                  <a:lnTo>
                    <a:pt x="12" y="55"/>
                  </a:lnTo>
                  <a:lnTo>
                    <a:pt x="0" y="55"/>
                  </a:lnTo>
                  <a:lnTo>
                    <a:pt x="0" y="43"/>
                  </a:lnTo>
                  <a:lnTo>
                    <a:pt x="0" y="18"/>
                  </a:lnTo>
                  <a:lnTo>
                    <a:pt x="12" y="12"/>
                  </a:lnTo>
                  <a:lnTo>
                    <a:pt x="74" y="0"/>
                  </a:lnTo>
                  <a:lnTo>
                    <a:pt x="43" y="6"/>
                  </a:lnTo>
                  <a:lnTo>
                    <a:pt x="49" y="6"/>
                  </a:lnTo>
                  <a:lnTo>
                    <a:pt x="55" y="3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7" name=""/>
            <p:cNvSpPr/>
            <p:nvPr/>
          </p:nvSpPr>
          <p:spPr>
            <a:xfrm flipH="1">
              <a:off x="7405920" y="2641680"/>
              <a:ext cx="69840" cy="93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8" name=""/>
            <p:cNvSpPr/>
            <p:nvPr/>
          </p:nvSpPr>
          <p:spPr>
            <a:xfrm>
              <a:off x="7166880" y="2622600"/>
              <a:ext cx="48600" cy="19080"/>
            </a:xfrm>
            <a:custGeom>
              <a:avLst/>
              <a:gdLst/>
              <a:ahLst/>
              <a:rect l="l" t="t" r="r" b="b"/>
              <a:pathLst>
                <a:path w="30" h="12">
                  <a:moveTo>
                    <a:pt x="0" y="6"/>
                  </a:moveTo>
                  <a:lnTo>
                    <a:pt x="24" y="0"/>
                  </a:lnTo>
                  <a:lnTo>
                    <a:pt x="30" y="0"/>
                  </a:lnTo>
                  <a:lnTo>
                    <a:pt x="3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9" name=""/>
            <p:cNvSpPr/>
            <p:nvPr/>
          </p:nvSpPr>
          <p:spPr>
            <a:xfrm>
              <a:off x="7954560" y="2465640"/>
              <a:ext cx="109080" cy="98280"/>
            </a:xfrm>
            <a:custGeom>
              <a:avLst/>
              <a:gdLst/>
              <a:ahLst/>
              <a:rect l="l" t="t" r="r" b="b"/>
              <a:pathLst>
                <a:path w="67" h="62">
                  <a:moveTo>
                    <a:pt x="0" y="62"/>
                  </a:moveTo>
                  <a:lnTo>
                    <a:pt x="6" y="43"/>
                  </a:lnTo>
                  <a:lnTo>
                    <a:pt x="6" y="49"/>
                  </a:lnTo>
                  <a:lnTo>
                    <a:pt x="37" y="13"/>
                  </a:lnTo>
                  <a:lnTo>
                    <a:pt x="37" y="0"/>
                  </a:lnTo>
                  <a:lnTo>
                    <a:pt x="49" y="19"/>
                  </a:lnTo>
                  <a:lnTo>
                    <a:pt x="55" y="31"/>
                  </a:lnTo>
                  <a:lnTo>
                    <a:pt x="67" y="4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0" name=""/>
            <p:cNvSpPr/>
            <p:nvPr/>
          </p:nvSpPr>
          <p:spPr>
            <a:xfrm>
              <a:off x="8034120" y="2465640"/>
              <a:ext cx="29520" cy="77760"/>
            </a:xfrm>
            <a:custGeom>
              <a:avLst/>
              <a:gdLst/>
              <a:ahLst/>
              <a:rect l="l" t="t" r="r" b="b"/>
              <a:pathLst>
                <a:path w="18" h="49">
                  <a:moveTo>
                    <a:pt x="0" y="0"/>
                  </a:moveTo>
                  <a:lnTo>
                    <a:pt x="12" y="13"/>
                  </a:lnTo>
                  <a:lnTo>
                    <a:pt x="6" y="25"/>
                  </a:lnTo>
                  <a:lnTo>
                    <a:pt x="18" y="4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1" name=""/>
            <p:cNvSpPr/>
            <p:nvPr/>
          </p:nvSpPr>
          <p:spPr>
            <a:xfrm>
              <a:off x="6826320" y="2602080"/>
              <a:ext cx="9720" cy="3024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2" name=""/>
            <p:cNvSpPr/>
            <p:nvPr/>
          </p:nvSpPr>
          <p:spPr>
            <a:xfrm>
              <a:off x="7246440" y="2476440"/>
              <a:ext cx="338400" cy="135000"/>
            </a:xfrm>
            <a:custGeom>
              <a:avLst/>
              <a:gdLst/>
              <a:ahLst/>
              <a:rect l="l" t="t" r="r" b="b"/>
              <a:pathLst>
                <a:path w="208" h="85">
                  <a:moveTo>
                    <a:pt x="110" y="0"/>
                  </a:moveTo>
                  <a:lnTo>
                    <a:pt x="122" y="0"/>
                  </a:lnTo>
                  <a:lnTo>
                    <a:pt x="128" y="36"/>
                  </a:lnTo>
                  <a:lnTo>
                    <a:pt x="141" y="49"/>
                  </a:lnTo>
                  <a:lnTo>
                    <a:pt x="141" y="55"/>
                  </a:lnTo>
                  <a:lnTo>
                    <a:pt x="159" y="49"/>
                  </a:lnTo>
                  <a:lnTo>
                    <a:pt x="165" y="55"/>
                  </a:lnTo>
                  <a:lnTo>
                    <a:pt x="177" y="55"/>
                  </a:lnTo>
                  <a:lnTo>
                    <a:pt x="171" y="30"/>
                  </a:lnTo>
                  <a:lnTo>
                    <a:pt x="196" y="24"/>
                  </a:lnTo>
                  <a:lnTo>
                    <a:pt x="208" y="55"/>
                  </a:lnTo>
                  <a:lnTo>
                    <a:pt x="196" y="49"/>
                  </a:lnTo>
                  <a:lnTo>
                    <a:pt x="171" y="61"/>
                  </a:lnTo>
                  <a:lnTo>
                    <a:pt x="147" y="61"/>
                  </a:lnTo>
                  <a:lnTo>
                    <a:pt x="147" y="55"/>
                  </a:lnTo>
                  <a:lnTo>
                    <a:pt x="141" y="49"/>
                  </a:lnTo>
                  <a:lnTo>
                    <a:pt x="128" y="36"/>
                  </a:lnTo>
                  <a:lnTo>
                    <a:pt x="98" y="42"/>
                  </a:lnTo>
                  <a:lnTo>
                    <a:pt x="0" y="61"/>
                  </a:lnTo>
                  <a:lnTo>
                    <a:pt x="0" y="67"/>
                  </a:lnTo>
                  <a:lnTo>
                    <a:pt x="6" y="79"/>
                  </a:lnTo>
                  <a:lnTo>
                    <a:pt x="12" y="85"/>
                  </a:lnTo>
                  <a:lnTo>
                    <a:pt x="6" y="8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3" name=""/>
            <p:cNvSpPr/>
            <p:nvPr/>
          </p:nvSpPr>
          <p:spPr>
            <a:xfrm>
              <a:off x="7196040" y="2573280"/>
              <a:ext cx="258480" cy="106560"/>
            </a:xfrm>
            <a:custGeom>
              <a:avLst/>
              <a:gdLst/>
              <a:ahLst/>
              <a:rect l="l" t="t" r="r" b="b"/>
              <a:pathLst>
                <a:path w="159" h="67">
                  <a:moveTo>
                    <a:pt x="159" y="0"/>
                  </a:moveTo>
                  <a:lnTo>
                    <a:pt x="159" y="12"/>
                  </a:lnTo>
                  <a:lnTo>
                    <a:pt x="129" y="18"/>
                  </a:lnTo>
                  <a:lnTo>
                    <a:pt x="135" y="31"/>
                  </a:lnTo>
                  <a:lnTo>
                    <a:pt x="135" y="49"/>
                  </a:lnTo>
                  <a:lnTo>
                    <a:pt x="24" y="67"/>
                  </a:lnTo>
                  <a:lnTo>
                    <a:pt x="24" y="49"/>
                  </a:lnTo>
                  <a:lnTo>
                    <a:pt x="18" y="37"/>
                  </a:lnTo>
                  <a:lnTo>
                    <a:pt x="31" y="37"/>
                  </a:lnTo>
                  <a:lnTo>
                    <a:pt x="37" y="24"/>
                  </a:lnTo>
                  <a:lnTo>
                    <a:pt x="12" y="24"/>
                  </a:lnTo>
                  <a:lnTo>
                    <a:pt x="12" y="37"/>
                  </a:lnTo>
                  <a:lnTo>
                    <a:pt x="6" y="37"/>
                  </a:lnTo>
                  <a:lnTo>
                    <a:pt x="6" y="18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4" name=""/>
            <p:cNvSpPr/>
            <p:nvPr/>
          </p:nvSpPr>
          <p:spPr>
            <a:xfrm>
              <a:off x="7116120" y="2281320"/>
              <a:ext cx="239040" cy="195120"/>
            </a:xfrm>
            <a:custGeom>
              <a:avLst/>
              <a:gdLst/>
              <a:ahLst/>
              <a:rect l="l" t="t" r="r" b="b"/>
              <a:pathLst>
                <a:path w="147" h="123">
                  <a:moveTo>
                    <a:pt x="147" y="31"/>
                  </a:moveTo>
                  <a:lnTo>
                    <a:pt x="110" y="6"/>
                  </a:lnTo>
                  <a:lnTo>
                    <a:pt x="98" y="6"/>
                  </a:lnTo>
                  <a:lnTo>
                    <a:pt x="92" y="0"/>
                  </a:lnTo>
                  <a:lnTo>
                    <a:pt x="43" y="49"/>
                  </a:lnTo>
                  <a:lnTo>
                    <a:pt x="37" y="61"/>
                  </a:lnTo>
                  <a:lnTo>
                    <a:pt x="24" y="80"/>
                  </a:lnTo>
                  <a:lnTo>
                    <a:pt x="24" y="92"/>
                  </a:lnTo>
                  <a:lnTo>
                    <a:pt x="18" y="104"/>
                  </a:lnTo>
                  <a:lnTo>
                    <a:pt x="6" y="98"/>
                  </a:lnTo>
                  <a:lnTo>
                    <a:pt x="0" y="110"/>
                  </a:lnTo>
                  <a:lnTo>
                    <a:pt x="0" y="116"/>
                  </a:lnTo>
                  <a:lnTo>
                    <a:pt x="6" y="12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5" name=""/>
            <p:cNvSpPr/>
            <p:nvPr/>
          </p:nvSpPr>
          <p:spPr>
            <a:xfrm>
              <a:off x="7345800" y="2330640"/>
              <a:ext cx="29160" cy="135000"/>
            </a:xfrm>
            <a:custGeom>
              <a:avLst/>
              <a:gdLst/>
              <a:ahLst/>
              <a:rect l="l" t="t" r="r" b="b"/>
              <a:pathLst>
                <a:path w="18" h="85">
                  <a:moveTo>
                    <a:pt x="0" y="0"/>
                  </a:moveTo>
                  <a:lnTo>
                    <a:pt x="12" y="43"/>
                  </a:lnTo>
                  <a:lnTo>
                    <a:pt x="6" y="85"/>
                  </a:lnTo>
                  <a:lnTo>
                    <a:pt x="18" y="8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6" name=""/>
            <p:cNvSpPr/>
            <p:nvPr/>
          </p:nvSpPr>
          <p:spPr>
            <a:xfrm>
              <a:off x="7186320" y="2602080"/>
              <a:ext cx="60120" cy="127080"/>
            </a:xfrm>
            <a:custGeom>
              <a:avLst/>
              <a:gdLst/>
              <a:ahLst/>
              <a:rect l="l" t="t" r="r" b="b"/>
              <a:pathLst>
                <a:path w="37" h="80">
                  <a:moveTo>
                    <a:pt x="12" y="0"/>
                  </a:moveTo>
                  <a:lnTo>
                    <a:pt x="0" y="80"/>
                  </a:lnTo>
                  <a:lnTo>
                    <a:pt x="37" y="5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7" name=""/>
            <p:cNvSpPr/>
            <p:nvPr/>
          </p:nvSpPr>
          <p:spPr>
            <a:xfrm>
              <a:off x="7476120" y="2894040"/>
              <a:ext cx="19440" cy="97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8" name=""/>
            <p:cNvSpPr/>
            <p:nvPr/>
          </p:nvSpPr>
          <p:spPr>
            <a:xfrm flipH="1">
              <a:off x="7385040" y="2486160"/>
              <a:ext cx="40320" cy="144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9" name=""/>
            <p:cNvSpPr/>
            <p:nvPr/>
          </p:nvSpPr>
          <p:spPr>
            <a:xfrm>
              <a:off x="7374960" y="2486160"/>
              <a:ext cx="21240" cy="936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6" y="0"/>
                  </a:moveTo>
                  <a:lnTo>
                    <a:pt x="6" y="6"/>
                  </a:lnTo>
                  <a:lnTo>
                    <a:pt x="0" y="6"/>
                  </a:lnTo>
                  <a:lnTo>
                    <a:pt x="13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0" name=""/>
            <p:cNvSpPr/>
            <p:nvPr/>
          </p:nvSpPr>
          <p:spPr>
            <a:xfrm>
              <a:off x="7396200" y="2495520"/>
              <a:ext cx="29160" cy="1800"/>
            </a:xfrm>
            <a:custGeom>
              <a:avLst/>
              <a:gdLst/>
              <a:ahLst/>
              <a:rect l="l" t="t" r="r" b="b"/>
              <a:pathLst>
                <a:path w="18" h="0">
                  <a:moveTo>
                    <a:pt x="0" y="0"/>
                  </a:moveTo>
                  <a:lnTo>
                    <a:pt x="12" y="0"/>
                  </a:lnTo>
                  <a:lnTo>
                    <a:pt x="18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1" name=""/>
            <p:cNvSpPr/>
            <p:nvPr/>
          </p:nvSpPr>
          <p:spPr>
            <a:xfrm>
              <a:off x="7425360" y="2495520"/>
              <a:ext cx="40320" cy="47880"/>
            </a:xfrm>
            <a:custGeom>
              <a:avLst/>
              <a:gdLst/>
              <a:ahLst/>
              <a:rect l="l" t="t" r="r" b="b"/>
              <a:pathLst>
                <a:path w="25" h="30">
                  <a:moveTo>
                    <a:pt x="0" y="0"/>
                  </a:moveTo>
                  <a:lnTo>
                    <a:pt x="6" y="6"/>
                  </a:lnTo>
                  <a:lnTo>
                    <a:pt x="25" y="3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2" name=""/>
            <p:cNvSpPr/>
            <p:nvPr/>
          </p:nvSpPr>
          <p:spPr>
            <a:xfrm flipH="1" flipV="1">
              <a:off x="7434720" y="2543040"/>
              <a:ext cx="9720" cy="205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3" name=""/>
            <p:cNvSpPr/>
            <p:nvPr/>
          </p:nvSpPr>
          <p:spPr>
            <a:xfrm flipH="1">
              <a:off x="7005600" y="2797200"/>
              <a:ext cx="30960" cy="586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4" name=""/>
            <p:cNvSpPr/>
            <p:nvPr/>
          </p:nvSpPr>
          <p:spPr>
            <a:xfrm>
              <a:off x="6886800" y="2903760"/>
              <a:ext cx="69840" cy="195120"/>
            </a:xfrm>
            <a:custGeom>
              <a:avLst/>
              <a:gdLst/>
              <a:ahLst/>
              <a:rect l="l" t="t" r="r" b="b"/>
              <a:pathLst>
                <a:path w="43" h="123">
                  <a:moveTo>
                    <a:pt x="0" y="123"/>
                  </a:moveTo>
                  <a:lnTo>
                    <a:pt x="37" y="111"/>
                  </a:lnTo>
                  <a:lnTo>
                    <a:pt x="24" y="62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5" name=""/>
            <p:cNvSpPr/>
            <p:nvPr/>
          </p:nvSpPr>
          <p:spPr>
            <a:xfrm flipH="1">
              <a:off x="6925680" y="2933640"/>
              <a:ext cx="30960" cy="5904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6" name=""/>
            <p:cNvSpPr/>
            <p:nvPr/>
          </p:nvSpPr>
          <p:spPr>
            <a:xfrm>
              <a:off x="8044200" y="2340000"/>
              <a:ext cx="250560" cy="58680"/>
            </a:xfrm>
            <a:custGeom>
              <a:avLst/>
              <a:gdLst/>
              <a:ahLst/>
              <a:rect l="l" t="t" r="r" b="b"/>
              <a:pathLst>
                <a:path w="154" h="37">
                  <a:moveTo>
                    <a:pt x="0" y="12"/>
                  </a:moveTo>
                  <a:lnTo>
                    <a:pt x="6" y="37"/>
                  </a:lnTo>
                  <a:lnTo>
                    <a:pt x="55" y="30"/>
                  </a:lnTo>
                  <a:lnTo>
                    <a:pt x="62" y="30"/>
                  </a:lnTo>
                  <a:lnTo>
                    <a:pt x="68" y="24"/>
                  </a:lnTo>
                  <a:lnTo>
                    <a:pt x="111" y="18"/>
                  </a:lnTo>
                  <a:lnTo>
                    <a:pt x="123" y="6"/>
                  </a:lnTo>
                  <a:lnTo>
                    <a:pt x="154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7" name=""/>
            <p:cNvSpPr/>
            <p:nvPr/>
          </p:nvSpPr>
          <p:spPr>
            <a:xfrm>
              <a:off x="8294760" y="2300400"/>
              <a:ext cx="118800" cy="39600"/>
            </a:xfrm>
            <a:custGeom>
              <a:avLst/>
              <a:gdLst/>
              <a:ahLst/>
              <a:rect l="l" t="t" r="r" b="b"/>
              <a:pathLst>
                <a:path w="73" h="25">
                  <a:moveTo>
                    <a:pt x="0" y="25"/>
                  </a:moveTo>
                  <a:lnTo>
                    <a:pt x="18" y="19"/>
                  </a:lnTo>
                  <a:lnTo>
                    <a:pt x="49" y="12"/>
                  </a:lnTo>
                  <a:lnTo>
                    <a:pt x="73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8" name=""/>
            <p:cNvSpPr/>
            <p:nvPr/>
          </p:nvSpPr>
          <p:spPr>
            <a:xfrm>
              <a:off x="8413560" y="2290680"/>
              <a:ext cx="30960" cy="9720"/>
            </a:xfrm>
            <a:custGeom>
              <a:avLst/>
              <a:gdLst/>
              <a:ahLst/>
              <a:rect l="l" t="t" r="r" b="b"/>
              <a:pathLst>
                <a:path w="19" h="6">
                  <a:moveTo>
                    <a:pt x="0" y="6"/>
                  </a:moveTo>
                  <a:lnTo>
                    <a:pt x="6" y="6"/>
                  </a:lnTo>
                  <a:lnTo>
                    <a:pt x="12" y="0"/>
                  </a:lnTo>
                  <a:lnTo>
                    <a:pt x="19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9" name=""/>
            <p:cNvSpPr/>
            <p:nvPr/>
          </p:nvSpPr>
          <p:spPr>
            <a:xfrm>
              <a:off x="8433360" y="2281320"/>
              <a:ext cx="79560" cy="146160"/>
            </a:xfrm>
            <a:custGeom>
              <a:avLst/>
              <a:gdLst/>
              <a:ahLst/>
              <a:rect l="l" t="t" r="r" b="b"/>
              <a:pathLst>
                <a:path w="49" h="92">
                  <a:moveTo>
                    <a:pt x="7" y="6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19" y="31"/>
                  </a:lnTo>
                  <a:lnTo>
                    <a:pt x="31" y="24"/>
                  </a:lnTo>
                  <a:lnTo>
                    <a:pt x="49" y="31"/>
                  </a:lnTo>
                  <a:lnTo>
                    <a:pt x="43" y="67"/>
                  </a:lnTo>
                  <a:lnTo>
                    <a:pt x="49" y="9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0" name=""/>
            <p:cNvSpPr/>
            <p:nvPr/>
          </p:nvSpPr>
          <p:spPr>
            <a:xfrm>
              <a:off x="8512920" y="2427480"/>
              <a:ext cx="20880" cy="19080"/>
            </a:xfrm>
            <a:custGeom>
              <a:avLst/>
              <a:gdLst/>
              <a:ahLst/>
              <a:rect l="l" t="t" r="r" b="b"/>
              <a:pathLst>
                <a:path w="13" h="12">
                  <a:moveTo>
                    <a:pt x="0" y="0"/>
                  </a:moveTo>
                  <a:lnTo>
                    <a:pt x="0" y="0"/>
                  </a:lnTo>
                  <a:lnTo>
                    <a:pt x="7" y="6"/>
                  </a:lnTo>
                  <a:lnTo>
                    <a:pt x="13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1" name=""/>
            <p:cNvSpPr/>
            <p:nvPr/>
          </p:nvSpPr>
          <p:spPr>
            <a:xfrm>
              <a:off x="8534160" y="2446560"/>
              <a:ext cx="1440" cy="39600"/>
            </a:xfrm>
            <a:custGeom>
              <a:avLst/>
              <a:gdLst/>
              <a:ahLst/>
              <a:rect l="l" t="t" r="r" b="b"/>
              <a:pathLst>
                <a:path w="0" h="25">
                  <a:moveTo>
                    <a:pt x="0" y="0"/>
                  </a:moveTo>
                  <a:lnTo>
                    <a:pt x="0" y="6"/>
                  </a:lnTo>
                  <a:lnTo>
                    <a:pt x="0" y="19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2" name=""/>
            <p:cNvSpPr/>
            <p:nvPr/>
          </p:nvSpPr>
          <p:spPr>
            <a:xfrm>
              <a:off x="8534160" y="2486160"/>
              <a:ext cx="149760" cy="47520"/>
            </a:xfrm>
            <a:custGeom>
              <a:avLst/>
              <a:gdLst/>
              <a:ahLst/>
              <a:rect l="l" t="t" r="r" b="b"/>
              <a:pathLst>
                <a:path w="92" h="30">
                  <a:moveTo>
                    <a:pt x="0" y="0"/>
                  </a:moveTo>
                  <a:lnTo>
                    <a:pt x="18" y="6"/>
                  </a:lnTo>
                  <a:lnTo>
                    <a:pt x="18" y="12"/>
                  </a:lnTo>
                  <a:lnTo>
                    <a:pt x="30" y="30"/>
                  </a:lnTo>
                  <a:lnTo>
                    <a:pt x="67" y="24"/>
                  </a:lnTo>
                  <a:lnTo>
                    <a:pt x="67" y="12"/>
                  </a:lnTo>
                  <a:lnTo>
                    <a:pt x="73" y="12"/>
                  </a:lnTo>
                  <a:lnTo>
                    <a:pt x="73" y="6"/>
                  </a:lnTo>
                  <a:lnTo>
                    <a:pt x="92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3" name=""/>
            <p:cNvSpPr/>
            <p:nvPr/>
          </p:nvSpPr>
          <p:spPr>
            <a:xfrm>
              <a:off x="7984080" y="2359080"/>
              <a:ext cx="69480" cy="49320"/>
            </a:xfrm>
            <a:custGeom>
              <a:avLst/>
              <a:gdLst/>
              <a:ahLst/>
              <a:rect l="l" t="t" r="r" b="b"/>
              <a:pathLst>
                <a:path w="43" h="31">
                  <a:moveTo>
                    <a:pt x="37" y="0"/>
                  </a:moveTo>
                  <a:lnTo>
                    <a:pt x="43" y="25"/>
                  </a:lnTo>
                  <a:lnTo>
                    <a:pt x="0" y="3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4" name=""/>
            <p:cNvSpPr/>
            <p:nvPr/>
          </p:nvSpPr>
          <p:spPr>
            <a:xfrm>
              <a:off x="7984080" y="2330640"/>
              <a:ext cx="339840" cy="87120"/>
            </a:xfrm>
            <a:custGeom>
              <a:avLst/>
              <a:gdLst/>
              <a:ahLst/>
              <a:rect l="l" t="t" r="r" b="b"/>
              <a:pathLst>
                <a:path w="209" h="55">
                  <a:moveTo>
                    <a:pt x="0" y="55"/>
                  </a:moveTo>
                  <a:lnTo>
                    <a:pt x="92" y="36"/>
                  </a:lnTo>
                  <a:lnTo>
                    <a:pt x="99" y="43"/>
                  </a:lnTo>
                  <a:lnTo>
                    <a:pt x="105" y="36"/>
                  </a:lnTo>
                  <a:lnTo>
                    <a:pt x="148" y="30"/>
                  </a:lnTo>
                  <a:lnTo>
                    <a:pt x="166" y="12"/>
                  </a:lnTo>
                  <a:lnTo>
                    <a:pt x="209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5" name=""/>
            <p:cNvSpPr/>
            <p:nvPr/>
          </p:nvSpPr>
          <p:spPr>
            <a:xfrm>
              <a:off x="8323920" y="2309760"/>
              <a:ext cx="89640" cy="20880"/>
            </a:xfrm>
            <a:custGeom>
              <a:avLst/>
              <a:gdLst/>
              <a:ahLst/>
              <a:rect l="l" t="t" r="r" b="b"/>
              <a:pathLst>
                <a:path w="55" h="13">
                  <a:moveTo>
                    <a:pt x="0" y="13"/>
                  </a:moveTo>
                  <a:lnTo>
                    <a:pt x="12" y="13"/>
                  </a:lnTo>
                  <a:lnTo>
                    <a:pt x="37" y="6"/>
                  </a:lnTo>
                  <a:lnTo>
                    <a:pt x="55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6" name=""/>
            <p:cNvSpPr/>
            <p:nvPr/>
          </p:nvSpPr>
          <p:spPr>
            <a:xfrm>
              <a:off x="8413560" y="2290680"/>
              <a:ext cx="30960" cy="19080"/>
            </a:xfrm>
            <a:custGeom>
              <a:avLst/>
              <a:gdLst/>
              <a:ahLst/>
              <a:rect l="l" t="t" r="r" b="b"/>
              <a:pathLst>
                <a:path w="19" h="12">
                  <a:moveTo>
                    <a:pt x="0" y="12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9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7" name=""/>
            <p:cNvSpPr/>
            <p:nvPr/>
          </p:nvSpPr>
          <p:spPr>
            <a:xfrm>
              <a:off x="8444520" y="2290680"/>
              <a:ext cx="108720" cy="19080"/>
            </a:xfrm>
            <a:custGeom>
              <a:avLst/>
              <a:gdLst/>
              <a:ahLst/>
              <a:rect l="l" t="t" r="r" b="b"/>
              <a:pathLst>
                <a:path w="67" h="12">
                  <a:moveTo>
                    <a:pt x="0" y="0"/>
                  </a:moveTo>
                  <a:lnTo>
                    <a:pt x="12" y="0"/>
                  </a:lnTo>
                  <a:lnTo>
                    <a:pt x="18" y="0"/>
                  </a:lnTo>
                  <a:lnTo>
                    <a:pt x="30" y="12"/>
                  </a:lnTo>
                  <a:lnTo>
                    <a:pt x="67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8" name=""/>
            <p:cNvSpPr/>
            <p:nvPr/>
          </p:nvSpPr>
          <p:spPr>
            <a:xfrm>
              <a:off x="8553600" y="2309760"/>
              <a:ext cx="50400" cy="30240"/>
            </a:xfrm>
            <a:custGeom>
              <a:avLst/>
              <a:gdLst/>
              <a:ahLst/>
              <a:rect l="l" t="t" r="r" b="b"/>
              <a:pathLst>
                <a:path w="31" h="19">
                  <a:moveTo>
                    <a:pt x="0" y="0"/>
                  </a:moveTo>
                  <a:lnTo>
                    <a:pt x="6" y="6"/>
                  </a:lnTo>
                  <a:lnTo>
                    <a:pt x="18" y="13"/>
                  </a:lnTo>
                  <a:lnTo>
                    <a:pt x="31" y="1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9" name=""/>
            <p:cNvSpPr/>
            <p:nvPr/>
          </p:nvSpPr>
          <p:spPr>
            <a:xfrm>
              <a:off x="8604000" y="2340000"/>
              <a:ext cx="29160" cy="2880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0" y="0"/>
                  </a:moveTo>
                  <a:lnTo>
                    <a:pt x="6" y="6"/>
                  </a:lnTo>
                  <a:lnTo>
                    <a:pt x="12" y="12"/>
                  </a:lnTo>
                  <a:lnTo>
                    <a:pt x="18" y="1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0" name=""/>
            <p:cNvSpPr/>
            <p:nvPr/>
          </p:nvSpPr>
          <p:spPr>
            <a:xfrm>
              <a:off x="8633160" y="2368800"/>
              <a:ext cx="29160" cy="77760"/>
            </a:xfrm>
            <a:custGeom>
              <a:avLst/>
              <a:gdLst/>
              <a:ahLst/>
              <a:rect l="l" t="t" r="r" b="b"/>
              <a:pathLst>
                <a:path w="18" h="49">
                  <a:moveTo>
                    <a:pt x="0" y="0"/>
                  </a:moveTo>
                  <a:lnTo>
                    <a:pt x="0" y="12"/>
                  </a:lnTo>
                  <a:lnTo>
                    <a:pt x="12" y="37"/>
                  </a:lnTo>
                  <a:lnTo>
                    <a:pt x="18" y="4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1" name=""/>
            <p:cNvSpPr/>
            <p:nvPr/>
          </p:nvSpPr>
          <p:spPr>
            <a:xfrm>
              <a:off x="8662320" y="2446560"/>
              <a:ext cx="1800" cy="144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2" name=""/>
            <p:cNvSpPr/>
            <p:nvPr/>
          </p:nvSpPr>
          <p:spPr>
            <a:xfrm>
              <a:off x="8604000" y="2340000"/>
              <a:ext cx="48600" cy="106560"/>
            </a:xfrm>
            <a:custGeom>
              <a:avLst/>
              <a:gdLst/>
              <a:ahLst/>
              <a:rect l="l" t="t" r="r" b="b"/>
              <a:pathLst>
                <a:path w="30" h="67">
                  <a:moveTo>
                    <a:pt x="0" y="0"/>
                  </a:moveTo>
                  <a:lnTo>
                    <a:pt x="12" y="18"/>
                  </a:lnTo>
                  <a:lnTo>
                    <a:pt x="24" y="43"/>
                  </a:lnTo>
                  <a:lnTo>
                    <a:pt x="30" y="6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3" name=""/>
            <p:cNvSpPr/>
            <p:nvPr/>
          </p:nvSpPr>
          <p:spPr>
            <a:xfrm>
              <a:off x="8652960" y="244656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4" name=""/>
            <p:cNvSpPr/>
            <p:nvPr/>
          </p:nvSpPr>
          <p:spPr>
            <a:xfrm>
              <a:off x="8662320" y="2455920"/>
              <a:ext cx="11160" cy="20520"/>
            </a:xfrm>
            <a:custGeom>
              <a:avLst/>
              <a:gdLst/>
              <a:ahLst/>
              <a:rect l="l" t="t" r="r" b="b"/>
              <a:pathLst>
                <a:path w="7" h="13">
                  <a:moveTo>
                    <a:pt x="0" y="0"/>
                  </a:moveTo>
                  <a:lnTo>
                    <a:pt x="0" y="6"/>
                  </a:lnTo>
                  <a:lnTo>
                    <a:pt x="7" y="6"/>
                  </a:lnTo>
                  <a:lnTo>
                    <a:pt x="7" y="1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5" name=""/>
            <p:cNvSpPr/>
            <p:nvPr/>
          </p:nvSpPr>
          <p:spPr>
            <a:xfrm>
              <a:off x="8662320" y="2446560"/>
              <a:ext cx="60480" cy="195120"/>
            </a:xfrm>
            <a:custGeom>
              <a:avLst/>
              <a:gdLst/>
              <a:ahLst/>
              <a:rect l="l" t="t" r="r" b="b"/>
              <a:pathLst>
                <a:path w="37" h="123">
                  <a:moveTo>
                    <a:pt x="7" y="19"/>
                  </a:moveTo>
                  <a:lnTo>
                    <a:pt x="19" y="61"/>
                  </a:lnTo>
                  <a:lnTo>
                    <a:pt x="31" y="68"/>
                  </a:lnTo>
                  <a:lnTo>
                    <a:pt x="25" y="80"/>
                  </a:lnTo>
                  <a:lnTo>
                    <a:pt x="25" y="86"/>
                  </a:lnTo>
                  <a:lnTo>
                    <a:pt x="31" y="92"/>
                  </a:lnTo>
                  <a:lnTo>
                    <a:pt x="25" y="92"/>
                  </a:lnTo>
                  <a:lnTo>
                    <a:pt x="25" y="117"/>
                  </a:lnTo>
                  <a:lnTo>
                    <a:pt x="31" y="117"/>
                  </a:lnTo>
                  <a:lnTo>
                    <a:pt x="31" y="123"/>
                  </a:lnTo>
                  <a:lnTo>
                    <a:pt x="31" y="92"/>
                  </a:lnTo>
                  <a:lnTo>
                    <a:pt x="31" y="86"/>
                  </a:lnTo>
                  <a:lnTo>
                    <a:pt x="31" y="80"/>
                  </a:lnTo>
                  <a:lnTo>
                    <a:pt x="37" y="68"/>
                  </a:lnTo>
                  <a:lnTo>
                    <a:pt x="19" y="61"/>
                  </a:lnTo>
                  <a:lnTo>
                    <a:pt x="13" y="19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6" name=""/>
            <p:cNvSpPr/>
            <p:nvPr/>
          </p:nvSpPr>
          <p:spPr>
            <a:xfrm>
              <a:off x="8444520" y="2290680"/>
              <a:ext cx="248760" cy="282600"/>
            </a:xfrm>
            <a:custGeom>
              <a:avLst/>
              <a:gdLst/>
              <a:ahLst/>
              <a:rect l="l" t="t" r="r" b="b"/>
              <a:pathLst>
                <a:path w="153" h="178">
                  <a:moveTo>
                    <a:pt x="0" y="0"/>
                  </a:moveTo>
                  <a:lnTo>
                    <a:pt x="12" y="25"/>
                  </a:lnTo>
                  <a:lnTo>
                    <a:pt x="24" y="25"/>
                  </a:lnTo>
                  <a:lnTo>
                    <a:pt x="36" y="25"/>
                  </a:lnTo>
                  <a:lnTo>
                    <a:pt x="36" y="61"/>
                  </a:lnTo>
                  <a:lnTo>
                    <a:pt x="42" y="86"/>
                  </a:lnTo>
                  <a:lnTo>
                    <a:pt x="49" y="98"/>
                  </a:lnTo>
                  <a:lnTo>
                    <a:pt x="49" y="117"/>
                  </a:lnTo>
                  <a:lnTo>
                    <a:pt x="55" y="123"/>
                  </a:lnTo>
                  <a:lnTo>
                    <a:pt x="73" y="135"/>
                  </a:lnTo>
                  <a:lnTo>
                    <a:pt x="85" y="153"/>
                  </a:lnTo>
                  <a:lnTo>
                    <a:pt x="122" y="153"/>
                  </a:lnTo>
                  <a:lnTo>
                    <a:pt x="116" y="166"/>
                  </a:lnTo>
                  <a:lnTo>
                    <a:pt x="134" y="178"/>
                  </a:lnTo>
                  <a:lnTo>
                    <a:pt x="147" y="178"/>
                  </a:lnTo>
                  <a:lnTo>
                    <a:pt x="147" y="166"/>
                  </a:lnTo>
                  <a:lnTo>
                    <a:pt x="153" y="16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7" name=""/>
            <p:cNvSpPr/>
            <p:nvPr/>
          </p:nvSpPr>
          <p:spPr>
            <a:xfrm>
              <a:off x="8693280" y="2554200"/>
              <a:ext cx="19440" cy="1800"/>
            </a:xfrm>
            <a:custGeom>
              <a:avLst/>
              <a:gdLst/>
              <a:ahLst/>
              <a:rect l="l" t="t" r="r" b="b"/>
              <a:pathLst>
                <a:path w="12" h="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8" name=""/>
            <p:cNvSpPr/>
            <p:nvPr/>
          </p:nvSpPr>
          <p:spPr>
            <a:xfrm>
              <a:off x="8693280" y="2554200"/>
              <a:ext cx="19440" cy="1800"/>
            </a:xfrm>
            <a:custGeom>
              <a:avLst/>
              <a:gdLst/>
              <a:ahLst/>
              <a:rect l="l" t="t" r="r" b="b"/>
              <a:pathLst>
                <a:path w="12" h="0">
                  <a:moveTo>
                    <a:pt x="12" y="0"/>
                  </a:move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9" name=""/>
            <p:cNvSpPr/>
            <p:nvPr/>
          </p:nvSpPr>
          <p:spPr>
            <a:xfrm flipH="1">
              <a:off x="8683920" y="2554200"/>
              <a:ext cx="9360" cy="1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0" name=""/>
            <p:cNvSpPr/>
            <p:nvPr/>
          </p:nvSpPr>
          <p:spPr>
            <a:xfrm>
              <a:off x="8683920" y="2554200"/>
              <a:ext cx="144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1" name=""/>
            <p:cNvSpPr/>
            <p:nvPr/>
          </p:nvSpPr>
          <p:spPr>
            <a:xfrm>
              <a:off x="8683920" y="2573280"/>
              <a:ext cx="144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2" name=""/>
            <p:cNvSpPr/>
            <p:nvPr/>
          </p:nvSpPr>
          <p:spPr>
            <a:xfrm>
              <a:off x="8683920" y="2573280"/>
              <a:ext cx="144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12"/>
                  </a:move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93" name=""/>
          <p:cNvGrpSpPr/>
          <p:nvPr/>
        </p:nvGrpSpPr>
        <p:grpSpPr>
          <a:xfrm>
            <a:off x="7696080" y="2008080"/>
            <a:ext cx="1415880" cy="1198440"/>
            <a:chOff x="7696080" y="2008080"/>
            <a:chExt cx="1415880" cy="1198440"/>
          </a:xfrm>
        </p:grpSpPr>
        <p:sp>
          <p:nvSpPr>
            <p:cNvPr id="4294" name=""/>
            <p:cNvSpPr/>
            <p:nvPr/>
          </p:nvSpPr>
          <p:spPr>
            <a:xfrm>
              <a:off x="8662680" y="2446200"/>
              <a:ext cx="50400" cy="185760"/>
            </a:xfrm>
            <a:custGeom>
              <a:avLst/>
              <a:gdLst/>
              <a:ahLst/>
              <a:rect l="l" t="t" r="r" b="b"/>
              <a:pathLst>
                <a:path w="31" h="117">
                  <a:moveTo>
                    <a:pt x="0" y="0"/>
                  </a:moveTo>
                  <a:lnTo>
                    <a:pt x="7" y="19"/>
                  </a:lnTo>
                  <a:lnTo>
                    <a:pt x="19" y="61"/>
                  </a:lnTo>
                  <a:lnTo>
                    <a:pt x="31" y="68"/>
                  </a:lnTo>
                  <a:lnTo>
                    <a:pt x="25" y="80"/>
                  </a:lnTo>
                  <a:lnTo>
                    <a:pt x="25" y="86"/>
                  </a:lnTo>
                  <a:lnTo>
                    <a:pt x="31" y="92"/>
                  </a:lnTo>
                  <a:lnTo>
                    <a:pt x="31" y="11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5" name=""/>
            <p:cNvSpPr/>
            <p:nvPr/>
          </p:nvSpPr>
          <p:spPr>
            <a:xfrm>
              <a:off x="8662680" y="2446200"/>
              <a:ext cx="60480" cy="204480"/>
            </a:xfrm>
            <a:custGeom>
              <a:avLst/>
              <a:gdLst/>
              <a:ahLst/>
              <a:rect l="l" t="t" r="r" b="b"/>
              <a:pathLst>
                <a:path w="37" h="129">
                  <a:moveTo>
                    <a:pt x="0" y="0"/>
                  </a:moveTo>
                  <a:lnTo>
                    <a:pt x="13" y="19"/>
                  </a:lnTo>
                  <a:lnTo>
                    <a:pt x="19" y="55"/>
                  </a:lnTo>
                  <a:lnTo>
                    <a:pt x="37" y="68"/>
                  </a:lnTo>
                  <a:lnTo>
                    <a:pt x="31" y="80"/>
                  </a:lnTo>
                  <a:lnTo>
                    <a:pt x="31" y="86"/>
                  </a:lnTo>
                  <a:lnTo>
                    <a:pt x="31" y="92"/>
                  </a:lnTo>
                  <a:lnTo>
                    <a:pt x="31" y="129"/>
                  </a:lnTo>
                  <a:lnTo>
                    <a:pt x="25" y="12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6" name=""/>
            <p:cNvSpPr/>
            <p:nvPr/>
          </p:nvSpPr>
          <p:spPr>
            <a:xfrm flipH="1">
              <a:off x="8693640" y="2650680"/>
              <a:ext cx="9720" cy="1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7" name=""/>
            <p:cNvSpPr/>
            <p:nvPr/>
          </p:nvSpPr>
          <p:spPr>
            <a:xfrm>
              <a:off x="8694000" y="2650680"/>
              <a:ext cx="9720" cy="1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8" name=""/>
            <p:cNvSpPr/>
            <p:nvPr/>
          </p:nvSpPr>
          <p:spPr>
            <a:xfrm>
              <a:off x="8703720" y="2650680"/>
              <a:ext cx="9360" cy="1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9" name=""/>
            <p:cNvSpPr/>
            <p:nvPr/>
          </p:nvSpPr>
          <p:spPr>
            <a:xfrm>
              <a:off x="8694000" y="2543040"/>
              <a:ext cx="50400" cy="5868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0" y="0"/>
                  </a:moveTo>
                  <a:lnTo>
                    <a:pt x="0" y="7"/>
                  </a:lnTo>
                  <a:lnTo>
                    <a:pt x="6" y="13"/>
                  </a:lnTo>
                  <a:lnTo>
                    <a:pt x="6" y="25"/>
                  </a:lnTo>
                  <a:lnTo>
                    <a:pt x="12" y="31"/>
                  </a:lnTo>
                  <a:lnTo>
                    <a:pt x="31" y="3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0" name=""/>
            <p:cNvSpPr/>
            <p:nvPr/>
          </p:nvSpPr>
          <p:spPr>
            <a:xfrm>
              <a:off x="8694000" y="2622240"/>
              <a:ext cx="1944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12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  <a:close/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1" name=""/>
            <p:cNvSpPr/>
            <p:nvPr/>
          </p:nvSpPr>
          <p:spPr>
            <a:xfrm>
              <a:off x="8694000" y="2622240"/>
              <a:ext cx="1944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12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12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2" name=""/>
            <p:cNvSpPr/>
            <p:nvPr/>
          </p:nvSpPr>
          <p:spPr>
            <a:xfrm>
              <a:off x="8923320" y="2095200"/>
              <a:ext cx="9360" cy="88920"/>
            </a:xfrm>
            <a:custGeom>
              <a:avLst/>
              <a:gdLst/>
              <a:ahLst/>
              <a:rect l="l" t="t" r="r" b="b"/>
              <a:pathLst>
                <a:path w="6" h="56">
                  <a:moveTo>
                    <a:pt x="6" y="0"/>
                  </a:moveTo>
                  <a:lnTo>
                    <a:pt x="0" y="25"/>
                  </a:lnTo>
                  <a:lnTo>
                    <a:pt x="0" y="5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3" name=""/>
            <p:cNvSpPr/>
            <p:nvPr/>
          </p:nvSpPr>
          <p:spPr>
            <a:xfrm>
              <a:off x="8763840" y="2184120"/>
              <a:ext cx="159480" cy="77760"/>
            </a:xfrm>
            <a:custGeom>
              <a:avLst/>
              <a:gdLst/>
              <a:ahLst/>
              <a:rect l="l" t="t" r="r" b="b"/>
              <a:pathLst>
                <a:path w="98" h="49">
                  <a:moveTo>
                    <a:pt x="98" y="0"/>
                  </a:moveTo>
                  <a:lnTo>
                    <a:pt x="92" y="6"/>
                  </a:lnTo>
                  <a:lnTo>
                    <a:pt x="79" y="12"/>
                  </a:lnTo>
                  <a:lnTo>
                    <a:pt x="61" y="24"/>
                  </a:lnTo>
                  <a:lnTo>
                    <a:pt x="37" y="43"/>
                  </a:lnTo>
                  <a:lnTo>
                    <a:pt x="0" y="4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4" name=""/>
            <p:cNvSpPr/>
            <p:nvPr/>
          </p:nvSpPr>
          <p:spPr>
            <a:xfrm>
              <a:off x="8684280" y="2115720"/>
              <a:ext cx="79560" cy="146160"/>
            </a:xfrm>
            <a:custGeom>
              <a:avLst/>
              <a:gdLst/>
              <a:ahLst/>
              <a:rect l="l" t="t" r="r" b="b"/>
              <a:pathLst>
                <a:path w="49" h="92">
                  <a:moveTo>
                    <a:pt x="49" y="92"/>
                  </a:moveTo>
                  <a:lnTo>
                    <a:pt x="43" y="86"/>
                  </a:lnTo>
                  <a:lnTo>
                    <a:pt x="30" y="61"/>
                  </a:lnTo>
                  <a:lnTo>
                    <a:pt x="18" y="36"/>
                  </a:lnTo>
                  <a:lnTo>
                    <a:pt x="6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5" name=""/>
            <p:cNvSpPr/>
            <p:nvPr/>
          </p:nvSpPr>
          <p:spPr>
            <a:xfrm>
              <a:off x="8633520" y="2095200"/>
              <a:ext cx="5040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31" y="13"/>
                  </a:moveTo>
                  <a:lnTo>
                    <a:pt x="6" y="13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6" name=""/>
            <p:cNvSpPr/>
            <p:nvPr/>
          </p:nvSpPr>
          <p:spPr>
            <a:xfrm>
              <a:off x="8773560" y="2261880"/>
              <a:ext cx="972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7" name=""/>
            <p:cNvSpPr/>
            <p:nvPr/>
          </p:nvSpPr>
          <p:spPr>
            <a:xfrm>
              <a:off x="8783640" y="2261880"/>
              <a:ext cx="144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8" name=""/>
            <p:cNvSpPr/>
            <p:nvPr/>
          </p:nvSpPr>
          <p:spPr>
            <a:xfrm>
              <a:off x="8783640" y="2280960"/>
              <a:ext cx="108720" cy="184320"/>
            </a:xfrm>
            <a:custGeom>
              <a:avLst/>
              <a:gdLst/>
              <a:ahLst/>
              <a:rect l="l" t="t" r="r" b="b"/>
              <a:pathLst>
                <a:path w="67" h="116">
                  <a:moveTo>
                    <a:pt x="0" y="0"/>
                  </a:moveTo>
                  <a:lnTo>
                    <a:pt x="18" y="43"/>
                  </a:lnTo>
                  <a:lnTo>
                    <a:pt x="18" y="67"/>
                  </a:lnTo>
                  <a:lnTo>
                    <a:pt x="18" y="74"/>
                  </a:lnTo>
                  <a:lnTo>
                    <a:pt x="25" y="86"/>
                  </a:lnTo>
                  <a:lnTo>
                    <a:pt x="49" y="86"/>
                  </a:lnTo>
                  <a:lnTo>
                    <a:pt x="61" y="104"/>
                  </a:lnTo>
                  <a:lnTo>
                    <a:pt x="61" y="116"/>
                  </a:lnTo>
                  <a:lnTo>
                    <a:pt x="67" y="116"/>
                  </a:lnTo>
                  <a:lnTo>
                    <a:pt x="67" y="110"/>
                  </a:lnTo>
                  <a:lnTo>
                    <a:pt x="43" y="11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9" name=""/>
            <p:cNvSpPr/>
            <p:nvPr/>
          </p:nvSpPr>
          <p:spPr>
            <a:xfrm>
              <a:off x="8843760" y="2465280"/>
              <a:ext cx="936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0" name=""/>
            <p:cNvSpPr/>
            <p:nvPr/>
          </p:nvSpPr>
          <p:spPr>
            <a:xfrm>
              <a:off x="8812800" y="2455560"/>
              <a:ext cx="30960" cy="9720"/>
            </a:xfrm>
            <a:custGeom>
              <a:avLst/>
              <a:gdLst/>
              <a:ahLst/>
              <a:rect l="l" t="t" r="r" b="b"/>
              <a:pathLst>
                <a:path w="19" h="6">
                  <a:moveTo>
                    <a:pt x="19" y="6"/>
                  </a:moveTo>
                  <a:lnTo>
                    <a:pt x="13" y="6"/>
                  </a:lnTo>
                  <a:lnTo>
                    <a:pt x="7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1" name=""/>
            <p:cNvSpPr/>
            <p:nvPr/>
          </p:nvSpPr>
          <p:spPr>
            <a:xfrm>
              <a:off x="8793000" y="2455560"/>
              <a:ext cx="19440" cy="1800"/>
            </a:xfrm>
            <a:custGeom>
              <a:avLst/>
              <a:gdLst/>
              <a:ahLst/>
              <a:rect l="l" t="t" r="r" b="b"/>
              <a:pathLst>
                <a:path w="12" h="0">
                  <a:moveTo>
                    <a:pt x="12" y="0"/>
                  </a:move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2" name=""/>
            <p:cNvSpPr/>
            <p:nvPr/>
          </p:nvSpPr>
          <p:spPr>
            <a:xfrm>
              <a:off x="8783640" y="2455560"/>
              <a:ext cx="936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3" name=""/>
            <p:cNvSpPr/>
            <p:nvPr/>
          </p:nvSpPr>
          <p:spPr>
            <a:xfrm>
              <a:off x="8763840" y="2446200"/>
              <a:ext cx="19440" cy="936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4" name=""/>
            <p:cNvSpPr/>
            <p:nvPr/>
          </p:nvSpPr>
          <p:spPr>
            <a:xfrm>
              <a:off x="8674200" y="2446200"/>
              <a:ext cx="89640" cy="9360"/>
            </a:xfrm>
            <a:custGeom>
              <a:avLst/>
              <a:gdLst/>
              <a:ahLst/>
              <a:rect l="l" t="t" r="r" b="b"/>
              <a:pathLst>
                <a:path w="55" h="6">
                  <a:moveTo>
                    <a:pt x="55" y="0"/>
                  </a:moveTo>
                  <a:lnTo>
                    <a:pt x="18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5" name=""/>
            <p:cNvSpPr/>
            <p:nvPr/>
          </p:nvSpPr>
          <p:spPr>
            <a:xfrm flipH="1">
              <a:off x="8662320" y="2446200"/>
              <a:ext cx="11160" cy="144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6" name=""/>
            <p:cNvSpPr/>
            <p:nvPr/>
          </p:nvSpPr>
          <p:spPr>
            <a:xfrm>
              <a:off x="8783640" y="2455560"/>
              <a:ext cx="108720" cy="20520"/>
            </a:xfrm>
            <a:custGeom>
              <a:avLst/>
              <a:gdLst/>
              <a:ahLst/>
              <a:rect l="l" t="t" r="r" b="b"/>
              <a:pathLst>
                <a:path w="67" h="13">
                  <a:moveTo>
                    <a:pt x="67" y="6"/>
                  </a:moveTo>
                  <a:lnTo>
                    <a:pt x="67" y="13"/>
                  </a:lnTo>
                  <a:lnTo>
                    <a:pt x="61" y="13"/>
                  </a:lnTo>
                  <a:lnTo>
                    <a:pt x="55" y="6"/>
                  </a:lnTo>
                  <a:lnTo>
                    <a:pt x="31" y="13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7" name=""/>
            <p:cNvSpPr/>
            <p:nvPr/>
          </p:nvSpPr>
          <p:spPr>
            <a:xfrm>
              <a:off x="8812800" y="2446200"/>
              <a:ext cx="20880" cy="48960"/>
            </a:xfrm>
            <a:custGeom>
              <a:avLst/>
              <a:gdLst/>
              <a:ahLst/>
              <a:rect l="l" t="t" r="r" b="b"/>
              <a:pathLst>
                <a:path w="13" h="31">
                  <a:moveTo>
                    <a:pt x="0" y="31"/>
                  </a:moveTo>
                  <a:lnTo>
                    <a:pt x="0" y="12"/>
                  </a:lnTo>
                  <a:lnTo>
                    <a:pt x="13" y="6"/>
                  </a:lnTo>
                  <a:lnTo>
                    <a:pt x="13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8" name=""/>
            <p:cNvSpPr/>
            <p:nvPr/>
          </p:nvSpPr>
          <p:spPr>
            <a:xfrm>
              <a:off x="8824320" y="2446200"/>
              <a:ext cx="19440" cy="936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9" name=""/>
            <p:cNvSpPr/>
            <p:nvPr/>
          </p:nvSpPr>
          <p:spPr>
            <a:xfrm>
              <a:off x="8824320" y="2417400"/>
              <a:ext cx="1440" cy="2880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0" name=""/>
            <p:cNvSpPr/>
            <p:nvPr/>
          </p:nvSpPr>
          <p:spPr>
            <a:xfrm>
              <a:off x="8793000" y="2398320"/>
              <a:ext cx="30960" cy="19080"/>
            </a:xfrm>
            <a:custGeom>
              <a:avLst/>
              <a:gdLst/>
              <a:ahLst/>
              <a:rect l="l" t="t" r="r" b="b"/>
              <a:pathLst>
                <a:path w="19" h="12">
                  <a:moveTo>
                    <a:pt x="19" y="12"/>
                  </a:move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1" name=""/>
            <p:cNvSpPr/>
            <p:nvPr/>
          </p:nvSpPr>
          <p:spPr>
            <a:xfrm flipV="1">
              <a:off x="8892360" y="2455200"/>
              <a:ext cx="1800" cy="97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2" name=""/>
            <p:cNvSpPr/>
            <p:nvPr/>
          </p:nvSpPr>
          <p:spPr>
            <a:xfrm>
              <a:off x="8863200" y="2300040"/>
              <a:ext cx="248760" cy="117360"/>
            </a:xfrm>
            <a:custGeom>
              <a:avLst/>
              <a:gdLst/>
              <a:ahLst/>
              <a:rect l="l" t="t" r="r" b="b"/>
              <a:pathLst>
                <a:path w="153" h="74">
                  <a:moveTo>
                    <a:pt x="0" y="74"/>
                  </a:moveTo>
                  <a:lnTo>
                    <a:pt x="31" y="31"/>
                  </a:lnTo>
                  <a:lnTo>
                    <a:pt x="49" y="12"/>
                  </a:lnTo>
                  <a:lnTo>
                    <a:pt x="80" y="0"/>
                  </a:lnTo>
                  <a:lnTo>
                    <a:pt x="80" y="6"/>
                  </a:lnTo>
                  <a:lnTo>
                    <a:pt x="80" y="12"/>
                  </a:lnTo>
                  <a:lnTo>
                    <a:pt x="153" y="3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3" name=""/>
            <p:cNvSpPr/>
            <p:nvPr/>
          </p:nvSpPr>
          <p:spPr>
            <a:xfrm>
              <a:off x="8943120" y="2309400"/>
              <a:ext cx="130320" cy="39960"/>
            </a:xfrm>
            <a:custGeom>
              <a:avLst/>
              <a:gdLst/>
              <a:ahLst/>
              <a:rect l="l" t="t" r="r" b="b"/>
              <a:pathLst>
                <a:path w="80" h="25">
                  <a:moveTo>
                    <a:pt x="80" y="25"/>
                  </a:moveTo>
                  <a:lnTo>
                    <a:pt x="49" y="13"/>
                  </a:lnTo>
                  <a:lnTo>
                    <a:pt x="49" y="6"/>
                  </a:lnTo>
                  <a:lnTo>
                    <a:pt x="61" y="0"/>
                  </a:lnTo>
                  <a:lnTo>
                    <a:pt x="61" y="6"/>
                  </a:lnTo>
                  <a:lnTo>
                    <a:pt x="49" y="6"/>
                  </a:lnTo>
                  <a:lnTo>
                    <a:pt x="49" y="13"/>
                  </a:lnTo>
                  <a:lnTo>
                    <a:pt x="37" y="13"/>
                  </a:lnTo>
                  <a:lnTo>
                    <a:pt x="37" y="6"/>
                  </a:lnTo>
                  <a:lnTo>
                    <a:pt x="31" y="6"/>
                  </a:lnTo>
                  <a:lnTo>
                    <a:pt x="25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4" name=""/>
            <p:cNvSpPr/>
            <p:nvPr/>
          </p:nvSpPr>
          <p:spPr>
            <a:xfrm>
              <a:off x="8943120" y="2309400"/>
              <a:ext cx="50400" cy="5904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25" y="0"/>
                  </a:moveTo>
                  <a:lnTo>
                    <a:pt x="25" y="0"/>
                  </a:lnTo>
                  <a:lnTo>
                    <a:pt x="0" y="6"/>
                  </a:lnTo>
                  <a:lnTo>
                    <a:pt x="6" y="13"/>
                  </a:lnTo>
                  <a:lnTo>
                    <a:pt x="12" y="13"/>
                  </a:lnTo>
                  <a:lnTo>
                    <a:pt x="25" y="25"/>
                  </a:lnTo>
                  <a:lnTo>
                    <a:pt x="31" y="37"/>
                  </a:lnTo>
                  <a:lnTo>
                    <a:pt x="31" y="19"/>
                  </a:lnTo>
                  <a:lnTo>
                    <a:pt x="19" y="13"/>
                  </a:lnTo>
                  <a:lnTo>
                    <a:pt x="0" y="1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5" name=""/>
            <p:cNvSpPr/>
            <p:nvPr/>
          </p:nvSpPr>
          <p:spPr>
            <a:xfrm>
              <a:off x="8933040" y="233028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6" name=""/>
            <p:cNvSpPr/>
            <p:nvPr/>
          </p:nvSpPr>
          <p:spPr>
            <a:xfrm>
              <a:off x="8933040" y="2339640"/>
              <a:ext cx="1800" cy="97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7" name=""/>
            <p:cNvSpPr/>
            <p:nvPr/>
          </p:nvSpPr>
          <p:spPr>
            <a:xfrm>
              <a:off x="8993520" y="2290320"/>
              <a:ext cx="29160" cy="2880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0" y="6"/>
                  </a:moveTo>
                  <a:lnTo>
                    <a:pt x="0" y="12"/>
                  </a:lnTo>
                  <a:lnTo>
                    <a:pt x="6" y="0"/>
                  </a:lnTo>
                  <a:lnTo>
                    <a:pt x="18" y="12"/>
                  </a:lnTo>
                  <a:lnTo>
                    <a:pt x="18" y="1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8" name=""/>
            <p:cNvSpPr/>
            <p:nvPr/>
          </p:nvSpPr>
          <p:spPr>
            <a:xfrm flipV="1">
              <a:off x="8974080" y="2261520"/>
              <a:ext cx="1440" cy="190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9" name=""/>
            <p:cNvSpPr/>
            <p:nvPr/>
          </p:nvSpPr>
          <p:spPr>
            <a:xfrm>
              <a:off x="8962560" y="2241360"/>
              <a:ext cx="11160" cy="20520"/>
            </a:xfrm>
            <a:custGeom>
              <a:avLst/>
              <a:gdLst/>
              <a:ahLst/>
              <a:rect l="l" t="t" r="r" b="b"/>
              <a:pathLst>
                <a:path w="7" h="13">
                  <a:moveTo>
                    <a:pt x="7" y="13"/>
                  </a:moveTo>
                  <a:lnTo>
                    <a:pt x="7" y="7"/>
                  </a:ln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0" name=""/>
            <p:cNvSpPr/>
            <p:nvPr/>
          </p:nvSpPr>
          <p:spPr>
            <a:xfrm>
              <a:off x="8962560" y="2231640"/>
              <a:ext cx="11160" cy="972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7" y="6"/>
                  </a:moveTo>
                  <a:lnTo>
                    <a:pt x="7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1" name=""/>
            <p:cNvSpPr/>
            <p:nvPr/>
          </p:nvSpPr>
          <p:spPr>
            <a:xfrm>
              <a:off x="8933040" y="2222280"/>
              <a:ext cx="29520" cy="936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18" y="6"/>
                  </a:move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2" name=""/>
            <p:cNvSpPr/>
            <p:nvPr/>
          </p:nvSpPr>
          <p:spPr>
            <a:xfrm>
              <a:off x="8933040" y="2222280"/>
              <a:ext cx="40680" cy="39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0"/>
                  </a:moveTo>
                  <a:lnTo>
                    <a:pt x="0" y="12"/>
                  </a:lnTo>
                  <a:lnTo>
                    <a:pt x="12" y="12"/>
                  </a:lnTo>
                  <a:lnTo>
                    <a:pt x="12" y="25"/>
                  </a:lnTo>
                  <a:lnTo>
                    <a:pt x="25" y="2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3" name=""/>
            <p:cNvSpPr/>
            <p:nvPr/>
          </p:nvSpPr>
          <p:spPr>
            <a:xfrm>
              <a:off x="8903880" y="2184120"/>
              <a:ext cx="48600" cy="135000"/>
            </a:xfrm>
            <a:custGeom>
              <a:avLst/>
              <a:gdLst/>
              <a:ahLst/>
              <a:rect l="l" t="t" r="r" b="b"/>
              <a:pathLst>
                <a:path w="30" h="85">
                  <a:moveTo>
                    <a:pt x="18" y="24"/>
                  </a:moveTo>
                  <a:lnTo>
                    <a:pt x="18" y="12"/>
                  </a:lnTo>
                  <a:lnTo>
                    <a:pt x="30" y="0"/>
                  </a:lnTo>
                  <a:lnTo>
                    <a:pt x="12" y="0"/>
                  </a:lnTo>
                  <a:lnTo>
                    <a:pt x="12" y="18"/>
                  </a:lnTo>
                  <a:lnTo>
                    <a:pt x="6" y="36"/>
                  </a:lnTo>
                  <a:lnTo>
                    <a:pt x="0" y="49"/>
                  </a:lnTo>
                  <a:lnTo>
                    <a:pt x="6" y="49"/>
                  </a:lnTo>
                  <a:lnTo>
                    <a:pt x="6" y="55"/>
                  </a:lnTo>
                  <a:lnTo>
                    <a:pt x="0" y="61"/>
                  </a:lnTo>
                  <a:lnTo>
                    <a:pt x="6" y="85"/>
                  </a:lnTo>
                  <a:lnTo>
                    <a:pt x="24" y="8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4" name=""/>
            <p:cNvSpPr/>
            <p:nvPr/>
          </p:nvSpPr>
          <p:spPr>
            <a:xfrm>
              <a:off x="8923320" y="2095200"/>
              <a:ext cx="19440" cy="88920"/>
            </a:xfrm>
            <a:custGeom>
              <a:avLst/>
              <a:gdLst/>
              <a:ahLst/>
              <a:rect l="l" t="t" r="r" b="b"/>
              <a:pathLst>
                <a:path w="12" h="56">
                  <a:moveTo>
                    <a:pt x="0" y="56"/>
                  </a:moveTo>
                  <a:lnTo>
                    <a:pt x="0" y="49"/>
                  </a:lnTo>
                  <a:lnTo>
                    <a:pt x="0" y="37"/>
                  </a:lnTo>
                  <a:lnTo>
                    <a:pt x="6" y="37"/>
                  </a:lnTo>
                  <a:lnTo>
                    <a:pt x="6" y="31"/>
                  </a:lnTo>
                  <a:lnTo>
                    <a:pt x="6" y="25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5" name=""/>
            <p:cNvSpPr/>
            <p:nvPr/>
          </p:nvSpPr>
          <p:spPr>
            <a:xfrm>
              <a:off x="8923320" y="2134800"/>
              <a:ext cx="3888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0" y="12"/>
                  </a:moveTo>
                  <a:lnTo>
                    <a:pt x="18" y="0"/>
                  </a:lnTo>
                  <a:lnTo>
                    <a:pt x="24" y="0"/>
                  </a:lnTo>
                  <a:lnTo>
                    <a:pt x="18" y="6"/>
                  </a:lnTo>
                  <a:lnTo>
                    <a:pt x="18" y="24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6" name=""/>
            <p:cNvSpPr/>
            <p:nvPr/>
          </p:nvSpPr>
          <p:spPr>
            <a:xfrm>
              <a:off x="8913960" y="2349360"/>
              <a:ext cx="38520" cy="3780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24"/>
                  </a:moveTo>
                  <a:lnTo>
                    <a:pt x="12" y="24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7" name=""/>
            <p:cNvSpPr/>
            <p:nvPr/>
          </p:nvSpPr>
          <p:spPr>
            <a:xfrm>
              <a:off x="8892360" y="2261880"/>
              <a:ext cx="50400" cy="68400"/>
            </a:xfrm>
            <a:custGeom>
              <a:avLst/>
              <a:gdLst/>
              <a:ahLst/>
              <a:rect l="l" t="t" r="r" b="b"/>
              <a:pathLst>
                <a:path w="31" h="43">
                  <a:moveTo>
                    <a:pt x="7" y="0"/>
                  </a:moveTo>
                  <a:lnTo>
                    <a:pt x="7" y="6"/>
                  </a:lnTo>
                  <a:lnTo>
                    <a:pt x="0" y="12"/>
                  </a:lnTo>
                  <a:lnTo>
                    <a:pt x="13" y="36"/>
                  </a:lnTo>
                  <a:lnTo>
                    <a:pt x="13" y="43"/>
                  </a:lnTo>
                  <a:lnTo>
                    <a:pt x="31" y="3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8" name=""/>
            <p:cNvSpPr/>
            <p:nvPr/>
          </p:nvSpPr>
          <p:spPr>
            <a:xfrm>
              <a:off x="8892360" y="2319120"/>
              <a:ext cx="21240" cy="11160"/>
            </a:xfrm>
            <a:custGeom>
              <a:avLst/>
              <a:gdLst/>
              <a:ahLst/>
              <a:rect l="l" t="t" r="r" b="b"/>
              <a:pathLst>
                <a:path w="13" h="7">
                  <a:moveTo>
                    <a:pt x="13" y="7"/>
                  </a:moveTo>
                  <a:lnTo>
                    <a:pt x="13" y="0"/>
                  </a:lnTo>
                  <a:lnTo>
                    <a:pt x="7" y="0"/>
                  </a:lnTo>
                  <a:lnTo>
                    <a:pt x="0" y="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9" name=""/>
            <p:cNvSpPr/>
            <p:nvPr/>
          </p:nvSpPr>
          <p:spPr>
            <a:xfrm>
              <a:off x="8872920" y="2330280"/>
              <a:ext cx="1944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0" name=""/>
            <p:cNvSpPr/>
            <p:nvPr/>
          </p:nvSpPr>
          <p:spPr>
            <a:xfrm>
              <a:off x="8863200" y="233964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6"/>
                  </a:move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1" name=""/>
            <p:cNvSpPr/>
            <p:nvPr/>
          </p:nvSpPr>
          <p:spPr>
            <a:xfrm>
              <a:off x="8803080" y="2339640"/>
              <a:ext cx="60120" cy="9720"/>
            </a:xfrm>
            <a:custGeom>
              <a:avLst/>
              <a:gdLst/>
              <a:ahLst/>
              <a:rect l="l" t="t" r="r" b="b"/>
              <a:pathLst>
                <a:path w="37" h="6">
                  <a:moveTo>
                    <a:pt x="37" y="0"/>
                  </a:moveTo>
                  <a:lnTo>
                    <a:pt x="37" y="6"/>
                  </a:lnTo>
                  <a:lnTo>
                    <a:pt x="25" y="6"/>
                  </a:lnTo>
                  <a:lnTo>
                    <a:pt x="13" y="6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2" name=""/>
            <p:cNvSpPr/>
            <p:nvPr/>
          </p:nvSpPr>
          <p:spPr>
            <a:xfrm>
              <a:off x="8643240" y="2280960"/>
              <a:ext cx="140040" cy="49320"/>
            </a:xfrm>
            <a:custGeom>
              <a:avLst/>
              <a:gdLst/>
              <a:ahLst/>
              <a:rect l="l" t="t" r="r" b="b"/>
              <a:pathLst>
                <a:path w="86" h="31">
                  <a:moveTo>
                    <a:pt x="86" y="0"/>
                  </a:moveTo>
                  <a:lnTo>
                    <a:pt x="74" y="18"/>
                  </a:lnTo>
                  <a:lnTo>
                    <a:pt x="49" y="24"/>
                  </a:lnTo>
                  <a:lnTo>
                    <a:pt x="49" y="31"/>
                  </a:lnTo>
                  <a:lnTo>
                    <a:pt x="43" y="24"/>
                  </a:lnTo>
                  <a:lnTo>
                    <a:pt x="19" y="24"/>
                  </a:lnTo>
                  <a:lnTo>
                    <a:pt x="0" y="1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3" name=""/>
            <p:cNvSpPr/>
            <p:nvPr/>
          </p:nvSpPr>
          <p:spPr>
            <a:xfrm flipH="1">
              <a:off x="8653320" y="2319120"/>
              <a:ext cx="20880" cy="396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4" name=""/>
            <p:cNvSpPr/>
            <p:nvPr/>
          </p:nvSpPr>
          <p:spPr>
            <a:xfrm>
              <a:off x="8624160" y="2387160"/>
              <a:ext cx="9360" cy="30240"/>
            </a:xfrm>
            <a:custGeom>
              <a:avLst/>
              <a:gdLst/>
              <a:ahLst/>
              <a:rect l="l" t="t" r="r" b="b"/>
              <a:pathLst>
                <a:path w="6" h="19">
                  <a:moveTo>
                    <a:pt x="6" y="0"/>
                  </a:moveTo>
                  <a:lnTo>
                    <a:pt x="0" y="7"/>
                  </a:lnTo>
                  <a:lnTo>
                    <a:pt x="0" y="13"/>
                  </a:lnTo>
                  <a:lnTo>
                    <a:pt x="0" y="1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5" name=""/>
            <p:cNvSpPr/>
            <p:nvPr/>
          </p:nvSpPr>
          <p:spPr>
            <a:xfrm>
              <a:off x="8624160" y="2417400"/>
              <a:ext cx="144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6" name=""/>
            <p:cNvSpPr/>
            <p:nvPr/>
          </p:nvSpPr>
          <p:spPr>
            <a:xfrm>
              <a:off x="8624160" y="2436480"/>
              <a:ext cx="29160" cy="58680"/>
            </a:xfrm>
            <a:custGeom>
              <a:avLst/>
              <a:gdLst/>
              <a:ahLst/>
              <a:rect l="l" t="t" r="r" b="b"/>
              <a:pathLst>
                <a:path w="18" h="37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2" y="18"/>
                  </a:lnTo>
                  <a:lnTo>
                    <a:pt x="12" y="37"/>
                  </a:lnTo>
                  <a:lnTo>
                    <a:pt x="18" y="3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7" name=""/>
            <p:cNvSpPr/>
            <p:nvPr/>
          </p:nvSpPr>
          <p:spPr>
            <a:xfrm>
              <a:off x="8534520" y="2349360"/>
              <a:ext cx="79560" cy="9360"/>
            </a:xfrm>
            <a:custGeom>
              <a:avLst/>
              <a:gdLst/>
              <a:ahLst/>
              <a:rect l="l" t="t" r="r" b="b"/>
              <a:pathLst>
                <a:path w="49" h="6">
                  <a:moveTo>
                    <a:pt x="49" y="0"/>
                  </a:move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12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8" name=""/>
            <p:cNvSpPr/>
            <p:nvPr/>
          </p:nvSpPr>
          <p:spPr>
            <a:xfrm>
              <a:off x="8363520" y="2339640"/>
              <a:ext cx="170640" cy="125640"/>
            </a:xfrm>
            <a:custGeom>
              <a:avLst/>
              <a:gdLst/>
              <a:ahLst/>
              <a:rect l="l" t="t" r="r" b="b"/>
              <a:pathLst>
                <a:path w="105" h="79">
                  <a:moveTo>
                    <a:pt x="105" y="12"/>
                  </a:moveTo>
                  <a:lnTo>
                    <a:pt x="105" y="43"/>
                  </a:lnTo>
                  <a:lnTo>
                    <a:pt x="92" y="55"/>
                  </a:lnTo>
                  <a:lnTo>
                    <a:pt x="92" y="61"/>
                  </a:lnTo>
                  <a:lnTo>
                    <a:pt x="31" y="79"/>
                  </a:lnTo>
                  <a:lnTo>
                    <a:pt x="25" y="79"/>
                  </a:lnTo>
                  <a:lnTo>
                    <a:pt x="13" y="61"/>
                  </a:lnTo>
                  <a:lnTo>
                    <a:pt x="7" y="49"/>
                  </a:lnTo>
                  <a:lnTo>
                    <a:pt x="0" y="43"/>
                  </a:lnTo>
                  <a:lnTo>
                    <a:pt x="7" y="24"/>
                  </a:lnTo>
                  <a:lnTo>
                    <a:pt x="0" y="24"/>
                  </a:lnTo>
                  <a:lnTo>
                    <a:pt x="7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9" name=""/>
            <p:cNvSpPr/>
            <p:nvPr/>
          </p:nvSpPr>
          <p:spPr>
            <a:xfrm>
              <a:off x="8343720" y="2330280"/>
              <a:ext cx="30960" cy="9360"/>
            </a:xfrm>
            <a:custGeom>
              <a:avLst/>
              <a:gdLst/>
              <a:ahLst/>
              <a:rect l="l" t="t" r="r" b="b"/>
              <a:pathLst>
                <a:path w="19" h="6">
                  <a:moveTo>
                    <a:pt x="19" y="6"/>
                  </a:move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0" name=""/>
            <p:cNvSpPr/>
            <p:nvPr/>
          </p:nvSpPr>
          <p:spPr>
            <a:xfrm>
              <a:off x="8343720" y="2330280"/>
              <a:ext cx="3096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9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1" name=""/>
            <p:cNvSpPr/>
            <p:nvPr/>
          </p:nvSpPr>
          <p:spPr>
            <a:xfrm>
              <a:off x="8363520" y="2330280"/>
              <a:ext cx="11160" cy="28440"/>
            </a:xfrm>
            <a:custGeom>
              <a:avLst/>
              <a:gdLst/>
              <a:ahLst/>
              <a:rect l="l" t="t" r="r" b="b"/>
              <a:pathLst>
                <a:path w="7" h="18">
                  <a:moveTo>
                    <a:pt x="7" y="0"/>
                  </a:moveTo>
                  <a:lnTo>
                    <a:pt x="7" y="6"/>
                  </a:lnTo>
                  <a:lnTo>
                    <a:pt x="7" y="18"/>
                  </a:lnTo>
                  <a:lnTo>
                    <a:pt x="0" y="1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2" name=""/>
            <p:cNvSpPr/>
            <p:nvPr/>
          </p:nvSpPr>
          <p:spPr>
            <a:xfrm>
              <a:off x="8363520" y="2358720"/>
              <a:ext cx="1440" cy="97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3" name=""/>
            <p:cNvSpPr/>
            <p:nvPr/>
          </p:nvSpPr>
          <p:spPr>
            <a:xfrm>
              <a:off x="8264160" y="2290320"/>
              <a:ext cx="99000" cy="87480"/>
            </a:xfrm>
            <a:custGeom>
              <a:avLst/>
              <a:gdLst/>
              <a:ahLst/>
              <a:rect l="l" t="t" r="r" b="b"/>
              <a:pathLst>
                <a:path w="61" h="55">
                  <a:moveTo>
                    <a:pt x="61" y="55"/>
                  </a:moveTo>
                  <a:lnTo>
                    <a:pt x="49" y="5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31" y="6"/>
                  </a:lnTo>
                  <a:lnTo>
                    <a:pt x="31" y="0"/>
                  </a:lnTo>
                  <a:lnTo>
                    <a:pt x="25" y="6"/>
                  </a:lnTo>
                  <a:lnTo>
                    <a:pt x="6" y="6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4" name=""/>
            <p:cNvSpPr/>
            <p:nvPr/>
          </p:nvSpPr>
          <p:spPr>
            <a:xfrm>
              <a:off x="8283600" y="2271600"/>
              <a:ext cx="161280" cy="58680"/>
            </a:xfrm>
            <a:custGeom>
              <a:avLst/>
              <a:gdLst/>
              <a:ahLst/>
              <a:rect l="l" t="t" r="r" b="b"/>
              <a:pathLst>
                <a:path w="99" h="37">
                  <a:moveTo>
                    <a:pt x="0" y="0"/>
                  </a:moveTo>
                  <a:lnTo>
                    <a:pt x="31" y="37"/>
                  </a:lnTo>
                  <a:lnTo>
                    <a:pt x="19" y="18"/>
                  </a:lnTo>
                  <a:lnTo>
                    <a:pt x="19" y="12"/>
                  </a:lnTo>
                  <a:lnTo>
                    <a:pt x="13" y="12"/>
                  </a:lnTo>
                  <a:lnTo>
                    <a:pt x="0" y="0"/>
                  </a:lnTo>
                  <a:lnTo>
                    <a:pt x="7" y="0"/>
                  </a:lnTo>
                  <a:lnTo>
                    <a:pt x="31" y="18"/>
                  </a:lnTo>
                  <a:lnTo>
                    <a:pt x="99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5" name=""/>
            <p:cNvSpPr/>
            <p:nvPr/>
          </p:nvSpPr>
          <p:spPr>
            <a:xfrm>
              <a:off x="7744680" y="2465280"/>
              <a:ext cx="659160" cy="341280"/>
            </a:xfrm>
            <a:custGeom>
              <a:avLst/>
              <a:gdLst/>
              <a:ahLst/>
              <a:rect l="l" t="t" r="r" b="b"/>
              <a:pathLst>
                <a:path w="405" h="215">
                  <a:moveTo>
                    <a:pt x="405" y="0"/>
                  </a:moveTo>
                  <a:lnTo>
                    <a:pt x="356" y="25"/>
                  </a:lnTo>
                  <a:lnTo>
                    <a:pt x="356" y="43"/>
                  </a:lnTo>
                  <a:lnTo>
                    <a:pt x="325" y="80"/>
                  </a:lnTo>
                  <a:lnTo>
                    <a:pt x="307" y="99"/>
                  </a:lnTo>
                  <a:lnTo>
                    <a:pt x="288" y="129"/>
                  </a:lnTo>
                  <a:lnTo>
                    <a:pt x="270" y="148"/>
                  </a:lnTo>
                  <a:lnTo>
                    <a:pt x="221" y="197"/>
                  </a:lnTo>
                  <a:lnTo>
                    <a:pt x="196" y="215"/>
                  </a:lnTo>
                  <a:lnTo>
                    <a:pt x="166" y="191"/>
                  </a:lnTo>
                  <a:lnTo>
                    <a:pt x="147" y="203"/>
                  </a:lnTo>
                  <a:lnTo>
                    <a:pt x="123" y="141"/>
                  </a:lnTo>
                  <a:lnTo>
                    <a:pt x="86" y="105"/>
                  </a:lnTo>
                  <a:lnTo>
                    <a:pt x="55" y="129"/>
                  </a:lnTo>
                  <a:lnTo>
                    <a:pt x="37" y="129"/>
                  </a:lnTo>
                  <a:lnTo>
                    <a:pt x="31" y="141"/>
                  </a:lnTo>
                  <a:lnTo>
                    <a:pt x="31" y="148"/>
                  </a:lnTo>
                  <a:lnTo>
                    <a:pt x="19" y="154"/>
                  </a:lnTo>
                  <a:lnTo>
                    <a:pt x="31" y="172"/>
                  </a:lnTo>
                  <a:lnTo>
                    <a:pt x="31" y="184"/>
                  </a:lnTo>
                  <a:lnTo>
                    <a:pt x="6" y="184"/>
                  </a:lnTo>
                  <a:lnTo>
                    <a:pt x="6" y="178"/>
                  </a:lnTo>
                  <a:lnTo>
                    <a:pt x="0" y="178"/>
                  </a:lnTo>
                  <a:lnTo>
                    <a:pt x="0" y="19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6" name=""/>
            <p:cNvSpPr/>
            <p:nvPr/>
          </p:nvSpPr>
          <p:spPr>
            <a:xfrm>
              <a:off x="7696080" y="2768400"/>
              <a:ext cx="48600" cy="9360"/>
            </a:xfrm>
            <a:custGeom>
              <a:avLst/>
              <a:gdLst/>
              <a:ahLst/>
              <a:rect l="l" t="t" r="r" b="b"/>
              <a:pathLst>
                <a:path w="30" h="6">
                  <a:moveTo>
                    <a:pt x="30" y="0"/>
                  </a:moveTo>
                  <a:lnTo>
                    <a:pt x="24" y="0"/>
                  </a:lnTo>
                  <a:lnTo>
                    <a:pt x="12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7" name=""/>
            <p:cNvSpPr/>
            <p:nvPr/>
          </p:nvSpPr>
          <p:spPr>
            <a:xfrm>
              <a:off x="7696080" y="2777760"/>
              <a:ext cx="1440" cy="1116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8" name=""/>
            <p:cNvSpPr/>
            <p:nvPr/>
          </p:nvSpPr>
          <p:spPr>
            <a:xfrm>
              <a:off x="7696080" y="2768400"/>
              <a:ext cx="38880" cy="19080"/>
            </a:xfrm>
            <a:custGeom>
              <a:avLst/>
              <a:gdLst/>
              <a:ahLst/>
              <a:rect l="l" t="t" r="r" b="b"/>
              <a:pathLst>
                <a:path w="24" h="12">
                  <a:moveTo>
                    <a:pt x="0" y="12"/>
                  </a:moveTo>
                  <a:lnTo>
                    <a:pt x="6" y="6"/>
                  </a:lnTo>
                  <a:lnTo>
                    <a:pt x="12" y="0"/>
                  </a:lnTo>
                  <a:lnTo>
                    <a:pt x="24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9" name=""/>
            <p:cNvSpPr/>
            <p:nvPr/>
          </p:nvSpPr>
          <p:spPr>
            <a:xfrm>
              <a:off x="7734960" y="2768400"/>
              <a:ext cx="69480" cy="9360"/>
            </a:xfrm>
            <a:custGeom>
              <a:avLst/>
              <a:gdLst/>
              <a:ahLst/>
              <a:rect l="l" t="t" r="r" b="b"/>
              <a:pathLst>
                <a:path w="43" h="6">
                  <a:moveTo>
                    <a:pt x="0" y="6"/>
                  </a:moveTo>
                  <a:lnTo>
                    <a:pt x="12" y="6"/>
                  </a:lnTo>
                  <a:lnTo>
                    <a:pt x="25" y="0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0" name=""/>
            <p:cNvSpPr/>
            <p:nvPr/>
          </p:nvSpPr>
          <p:spPr>
            <a:xfrm>
              <a:off x="7804800" y="273816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1" name=""/>
            <p:cNvSpPr/>
            <p:nvPr/>
          </p:nvSpPr>
          <p:spPr>
            <a:xfrm>
              <a:off x="7804800" y="2679480"/>
              <a:ext cx="9720" cy="77760"/>
            </a:xfrm>
            <a:custGeom>
              <a:avLst/>
              <a:gdLst/>
              <a:ahLst/>
              <a:rect l="l" t="t" r="r" b="b"/>
              <a:pathLst>
                <a:path w="6" h="49">
                  <a:moveTo>
                    <a:pt x="0" y="37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25"/>
                  </a:lnTo>
                  <a:lnTo>
                    <a:pt x="6" y="4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2" name=""/>
            <p:cNvSpPr/>
            <p:nvPr/>
          </p:nvSpPr>
          <p:spPr>
            <a:xfrm>
              <a:off x="8075520" y="2485800"/>
              <a:ext cx="58320" cy="214200"/>
            </a:xfrm>
            <a:custGeom>
              <a:avLst/>
              <a:gdLst/>
              <a:ahLst/>
              <a:rect l="l" t="t" r="r" b="b"/>
              <a:pathLst>
                <a:path w="36" h="135">
                  <a:moveTo>
                    <a:pt x="12" y="135"/>
                  </a:moveTo>
                  <a:lnTo>
                    <a:pt x="24" y="116"/>
                  </a:lnTo>
                  <a:lnTo>
                    <a:pt x="18" y="110"/>
                  </a:lnTo>
                  <a:lnTo>
                    <a:pt x="30" y="79"/>
                  </a:lnTo>
                  <a:lnTo>
                    <a:pt x="30" y="73"/>
                  </a:lnTo>
                  <a:lnTo>
                    <a:pt x="30" y="67"/>
                  </a:lnTo>
                  <a:lnTo>
                    <a:pt x="36" y="61"/>
                  </a:lnTo>
                  <a:lnTo>
                    <a:pt x="30" y="36"/>
                  </a:lnTo>
                  <a:lnTo>
                    <a:pt x="12" y="3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3" name=""/>
            <p:cNvSpPr/>
            <p:nvPr/>
          </p:nvSpPr>
          <p:spPr>
            <a:xfrm>
              <a:off x="8075520" y="2476080"/>
              <a:ext cx="1440" cy="1116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4" name=""/>
            <p:cNvSpPr/>
            <p:nvPr/>
          </p:nvSpPr>
          <p:spPr>
            <a:xfrm>
              <a:off x="8053920" y="2455560"/>
              <a:ext cx="21240" cy="2052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13" y="13"/>
                  </a:move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5" name=""/>
            <p:cNvSpPr/>
            <p:nvPr/>
          </p:nvSpPr>
          <p:spPr>
            <a:xfrm>
              <a:off x="8044560" y="2408040"/>
              <a:ext cx="330120" cy="349200"/>
            </a:xfrm>
            <a:custGeom>
              <a:avLst/>
              <a:gdLst/>
              <a:ahLst/>
              <a:rect l="l" t="t" r="r" b="b"/>
              <a:pathLst>
                <a:path w="203" h="220">
                  <a:moveTo>
                    <a:pt x="0" y="0"/>
                  </a:moveTo>
                  <a:lnTo>
                    <a:pt x="6" y="30"/>
                  </a:lnTo>
                  <a:lnTo>
                    <a:pt x="68" y="36"/>
                  </a:lnTo>
                  <a:lnTo>
                    <a:pt x="74" y="43"/>
                  </a:lnTo>
                  <a:lnTo>
                    <a:pt x="129" y="55"/>
                  </a:lnTo>
                  <a:lnTo>
                    <a:pt x="160" y="49"/>
                  </a:lnTo>
                  <a:lnTo>
                    <a:pt x="166" y="49"/>
                  </a:lnTo>
                  <a:lnTo>
                    <a:pt x="172" y="61"/>
                  </a:lnTo>
                  <a:lnTo>
                    <a:pt x="166" y="61"/>
                  </a:lnTo>
                  <a:lnTo>
                    <a:pt x="184" y="79"/>
                  </a:lnTo>
                  <a:lnTo>
                    <a:pt x="196" y="85"/>
                  </a:lnTo>
                  <a:lnTo>
                    <a:pt x="203" y="98"/>
                  </a:lnTo>
                  <a:lnTo>
                    <a:pt x="196" y="104"/>
                  </a:lnTo>
                  <a:lnTo>
                    <a:pt x="178" y="122"/>
                  </a:lnTo>
                  <a:lnTo>
                    <a:pt x="135" y="147"/>
                  </a:lnTo>
                  <a:lnTo>
                    <a:pt x="111" y="159"/>
                  </a:lnTo>
                  <a:lnTo>
                    <a:pt x="104" y="165"/>
                  </a:lnTo>
                  <a:lnTo>
                    <a:pt x="80" y="177"/>
                  </a:lnTo>
                  <a:lnTo>
                    <a:pt x="80" y="190"/>
                  </a:lnTo>
                  <a:lnTo>
                    <a:pt x="68" y="190"/>
                  </a:lnTo>
                  <a:lnTo>
                    <a:pt x="111" y="208"/>
                  </a:lnTo>
                  <a:lnTo>
                    <a:pt x="123" y="220"/>
                  </a:lnTo>
                  <a:lnTo>
                    <a:pt x="129" y="220"/>
                  </a:lnTo>
                  <a:lnTo>
                    <a:pt x="123" y="202"/>
                  </a:lnTo>
                  <a:lnTo>
                    <a:pt x="135" y="196"/>
                  </a:lnTo>
                  <a:lnTo>
                    <a:pt x="123" y="190"/>
                  </a:lnTo>
                  <a:lnTo>
                    <a:pt x="111" y="184"/>
                  </a:lnTo>
                  <a:lnTo>
                    <a:pt x="55" y="171"/>
                  </a:lnTo>
                  <a:lnTo>
                    <a:pt x="49" y="171"/>
                  </a:lnTo>
                  <a:lnTo>
                    <a:pt x="43" y="159"/>
                  </a:lnTo>
                  <a:lnTo>
                    <a:pt x="31" y="16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6" name=""/>
            <p:cNvSpPr/>
            <p:nvPr/>
          </p:nvSpPr>
          <p:spPr>
            <a:xfrm flipV="1">
              <a:off x="8133840" y="2669400"/>
              <a:ext cx="11160" cy="97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7" name=""/>
            <p:cNvSpPr/>
            <p:nvPr/>
          </p:nvSpPr>
          <p:spPr>
            <a:xfrm flipV="1">
              <a:off x="8314560" y="2476080"/>
              <a:ext cx="99000" cy="28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8" name=""/>
            <p:cNvSpPr/>
            <p:nvPr/>
          </p:nvSpPr>
          <p:spPr>
            <a:xfrm>
              <a:off x="8363520" y="2553840"/>
              <a:ext cx="219600" cy="57240"/>
            </a:xfrm>
            <a:custGeom>
              <a:avLst/>
              <a:gdLst/>
              <a:ahLst/>
              <a:rect l="l" t="t" r="r" b="b"/>
              <a:pathLst>
                <a:path w="135" h="36">
                  <a:moveTo>
                    <a:pt x="0" y="0"/>
                  </a:moveTo>
                  <a:lnTo>
                    <a:pt x="68" y="6"/>
                  </a:lnTo>
                  <a:lnTo>
                    <a:pt x="74" y="6"/>
                  </a:lnTo>
                  <a:lnTo>
                    <a:pt x="99" y="12"/>
                  </a:lnTo>
                  <a:lnTo>
                    <a:pt x="123" y="36"/>
                  </a:lnTo>
                  <a:lnTo>
                    <a:pt x="135" y="30"/>
                  </a:lnTo>
                  <a:lnTo>
                    <a:pt x="129" y="36"/>
                  </a:lnTo>
                  <a:lnTo>
                    <a:pt x="123" y="3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9" name=""/>
            <p:cNvSpPr/>
            <p:nvPr/>
          </p:nvSpPr>
          <p:spPr>
            <a:xfrm>
              <a:off x="8573400" y="2601720"/>
              <a:ext cx="89280" cy="30240"/>
            </a:xfrm>
            <a:custGeom>
              <a:avLst/>
              <a:gdLst/>
              <a:ahLst/>
              <a:rect l="l" t="t" r="r" b="b"/>
              <a:pathLst>
                <a:path w="55" h="19">
                  <a:moveTo>
                    <a:pt x="0" y="6"/>
                  </a:moveTo>
                  <a:lnTo>
                    <a:pt x="6" y="0"/>
                  </a:lnTo>
                  <a:lnTo>
                    <a:pt x="49" y="0"/>
                  </a:lnTo>
                  <a:lnTo>
                    <a:pt x="55" y="13"/>
                  </a:lnTo>
                  <a:lnTo>
                    <a:pt x="49" y="19"/>
                  </a:lnTo>
                  <a:lnTo>
                    <a:pt x="37" y="1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0" name=""/>
            <p:cNvSpPr/>
            <p:nvPr/>
          </p:nvSpPr>
          <p:spPr>
            <a:xfrm>
              <a:off x="8553960" y="2622240"/>
              <a:ext cx="79560" cy="19080"/>
            </a:xfrm>
            <a:custGeom>
              <a:avLst/>
              <a:gdLst/>
              <a:ahLst/>
              <a:rect l="l" t="t" r="r" b="b"/>
              <a:pathLst>
                <a:path w="49" h="12">
                  <a:moveTo>
                    <a:pt x="49" y="6"/>
                  </a:moveTo>
                  <a:lnTo>
                    <a:pt x="18" y="6"/>
                  </a:lnTo>
                  <a:lnTo>
                    <a:pt x="18" y="0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1" name=""/>
            <p:cNvSpPr/>
            <p:nvPr/>
          </p:nvSpPr>
          <p:spPr>
            <a:xfrm>
              <a:off x="8353800" y="2611080"/>
              <a:ext cx="209520" cy="108000"/>
            </a:xfrm>
            <a:custGeom>
              <a:avLst/>
              <a:gdLst/>
              <a:ahLst/>
              <a:rect l="l" t="t" r="r" b="b"/>
              <a:pathLst>
                <a:path w="129" h="68">
                  <a:moveTo>
                    <a:pt x="129" y="0"/>
                  </a:moveTo>
                  <a:lnTo>
                    <a:pt x="117" y="19"/>
                  </a:lnTo>
                  <a:lnTo>
                    <a:pt x="123" y="31"/>
                  </a:lnTo>
                  <a:lnTo>
                    <a:pt x="111" y="25"/>
                  </a:lnTo>
                  <a:lnTo>
                    <a:pt x="105" y="31"/>
                  </a:lnTo>
                  <a:lnTo>
                    <a:pt x="92" y="31"/>
                  </a:lnTo>
                  <a:lnTo>
                    <a:pt x="56" y="43"/>
                  </a:lnTo>
                  <a:lnTo>
                    <a:pt x="43" y="37"/>
                  </a:lnTo>
                  <a:lnTo>
                    <a:pt x="43" y="31"/>
                  </a:lnTo>
                  <a:lnTo>
                    <a:pt x="49" y="49"/>
                  </a:lnTo>
                  <a:lnTo>
                    <a:pt x="105" y="31"/>
                  </a:lnTo>
                  <a:lnTo>
                    <a:pt x="62" y="56"/>
                  </a:lnTo>
                  <a:lnTo>
                    <a:pt x="56" y="49"/>
                  </a:lnTo>
                  <a:lnTo>
                    <a:pt x="25" y="49"/>
                  </a:lnTo>
                  <a:lnTo>
                    <a:pt x="13" y="37"/>
                  </a:lnTo>
                  <a:lnTo>
                    <a:pt x="0" y="49"/>
                  </a:lnTo>
                  <a:lnTo>
                    <a:pt x="6" y="56"/>
                  </a:lnTo>
                  <a:lnTo>
                    <a:pt x="6" y="62"/>
                  </a:lnTo>
                  <a:lnTo>
                    <a:pt x="0" y="62"/>
                  </a:lnTo>
                  <a:lnTo>
                    <a:pt x="13" y="68"/>
                  </a:lnTo>
                  <a:lnTo>
                    <a:pt x="49" y="62"/>
                  </a:lnTo>
                  <a:lnTo>
                    <a:pt x="56" y="4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2" name=""/>
            <p:cNvSpPr/>
            <p:nvPr/>
          </p:nvSpPr>
          <p:spPr>
            <a:xfrm>
              <a:off x="8324280" y="2660400"/>
              <a:ext cx="89640" cy="49320"/>
            </a:xfrm>
            <a:custGeom>
              <a:avLst/>
              <a:gdLst/>
              <a:ahLst/>
              <a:rect l="l" t="t" r="r" b="b"/>
              <a:pathLst>
                <a:path w="55" h="31">
                  <a:moveTo>
                    <a:pt x="18" y="31"/>
                  </a:moveTo>
                  <a:lnTo>
                    <a:pt x="0" y="6"/>
                  </a:lnTo>
                  <a:lnTo>
                    <a:pt x="55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3" name=""/>
            <p:cNvSpPr/>
            <p:nvPr/>
          </p:nvSpPr>
          <p:spPr>
            <a:xfrm>
              <a:off x="8413920" y="265068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4" name=""/>
            <p:cNvSpPr/>
            <p:nvPr/>
          </p:nvSpPr>
          <p:spPr>
            <a:xfrm>
              <a:off x="8423640" y="2631960"/>
              <a:ext cx="9720" cy="1872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0" y="12"/>
                  </a:moveTo>
                  <a:lnTo>
                    <a:pt x="0" y="6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5" name=""/>
            <p:cNvSpPr/>
            <p:nvPr/>
          </p:nvSpPr>
          <p:spPr>
            <a:xfrm>
              <a:off x="8363520" y="2563560"/>
              <a:ext cx="110520" cy="96840"/>
            </a:xfrm>
            <a:custGeom>
              <a:avLst/>
              <a:gdLst/>
              <a:ahLst/>
              <a:rect l="l" t="t" r="r" b="b"/>
              <a:pathLst>
                <a:path w="68" h="61">
                  <a:moveTo>
                    <a:pt x="43" y="43"/>
                  </a:moveTo>
                  <a:lnTo>
                    <a:pt x="43" y="30"/>
                  </a:lnTo>
                  <a:lnTo>
                    <a:pt x="56" y="18"/>
                  </a:lnTo>
                  <a:lnTo>
                    <a:pt x="43" y="18"/>
                  </a:lnTo>
                  <a:lnTo>
                    <a:pt x="37" y="30"/>
                  </a:lnTo>
                  <a:lnTo>
                    <a:pt x="31" y="43"/>
                  </a:lnTo>
                  <a:lnTo>
                    <a:pt x="31" y="49"/>
                  </a:lnTo>
                  <a:lnTo>
                    <a:pt x="31" y="55"/>
                  </a:lnTo>
                  <a:lnTo>
                    <a:pt x="50" y="43"/>
                  </a:lnTo>
                  <a:lnTo>
                    <a:pt x="43" y="30"/>
                  </a:lnTo>
                  <a:lnTo>
                    <a:pt x="56" y="18"/>
                  </a:lnTo>
                  <a:lnTo>
                    <a:pt x="56" y="12"/>
                  </a:lnTo>
                  <a:lnTo>
                    <a:pt x="68" y="6"/>
                  </a:lnTo>
                  <a:lnTo>
                    <a:pt x="68" y="0"/>
                  </a:lnTo>
                  <a:lnTo>
                    <a:pt x="68" y="6"/>
                  </a:lnTo>
                  <a:lnTo>
                    <a:pt x="56" y="12"/>
                  </a:lnTo>
                  <a:lnTo>
                    <a:pt x="56" y="30"/>
                  </a:lnTo>
                  <a:lnTo>
                    <a:pt x="43" y="55"/>
                  </a:lnTo>
                  <a:lnTo>
                    <a:pt x="37" y="61"/>
                  </a:lnTo>
                  <a:lnTo>
                    <a:pt x="0" y="6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6" name=""/>
            <p:cNvSpPr/>
            <p:nvPr/>
          </p:nvSpPr>
          <p:spPr>
            <a:xfrm>
              <a:off x="8314560" y="2660400"/>
              <a:ext cx="144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12"/>
                  </a:move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7" name=""/>
            <p:cNvSpPr/>
            <p:nvPr/>
          </p:nvSpPr>
          <p:spPr>
            <a:xfrm>
              <a:off x="8314560" y="266040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6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8" name=""/>
            <p:cNvSpPr/>
            <p:nvPr/>
          </p:nvSpPr>
          <p:spPr>
            <a:xfrm>
              <a:off x="8314560" y="266040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9" name=""/>
            <p:cNvSpPr/>
            <p:nvPr/>
          </p:nvSpPr>
          <p:spPr>
            <a:xfrm>
              <a:off x="8374680" y="2008080"/>
              <a:ext cx="437760" cy="322200"/>
            </a:xfrm>
            <a:custGeom>
              <a:avLst/>
              <a:gdLst/>
              <a:ahLst/>
              <a:rect l="l" t="t" r="r" b="b"/>
              <a:pathLst>
                <a:path w="269" h="203">
                  <a:moveTo>
                    <a:pt x="0" y="0"/>
                  </a:moveTo>
                  <a:lnTo>
                    <a:pt x="18" y="141"/>
                  </a:lnTo>
                  <a:lnTo>
                    <a:pt x="49" y="172"/>
                  </a:lnTo>
                  <a:lnTo>
                    <a:pt x="49" y="190"/>
                  </a:lnTo>
                  <a:lnTo>
                    <a:pt x="55" y="190"/>
                  </a:lnTo>
                  <a:lnTo>
                    <a:pt x="61" y="196"/>
                  </a:lnTo>
                  <a:lnTo>
                    <a:pt x="67" y="190"/>
                  </a:lnTo>
                  <a:lnTo>
                    <a:pt x="85" y="203"/>
                  </a:lnTo>
                  <a:lnTo>
                    <a:pt x="135" y="190"/>
                  </a:lnTo>
                  <a:lnTo>
                    <a:pt x="141" y="190"/>
                  </a:lnTo>
                  <a:lnTo>
                    <a:pt x="153" y="178"/>
                  </a:lnTo>
                  <a:lnTo>
                    <a:pt x="165" y="178"/>
                  </a:lnTo>
                  <a:lnTo>
                    <a:pt x="171" y="172"/>
                  </a:lnTo>
                  <a:lnTo>
                    <a:pt x="196" y="172"/>
                  </a:lnTo>
                  <a:lnTo>
                    <a:pt x="220" y="166"/>
                  </a:lnTo>
                  <a:lnTo>
                    <a:pt x="227" y="166"/>
                  </a:lnTo>
                  <a:lnTo>
                    <a:pt x="214" y="172"/>
                  </a:lnTo>
                  <a:lnTo>
                    <a:pt x="214" y="178"/>
                  </a:lnTo>
                  <a:lnTo>
                    <a:pt x="227" y="166"/>
                  </a:lnTo>
                  <a:lnTo>
                    <a:pt x="233" y="172"/>
                  </a:lnTo>
                  <a:lnTo>
                    <a:pt x="269" y="17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0" name=""/>
            <p:cNvSpPr/>
            <p:nvPr/>
          </p:nvSpPr>
          <p:spPr>
            <a:xfrm>
              <a:off x="8812800" y="2290320"/>
              <a:ext cx="40320" cy="19080"/>
            </a:xfrm>
            <a:custGeom>
              <a:avLst/>
              <a:gdLst/>
              <a:ahLst/>
              <a:rect l="l" t="t" r="r" b="b"/>
              <a:pathLst>
                <a:path w="25" h="12">
                  <a:moveTo>
                    <a:pt x="0" y="0"/>
                  </a:moveTo>
                  <a:lnTo>
                    <a:pt x="7" y="0"/>
                  </a:lnTo>
                  <a:lnTo>
                    <a:pt x="13" y="6"/>
                  </a:lnTo>
                  <a:lnTo>
                    <a:pt x="25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1" name=""/>
            <p:cNvSpPr/>
            <p:nvPr/>
          </p:nvSpPr>
          <p:spPr>
            <a:xfrm>
              <a:off x="8853480" y="2300040"/>
              <a:ext cx="19440" cy="936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0" y="6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2" name=""/>
            <p:cNvSpPr/>
            <p:nvPr/>
          </p:nvSpPr>
          <p:spPr>
            <a:xfrm flipV="1">
              <a:off x="8872920" y="2271240"/>
              <a:ext cx="9720" cy="2844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3" name=""/>
            <p:cNvSpPr/>
            <p:nvPr/>
          </p:nvSpPr>
          <p:spPr>
            <a:xfrm>
              <a:off x="8374680" y="2017440"/>
              <a:ext cx="219600" cy="312840"/>
            </a:xfrm>
            <a:custGeom>
              <a:avLst/>
              <a:gdLst/>
              <a:ahLst/>
              <a:rect l="l" t="t" r="r" b="b"/>
              <a:pathLst>
                <a:path w="135" h="197">
                  <a:moveTo>
                    <a:pt x="135" y="184"/>
                  </a:moveTo>
                  <a:lnTo>
                    <a:pt x="85" y="197"/>
                  </a:lnTo>
                  <a:lnTo>
                    <a:pt x="67" y="190"/>
                  </a:lnTo>
                  <a:lnTo>
                    <a:pt x="55" y="190"/>
                  </a:lnTo>
                  <a:lnTo>
                    <a:pt x="55" y="184"/>
                  </a:lnTo>
                  <a:lnTo>
                    <a:pt x="49" y="184"/>
                  </a:lnTo>
                  <a:lnTo>
                    <a:pt x="43" y="166"/>
                  </a:lnTo>
                  <a:lnTo>
                    <a:pt x="18" y="135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4" name=""/>
            <p:cNvSpPr/>
            <p:nvPr/>
          </p:nvSpPr>
          <p:spPr>
            <a:xfrm>
              <a:off x="8773560" y="2026800"/>
              <a:ext cx="159480" cy="195480"/>
            </a:xfrm>
            <a:custGeom>
              <a:avLst/>
              <a:gdLst/>
              <a:ahLst/>
              <a:rect l="l" t="t" r="r" b="b"/>
              <a:pathLst>
                <a:path w="98" h="123">
                  <a:moveTo>
                    <a:pt x="0" y="0"/>
                  </a:moveTo>
                  <a:lnTo>
                    <a:pt x="37" y="86"/>
                  </a:lnTo>
                  <a:lnTo>
                    <a:pt x="98" y="12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5" name=""/>
            <p:cNvSpPr/>
            <p:nvPr/>
          </p:nvSpPr>
          <p:spPr>
            <a:xfrm>
              <a:off x="8773560" y="2017440"/>
              <a:ext cx="159480" cy="204840"/>
            </a:xfrm>
            <a:custGeom>
              <a:avLst/>
              <a:gdLst/>
              <a:ahLst/>
              <a:rect l="l" t="t" r="r" b="b"/>
              <a:pathLst>
                <a:path w="98" h="129">
                  <a:moveTo>
                    <a:pt x="98" y="129"/>
                  </a:moveTo>
                  <a:lnTo>
                    <a:pt x="37" y="9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6" name=""/>
            <p:cNvSpPr/>
            <p:nvPr/>
          </p:nvSpPr>
          <p:spPr>
            <a:xfrm>
              <a:off x="8923320" y="2261880"/>
              <a:ext cx="19440" cy="47520"/>
            </a:xfrm>
            <a:custGeom>
              <a:avLst/>
              <a:gdLst/>
              <a:ahLst/>
              <a:rect l="l" t="t" r="r" b="b"/>
              <a:pathLst>
                <a:path w="12" h="30">
                  <a:moveTo>
                    <a:pt x="6" y="0"/>
                  </a:moveTo>
                  <a:lnTo>
                    <a:pt x="0" y="12"/>
                  </a:lnTo>
                  <a:lnTo>
                    <a:pt x="12" y="3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7" name=""/>
            <p:cNvSpPr/>
            <p:nvPr/>
          </p:nvSpPr>
          <p:spPr>
            <a:xfrm flipH="1">
              <a:off x="8933040" y="2241360"/>
              <a:ext cx="19440" cy="111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8" name=""/>
            <p:cNvSpPr/>
            <p:nvPr/>
          </p:nvSpPr>
          <p:spPr>
            <a:xfrm>
              <a:off x="8244360" y="2757240"/>
              <a:ext cx="38880" cy="20520"/>
            </a:xfrm>
            <a:custGeom>
              <a:avLst/>
              <a:gdLst/>
              <a:ahLst/>
              <a:rect l="l" t="t" r="r" b="b"/>
              <a:pathLst>
                <a:path w="24" h="13">
                  <a:moveTo>
                    <a:pt x="0" y="0"/>
                  </a:moveTo>
                  <a:lnTo>
                    <a:pt x="0" y="7"/>
                  </a:lnTo>
                  <a:lnTo>
                    <a:pt x="24" y="1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9" name=""/>
            <p:cNvSpPr/>
            <p:nvPr/>
          </p:nvSpPr>
          <p:spPr>
            <a:xfrm>
              <a:off x="8283600" y="2777760"/>
              <a:ext cx="60120" cy="9720"/>
            </a:xfrm>
            <a:custGeom>
              <a:avLst/>
              <a:gdLst/>
              <a:ahLst/>
              <a:rect l="l" t="t" r="r" b="b"/>
              <a:pathLst>
                <a:path w="37" h="6">
                  <a:moveTo>
                    <a:pt x="0" y="0"/>
                  </a:moveTo>
                  <a:lnTo>
                    <a:pt x="7" y="0"/>
                  </a:lnTo>
                  <a:lnTo>
                    <a:pt x="19" y="6"/>
                  </a:lnTo>
                  <a:lnTo>
                    <a:pt x="37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0" name=""/>
            <p:cNvSpPr/>
            <p:nvPr/>
          </p:nvSpPr>
          <p:spPr>
            <a:xfrm>
              <a:off x="8343720" y="278748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0" y="0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6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1" name=""/>
            <p:cNvSpPr/>
            <p:nvPr/>
          </p:nvSpPr>
          <p:spPr>
            <a:xfrm>
              <a:off x="8343720" y="2777760"/>
              <a:ext cx="50400" cy="47880"/>
            </a:xfrm>
            <a:custGeom>
              <a:avLst/>
              <a:gdLst/>
              <a:ahLst/>
              <a:rect l="l" t="t" r="r" b="b"/>
              <a:pathLst>
                <a:path w="31" h="30">
                  <a:moveTo>
                    <a:pt x="6" y="18"/>
                  </a:moveTo>
                  <a:lnTo>
                    <a:pt x="12" y="30"/>
                  </a:lnTo>
                  <a:lnTo>
                    <a:pt x="19" y="30"/>
                  </a:lnTo>
                  <a:lnTo>
                    <a:pt x="19" y="18"/>
                  </a:lnTo>
                  <a:lnTo>
                    <a:pt x="31" y="6"/>
                  </a:lnTo>
                  <a:lnTo>
                    <a:pt x="25" y="6"/>
                  </a:lnTo>
                  <a:lnTo>
                    <a:pt x="19" y="0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2" name=""/>
            <p:cNvSpPr/>
            <p:nvPr/>
          </p:nvSpPr>
          <p:spPr>
            <a:xfrm>
              <a:off x="8384400" y="2719080"/>
              <a:ext cx="140040" cy="96840"/>
            </a:xfrm>
            <a:custGeom>
              <a:avLst/>
              <a:gdLst/>
              <a:ahLst/>
              <a:rect l="l" t="t" r="r" b="b"/>
              <a:pathLst>
                <a:path w="86" h="61">
                  <a:moveTo>
                    <a:pt x="6" y="43"/>
                  </a:moveTo>
                  <a:lnTo>
                    <a:pt x="6" y="37"/>
                  </a:lnTo>
                  <a:lnTo>
                    <a:pt x="61" y="6"/>
                  </a:lnTo>
                  <a:lnTo>
                    <a:pt x="73" y="6"/>
                  </a:lnTo>
                  <a:lnTo>
                    <a:pt x="73" y="0"/>
                  </a:lnTo>
                  <a:lnTo>
                    <a:pt x="73" y="6"/>
                  </a:lnTo>
                  <a:lnTo>
                    <a:pt x="86" y="0"/>
                  </a:lnTo>
                  <a:lnTo>
                    <a:pt x="73" y="6"/>
                  </a:lnTo>
                  <a:lnTo>
                    <a:pt x="61" y="6"/>
                  </a:lnTo>
                  <a:lnTo>
                    <a:pt x="12" y="37"/>
                  </a:lnTo>
                  <a:lnTo>
                    <a:pt x="12" y="43"/>
                  </a:lnTo>
                  <a:lnTo>
                    <a:pt x="6" y="49"/>
                  </a:lnTo>
                  <a:lnTo>
                    <a:pt x="12" y="55"/>
                  </a:lnTo>
                  <a:lnTo>
                    <a:pt x="0" y="61"/>
                  </a:lnTo>
                  <a:lnTo>
                    <a:pt x="12" y="55"/>
                  </a:lnTo>
                  <a:lnTo>
                    <a:pt x="6" y="43"/>
                  </a:lnTo>
                  <a:close/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3" name=""/>
            <p:cNvSpPr/>
            <p:nvPr/>
          </p:nvSpPr>
          <p:spPr>
            <a:xfrm>
              <a:off x="8384400" y="2719080"/>
              <a:ext cx="140040" cy="96840"/>
            </a:xfrm>
            <a:custGeom>
              <a:avLst/>
              <a:gdLst/>
              <a:ahLst/>
              <a:rect l="l" t="t" r="r" b="b"/>
              <a:pathLst>
                <a:path w="86" h="61">
                  <a:moveTo>
                    <a:pt x="6" y="43"/>
                  </a:moveTo>
                  <a:lnTo>
                    <a:pt x="6" y="37"/>
                  </a:lnTo>
                  <a:lnTo>
                    <a:pt x="61" y="6"/>
                  </a:lnTo>
                  <a:lnTo>
                    <a:pt x="73" y="6"/>
                  </a:lnTo>
                  <a:lnTo>
                    <a:pt x="73" y="0"/>
                  </a:lnTo>
                  <a:lnTo>
                    <a:pt x="73" y="6"/>
                  </a:lnTo>
                  <a:lnTo>
                    <a:pt x="86" y="0"/>
                  </a:lnTo>
                  <a:lnTo>
                    <a:pt x="73" y="6"/>
                  </a:lnTo>
                  <a:lnTo>
                    <a:pt x="61" y="6"/>
                  </a:lnTo>
                  <a:lnTo>
                    <a:pt x="12" y="37"/>
                  </a:lnTo>
                  <a:lnTo>
                    <a:pt x="12" y="43"/>
                  </a:lnTo>
                  <a:lnTo>
                    <a:pt x="6" y="49"/>
                  </a:lnTo>
                  <a:lnTo>
                    <a:pt x="12" y="55"/>
                  </a:lnTo>
                  <a:lnTo>
                    <a:pt x="0" y="61"/>
                  </a:lnTo>
                  <a:lnTo>
                    <a:pt x="12" y="55"/>
                  </a:lnTo>
                  <a:lnTo>
                    <a:pt x="6" y="4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4" name=""/>
            <p:cNvSpPr/>
            <p:nvPr/>
          </p:nvSpPr>
          <p:spPr>
            <a:xfrm>
              <a:off x="8394480" y="2757240"/>
              <a:ext cx="50400" cy="493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0" y="19"/>
                  </a:moveTo>
                  <a:lnTo>
                    <a:pt x="6" y="31"/>
                  </a:lnTo>
                  <a:lnTo>
                    <a:pt x="24" y="25"/>
                  </a:lnTo>
                  <a:lnTo>
                    <a:pt x="24" y="13"/>
                  </a:lnTo>
                  <a:lnTo>
                    <a:pt x="31" y="7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5" name=""/>
            <p:cNvSpPr/>
            <p:nvPr/>
          </p:nvSpPr>
          <p:spPr>
            <a:xfrm>
              <a:off x="8534520" y="2660400"/>
              <a:ext cx="19440" cy="3960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12" y="0"/>
                  </a:moveTo>
                  <a:lnTo>
                    <a:pt x="6" y="6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6" y="25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6" name=""/>
            <p:cNvSpPr/>
            <p:nvPr/>
          </p:nvSpPr>
          <p:spPr>
            <a:xfrm>
              <a:off x="8534520" y="2660400"/>
              <a:ext cx="19440" cy="3960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12" y="0"/>
                  </a:moveTo>
                  <a:lnTo>
                    <a:pt x="6" y="6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6" y="25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7" name=""/>
            <p:cNvSpPr/>
            <p:nvPr/>
          </p:nvSpPr>
          <p:spPr>
            <a:xfrm>
              <a:off x="8553960" y="2660400"/>
              <a:ext cx="29160" cy="39600"/>
            </a:xfrm>
            <a:custGeom>
              <a:avLst/>
              <a:gdLst/>
              <a:ahLst/>
              <a:rect l="l" t="t" r="r" b="b"/>
              <a:pathLst>
                <a:path w="18" h="25">
                  <a:moveTo>
                    <a:pt x="18" y="25"/>
                  </a:moveTo>
                  <a:lnTo>
                    <a:pt x="12" y="12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8" name=""/>
            <p:cNvSpPr/>
            <p:nvPr/>
          </p:nvSpPr>
          <p:spPr>
            <a:xfrm>
              <a:off x="8433720" y="2709720"/>
              <a:ext cx="149400" cy="77760"/>
            </a:xfrm>
            <a:custGeom>
              <a:avLst/>
              <a:gdLst/>
              <a:ahLst/>
              <a:rect l="l" t="t" r="r" b="b"/>
              <a:pathLst>
                <a:path w="92" h="49">
                  <a:moveTo>
                    <a:pt x="92" y="0"/>
                  </a:moveTo>
                  <a:lnTo>
                    <a:pt x="80" y="0"/>
                  </a:lnTo>
                  <a:lnTo>
                    <a:pt x="62" y="6"/>
                  </a:lnTo>
                  <a:lnTo>
                    <a:pt x="56" y="12"/>
                  </a:lnTo>
                  <a:lnTo>
                    <a:pt x="49" y="43"/>
                  </a:lnTo>
                  <a:lnTo>
                    <a:pt x="43" y="43"/>
                  </a:lnTo>
                  <a:lnTo>
                    <a:pt x="37" y="37"/>
                  </a:lnTo>
                  <a:lnTo>
                    <a:pt x="37" y="43"/>
                  </a:lnTo>
                  <a:lnTo>
                    <a:pt x="7" y="49"/>
                  </a:lnTo>
                  <a:lnTo>
                    <a:pt x="0" y="49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9" name=""/>
            <p:cNvSpPr/>
            <p:nvPr/>
          </p:nvSpPr>
          <p:spPr>
            <a:xfrm>
              <a:off x="8524800" y="2660400"/>
              <a:ext cx="29160" cy="1440"/>
            </a:xfrm>
            <a:custGeom>
              <a:avLst/>
              <a:gdLst/>
              <a:ahLst/>
              <a:rect l="l" t="t" r="r" b="b"/>
              <a:pathLst>
                <a:path w="18" h="0">
                  <a:moveTo>
                    <a:pt x="0" y="0"/>
                  </a:moveTo>
                  <a:lnTo>
                    <a:pt x="12" y="0"/>
                  </a:lnTo>
                  <a:lnTo>
                    <a:pt x="18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0" name=""/>
            <p:cNvSpPr/>
            <p:nvPr/>
          </p:nvSpPr>
          <p:spPr>
            <a:xfrm>
              <a:off x="8553960" y="2611080"/>
              <a:ext cx="1440" cy="1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1" name=""/>
            <p:cNvSpPr/>
            <p:nvPr/>
          </p:nvSpPr>
          <p:spPr>
            <a:xfrm>
              <a:off x="8624160" y="262224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2" name=""/>
            <p:cNvSpPr/>
            <p:nvPr/>
          </p:nvSpPr>
          <p:spPr>
            <a:xfrm>
              <a:off x="8633520" y="2622240"/>
              <a:ext cx="1440" cy="97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3" name=""/>
            <p:cNvSpPr/>
            <p:nvPr/>
          </p:nvSpPr>
          <p:spPr>
            <a:xfrm>
              <a:off x="8662680" y="2592000"/>
              <a:ext cx="30960" cy="19080"/>
            </a:xfrm>
            <a:custGeom>
              <a:avLst/>
              <a:gdLst/>
              <a:ahLst/>
              <a:rect l="l" t="t" r="r" b="b"/>
              <a:pathLst>
                <a:path w="19" h="12">
                  <a:moveTo>
                    <a:pt x="13" y="12"/>
                  </a:moveTo>
                  <a:lnTo>
                    <a:pt x="13" y="6"/>
                  </a:lnTo>
                  <a:lnTo>
                    <a:pt x="7" y="6"/>
                  </a:lnTo>
                  <a:lnTo>
                    <a:pt x="13" y="6"/>
                  </a:lnTo>
                  <a:lnTo>
                    <a:pt x="19" y="0"/>
                  </a:lnTo>
                  <a:lnTo>
                    <a:pt x="7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4" name=""/>
            <p:cNvSpPr/>
            <p:nvPr/>
          </p:nvSpPr>
          <p:spPr>
            <a:xfrm>
              <a:off x="8662680" y="2601720"/>
              <a:ext cx="11160" cy="144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5" name=""/>
            <p:cNvSpPr/>
            <p:nvPr/>
          </p:nvSpPr>
          <p:spPr>
            <a:xfrm>
              <a:off x="8674200" y="2601720"/>
              <a:ext cx="1800" cy="1116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6" name=""/>
            <p:cNvSpPr/>
            <p:nvPr/>
          </p:nvSpPr>
          <p:spPr>
            <a:xfrm>
              <a:off x="8633520" y="2611080"/>
              <a:ext cx="40320" cy="88920"/>
            </a:xfrm>
            <a:custGeom>
              <a:avLst/>
              <a:gdLst/>
              <a:ahLst/>
              <a:rect l="l" t="t" r="r" b="b"/>
              <a:pathLst>
                <a:path w="25" h="56">
                  <a:moveTo>
                    <a:pt x="25" y="0"/>
                  </a:moveTo>
                  <a:lnTo>
                    <a:pt x="18" y="7"/>
                  </a:lnTo>
                  <a:lnTo>
                    <a:pt x="0" y="56"/>
                  </a:lnTo>
                  <a:lnTo>
                    <a:pt x="6" y="49"/>
                  </a:lnTo>
                  <a:lnTo>
                    <a:pt x="6" y="43"/>
                  </a:lnTo>
                  <a:lnTo>
                    <a:pt x="18" y="37"/>
                  </a:lnTo>
                  <a:lnTo>
                    <a:pt x="25" y="13"/>
                  </a:lnTo>
                  <a:lnTo>
                    <a:pt x="18" y="13"/>
                  </a:lnTo>
                  <a:lnTo>
                    <a:pt x="12" y="1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7" name=""/>
            <p:cNvSpPr/>
            <p:nvPr/>
          </p:nvSpPr>
          <p:spPr>
            <a:xfrm flipH="1">
              <a:off x="8662320" y="2601720"/>
              <a:ext cx="11160" cy="205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8" name=""/>
            <p:cNvSpPr/>
            <p:nvPr/>
          </p:nvSpPr>
          <p:spPr>
            <a:xfrm>
              <a:off x="8684280" y="2592000"/>
              <a:ext cx="19440" cy="3996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6" y="25"/>
                  </a:moveTo>
                  <a:lnTo>
                    <a:pt x="0" y="25"/>
                  </a:lnTo>
                  <a:lnTo>
                    <a:pt x="6" y="19"/>
                  </a:lnTo>
                  <a:lnTo>
                    <a:pt x="0" y="19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6" y="19"/>
                  </a:lnTo>
                  <a:lnTo>
                    <a:pt x="12" y="19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9" name=""/>
            <p:cNvSpPr/>
            <p:nvPr/>
          </p:nvSpPr>
          <p:spPr>
            <a:xfrm>
              <a:off x="8653320" y="2650680"/>
              <a:ext cx="40320" cy="49320"/>
            </a:xfrm>
            <a:custGeom>
              <a:avLst/>
              <a:gdLst/>
              <a:ahLst/>
              <a:rect l="l" t="t" r="r" b="b"/>
              <a:pathLst>
                <a:path w="25" h="31">
                  <a:moveTo>
                    <a:pt x="25" y="0"/>
                  </a:moveTo>
                  <a:lnTo>
                    <a:pt x="19" y="0"/>
                  </a:lnTo>
                  <a:lnTo>
                    <a:pt x="13" y="6"/>
                  </a:lnTo>
                  <a:lnTo>
                    <a:pt x="13" y="0"/>
                  </a:lnTo>
                  <a:lnTo>
                    <a:pt x="0" y="24"/>
                  </a:lnTo>
                  <a:lnTo>
                    <a:pt x="13" y="31"/>
                  </a:lnTo>
                  <a:lnTo>
                    <a:pt x="19" y="1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0" name=""/>
            <p:cNvSpPr/>
            <p:nvPr/>
          </p:nvSpPr>
          <p:spPr>
            <a:xfrm>
              <a:off x="8684280" y="2660400"/>
              <a:ext cx="144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12"/>
                  </a:move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1" name=""/>
            <p:cNvSpPr/>
            <p:nvPr/>
          </p:nvSpPr>
          <p:spPr>
            <a:xfrm>
              <a:off x="8633520" y="2738160"/>
              <a:ext cx="89640" cy="96840"/>
            </a:xfrm>
            <a:custGeom>
              <a:avLst/>
              <a:gdLst/>
              <a:ahLst/>
              <a:rect l="l" t="t" r="r" b="b"/>
              <a:pathLst>
                <a:path w="55" h="61">
                  <a:moveTo>
                    <a:pt x="37" y="61"/>
                  </a:moveTo>
                  <a:lnTo>
                    <a:pt x="0" y="43"/>
                  </a:lnTo>
                  <a:lnTo>
                    <a:pt x="0" y="37"/>
                  </a:lnTo>
                  <a:lnTo>
                    <a:pt x="25" y="12"/>
                  </a:lnTo>
                  <a:lnTo>
                    <a:pt x="49" y="0"/>
                  </a:lnTo>
                  <a:lnTo>
                    <a:pt x="55" y="12"/>
                  </a:lnTo>
                  <a:lnTo>
                    <a:pt x="49" y="19"/>
                  </a:lnTo>
                  <a:lnTo>
                    <a:pt x="55" y="31"/>
                  </a:lnTo>
                  <a:lnTo>
                    <a:pt x="43" y="19"/>
                  </a:lnTo>
                  <a:lnTo>
                    <a:pt x="49" y="12"/>
                  </a:lnTo>
                  <a:lnTo>
                    <a:pt x="49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2" name=""/>
            <p:cNvSpPr/>
            <p:nvPr/>
          </p:nvSpPr>
          <p:spPr>
            <a:xfrm>
              <a:off x="8694000" y="2747520"/>
              <a:ext cx="9720" cy="30240"/>
            </a:xfrm>
            <a:custGeom>
              <a:avLst/>
              <a:gdLst/>
              <a:ahLst/>
              <a:rect l="l" t="t" r="r" b="b"/>
              <a:pathLst>
                <a:path w="6" h="19">
                  <a:moveTo>
                    <a:pt x="0" y="0"/>
                  </a:moveTo>
                  <a:lnTo>
                    <a:pt x="6" y="13"/>
                  </a:lnTo>
                  <a:lnTo>
                    <a:pt x="0" y="19"/>
                  </a:lnTo>
                  <a:lnTo>
                    <a:pt x="6" y="1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3" name=""/>
            <p:cNvSpPr/>
            <p:nvPr/>
          </p:nvSpPr>
          <p:spPr>
            <a:xfrm>
              <a:off x="8713440" y="2719080"/>
              <a:ext cx="1800" cy="2844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4" name=""/>
            <p:cNvSpPr/>
            <p:nvPr/>
          </p:nvSpPr>
          <p:spPr>
            <a:xfrm flipV="1">
              <a:off x="8713440" y="2718720"/>
              <a:ext cx="1800" cy="190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5" name=""/>
            <p:cNvSpPr/>
            <p:nvPr/>
          </p:nvSpPr>
          <p:spPr>
            <a:xfrm>
              <a:off x="8694000" y="2719080"/>
              <a:ext cx="1944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0" y="12"/>
                  </a:lnTo>
                  <a:lnTo>
                    <a:pt x="6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6" name=""/>
            <p:cNvSpPr/>
            <p:nvPr/>
          </p:nvSpPr>
          <p:spPr>
            <a:xfrm>
              <a:off x="8614080" y="2669760"/>
              <a:ext cx="89640" cy="68400"/>
            </a:xfrm>
            <a:custGeom>
              <a:avLst/>
              <a:gdLst/>
              <a:ahLst/>
              <a:rect l="l" t="t" r="r" b="b"/>
              <a:pathLst>
                <a:path w="55" h="43">
                  <a:moveTo>
                    <a:pt x="55" y="43"/>
                  </a:moveTo>
                  <a:lnTo>
                    <a:pt x="12" y="37"/>
                  </a:lnTo>
                  <a:lnTo>
                    <a:pt x="0" y="31"/>
                  </a:lnTo>
                  <a:lnTo>
                    <a:pt x="12" y="19"/>
                  </a:lnTo>
                  <a:lnTo>
                    <a:pt x="30" y="19"/>
                  </a:lnTo>
                  <a:lnTo>
                    <a:pt x="24" y="12"/>
                  </a:lnTo>
                  <a:lnTo>
                    <a:pt x="3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7" name=""/>
            <p:cNvSpPr/>
            <p:nvPr/>
          </p:nvSpPr>
          <p:spPr>
            <a:xfrm>
              <a:off x="8594640" y="2719080"/>
              <a:ext cx="19440" cy="3816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12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24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8" name=""/>
            <p:cNvSpPr/>
            <p:nvPr/>
          </p:nvSpPr>
          <p:spPr>
            <a:xfrm>
              <a:off x="8633520" y="2728800"/>
              <a:ext cx="1440" cy="1872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12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9" name=""/>
            <p:cNvSpPr/>
            <p:nvPr/>
          </p:nvSpPr>
          <p:spPr>
            <a:xfrm>
              <a:off x="8633520" y="273816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0" name=""/>
            <p:cNvSpPr/>
            <p:nvPr/>
          </p:nvSpPr>
          <p:spPr>
            <a:xfrm>
              <a:off x="8403840" y="2768400"/>
              <a:ext cx="79560" cy="77760"/>
            </a:xfrm>
            <a:custGeom>
              <a:avLst/>
              <a:gdLst/>
              <a:ahLst/>
              <a:rect l="l" t="t" r="r" b="b"/>
              <a:pathLst>
                <a:path w="49" h="49">
                  <a:moveTo>
                    <a:pt x="43" y="0"/>
                  </a:moveTo>
                  <a:lnTo>
                    <a:pt x="43" y="12"/>
                  </a:lnTo>
                  <a:lnTo>
                    <a:pt x="49" y="24"/>
                  </a:lnTo>
                  <a:lnTo>
                    <a:pt x="43" y="30"/>
                  </a:lnTo>
                  <a:lnTo>
                    <a:pt x="25" y="36"/>
                  </a:lnTo>
                  <a:lnTo>
                    <a:pt x="18" y="42"/>
                  </a:lnTo>
                  <a:lnTo>
                    <a:pt x="12" y="36"/>
                  </a:lnTo>
                  <a:lnTo>
                    <a:pt x="12" y="30"/>
                  </a:lnTo>
                  <a:lnTo>
                    <a:pt x="0" y="24"/>
                  </a:lnTo>
                  <a:lnTo>
                    <a:pt x="12" y="36"/>
                  </a:lnTo>
                  <a:lnTo>
                    <a:pt x="18" y="42"/>
                  </a:lnTo>
                  <a:lnTo>
                    <a:pt x="31" y="49"/>
                  </a:lnTo>
                  <a:lnTo>
                    <a:pt x="31" y="42"/>
                  </a:lnTo>
                  <a:lnTo>
                    <a:pt x="31" y="3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1" name=""/>
            <p:cNvSpPr/>
            <p:nvPr/>
          </p:nvSpPr>
          <p:spPr>
            <a:xfrm>
              <a:off x="8403840" y="2846160"/>
              <a:ext cx="50400" cy="135000"/>
            </a:xfrm>
            <a:custGeom>
              <a:avLst/>
              <a:gdLst/>
              <a:ahLst/>
              <a:rect l="l" t="t" r="r" b="b"/>
              <a:pathLst>
                <a:path w="31" h="85">
                  <a:moveTo>
                    <a:pt x="31" y="0"/>
                  </a:moveTo>
                  <a:lnTo>
                    <a:pt x="31" y="12"/>
                  </a:lnTo>
                  <a:lnTo>
                    <a:pt x="31" y="24"/>
                  </a:lnTo>
                  <a:lnTo>
                    <a:pt x="18" y="30"/>
                  </a:lnTo>
                  <a:lnTo>
                    <a:pt x="0" y="61"/>
                  </a:lnTo>
                  <a:lnTo>
                    <a:pt x="6" y="67"/>
                  </a:lnTo>
                  <a:lnTo>
                    <a:pt x="6" y="79"/>
                  </a:lnTo>
                  <a:lnTo>
                    <a:pt x="6" y="85"/>
                  </a:lnTo>
                  <a:lnTo>
                    <a:pt x="0" y="61"/>
                  </a:lnTo>
                  <a:lnTo>
                    <a:pt x="18" y="30"/>
                  </a:lnTo>
                  <a:lnTo>
                    <a:pt x="25" y="24"/>
                  </a:lnTo>
                  <a:lnTo>
                    <a:pt x="31" y="6"/>
                  </a:lnTo>
                  <a:lnTo>
                    <a:pt x="31" y="0"/>
                  </a:lnTo>
                  <a:lnTo>
                    <a:pt x="25" y="6"/>
                  </a:lnTo>
                  <a:lnTo>
                    <a:pt x="25" y="12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2" name=""/>
            <p:cNvSpPr/>
            <p:nvPr/>
          </p:nvSpPr>
          <p:spPr>
            <a:xfrm>
              <a:off x="8493840" y="2815920"/>
              <a:ext cx="50400" cy="68400"/>
            </a:xfrm>
            <a:custGeom>
              <a:avLst/>
              <a:gdLst/>
              <a:ahLst/>
              <a:rect l="l" t="t" r="r" b="b"/>
              <a:pathLst>
                <a:path w="31" h="43">
                  <a:moveTo>
                    <a:pt x="0" y="25"/>
                  </a:moveTo>
                  <a:lnTo>
                    <a:pt x="6" y="31"/>
                  </a:lnTo>
                  <a:lnTo>
                    <a:pt x="0" y="43"/>
                  </a:lnTo>
                  <a:lnTo>
                    <a:pt x="12" y="25"/>
                  </a:lnTo>
                  <a:lnTo>
                    <a:pt x="19" y="12"/>
                  </a:lnTo>
                  <a:lnTo>
                    <a:pt x="31" y="6"/>
                  </a:lnTo>
                  <a:lnTo>
                    <a:pt x="25" y="0"/>
                  </a:lnTo>
                  <a:lnTo>
                    <a:pt x="12" y="12"/>
                  </a:lnTo>
                  <a:lnTo>
                    <a:pt x="6" y="25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3" name=""/>
            <p:cNvSpPr/>
            <p:nvPr/>
          </p:nvSpPr>
          <p:spPr>
            <a:xfrm>
              <a:off x="8483760" y="285552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0"/>
                  </a:moveTo>
                  <a:lnTo>
                    <a:pt x="6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4" name=""/>
            <p:cNvSpPr/>
            <p:nvPr/>
          </p:nvSpPr>
          <p:spPr>
            <a:xfrm>
              <a:off x="8454600" y="2874600"/>
              <a:ext cx="2916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18" y="0"/>
                  </a:move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5" name=""/>
            <p:cNvSpPr/>
            <p:nvPr/>
          </p:nvSpPr>
          <p:spPr>
            <a:xfrm>
              <a:off x="8454600" y="2884320"/>
              <a:ext cx="19440" cy="68040"/>
            </a:xfrm>
            <a:custGeom>
              <a:avLst/>
              <a:gdLst/>
              <a:ahLst/>
              <a:rect l="l" t="t" r="r" b="b"/>
              <a:pathLst>
                <a:path w="12" h="43">
                  <a:moveTo>
                    <a:pt x="0" y="0"/>
                  </a:moveTo>
                  <a:lnTo>
                    <a:pt x="12" y="31"/>
                  </a:lnTo>
                  <a:lnTo>
                    <a:pt x="12" y="37"/>
                  </a:lnTo>
                  <a:lnTo>
                    <a:pt x="12" y="43"/>
                  </a:lnTo>
                  <a:lnTo>
                    <a:pt x="12" y="3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6" name=""/>
            <p:cNvSpPr/>
            <p:nvPr/>
          </p:nvSpPr>
          <p:spPr>
            <a:xfrm>
              <a:off x="8474040" y="2815920"/>
              <a:ext cx="69840" cy="49320"/>
            </a:xfrm>
            <a:custGeom>
              <a:avLst/>
              <a:gdLst/>
              <a:ahLst/>
              <a:rect l="l" t="t" r="r" b="b"/>
              <a:pathLst>
                <a:path w="43" h="31">
                  <a:moveTo>
                    <a:pt x="0" y="31"/>
                  </a:moveTo>
                  <a:lnTo>
                    <a:pt x="31" y="6"/>
                  </a:lnTo>
                  <a:lnTo>
                    <a:pt x="31" y="0"/>
                  </a:lnTo>
                  <a:lnTo>
                    <a:pt x="43" y="0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7" name=""/>
            <p:cNvSpPr/>
            <p:nvPr/>
          </p:nvSpPr>
          <p:spPr>
            <a:xfrm>
              <a:off x="8534520" y="2700000"/>
              <a:ext cx="60120" cy="115920"/>
            </a:xfrm>
            <a:custGeom>
              <a:avLst/>
              <a:gdLst/>
              <a:ahLst/>
              <a:rect l="l" t="t" r="r" b="b"/>
              <a:pathLst>
                <a:path w="37" h="73">
                  <a:moveTo>
                    <a:pt x="24" y="73"/>
                  </a:moveTo>
                  <a:lnTo>
                    <a:pt x="30" y="67"/>
                  </a:lnTo>
                  <a:lnTo>
                    <a:pt x="37" y="67"/>
                  </a:lnTo>
                  <a:lnTo>
                    <a:pt x="37" y="61"/>
                  </a:lnTo>
                  <a:lnTo>
                    <a:pt x="18" y="36"/>
                  </a:lnTo>
                  <a:lnTo>
                    <a:pt x="12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6" y="24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8" name=""/>
            <p:cNvSpPr/>
            <p:nvPr/>
          </p:nvSpPr>
          <p:spPr>
            <a:xfrm>
              <a:off x="8553960" y="2747520"/>
              <a:ext cx="1944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6"/>
                  </a:moveTo>
                  <a:lnTo>
                    <a:pt x="12" y="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0" y="13"/>
                  </a:lnTo>
                  <a:lnTo>
                    <a:pt x="0" y="6"/>
                  </a:lnTo>
                  <a:close/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9" name=""/>
            <p:cNvSpPr/>
            <p:nvPr/>
          </p:nvSpPr>
          <p:spPr>
            <a:xfrm>
              <a:off x="8553960" y="2747520"/>
              <a:ext cx="1944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6"/>
                  </a:moveTo>
                  <a:lnTo>
                    <a:pt x="12" y="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0" y="13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0" name=""/>
            <p:cNvSpPr/>
            <p:nvPr/>
          </p:nvSpPr>
          <p:spPr>
            <a:xfrm>
              <a:off x="8534520" y="2768400"/>
              <a:ext cx="38880" cy="4752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24" y="0"/>
                  </a:moveTo>
                  <a:lnTo>
                    <a:pt x="18" y="6"/>
                  </a:lnTo>
                  <a:lnTo>
                    <a:pt x="12" y="18"/>
                  </a:lnTo>
                  <a:lnTo>
                    <a:pt x="0" y="3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1" name=""/>
            <p:cNvSpPr/>
            <p:nvPr/>
          </p:nvSpPr>
          <p:spPr>
            <a:xfrm>
              <a:off x="8573400" y="2757240"/>
              <a:ext cx="3096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19" y="7"/>
                  </a:move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2" name=""/>
            <p:cNvSpPr/>
            <p:nvPr/>
          </p:nvSpPr>
          <p:spPr>
            <a:xfrm>
              <a:off x="8573400" y="2757240"/>
              <a:ext cx="20880" cy="2052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0"/>
                  </a:moveTo>
                  <a:lnTo>
                    <a:pt x="0" y="0"/>
                  </a:lnTo>
                  <a:lnTo>
                    <a:pt x="13" y="7"/>
                  </a:lnTo>
                  <a:lnTo>
                    <a:pt x="13" y="1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3" name=""/>
            <p:cNvSpPr/>
            <p:nvPr/>
          </p:nvSpPr>
          <p:spPr>
            <a:xfrm>
              <a:off x="8594640" y="2777760"/>
              <a:ext cx="1800" cy="97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4" name=""/>
            <p:cNvSpPr/>
            <p:nvPr/>
          </p:nvSpPr>
          <p:spPr>
            <a:xfrm>
              <a:off x="8573400" y="2747520"/>
              <a:ext cx="20880" cy="1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5" name=""/>
            <p:cNvSpPr/>
            <p:nvPr/>
          </p:nvSpPr>
          <p:spPr>
            <a:xfrm>
              <a:off x="8573400" y="2738160"/>
              <a:ext cx="20880" cy="936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0" y="6"/>
                  </a:moveTo>
                  <a:lnTo>
                    <a:pt x="6" y="6"/>
                  </a:lnTo>
                  <a:lnTo>
                    <a:pt x="13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6" name=""/>
            <p:cNvSpPr/>
            <p:nvPr/>
          </p:nvSpPr>
          <p:spPr>
            <a:xfrm>
              <a:off x="8624160" y="2747520"/>
              <a:ext cx="9360" cy="59040"/>
            </a:xfrm>
            <a:custGeom>
              <a:avLst/>
              <a:gdLst/>
              <a:ahLst/>
              <a:rect l="l" t="t" r="r" b="b"/>
              <a:pathLst>
                <a:path w="6" h="37">
                  <a:moveTo>
                    <a:pt x="0" y="0"/>
                  </a:moveTo>
                  <a:lnTo>
                    <a:pt x="6" y="6"/>
                  </a:lnTo>
                  <a:lnTo>
                    <a:pt x="6" y="13"/>
                  </a:lnTo>
                  <a:lnTo>
                    <a:pt x="6" y="19"/>
                  </a:lnTo>
                  <a:lnTo>
                    <a:pt x="6" y="31"/>
                  </a:lnTo>
                  <a:lnTo>
                    <a:pt x="6" y="3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7" name=""/>
            <p:cNvSpPr/>
            <p:nvPr/>
          </p:nvSpPr>
          <p:spPr>
            <a:xfrm>
              <a:off x="8544240" y="2757240"/>
              <a:ext cx="89280" cy="68400"/>
            </a:xfrm>
            <a:custGeom>
              <a:avLst/>
              <a:gdLst/>
              <a:ahLst/>
              <a:rect l="l" t="t" r="r" b="b"/>
              <a:pathLst>
                <a:path w="55" h="43">
                  <a:moveTo>
                    <a:pt x="49" y="0"/>
                  </a:moveTo>
                  <a:lnTo>
                    <a:pt x="49" y="7"/>
                  </a:lnTo>
                  <a:lnTo>
                    <a:pt x="55" y="13"/>
                  </a:lnTo>
                  <a:lnTo>
                    <a:pt x="55" y="25"/>
                  </a:lnTo>
                  <a:lnTo>
                    <a:pt x="55" y="31"/>
                  </a:lnTo>
                  <a:lnTo>
                    <a:pt x="49" y="31"/>
                  </a:lnTo>
                  <a:lnTo>
                    <a:pt x="37" y="43"/>
                  </a:lnTo>
                  <a:lnTo>
                    <a:pt x="24" y="43"/>
                  </a:lnTo>
                  <a:lnTo>
                    <a:pt x="18" y="37"/>
                  </a:lnTo>
                  <a:lnTo>
                    <a:pt x="0" y="37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8" name=""/>
            <p:cNvSpPr/>
            <p:nvPr/>
          </p:nvSpPr>
          <p:spPr>
            <a:xfrm flipH="1">
              <a:off x="8474040" y="3147840"/>
              <a:ext cx="9360" cy="190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9" name=""/>
            <p:cNvSpPr/>
            <p:nvPr/>
          </p:nvSpPr>
          <p:spPr>
            <a:xfrm>
              <a:off x="8283600" y="3166920"/>
              <a:ext cx="79560" cy="37800"/>
            </a:xfrm>
            <a:custGeom>
              <a:avLst/>
              <a:gdLst/>
              <a:ahLst/>
              <a:rect l="l" t="t" r="r" b="b"/>
              <a:pathLst>
                <a:path w="49" h="24">
                  <a:moveTo>
                    <a:pt x="0" y="24"/>
                  </a:moveTo>
                  <a:lnTo>
                    <a:pt x="7" y="18"/>
                  </a:lnTo>
                  <a:lnTo>
                    <a:pt x="13" y="0"/>
                  </a:lnTo>
                  <a:lnTo>
                    <a:pt x="31" y="12"/>
                  </a:lnTo>
                  <a:lnTo>
                    <a:pt x="49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0" name=""/>
            <p:cNvSpPr/>
            <p:nvPr/>
          </p:nvSpPr>
          <p:spPr>
            <a:xfrm flipH="1" flipV="1">
              <a:off x="8273160" y="3186000"/>
              <a:ext cx="21240" cy="93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1" name=""/>
            <p:cNvSpPr/>
            <p:nvPr/>
          </p:nvSpPr>
          <p:spPr>
            <a:xfrm>
              <a:off x="8413920" y="2962080"/>
              <a:ext cx="60120" cy="39600"/>
            </a:xfrm>
            <a:custGeom>
              <a:avLst/>
              <a:gdLst/>
              <a:ahLst/>
              <a:rect l="l" t="t" r="r" b="b"/>
              <a:pathLst>
                <a:path w="37" h="25">
                  <a:moveTo>
                    <a:pt x="37" y="0"/>
                  </a:moveTo>
                  <a:lnTo>
                    <a:pt x="37" y="12"/>
                  </a:lnTo>
                  <a:lnTo>
                    <a:pt x="25" y="25"/>
                  </a:lnTo>
                  <a:lnTo>
                    <a:pt x="19" y="19"/>
                  </a:lnTo>
                  <a:lnTo>
                    <a:pt x="6" y="19"/>
                  </a:lnTo>
                  <a:lnTo>
                    <a:pt x="0" y="19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2" name=""/>
            <p:cNvSpPr/>
            <p:nvPr/>
          </p:nvSpPr>
          <p:spPr>
            <a:xfrm>
              <a:off x="8413920" y="2952360"/>
              <a:ext cx="60120" cy="49320"/>
            </a:xfrm>
            <a:custGeom>
              <a:avLst/>
              <a:gdLst/>
              <a:ahLst/>
              <a:rect l="l" t="t" r="r" b="b"/>
              <a:pathLst>
                <a:path w="37" h="31">
                  <a:moveTo>
                    <a:pt x="37" y="6"/>
                  </a:moveTo>
                  <a:lnTo>
                    <a:pt x="37" y="18"/>
                  </a:lnTo>
                  <a:lnTo>
                    <a:pt x="25" y="31"/>
                  </a:lnTo>
                  <a:lnTo>
                    <a:pt x="19" y="2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3" name=""/>
            <p:cNvSpPr/>
            <p:nvPr/>
          </p:nvSpPr>
          <p:spPr>
            <a:xfrm>
              <a:off x="8444880" y="3011040"/>
              <a:ext cx="29160" cy="87480"/>
            </a:xfrm>
            <a:custGeom>
              <a:avLst/>
              <a:gdLst/>
              <a:ahLst/>
              <a:rect l="l" t="t" r="r" b="b"/>
              <a:pathLst>
                <a:path w="18" h="55">
                  <a:moveTo>
                    <a:pt x="0" y="55"/>
                  </a:moveTo>
                  <a:lnTo>
                    <a:pt x="18" y="43"/>
                  </a:lnTo>
                  <a:lnTo>
                    <a:pt x="18" y="37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4" name=""/>
            <p:cNvSpPr/>
            <p:nvPr/>
          </p:nvSpPr>
          <p:spPr>
            <a:xfrm>
              <a:off x="8454600" y="300168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6"/>
                  </a:move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5" name=""/>
            <p:cNvSpPr/>
            <p:nvPr/>
          </p:nvSpPr>
          <p:spPr>
            <a:xfrm>
              <a:off x="8444880" y="3020760"/>
              <a:ext cx="29160" cy="68400"/>
            </a:xfrm>
            <a:custGeom>
              <a:avLst/>
              <a:gdLst/>
              <a:ahLst/>
              <a:rect l="l" t="t" r="r" b="b"/>
              <a:pathLst>
                <a:path w="18" h="43">
                  <a:moveTo>
                    <a:pt x="0" y="43"/>
                  </a:moveTo>
                  <a:lnTo>
                    <a:pt x="18" y="31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6" name=""/>
            <p:cNvSpPr/>
            <p:nvPr/>
          </p:nvSpPr>
          <p:spPr>
            <a:xfrm>
              <a:off x="8444880" y="3001680"/>
              <a:ext cx="936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12"/>
                  </a:move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7" name=""/>
            <p:cNvSpPr/>
            <p:nvPr/>
          </p:nvSpPr>
          <p:spPr>
            <a:xfrm>
              <a:off x="8403840" y="3001680"/>
              <a:ext cx="9720" cy="93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8" name=""/>
            <p:cNvSpPr/>
            <p:nvPr/>
          </p:nvSpPr>
          <p:spPr>
            <a:xfrm flipV="1">
              <a:off x="8413920" y="3001680"/>
              <a:ext cx="1440" cy="93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9" name=""/>
            <p:cNvSpPr/>
            <p:nvPr/>
          </p:nvSpPr>
          <p:spPr>
            <a:xfrm>
              <a:off x="8433720" y="3020760"/>
              <a:ext cx="20880" cy="68400"/>
            </a:xfrm>
            <a:custGeom>
              <a:avLst/>
              <a:gdLst/>
              <a:ahLst/>
              <a:rect l="l" t="t" r="r" b="b"/>
              <a:pathLst>
                <a:path w="13" h="43">
                  <a:moveTo>
                    <a:pt x="7" y="43"/>
                  </a:moveTo>
                  <a:lnTo>
                    <a:pt x="13" y="37"/>
                  </a:lnTo>
                  <a:lnTo>
                    <a:pt x="13" y="12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13" y="0"/>
                  </a:lnTo>
                  <a:lnTo>
                    <a:pt x="0" y="6"/>
                  </a:lnTo>
                  <a:lnTo>
                    <a:pt x="13" y="0"/>
                  </a:lnTo>
                  <a:lnTo>
                    <a:pt x="13" y="6"/>
                  </a:lnTo>
                  <a:lnTo>
                    <a:pt x="7" y="43"/>
                  </a:lnTo>
                  <a:lnTo>
                    <a:pt x="13" y="6"/>
                  </a:lnTo>
                  <a:lnTo>
                    <a:pt x="7" y="37"/>
                  </a:lnTo>
                  <a:lnTo>
                    <a:pt x="7" y="4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0" name=""/>
            <p:cNvSpPr/>
            <p:nvPr/>
          </p:nvSpPr>
          <p:spPr>
            <a:xfrm flipV="1">
              <a:off x="8423640" y="3029760"/>
              <a:ext cx="9720" cy="97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1" name=""/>
            <p:cNvSpPr/>
            <p:nvPr/>
          </p:nvSpPr>
          <p:spPr>
            <a:xfrm>
              <a:off x="8413920" y="3039840"/>
              <a:ext cx="19440" cy="936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2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2" name=""/>
            <p:cNvSpPr/>
            <p:nvPr/>
          </p:nvSpPr>
          <p:spPr>
            <a:xfrm>
              <a:off x="8423640" y="3049200"/>
              <a:ext cx="2124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6" y="0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6" y="13"/>
                  </a:lnTo>
                  <a:lnTo>
                    <a:pt x="6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6" y="7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13"/>
                  </a:lnTo>
                  <a:lnTo>
                    <a:pt x="0" y="13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3" name=""/>
            <p:cNvSpPr/>
            <p:nvPr/>
          </p:nvSpPr>
          <p:spPr>
            <a:xfrm>
              <a:off x="8334360" y="2971440"/>
              <a:ext cx="1944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4" name=""/>
            <p:cNvSpPr/>
            <p:nvPr/>
          </p:nvSpPr>
          <p:spPr>
            <a:xfrm>
              <a:off x="8334360" y="297144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5" name=""/>
            <p:cNvSpPr/>
            <p:nvPr/>
          </p:nvSpPr>
          <p:spPr>
            <a:xfrm>
              <a:off x="8343720" y="2981160"/>
              <a:ext cx="1800" cy="144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6" name=""/>
            <p:cNvSpPr/>
            <p:nvPr/>
          </p:nvSpPr>
          <p:spPr>
            <a:xfrm>
              <a:off x="8343720" y="2981160"/>
              <a:ext cx="9720" cy="144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7" name=""/>
            <p:cNvSpPr/>
            <p:nvPr/>
          </p:nvSpPr>
          <p:spPr>
            <a:xfrm>
              <a:off x="8334360" y="2971440"/>
              <a:ext cx="19440" cy="1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8" name=""/>
            <p:cNvSpPr/>
            <p:nvPr/>
          </p:nvSpPr>
          <p:spPr>
            <a:xfrm>
              <a:off x="8353800" y="296208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9" name=""/>
            <p:cNvSpPr/>
            <p:nvPr/>
          </p:nvSpPr>
          <p:spPr>
            <a:xfrm>
              <a:off x="8353800" y="2943000"/>
              <a:ext cx="936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12"/>
                  </a:move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0" name=""/>
            <p:cNvSpPr/>
            <p:nvPr/>
          </p:nvSpPr>
          <p:spPr>
            <a:xfrm>
              <a:off x="8324280" y="2914560"/>
              <a:ext cx="38880" cy="56880"/>
            </a:xfrm>
            <a:custGeom>
              <a:avLst/>
              <a:gdLst/>
              <a:ahLst/>
              <a:rect l="l" t="t" r="r" b="b"/>
              <a:pathLst>
                <a:path w="24" h="36">
                  <a:moveTo>
                    <a:pt x="18" y="18"/>
                  </a:moveTo>
                  <a:lnTo>
                    <a:pt x="12" y="18"/>
                  </a:lnTo>
                  <a:lnTo>
                    <a:pt x="12" y="0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36"/>
                  </a:lnTo>
                  <a:lnTo>
                    <a:pt x="6" y="24"/>
                  </a:lnTo>
                  <a:lnTo>
                    <a:pt x="18" y="18"/>
                  </a:lnTo>
                  <a:lnTo>
                    <a:pt x="24" y="1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1" name=""/>
            <p:cNvSpPr/>
            <p:nvPr/>
          </p:nvSpPr>
          <p:spPr>
            <a:xfrm>
              <a:off x="8353800" y="2923920"/>
              <a:ext cx="20880" cy="47520"/>
            </a:xfrm>
            <a:custGeom>
              <a:avLst/>
              <a:gdLst/>
              <a:ahLst/>
              <a:rect l="l" t="t" r="r" b="b"/>
              <a:pathLst>
                <a:path w="13" h="30">
                  <a:moveTo>
                    <a:pt x="0" y="30"/>
                  </a:moveTo>
                  <a:lnTo>
                    <a:pt x="13" y="30"/>
                  </a:lnTo>
                  <a:lnTo>
                    <a:pt x="13" y="24"/>
                  </a:lnTo>
                  <a:lnTo>
                    <a:pt x="13" y="18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2" name=""/>
            <p:cNvSpPr/>
            <p:nvPr/>
          </p:nvSpPr>
          <p:spPr>
            <a:xfrm flipV="1">
              <a:off x="8363520" y="2855160"/>
              <a:ext cx="81360" cy="190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3" name=""/>
            <p:cNvSpPr/>
            <p:nvPr/>
          </p:nvSpPr>
          <p:spPr>
            <a:xfrm>
              <a:off x="8423640" y="2835000"/>
              <a:ext cx="21240" cy="2052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13" y="13"/>
                  </a:moveTo>
                  <a:lnTo>
                    <a:pt x="13" y="7"/>
                  </a:lnTo>
                  <a:lnTo>
                    <a:pt x="6" y="7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4" name=""/>
            <p:cNvSpPr/>
            <p:nvPr/>
          </p:nvSpPr>
          <p:spPr>
            <a:xfrm>
              <a:off x="8423640" y="2835000"/>
              <a:ext cx="1800" cy="144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5" name=""/>
            <p:cNvSpPr/>
            <p:nvPr/>
          </p:nvSpPr>
          <p:spPr>
            <a:xfrm>
              <a:off x="8374680" y="2815920"/>
              <a:ext cx="48600" cy="19080"/>
            </a:xfrm>
            <a:custGeom>
              <a:avLst/>
              <a:gdLst/>
              <a:ahLst/>
              <a:rect l="l" t="t" r="r" b="b"/>
              <a:pathLst>
                <a:path w="30" h="12">
                  <a:moveTo>
                    <a:pt x="30" y="12"/>
                  </a:moveTo>
                  <a:lnTo>
                    <a:pt x="24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6" name=""/>
            <p:cNvSpPr/>
            <p:nvPr/>
          </p:nvSpPr>
          <p:spPr>
            <a:xfrm>
              <a:off x="8384400" y="2815920"/>
              <a:ext cx="11160" cy="180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7" name=""/>
            <p:cNvSpPr/>
            <p:nvPr/>
          </p:nvSpPr>
          <p:spPr>
            <a:xfrm>
              <a:off x="8394480" y="2815920"/>
              <a:ext cx="1440" cy="180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8" name=""/>
            <p:cNvSpPr/>
            <p:nvPr/>
          </p:nvSpPr>
          <p:spPr>
            <a:xfrm>
              <a:off x="8394480" y="2815920"/>
              <a:ext cx="9360" cy="49320"/>
            </a:xfrm>
            <a:custGeom>
              <a:avLst/>
              <a:gdLst/>
              <a:ahLst/>
              <a:rect l="l" t="t" r="r" b="b"/>
              <a:pathLst>
                <a:path w="6" h="31">
                  <a:moveTo>
                    <a:pt x="0" y="0"/>
                  </a:moveTo>
                  <a:lnTo>
                    <a:pt x="0" y="12"/>
                  </a:lnTo>
                  <a:lnTo>
                    <a:pt x="6" y="3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9" name=""/>
            <p:cNvSpPr/>
            <p:nvPr/>
          </p:nvSpPr>
          <p:spPr>
            <a:xfrm>
              <a:off x="8474040" y="2768400"/>
              <a:ext cx="19440" cy="2844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0" y="6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0" name=""/>
            <p:cNvSpPr/>
            <p:nvPr/>
          </p:nvSpPr>
          <p:spPr>
            <a:xfrm>
              <a:off x="8563680" y="2874600"/>
              <a:ext cx="89640" cy="195480"/>
            </a:xfrm>
            <a:custGeom>
              <a:avLst/>
              <a:gdLst/>
              <a:ahLst/>
              <a:rect l="l" t="t" r="r" b="b"/>
              <a:pathLst>
                <a:path w="55" h="123">
                  <a:moveTo>
                    <a:pt x="0" y="0"/>
                  </a:moveTo>
                  <a:lnTo>
                    <a:pt x="19" y="31"/>
                  </a:lnTo>
                  <a:lnTo>
                    <a:pt x="31" y="55"/>
                  </a:lnTo>
                  <a:lnTo>
                    <a:pt x="43" y="74"/>
                  </a:lnTo>
                  <a:lnTo>
                    <a:pt x="55" y="80"/>
                  </a:lnTo>
                  <a:lnTo>
                    <a:pt x="55" y="86"/>
                  </a:lnTo>
                  <a:lnTo>
                    <a:pt x="49" y="92"/>
                  </a:lnTo>
                  <a:lnTo>
                    <a:pt x="49" y="12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1" name=""/>
            <p:cNvSpPr/>
            <p:nvPr/>
          </p:nvSpPr>
          <p:spPr>
            <a:xfrm>
              <a:off x="8544240" y="2835000"/>
              <a:ext cx="69480" cy="146160"/>
            </a:xfrm>
            <a:custGeom>
              <a:avLst/>
              <a:gdLst/>
              <a:ahLst/>
              <a:rect l="l" t="t" r="r" b="b"/>
              <a:pathLst>
                <a:path w="43" h="92">
                  <a:moveTo>
                    <a:pt x="43" y="80"/>
                  </a:moveTo>
                  <a:lnTo>
                    <a:pt x="31" y="86"/>
                  </a:lnTo>
                  <a:lnTo>
                    <a:pt x="12" y="92"/>
                  </a:lnTo>
                  <a:lnTo>
                    <a:pt x="0" y="56"/>
                  </a:lnTo>
                  <a:lnTo>
                    <a:pt x="6" y="43"/>
                  </a:lnTo>
                  <a:lnTo>
                    <a:pt x="6" y="19"/>
                  </a:lnTo>
                  <a:lnTo>
                    <a:pt x="6" y="7"/>
                  </a:lnTo>
                  <a:lnTo>
                    <a:pt x="0" y="13"/>
                  </a:lnTo>
                  <a:lnTo>
                    <a:pt x="6" y="0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2" name=""/>
            <p:cNvSpPr/>
            <p:nvPr/>
          </p:nvSpPr>
          <p:spPr>
            <a:xfrm>
              <a:off x="8604360" y="2806560"/>
              <a:ext cx="29160" cy="19080"/>
            </a:xfrm>
            <a:custGeom>
              <a:avLst/>
              <a:gdLst/>
              <a:ahLst/>
              <a:rect l="l" t="t" r="r" b="b"/>
              <a:pathLst>
                <a:path w="18" h="12">
                  <a:moveTo>
                    <a:pt x="0" y="12"/>
                  </a:moveTo>
                  <a:lnTo>
                    <a:pt x="18" y="12"/>
                  </a:lnTo>
                  <a:lnTo>
                    <a:pt x="18" y="6"/>
                  </a:lnTo>
                  <a:lnTo>
                    <a:pt x="18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3" name=""/>
            <p:cNvSpPr/>
            <p:nvPr/>
          </p:nvSpPr>
          <p:spPr>
            <a:xfrm>
              <a:off x="8563680" y="2815920"/>
              <a:ext cx="9720" cy="1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4" name=""/>
            <p:cNvSpPr/>
            <p:nvPr/>
          </p:nvSpPr>
          <p:spPr>
            <a:xfrm>
              <a:off x="8544240" y="2768400"/>
              <a:ext cx="89280" cy="47520"/>
            </a:xfrm>
            <a:custGeom>
              <a:avLst/>
              <a:gdLst/>
              <a:ahLst/>
              <a:rect l="l" t="t" r="r" b="b"/>
              <a:pathLst>
                <a:path w="55" h="30">
                  <a:moveTo>
                    <a:pt x="55" y="6"/>
                  </a:moveTo>
                  <a:lnTo>
                    <a:pt x="49" y="6"/>
                  </a:lnTo>
                  <a:lnTo>
                    <a:pt x="49" y="12"/>
                  </a:lnTo>
                  <a:lnTo>
                    <a:pt x="43" y="12"/>
                  </a:lnTo>
                  <a:lnTo>
                    <a:pt x="43" y="6"/>
                  </a:lnTo>
                  <a:lnTo>
                    <a:pt x="37" y="6"/>
                  </a:lnTo>
                  <a:lnTo>
                    <a:pt x="31" y="6"/>
                  </a:lnTo>
                  <a:lnTo>
                    <a:pt x="31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5" name=""/>
            <p:cNvSpPr/>
            <p:nvPr/>
          </p:nvSpPr>
          <p:spPr>
            <a:xfrm>
              <a:off x="8544240" y="276840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6" name=""/>
            <p:cNvSpPr/>
            <p:nvPr/>
          </p:nvSpPr>
          <p:spPr>
            <a:xfrm flipH="1">
              <a:off x="8224560" y="3204720"/>
              <a:ext cx="48600" cy="180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7" name=""/>
            <p:cNvSpPr/>
            <p:nvPr/>
          </p:nvSpPr>
          <p:spPr>
            <a:xfrm>
              <a:off x="8133840" y="2747520"/>
              <a:ext cx="161280" cy="98640"/>
            </a:xfrm>
            <a:custGeom>
              <a:avLst/>
              <a:gdLst/>
              <a:ahLst/>
              <a:rect l="l" t="t" r="r" b="b"/>
              <a:pathLst>
                <a:path w="99" h="62">
                  <a:moveTo>
                    <a:pt x="92" y="19"/>
                  </a:moveTo>
                  <a:lnTo>
                    <a:pt x="92" y="0"/>
                  </a:lnTo>
                  <a:lnTo>
                    <a:pt x="99" y="6"/>
                  </a:lnTo>
                  <a:lnTo>
                    <a:pt x="92" y="19"/>
                  </a:lnTo>
                  <a:lnTo>
                    <a:pt x="62" y="43"/>
                  </a:lnTo>
                  <a:lnTo>
                    <a:pt x="43" y="37"/>
                  </a:lnTo>
                  <a:lnTo>
                    <a:pt x="37" y="49"/>
                  </a:lnTo>
                  <a:lnTo>
                    <a:pt x="0" y="6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8" name=""/>
            <p:cNvSpPr/>
            <p:nvPr/>
          </p:nvSpPr>
          <p:spPr>
            <a:xfrm>
              <a:off x="8763840" y="2017440"/>
              <a:ext cx="139680" cy="235080"/>
            </a:xfrm>
            <a:custGeom>
              <a:avLst/>
              <a:gdLst/>
              <a:ahLst/>
              <a:rect l="l" t="t" r="r" b="b"/>
              <a:pathLst>
                <a:path w="86" h="148">
                  <a:moveTo>
                    <a:pt x="0" y="0"/>
                  </a:moveTo>
                  <a:lnTo>
                    <a:pt x="43" y="92"/>
                  </a:lnTo>
                  <a:lnTo>
                    <a:pt x="86" y="123"/>
                  </a:lnTo>
                  <a:lnTo>
                    <a:pt x="79" y="14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9" name=""/>
            <p:cNvSpPr/>
            <p:nvPr/>
          </p:nvSpPr>
          <p:spPr>
            <a:xfrm>
              <a:off x="8653320" y="2582640"/>
              <a:ext cx="20880" cy="1440"/>
            </a:xfrm>
            <a:custGeom>
              <a:avLst/>
              <a:gdLst/>
              <a:ahLst/>
              <a:rect l="l" t="t" r="r" b="b"/>
              <a:pathLst>
                <a:path w="13" h="0">
                  <a:moveTo>
                    <a:pt x="13" y="0"/>
                  </a:move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0" name=""/>
            <p:cNvSpPr/>
            <p:nvPr/>
          </p:nvSpPr>
          <p:spPr>
            <a:xfrm>
              <a:off x="8614080" y="2582640"/>
              <a:ext cx="38880" cy="19080"/>
            </a:xfrm>
            <a:custGeom>
              <a:avLst/>
              <a:gdLst/>
              <a:ahLst/>
              <a:rect l="l" t="t" r="r" b="b"/>
              <a:pathLst>
                <a:path w="24" h="12">
                  <a:moveTo>
                    <a:pt x="24" y="0"/>
                  </a:moveTo>
                  <a:lnTo>
                    <a:pt x="18" y="0"/>
                  </a:lnTo>
                  <a:lnTo>
                    <a:pt x="6" y="12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1" name=""/>
            <p:cNvSpPr/>
            <p:nvPr/>
          </p:nvSpPr>
          <p:spPr>
            <a:xfrm>
              <a:off x="8513280" y="2601720"/>
              <a:ext cx="120240" cy="117360"/>
            </a:xfrm>
            <a:custGeom>
              <a:avLst/>
              <a:gdLst/>
              <a:ahLst/>
              <a:rect l="l" t="t" r="r" b="b"/>
              <a:pathLst>
                <a:path w="74" h="74">
                  <a:moveTo>
                    <a:pt x="62" y="0"/>
                  </a:moveTo>
                  <a:lnTo>
                    <a:pt x="68" y="31"/>
                  </a:lnTo>
                  <a:lnTo>
                    <a:pt x="68" y="37"/>
                  </a:lnTo>
                  <a:lnTo>
                    <a:pt x="74" y="62"/>
                  </a:lnTo>
                  <a:lnTo>
                    <a:pt x="43" y="74"/>
                  </a:lnTo>
                  <a:lnTo>
                    <a:pt x="0" y="68"/>
                  </a:lnTo>
                  <a:lnTo>
                    <a:pt x="7" y="62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2" name=""/>
            <p:cNvSpPr/>
            <p:nvPr/>
          </p:nvSpPr>
          <p:spPr>
            <a:xfrm>
              <a:off x="8513280" y="2660400"/>
              <a:ext cx="11160" cy="39600"/>
            </a:xfrm>
            <a:custGeom>
              <a:avLst/>
              <a:gdLst/>
              <a:ahLst/>
              <a:rect l="l" t="t" r="r" b="b"/>
              <a:pathLst>
                <a:path w="7" h="25">
                  <a:moveTo>
                    <a:pt x="7" y="25"/>
                  </a:moveTo>
                  <a:lnTo>
                    <a:pt x="7" y="25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3" name=""/>
            <p:cNvSpPr/>
            <p:nvPr/>
          </p:nvSpPr>
          <p:spPr>
            <a:xfrm>
              <a:off x="8483760" y="2650680"/>
              <a:ext cx="2952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18" y="6"/>
                  </a:moveTo>
                  <a:lnTo>
                    <a:pt x="18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4" name=""/>
            <p:cNvSpPr/>
            <p:nvPr/>
          </p:nvSpPr>
          <p:spPr>
            <a:xfrm>
              <a:off x="8423640" y="2650680"/>
              <a:ext cx="60120" cy="9720"/>
            </a:xfrm>
            <a:custGeom>
              <a:avLst/>
              <a:gdLst/>
              <a:ahLst/>
              <a:rect l="l" t="t" r="r" b="b"/>
              <a:pathLst>
                <a:path w="37" h="6">
                  <a:moveTo>
                    <a:pt x="37" y="0"/>
                  </a:moveTo>
                  <a:lnTo>
                    <a:pt x="31" y="0"/>
                  </a:lnTo>
                  <a:lnTo>
                    <a:pt x="13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5" name=""/>
            <p:cNvSpPr/>
            <p:nvPr/>
          </p:nvSpPr>
          <p:spPr>
            <a:xfrm>
              <a:off x="8413920" y="266040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0"/>
                  </a:move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6" name=""/>
            <p:cNvSpPr/>
            <p:nvPr/>
          </p:nvSpPr>
          <p:spPr>
            <a:xfrm>
              <a:off x="7995240" y="2669760"/>
              <a:ext cx="418320" cy="155880"/>
            </a:xfrm>
            <a:custGeom>
              <a:avLst/>
              <a:gdLst/>
              <a:ahLst/>
              <a:rect l="l" t="t" r="r" b="b"/>
              <a:pathLst>
                <a:path w="257" h="98">
                  <a:moveTo>
                    <a:pt x="257" y="0"/>
                  </a:moveTo>
                  <a:lnTo>
                    <a:pt x="233" y="31"/>
                  </a:lnTo>
                  <a:lnTo>
                    <a:pt x="220" y="31"/>
                  </a:lnTo>
                  <a:lnTo>
                    <a:pt x="220" y="37"/>
                  </a:lnTo>
                  <a:lnTo>
                    <a:pt x="214" y="74"/>
                  </a:lnTo>
                  <a:lnTo>
                    <a:pt x="190" y="80"/>
                  </a:lnTo>
                  <a:lnTo>
                    <a:pt x="171" y="80"/>
                  </a:lnTo>
                  <a:lnTo>
                    <a:pt x="147" y="80"/>
                  </a:lnTo>
                  <a:lnTo>
                    <a:pt x="128" y="80"/>
                  </a:lnTo>
                  <a:lnTo>
                    <a:pt x="73" y="92"/>
                  </a:lnTo>
                  <a:lnTo>
                    <a:pt x="42" y="86"/>
                  </a:lnTo>
                  <a:lnTo>
                    <a:pt x="36" y="86"/>
                  </a:lnTo>
                  <a:lnTo>
                    <a:pt x="18" y="86"/>
                  </a:lnTo>
                  <a:lnTo>
                    <a:pt x="0" y="98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7" name=""/>
            <p:cNvSpPr/>
            <p:nvPr/>
          </p:nvSpPr>
          <p:spPr>
            <a:xfrm flipH="1" flipV="1">
              <a:off x="8524800" y="2699640"/>
              <a:ext cx="9360" cy="190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8" name=""/>
            <p:cNvSpPr/>
            <p:nvPr/>
          </p:nvSpPr>
          <p:spPr>
            <a:xfrm>
              <a:off x="7925400" y="2709720"/>
              <a:ext cx="587520" cy="271440"/>
            </a:xfrm>
            <a:custGeom>
              <a:avLst/>
              <a:gdLst/>
              <a:ahLst/>
              <a:rect l="l" t="t" r="r" b="b"/>
              <a:pathLst>
                <a:path w="361" h="171">
                  <a:moveTo>
                    <a:pt x="361" y="0"/>
                  </a:moveTo>
                  <a:lnTo>
                    <a:pt x="257" y="55"/>
                  </a:lnTo>
                  <a:lnTo>
                    <a:pt x="227" y="61"/>
                  </a:lnTo>
                  <a:lnTo>
                    <a:pt x="214" y="55"/>
                  </a:lnTo>
                  <a:lnTo>
                    <a:pt x="202" y="55"/>
                  </a:lnTo>
                  <a:lnTo>
                    <a:pt x="190" y="61"/>
                  </a:lnTo>
                  <a:lnTo>
                    <a:pt x="171" y="61"/>
                  </a:lnTo>
                  <a:lnTo>
                    <a:pt x="147" y="67"/>
                  </a:lnTo>
                  <a:lnTo>
                    <a:pt x="116" y="67"/>
                  </a:lnTo>
                  <a:lnTo>
                    <a:pt x="92" y="67"/>
                  </a:lnTo>
                  <a:lnTo>
                    <a:pt x="104" y="92"/>
                  </a:lnTo>
                  <a:lnTo>
                    <a:pt x="79" y="73"/>
                  </a:lnTo>
                  <a:lnTo>
                    <a:pt x="67" y="73"/>
                  </a:lnTo>
                  <a:lnTo>
                    <a:pt x="61" y="67"/>
                  </a:lnTo>
                  <a:lnTo>
                    <a:pt x="43" y="79"/>
                  </a:lnTo>
                  <a:lnTo>
                    <a:pt x="30" y="67"/>
                  </a:lnTo>
                  <a:lnTo>
                    <a:pt x="18" y="61"/>
                  </a:lnTo>
                  <a:lnTo>
                    <a:pt x="18" y="73"/>
                  </a:lnTo>
                  <a:lnTo>
                    <a:pt x="12" y="79"/>
                  </a:lnTo>
                  <a:lnTo>
                    <a:pt x="0" y="98"/>
                  </a:lnTo>
                  <a:lnTo>
                    <a:pt x="24" y="171"/>
                  </a:lnTo>
                  <a:lnTo>
                    <a:pt x="61" y="165"/>
                  </a:lnTo>
                  <a:lnTo>
                    <a:pt x="135" y="171"/>
                  </a:lnTo>
                  <a:lnTo>
                    <a:pt x="159" y="171"/>
                  </a:lnTo>
                  <a:lnTo>
                    <a:pt x="184" y="171"/>
                  </a:lnTo>
                  <a:lnTo>
                    <a:pt x="184" y="159"/>
                  </a:lnTo>
                  <a:lnTo>
                    <a:pt x="245" y="147"/>
                  </a:lnTo>
                  <a:lnTo>
                    <a:pt x="245" y="165"/>
                  </a:lnTo>
                  <a:lnTo>
                    <a:pt x="276" y="153"/>
                  </a:lnTo>
                  <a:lnTo>
                    <a:pt x="288" y="17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9" name=""/>
            <p:cNvSpPr/>
            <p:nvPr/>
          </p:nvSpPr>
          <p:spPr>
            <a:xfrm>
              <a:off x="8384400" y="2825640"/>
              <a:ext cx="19440" cy="1440"/>
            </a:xfrm>
            <a:custGeom>
              <a:avLst/>
              <a:gdLst/>
              <a:ahLst/>
              <a:rect l="l" t="t" r="r" b="b"/>
              <a:pathLst>
                <a:path w="12" h="0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0" name=""/>
            <p:cNvSpPr/>
            <p:nvPr/>
          </p:nvSpPr>
          <p:spPr>
            <a:xfrm>
              <a:off x="8403840" y="2825640"/>
              <a:ext cx="9720" cy="20520"/>
            </a:xfrm>
            <a:custGeom>
              <a:avLst/>
              <a:gdLst/>
              <a:ahLst/>
              <a:rect l="l" t="t" r="r" b="b"/>
              <a:pathLst>
                <a:path w="6" h="13">
                  <a:moveTo>
                    <a:pt x="0" y="0"/>
                  </a:moveTo>
                  <a:lnTo>
                    <a:pt x="6" y="6"/>
                  </a:lnTo>
                  <a:lnTo>
                    <a:pt x="6" y="13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1" name=""/>
            <p:cNvSpPr/>
            <p:nvPr/>
          </p:nvSpPr>
          <p:spPr>
            <a:xfrm>
              <a:off x="8384400" y="2846160"/>
              <a:ext cx="79560" cy="135000"/>
            </a:xfrm>
            <a:custGeom>
              <a:avLst/>
              <a:gdLst/>
              <a:ahLst/>
              <a:rect l="l" t="t" r="r" b="b"/>
              <a:pathLst>
                <a:path w="49" h="85">
                  <a:moveTo>
                    <a:pt x="18" y="0"/>
                  </a:moveTo>
                  <a:lnTo>
                    <a:pt x="37" y="6"/>
                  </a:lnTo>
                  <a:lnTo>
                    <a:pt x="49" y="12"/>
                  </a:lnTo>
                  <a:lnTo>
                    <a:pt x="43" y="24"/>
                  </a:lnTo>
                  <a:lnTo>
                    <a:pt x="24" y="30"/>
                  </a:lnTo>
                  <a:lnTo>
                    <a:pt x="6" y="61"/>
                  </a:lnTo>
                  <a:lnTo>
                    <a:pt x="0" y="67"/>
                  </a:lnTo>
                  <a:lnTo>
                    <a:pt x="12" y="85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2" name=""/>
            <p:cNvSpPr/>
            <p:nvPr/>
          </p:nvSpPr>
          <p:spPr>
            <a:xfrm>
              <a:off x="7904160" y="2971440"/>
              <a:ext cx="470520" cy="223920"/>
            </a:xfrm>
            <a:custGeom>
              <a:avLst/>
              <a:gdLst/>
              <a:ahLst/>
              <a:rect l="l" t="t" r="r" b="b"/>
              <a:pathLst>
                <a:path w="289" h="141">
                  <a:moveTo>
                    <a:pt x="0" y="13"/>
                  </a:moveTo>
                  <a:lnTo>
                    <a:pt x="37" y="6"/>
                  </a:lnTo>
                  <a:lnTo>
                    <a:pt x="43" y="25"/>
                  </a:lnTo>
                  <a:lnTo>
                    <a:pt x="49" y="43"/>
                  </a:lnTo>
                  <a:lnTo>
                    <a:pt x="123" y="37"/>
                  </a:lnTo>
                  <a:lnTo>
                    <a:pt x="154" y="43"/>
                  </a:lnTo>
                  <a:lnTo>
                    <a:pt x="190" y="43"/>
                  </a:lnTo>
                  <a:lnTo>
                    <a:pt x="197" y="19"/>
                  </a:lnTo>
                  <a:lnTo>
                    <a:pt x="258" y="0"/>
                  </a:lnTo>
                  <a:lnTo>
                    <a:pt x="264" y="0"/>
                  </a:lnTo>
                  <a:lnTo>
                    <a:pt x="270" y="13"/>
                  </a:lnTo>
                  <a:lnTo>
                    <a:pt x="270" y="19"/>
                  </a:lnTo>
                  <a:lnTo>
                    <a:pt x="270" y="43"/>
                  </a:lnTo>
                  <a:lnTo>
                    <a:pt x="276" y="68"/>
                  </a:lnTo>
                  <a:lnTo>
                    <a:pt x="276" y="86"/>
                  </a:lnTo>
                  <a:lnTo>
                    <a:pt x="282" y="129"/>
                  </a:lnTo>
                  <a:lnTo>
                    <a:pt x="289" y="141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3" name=""/>
            <p:cNvSpPr/>
            <p:nvPr/>
          </p:nvSpPr>
          <p:spPr>
            <a:xfrm>
              <a:off x="8114040" y="3039840"/>
              <a:ext cx="239400" cy="164880"/>
            </a:xfrm>
            <a:custGeom>
              <a:avLst/>
              <a:gdLst/>
              <a:ahLst/>
              <a:rect l="l" t="t" r="r" b="b"/>
              <a:pathLst>
                <a:path w="147" h="104">
                  <a:moveTo>
                    <a:pt x="147" y="49"/>
                  </a:moveTo>
                  <a:lnTo>
                    <a:pt x="98" y="25"/>
                  </a:lnTo>
                  <a:lnTo>
                    <a:pt x="98" y="19"/>
                  </a:lnTo>
                  <a:lnTo>
                    <a:pt x="92" y="19"/>
                  </a:lnTo>
                  <a:lnTo>
                    <a:pt x="80" y="0"/>
                  </a:lnTo>
                  <a:lnTo>
                    <a:pt x="68" y="0"/>
                  </a:lnTo>
                  <a:lnTo>
                    <a:pt x="61" y="6"/>
                  </a:lnTo>
                  <a:lnTo>
                    <a:pt x="25" y="6"/>
                  </a:lnTo>
                  <a:lnTo>
                    <a:pt x="0" y="0"/>
                  </a:lnTo>
                  <a:lnTo>
                    <a:pt x="37" y="55"/>
                  </a:lnTo>
                  <a:lnTo>
                    <a:pt x="68" y="104"/>
                  </a:lnTo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94" name=""/>
          <p:cNvSpPr/>
          <p:nvPr/>
        </p:nvSpPr>
        <p:spPr>
          <a:xfrm>
            <a:off x="8194680" y="3205080"/>
            <a:ext cx="39600" cy="20880"/>
          </a:xfrm>
          <a:custGeom>
            <a:avLst/>
            <a:gdLst/>
            <a:ahLst/>
            <a:rect l="l" t="t" r="r" b="b"/>
            <a:pathLst>
              <a:path w="25" h="13">
                <a:moveTo>
                  <a:pt x="25" y="13"/>
                </a:moveTo>
                <a:lnTo>
                  <a:pt x="19" y="0"/>
                </a:lnTo>
                <a:lnTo>
                  <a:pt x="0" y="13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5" name=""/>
          <p:cNvSpPr/>
          <p:nvPr/>
        </p:nvSpPr>
        <p:spPr>
          <a:xfrm flipH="1">
            <a:off x="8185320" y="3166920"/>
            <a:ext cx="9360" cy="972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6" name=""/>
          <p:cNvSpPr/>
          <p:nvPr/>
        </p:nvSpPr>
        <p:spPr>
          <a:xfrm flipH="1" flipV="1">
            <a:off x="8464320" y="3002040"/>
            <a:ext cx="37800" cy="7776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7" name=""/>
          <p:cNvSpPr/>
          <p:nvPr/>
        </p:nvSpPr>
        <p:spPr>
          <a:xfrm>
            <a:off x="8464680" y="3011400"/>
            <a:ext cx="28440" cy="6840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8" name=""/>
          <p:cNvSpPr/>
          <p:nvPr/>
        </p:nvSpPr>
        <p:spPr>
          <a:xfrm>
            <a:off x="8474040" y="2757600"/>
            <a:ext cx="90360" cy="98280"/>
          </a:xfrm>
          <a:custGeom>
            <a:avLst/>
            <a:gdLst/>
            <a:ahLst/>
            <a:rect l="l" t="t" r="r" b="b"/>
            <a:pathLst>
              <a:path w="55" h="62">
                <a:moveTo>
                  <a:pt x="43" y="0"/>
                </a:moveTo>
                <a:lnTo>
                  <a:pt x="49" y="7"/>
                </a:lnTo>
                <a:lnTo>
                  <a:pt x="55" y="7"/>
                </a:lnTo>
                <a:lnTo>
                  <a:pt x="55" y="0"/>
                </a:lnTo>
                <a:lnTo>
                  <a:pt x="43" y="0"/>
                </a:lnTo>
                <a:lnTo>
                  <a:pt x="24" y="37"/>
                </a:lnTo>
                <a:lnTo>
                  <a:pt x="24" y="43"/>
                </a:lnTo>
                <a:lnTo>
                  <a:pt x="0" y="62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9" name=""/>
          <p:cNvSpPr/>
          <p:nvPr/>
        </p:nvSpPr>
        <p:spPr>
          <a:xfrm>
            <a:off x="8594640" y="2719440"/>
            <a:ext cx="79560" cy="155520"/>
          </a:xfrm>
          <a:custGeom>
            <a:avLst/>
            <a:gdLst/>
            <a:ahLst/>
            <a:rect l="l" t="t" r="r" b="b"/>
            <a:pathLst>
              <a:path w="49" h="98">
                <a:moveTo>
                  <a:pt x="49" y="0"/>
                </a:moveTo>
                <a:lnTo>
                  <a:pt x="30" y="49"/>
                </a:lnTo>
                <a:lnTo>
                  <a:pt x="36" y="67"/>
                </a:lnTo>
                <a:lnTo>
                  <a:pt x="42" y="73"/>
                </a:lnTo>
                <a:lnTo>
                  <a:pt x="24" y="92"/>
                </a:lnTo>
                <a:lnTo>
                  <a:pt x="0" y="98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0" name=""/>
          <p:cNvSpPr/>
          <p:nvPr/>
        </p:nvSpPr>
        <p:spPr>
          <a:xfrm>
            <a:off x="8594640" y="2835360"/>
            <a:ext cx="39600" cy="39600"/>
          </a:xfrm>
          <a:custGeom>
            <a:avLst/>
            <a:gdLst/>
            <a:ahLst/>
            <a:rect l="l" t="t" r="r" b="b"/>
            <a:pathLst>
              <a:path w="24" h="25">
                <a:moveTo>
                  <a:pt x="0" y="25"/>
                </a:moveTo>
                <a:lnTo>
                  <a:pt x="6" y="19"/>
                </a:lnTo>
                <a:lnTo>
                  <a:pt x="18" y="7"/>
                </a:lnTo>
                <a:lnTo>
                  <a:pt x="24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1" name=""/>
          <p:cNvSpPr/>
          <p:nvPr/>
        </p:nvSpPr>
        <p:spPr>
          <a:xfrm>
            <a:off x="8634240" y="2816280"/>
            <a:ext cx="1800" cy="19080"/>
          </a:xfrm>
          <a:custGeom>
            <a:avLst/>
            <a:gdLst/>
            <a:ahLst/>
            <a:rect l="l" t="t" r="r" b="b"/>
            <a:pathLst>
              <a:path w="0" h="12">
                <a:moveTo>
                  <a:pt x="0" y="12"/>
                </a:move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2" name=""/>
          <p:cNvSpPr/>
          <p:nvPr/>
        </p:nvSpPr>
        <p:spPr>
          <a:xfrm>
            <a:off x="8605800" y="2816280"/>
            <a:ext cx="36720" cy="49320"/>
          </a:xfrm>
          <a:custGeom>
            <a:avLst/>
            <a:gdLst/>
            <a:ahLst/>
            <a:rect l="l" t="t" r="r" b="b"/>
            <a:pathLst>
              <a:path w="24" h="31">
                <a:moveTo>
                  <a:pt x="18" y="0"/>
                </a:moveTo>
                <a:lnTo>
                  <a:pt x="24" y="12"/>
                </a:lnTo>
                <a:lnTo>
                  <a:pt x="0" y="31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3" name=""/>
          <p:cNvSpPr/>
          <p:nvPr/>
        </p:nvSpPr>
        <p:spPr>
          <a:xfrm>
            <a:off x="8564400" y="2865600"/>
            <a:ext cx="41400" cy="1440"/>
          </a:xfrm>
          <a:custGeom>
            <a:avLst/>
            <a:gdLst/>
            <a:ahLst/>
            <a:rect l="l" t="t" r="r" b="b"/>
            <a:pathLst>
              <a:path w="25" h="0">
                <a:moveTo>
                  <a:pt x="25" y="0"/>
                </a:moveTo>
                <a:lnTo>
                  <a:pt x="19" y="0"/>
                </a:lnTo>
                <a:lnTo>
                  <a:pt x="12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4" name=""/>
          <p:cNvSpPr/>
          <p:nvPr/>
        </p:nvSpPr>
        <p:spPr>
          <a:xfrm>
            <a:off x="8474040" y="2865600"/>
            <a:ext cx="90360" cy="18720"/>
          </a:xfrm>
          <a:custGeom>
            <a:avLst/>
            <a:gdLst/>
            <a:ahLst/>
            <a:rect l="l" t="t" r="r" b="b"/>
            <a:pathLst>
              <a:path w="55" h="12">
                <a:moveTo>
                  <a:pt x="55" y="0"/>
                </a:moveTo>
                <a:lnTo>
                  <a:pt x="43" y="0"/>
                </a:lnTo>
                <a:lnTo>
                  <a:pt x="18" y="6"/>
                </a:lnTo>
                <a:lnTo>
                  <a:pt x="0" y="12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5" name=""/>
          <p:cNvSpPr/>
          <p:nvPr/>
        </p:nvSpPr>
        <p:spPr>
          <a:xfrm flipV="1">
            <a:off x="8474040" y="2855520"/>
            <a:ext cx="3240" cy="2844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6" name=""/>
          <p:cNvSpPr/>
          <p:nvPr/>
        </p:nvSpPr>
        <p:spPr>
          <a:xfrm>
            <a:off x="8094600" y="2835360"/>
            <a:ext cx="328680" cy="58680"/>
          </a:xfrm>
          <a:custGeom>
            <a:avLst/>
            <a:gdLst/>
            <a:ahLst/>
            <a:rect l="l" t="t" r="r" b="b"/>
            <a:pathLst>
              <a:path w="202" h="37">
                <a:moveTo>
                  <a:pt x="202" y="37"/>
                </a:moveTo>
                <a:lnTo>
                  <a:pt x="190" y="37"/>
                </a:lnTo>
                <a:lnTo>
                  <a:pt x="184" y="37"/>
                </a:lnTo>
                <a:lnTo>
                  <a:pt x="153" y="13"/>
                </a:lnTo>
                <a:lnTo>
                  <a:pt x="123" y="19"/>
                </a:lnTo>
                <a:lnTo>
                  <a:pt x="92" y="13"/>
                </a:lnTo>
                <a:lnTo>
                  <a:pt x="86" y="7"/>
                </a:lnTo>
                <a:lnTo>
                  <a:pt x="67" y="0"/>
                </a:lnTo>
                <a:lnTo>
                  <a:pt x="37" y="7"/>
                </a:lnTo>
                <a:lnTo>
                  <a:pt x="31" y="19"/>
                </a:lnTo>
                <a:lnTo>
                  <a:pt x="18" y="13"/>
                </a:lnTo>
                <a:lnTo>
                  <a:pt x="0" y="13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7" name=""/>
          <p:cNvSpPr/>
          <p:nvPr/>
        </p:nvSpPr>
        <p:spPr>
          <a:xfrm>
            <a:off x="8362800" y="2017800"/>
            <a:ext cx="279720" cy="341280"/>
          </a:xfrm>
          <a:custGeom>
            <a:avLst/>
            <a:gdLst/>
            <a:ahLst/>
            <a:rect l="l" t="t" r="r" b="b"/>
            <a:pathLst>
              <a:path w="172" h="215">
                <a:moveTo>
                  <a:pt x="0" y="0"/>
                </a:moveTo>
                <a:lnTo>
                  <a:pt x="19" y="141"/>
                </a:lnTo>
                <a:lnTo>
                  <a:pt x="43" y="166"/>
                </a:lnTo>
                <a:lnTo>
                  <a:pt x="68" y="166"/>
                </a:lnTo>
                <a:lnTo>
                  <a:pt x="86" y="184"/>
                </a:lnTo>
                <a:lnTo>
                  <a:pt x="129" y="178"/>
                </a:lnTo>
                <a:lnTo>
                  <a:pt x="154" y="209"/>
                </a:lnTo>
                <a:lnTo>
                  <a:pt x="172" y="215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8" name=""/>
          <p:cNvSpPr/>
          <p:nvPr/>
        </p:nvSpPr>
        <p:spPr>
          <a:xfrm>
            <a:off x="8564400" y="2368440"/>
            <a:ext cx="60480" cy="19080"/>
          </a:xfrm>
          <a:custGeom>
            <a:avLst/>
            <a:gdLst/>
            <a:ahLst/>
            <a:rect l="l" t="t" r="r" b="b"/>
            <a:pathLst>
              <a:path w="37" h="12">
                <a:moveTo>
                  <a:pt x="0" y="0"/>
                </a:moveTo>
                <a:lnTo>
                  <a:pt x="0" y="6"/>
                </a:lnTo>
                <a:lnTo>
                  <a:pt x="37" y="12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9" name=""/>
          <p:cNvSpPr/>
          <p:nvPr/>
        </p:nvSpPr>
        <p:spPr>
          <a:xfrm>
            <a:off x="8272440" y="2262240"/>
            <a:ext cx="61920" cy="47520"/>
          </a:xfrm>
          <a:custGeom>
            <a:avLst/>
            <a:gdLst/>
            <a:ahLst/>
            <a:rect l="l" t="t" r="r" b="b"/>
            <a:pathLst>
              <a:path w="37" h="30">
                <a:moveTo>
                  <a:pt x="0" y="0"/>
                </a:moveTo>
                <a:lnTo>
                  <a:pt x="13" y="6"/>
                </a:lnTo>
                <a:lnTo>
                  <a:pt x="25" y="18"/>
                </a:lnTo>
                <a:lnTo>
                  <a:pt x="37" y="3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0" name=""/>
          <p:cNvSpPr/>
          <p:nvPr/>
        </p:nvSpPr>
        <p:spPr>
          <a:xfrm>
            <a:off x="8334360" y="2290680"/>
            <a:ext cx="88920" cy="19080"/>
          </a:xfrm>
          <a:custGeom>
            <a:avLst/>
            <a:gdLst/>
            <a:ahLst/>
            <a:rect l="l" t="t" r="r" b="b"/>
            <a:pathLst>
              <a:path w="55" h="12">
                <a:moveTo>
                  <a:pt x="0" y="12"/>
                </a:moveTo>
                <a:lnTo>
                  <a:pt x="12" y="6"/>
                </a:lnTo>
                <a:lnTo>
                  <a:pt x="37" y="6"/>
                </a:lnTo>
                <a:lnTo>
                  <a:pt x="55" y="0"/>
                </a:lnTo>
              </a:path>
            </a:pathLst>
          </a:custGeom>
          <a:solidFill>
            <a:srgbClr val="ffffff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1" name=""/>
          <p:cNvSpPr/>
          <p:nvPr/>
        </p:nvSpPr>
        <p:spPr>
          <a:xfrm>
            <a:off x="8405640" y="3089160"/>
            <a:ext cx="38160" cy="68400"/>
          </a:xfrm>
          <a:custGeom>
            <a:avLst/>
            <a:gdLst/>
            <a:ahLst/>
            <a:rect l="l" t="t" r="r" b="b"/>
            <a:pathLst>
              <a:path w="25" h="43">
                <a:moveTo>
                  <a:pt x="0" y="43"/>
                </a:moveTo>
                <a:lnTo>
                  <a:pt x="25" y="31"/>
                </a:lnTo>
                <a:lnTo>
                  <a:pt x="18" y="18"/>
                </a:lnTo>
                <a:lnTo>
                  <a:pt x="12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2" name=""/>
          <p:cNvSpPr/>
          <p:nvPr/>
        </p:nvSpPr>
        <p:spPr>
          <a:xfrm flipH="1">
            <a:off x="7883280" y="3040200"/>
            <a:ext cx="99720" cy="2988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3" name=""/>
          <p:cNvSpPr/>
          <p:nvPr/>
        </p:nvSpPr>
        <p:spPr>
          <a:xfrm>
            <a:off x="7524720" y="2816280"/>
            <a:ext cx="260280" cy="253800"/>
          </a:xfrm>
          <a:custGeom>
            <a:avLst/>
            <a:gdLst/>
            <a:ahLst/>
            <a:rect l="l" t="t" r="r" b="b"/>
            <a:pathLst>
              <a:path w="160" h="160">
                <a:moveTo>
                  <a:pt x="0" y="0"/>
                </a:moveTo>
                <a:lnTo>
                  <a:pt x="0" y="12"/>
                </a:lnTo>
                <a:lnTo>
                  <a:pt x="0" y="19"/>
                </a:lnTo>
                <a:lnTo>
                  <a:pt x="13" y="19"/>
                </a:lnTo>
                <a:lnTo>
                  <a:pt x="43" y="43"/>
                </a:lnTo>
                <a:lnTo>
                  <a:pt x="111" y="62"/>
                </a:lnTo>
                <a:lnTo>
                  <a:pt x="129" y="86"/>
                </a:lnTo>
                <a:lnTo>
                  <a:pt x="160" y="86"/>
                </a:lnTo>
                <a:lnTo>
                  <a:pt x="62" y="135"/>
                </a:lnTo>
                <a:lnTo>
                  <a:pt x="62" y="16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4" name=""/>
          <p:cNvSpPr/>
          <p:nvPr/>
        </p:nvSpPr>
        <p:spPr>
          <a:xfrm>
            <a:off x="7824960" y="2962440"/>
            <a:ext cx="99720" cy="233280"/>
          </a:xfrm>
          <a:custGeom>
            <a:avLst/>
            <a:gdLst/>
            <a:ahLst/>
            <a:rect l="l" t="t" r="r" b="b"/>
            <a:pathLst>
              <a:path w="62" h="147">
                <a:moveTo>
                  <a:pt x="43" y="0"/>
                </a:moveTo>
                <a:lnTo>
                  <a:pt x="62" y="19"/>
                </a:lnTo>
                <a:lnTo>
                  <a:pt x="37" y="74"/>
                </a:lnTo>
                <a:lnTo>
                  <a:pt x="13" y="98"/>
                </a:lnTo>
                <a:lnTo>
                  <a:pt x="0" y="141"/>
                </a:lnTo>
                <a:lnTo>
                  <a:pt x="0" y="147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5" name=""/>
          <p:cNvSpPr/>
          <p:nvPr/>
        </p:nvSpPr>
        <p:spPr>
          <a:xfrm>
            <a:off x="7824960" y="3195720"/>
            <a:ext cx="58680" cy="88920"/>
          </a:xfrm>
          <a:custGeom>
            <a:avLst/>
            <a:gdLst/>
            <a:ahLst/>
            <a:rect l="l" t="t" r="r" b="b"/>
            <a:pathLst>
              <a:path w="37" h="56">
                <a:moveTo>
                  <a:pt x="0" y="0"/>
                </a:moveTo>
                <a:lnTo>
                  <a:pt x="31" y="37"/>
                </a:lnTo>
                <a:lnTo>
                  <a:pt x="37" y="56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6" name=""/>
          <p:cNvSpPr/>
          <p:nvPr/>
        </p:nvSpPr>
        <p:spPr>
          <a:xfrm>
            <a:off x="7107120" y="3079800"/>
            <a:ext cx="228600" cy="291960"/>
          </a:xfrm>
          <a:custGeom>
            <a:avLst/>
            <a:gdLst/>
            <a:ahLst/>
            <a:rect l="l" t="t" r="r" b="b"/>
            <a:pathLst>
              <a:path w="141" h="184">
                <a:moveTo>
                  <a:pt x="116" y="0"/>
                </a:moveTo>
                <a:lnTo>
                  <a:pt x="122" y="6"/>
                </a:lnTo>
                <a:lnTo>
                  <a:pt x="141" y="92"/>
                </a:lnTo>
                <a:lnTo>
                  <a:pt x="141" y="98"/>
                </a:lnTo>
                <a:lnTo>
                  <a:pt x="104" y="147"/>
                </a:lnTo>
                <a:lnTo>
                  <a:pt x="67" y="165"/>
                </a:lnTo>
                <a:lnTo>
                  <a:pt x="55" y="184"/>
                </a:lnTo>
                <a:lnTo>
                  <a:pt x="0" y="79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7" name=""/>
          <p:cNvSpPr/>
          <p:nvPr/>
        </p:nvSpPr>
        <p:spPr>
          <a:xfrm>
            <a:off x="7734240" y="3117960"/>
            <a:ext cx="111240" cy="48960"/>
          </a:xfrm>
          <a:custGeom>
            <a:avLst/>
            <a:gdLst/>
            <a:ahLst/>
            <a:rect l="l" t="t" r="r" b="b"/>
            <a:pathLst>
              <a:path w="68" h="31">
                <a:moveTo>
                  <a:pt x="68" y="0"/>
                </a:moveTo>
                <a:lnTo>
                  <a:pt x="49" y="6"/>
                </a:lnTo>
                <a:lnTo>
                  <a:pt x="49" y="25"/>
                </a:lnTo>
                <a:lnTo>
                  <a:pt x="25" y="25"/>
                </a:lnTo>
                <a:lnTo>
                  <a:pt x="0" y="31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8" name=""/>
          <p:cNvSpPr/>
          <p:nvPr/>
        </p:nvSpPr>
        <p:spPr>
          <a:xfrm>
            <a:off x="7383600" y="2514600"/>
            <a:ext cx="12600" cy="28440"/>
          </a:xfrm>
          <a:custGeom>
            <a:avLst/>
            <a:gdLst/>
            <a:ahLst/>
            <a:rect l="l" t="t" r="r" b="b"/>
            <a:pathLst>
              <a:path w="7" h="18">
                <a:moveTo>
                  <a:pt x="7" y="0"/>
                </a:moveTo>
                <a:lnTo>
                  <a:pt x="0" y="0"/>
                </a:lnTo>
                <a:lnTo>
                  <a:pt x="0" y="6"/>
                </a:lnTo>
                <a:lnTo>
                  <a:pt x="0" y="18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9" name=""/>
          <p:cNvSpPr/>
          <p:nvPr/>
        </p:nvSpPr>
        <p:spPr>
          <a:xfrm>
            <a:off x="7196040" y="2825640"/>
            <a:ext cx="149400" cy="447840"/>
          </a:xfrm>
          <a:custGeom>
            <a:avLst/>
            <a:gdLst/>
            <a:ahLst/>
            <a:rect l="l" t="t" r="r" b="b"/>
            <a:pathLst>
              <a:path w="92" h="282">
                <a:moveTo>
                  <a:pt x="24" y="264"/>
                </a:moveTo>
                <a:lnTo>
                  <a:pt x="37" y="282"/>
                </a:lnTo>
                <a:lnTo>
                  <a:pt x="80" y="184"/>
                </a:lnTo>
                <a:lnTo>
                  <a:pt x="49" y="172"/>
                </a:lnTo>
                <a:lnTo>
                  <a:pt x="61" y="197"/>
                </a:lnTo>
                <a:lnTo>
                  <a:pt x="92" y="141"/>
                </a:lnTo>
                <a:lnTo>
                  <a:pt x="86" y="74"/>
                </a:lnTo>
                <a:lnTo>
                  <a:pt x="86" y="43"/>
                </a:lnTo>
                <a:lnTo>
                  <a:pt x="80" y="37"/>
                </a:lnTo>
                <a:lnTo>
                  <a:pt x="74" y="31"/>
                </a:lnTo>
                <a:lnTo>
                  <a:pt x="24" y="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0" name=""/>
          <p:cNvSpPr/>
          <p:nvPr/>
        </p:nvSpPr>
        <p:spPr>
          <a:xfrm>
            <a:off x="7496280" y="3060720"/>
            <a:ext cx="28440" cy="77760"/>
          </a:xfrm>
          <a:custGeom>
            <a:avLst/>
            <a:gdLst/>
            <a:ahLst/>
            <a:rect l="l" t="t" r="r" b="b"/>
            <a:pathLst>
              <a:path w="18" h="49">
                <a:moveTo>
                  <a:pt x="12" y="0"/>
                </a:moveTo>
                <a:lnTo>
                  <a:pt x="12" y="18"/>
                </a:lnTo>
                <a:lnTo>
                  <a:pt x="18" y="24"/>
                </a:lnTo>
                <a:lnTo>
                  <a:pt x="12" y="30"/>
                </a:lnTo>
                <a:lnTo>
                  <a:pt x="12" y="36"/>
                </a:lnTo>
                <a:lnTo>
                  <a:pt x="0" y="49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1" name=""/>
          <p:cNvSpPr/>
          <p:nvPr/>
        </p:nvSpPr>
        <p:spPr>
          <a:xfrm>
            <a:off x="7467480" y="2914560"/>
            <a:ext cx="106560" cy="57240"/>
          </a:xfrm>
          <a:custGeom>
            <a:avLst/>
            <a:gdLst/>
            <a:ahLst/>
            <a:rect l="l" t="t" r="r" b="b"/>
            <a:pathLst>
              <a:path w="67" h="36">
                <a:moveTo>
                  <a:pt x="67" y="36"/>
                </a:moveTo>
                <a:lnTo>
                  <a:pt x="12" y="0"/>
                </a:lnTo>
                <a:lnTo>
                  <a:pt x="6" y="6"/>
                </a:lnTo>
                <a:lnTo>
                  <a:pt x="0" y="12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2" name=""/>
          <p:cNvSpPr/>
          <p:nvPr/>
        </p:nvSpPr>
        <p:spPr>
          <a:xfrm>
            <a:off x="7754760" y="2971800"/>
            <a:ext cx="60480" cy="155520"/>
          </a:xfrm>
          <a:custGeom>
            <a:avLst/>
            <a:gdLst/>
            <a:ahLst/>
            <a:rect l="l" t="t" r="r" b="b"/>
            <a:pathLst>
              <a:path w="37" h="98">
                <a:moveTo>
                  <a:pt x="0" y="0"/>
                </a:moveTo>
                <a:lnTo>
                  <a:pt x="37" y="25"/>
                </a:lnTo>
                <a:lnTo>
                  <a:pt x="25" y="98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3" name=""/>
          <p:cNvSpPr/>
          <p:nvPr/>
        </p:nvSpPr>
        <p:spPr>
          <a:xfrm>
            <a:off x="7415280" y="3254400"/>
            <a:ext cx="61920" cy="87120"/>
          </a:xfrm>
          <a:custGeom>
            <a:avLst/>
            <a:gdLst/>
            <a:ahLst/>
            <a:rect l="l" t="t" r="r" b="b"/>
            <a:pathLst>
              <a:path w="37" h="55">
                <a:moveTo>
                  <a:pt x="0" y="31"/>
                </a:moveTo>
                <a:lnTo>
                  <a:pt x="0" y="0"/>
                </a:lnTo>
                <a:lnTo>
                  <a:pt x="37" y="55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4" name=""/>
          <p:cNvSpPr/>
          <p:nvPr/>
        </p:nvSpPr>
        <p:spPr>
          <a:xfrm>
            <a:off x="7305840" y="3284640"/>
            <a:ext cx="77760" cy="77760"/>
          </a:xfrm>
          <a:custGeom>
            <a:avLst/>
            <a:gdLst/>
            <a:ahLst/>
            <a:rect l="l" t="t" r="r" b="b"/>
            <a:pathLst>
              <a:path w="49" h="49">
                <a:moveTo>
                  <a:pt x="43" y="24"/>
                </a:moveTo>
                <a:lnTo>
                  <a:pt x="49" y="36"/>
                </a:lnTo>
                <a:lnTo>
                  <a:pt x="31" y="49"/>
                </a:lnTo>
                <a:lnTo>
                  <a:pt x="7" y="49"/>
                </a:lnTo>
                <a:lnTo>
                  <a:pt x="0" y="42"/>
                </a:lnTo>
                <a:lnTo>
                  <a:pt x="0" y="36"/>
                </a:lnTo>
                <a:lnTo>
                  <a:pt x="7" y="30"/>
                </a:lnTo>
                <a:lnTo>
                  <a:pt x="7" y="18"/>
                </a:lnTo>
                <a:lnTo>
                  <a:pt x="19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5" name=""/>
          <p:cNvSpPr/>
          <p:nvPr/>
        </p:nvSpPr>
        <p:spPr>
          <a:xfrm>
            <a:off x="7176960" y="3390840"/>
            <a:ext cx="57240" cy="972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6" name=""/>
          <p:cNvSpPr/>
          <p:nvPr/>
        </p:nvSpPr>
        <p:spPr>
          <a:xfrm>
            <a:off x="7143840" y="3117960"/>
            <a:ext cx="122040" cy="166680"/>
          </a:xfrm>
          <a:custGeom>
            <a:avLst/>
            <a:gdLst/>
            <a:ahLst/>
            <a:rect l="l" t="t" r="r" b="b"/>
            <a:pathLst>
              <a:path w="74" h="105">
                <a:moveTo>
                  <a:pt x="0" y="105"/>
                </a:moveTo>
                <a:lnTo>
                  <a:pt x="19" y="98"/>
                </a:lnTo>
                <a:lnTo>
                  <a:pt x="37" y="31"/>
                </a:lnTo>
                <a:lnTo>
                  <a:pt x="74" y="13"/>
                </a:lnTo>
                <a:lnTo>
                  <a:pt x="74" y="0"/>
                </a:lnTo>
                <a:lnTo>
                  <a:pt x="62" y="6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7" name=""/>
          <p:cNvSpPr/>
          <p:nvPr/>
        </p:nvSpPr>
        <p:spPr>
          <a:xfrm>
            <a:off x="7196040" y="3117960"/>
            <a:ext cx="38160" cy="166680"/>
          </a:xfrm>
          <a:custGeom>
            <a:avLst/>
            <a:gdLst/>
            <a:ahLst/>
            <a:rect l="l" t="t" r="r" b="b"/>
            <a:pathLst>
              <a:path w="24" h="105">
                <a:moveTo>
                  <a:pt x="24" y="0"/>
                </a:moveTo>
                <a:lnTo>
                  <a:pt x="24" y="13"/>
                </a:lnTo>
                <a:lnTo>
                  <a:pt x="0" y="105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8" name=""/>
          <p:cNvSpPr/>
          <p:nvPr/>
        </p:nvSpPr>
        <p:spPr>
          <a:xfrm>
            <a:off x="6837480" y="3176640"/>
            <a:ext cx="48960" cy="68040"/>
          </a:xfrm>
          <a:custGeom>
            <a:avLst/>
            <a:gdLst/>
            <a:ahLst/>
            <a:rect l="l" t="t" r="r" b="b"/>
            <a:pathLst>
              <a:path w="31" h="43">
                <a:moveTo>
                  <a:pt x="0" y="43"/>
                </a:moveTo>
                <a:lnTo>
                  <a:pt x="31" y="18"/>
                </a:lnTo>
                <a:lnTo>
                  <a:pt x="19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9" name=""/>
          <p:cNvSpPr/>
          <p:nvPr/>
        </p:nvSpPr>
        <p:spPr>
          <a:xfrm>
            <a:off x="6937200" y="3049560"/>
            <a:ext cx="47880" cy="20520"/>
          </a:xfrm>
          <a:custGeom>
            <a:avLst/>
            <a:gdLst/>
            <a:ahLst/>
            <a:rect l="l" t="t" r="r" b="b"/>
            <a:pathLst>
              <a:path w="30" h="13">
                <a:moveTo>
                  <a:pt x="0" y="7"/>
                </a:moveTo>
                <a:lnTo>
                  <a:pt x="12" y="13"/>
                </a:lnTo>
                <a:lnTo>
                  <a:pt x="3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0" name=""/>
          <p:cNvSpPr/>
          <p:nvPr/>
        </p:nvSpPr>
        <p:spPr>
          <a:xfrm>
            <a:off x="6956280" y="3070080"/>
            <a:ext cx="11160" cy="1908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1" name=""/>
          <p:cNvSpPr/>
          <p:nvPr/>
        </p:nvSpPr>
        <p:spPr>
          <a:xfrm>
            <a:off x="6786720" y="2797200"/>
            <a:ext cx="250560" cy="272880"/>
          </a:xfrm>
          <a:custGeom>
            <a:avLst/>
            <a:gdLst/>
            <a:ahLst/>
            <a:rect l="l" t="t" r="r" b="b"/>
            <a:pathLst>
              <a:path w="153" h="172">
                <a:moveTo>
                  <a:pt x="0" y="172"/>
                </a:moveTo>
                <a:lnTo>
                  <a:pt x="92" y="86"/>
                </a:lnTo>
                <a:lnTo>
                  <a:pt x="134" y="31"/>
                </a:lnTo>
                <a:lnTo>
                  <a:pt x="153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2" name=""/>
          <p:cNvSpPr/>
          <p:nvPr/>
        </p:nvSpPr>
        <p:spPr>
          <a:xfrm flipV="1">
            <a:off x="7026120" y="2855880"/>
            <a:ext cx="39960" cy="4752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3" name=""/>
          <p:cNvSpPr/>
          <p:nvPr/>
        </p:nvSpPr>
        <p:spPr>
          <a:xfrm flipV="1">
            <a:off x="7026120" y="2855880"/>
            <a:ext cx="39960" cy="4752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4" name=""/>
          <p:cNvSpPr/>
          <p:nvPr/>
        </p:nvSpPr>
        <p:spPr>
          <a:xfrm flipV="1">
            <a:off x="7026120" y="2865240"/>
            <a:ext cx="39960" cy="3780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5" name=""/>
          <p:cNvSpPr/>
          <p:nvPr/>
        </p:nvSpPr>
        <p:spPr>
          <a:xfrm flipV="1">
            <a:off x="7037280" y="2865600"/>
            <a:ext cx="36720" cy="4896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6" name=""/>
          <p:cNvSpPr/>
          <p:nvPr/>
        </p:nvSpPr>
        <p:spPr>
          <a:xfrm>
            <a:off x="7037280" y="2865600"/>
            <a:ext cx="158760" cy="37800"/>
          </a:xfrm>
          <a:custGeom>
            <a:avLst/>
            <a:gdLst/>
            <a:ahLst/>
            <a:rect l="l" t="t" r="r" b="b"/>
            <a:pathLst>
              <a:path w="98" h="24">
                <a:moveTo>
                  <a:pt x="98" y="0"/>
                </a:moveTo>
                <a:lnTo>
                  <a:pt x="92" y="12"/>
                </a:lnTo>
                <a:lnTo>
                  <a:pt x="6" y="24"/>
                </a:lnTo>
                <a:lnTo>
                  <a:pt x="0" y="18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7" name=""/>
          <p:cNvSpPr/>
          <p:nvPr/>
        </p:nvSpPr>
        <p:spPr>
          <a:xfrm>
            <a:off x="7015320" y="2894040"/>
            <a:ext cx="21960" cy="20520"/>
          </a:xfrm>
          <a:custGeom>
            <a:avLst/>
            <a:gdLst/>
            <a:ahLst/>
            <a:rect l="l" t="t" r="r" b="b"/>
            <a:pathLst>
              <a:path w="12" h="13">
                <a:moveTo>
                  <a:pt x="12" y="0"/>
                </a:moveTo>
                <a:lnTo>
                  <a:pt x="12" y="0"/>
                </a:lnTo>
                <a:lnTo>
                  <a:pt x="6" y="6"/>
                </a:lnTo>
                <a:lnTo>
                  <a:pt x="0" y="13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8" name=""/>
          <p:cNvSpPr/>
          <p:nvPr/>
        </p:nvSpPr>
        <p:spPr>
          <a:xfrm>
            <a:off x="6945480" y="2914560"/>
            <a:ext cx="69840" cy="9720"/>
          </a:xfrm>
          <a:custGeom>
            <a:avLst/>
            <a:gdLst/>
            <a:ahLst/>
            <a:rect l="l" t="t" r="r" b="b"/>
            <a:pathLst>
              <a:path w="43" h="6">
                <a:moveTo>
                  <a:pt x="43" y="0"/>
                </a:moveTo>
                <a:lnTo>
                  <a:pt x="30" y="0"/>
                </a:lnTo>
                <a:lnTo>
                  <a:pt x="12" y="6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9" name=""/>
          <p:cNvSpPr/>
          <p:nvPr/>
        </p:nvSpPr>
        <p:spPr>
          <a:xfrm flipV="1">
            <a:off x="6945480" y="2855880"/>
            <a:ext cx="2880" cy="6840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0" name=""/>
          <p:cNvSpPr/>
          <p:nvPr/>
        </p:nvSpPr>
        <p:spPr>
          <a:xfrm>
            <a:off x="7056360" y="2825640"/>
            <a:ext cx="50760" cy="20880"/>
          </a:xfrm>
          <a:custGeom>
            <a:avLst/>
            <a:gdLst/>
            <a:ahLst/>
            <a:rect l="l" t="t" r="r" b="b"/>
            <a:pathLst>
              <a:path w="31" h="13">
                <a:moveTo>
                  <a:pt x="31" y="6"/>
                </a:moveTo>
                <a:lnTo>
                  <a:pt x="25" y="13"/>
                </a:lnTo>
                <a:lnTo>
                  <a:pt x="0" y="13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1" name=""/>
          <p:cNvSpPr/>
          <p:nvPr/>
        </p:nvSpPr>
        <p:spPr>
          <a:xfrm>
            <a:off x="6556320" y="2855880"/>
            <a:ext cx="260280" cy="476280"/>
          </a:xfrm>
          <a:custGeom>
            <a:avLst/>
            <a:gdLst/>
            <a:ahLst/>
            <a:rect l="l" t="t" r="r" b="b"/>
            <a:pathLst>
              <a:path w="160" h="300">
                <a:moveTo>
                  <a:pt x="43" y="300"/>
                </a:moveTo>
                <a:lnTo>
                  <a:pt x="7" y="135"/>
                </a:lnTo>
                <a:lnTo>
                  <a:pt x="0" y="43"/>
                </a:lnTo>
                <a:lnTo>
                  <a:pt x="37" y="49"/>
                </a:lnTo>
                <a:lnTo>
                  <a:pt x="117" y="37"/>
                </a:lnTo>
                <a:lnTo>
                  <a:pt x="117" y="12"/>
                </a:lnTo>
                <a:lnTo>
                  <a:pt x="160" y="6"/>
                </a:lnTo>
                <a:lnTo>
                  <a:pt x="16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2" name=""/>
          <p:cNvSpPr/>
          <p:nvPr/>
        </p:nvSpPr>
        <p:spPr>
          <a:xfrm>
            <a:off x="6937200" y="2825640"/>
            <a:ext cx="30240" cy="77760"/>
          </a:xfrm>
          <a:custGeom>
            <a:avLst/>
            <a:gdLst/>
            <a:ahLst/>
            <a:rect l="l" t="t" r="r" b="b"/>
            <a:pathLst>
              <a:path w="18" h="49">
                <a:moveTo>
                  <a:pt x="0" y="13"/>
                </a:moveTo>
                <a:lnTo>
                  <a:pt x="12" y="0"/>
                </a:lnTo>
                <a:lnTo>
                  <a:pt x="12" y="13"/>
                </a:lnTo>
                <a:lnTo>
                  <a:pt x="18" y="49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3" name=""/>
          <p:cNvSpPr/>
          <p:nvPr/>
        </p:nvSpPr>
        <p:spPr>
          <a:xfrm>
            <a:off x="6924600" y="2554200"/>
            <a:ext cx="42840" cy="87480"/>
          </a:xfrm>
          <a:custGeom>
            <a:avLst/>
            <a:gdLst/>
            <a:ahLst/>
            <a:rect l="l" t="t" r="r" b="b"/>
            <a:pathLst>
              <a:path w="25" h="55">
                <a:moveTo>
                  <a:pt x="0" y="0"/>
                </a:moveTo>
                <a:lnTo>
                  <a:pt x="0" y="12"/>
                </a:lnTo>
                <a:lnTo>
                  <a:pt x="7" y="12"/>
                </a:lnTo>
                <a:lnTo>
                  <a:pt x="13" y="30"/>
                </a:lnTo>
                <a:lnTo>
                  <a:pt x="25" y="24"/>
                </a:lnTo>
                <a:lnTo>
                  <a:pt x="25" y="55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4" name=""/>
          <p:cNvSpPr/>
          <p:nvPr/>
        </p:nvSpPr>
        <p:spPr>
          <a:xfrm>
            <a:off x="6945480" y="2738520"/>
            <a:ext cx="50760" cy="9360"/>
          </a:xfrm>
          <a:custGeom>
            <a:avLst/>
            <a:gdLst/>
            <a:ahLst/>
            <a:rect l="l" t="t" r="r" b="b"/>
            <a:pathLst>
              <a:path w="30" h="6">
                <a:moveTo>
                  <a:pt x="0" y="6"/>
                </a:moveTo>
                <a:lnTo>
                  <a:pt x="18" y="6"/>
                </a:lnTo>
                <a:lnTo>
                  <a:pt x="3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5" name=""/>
          <p:cNvSpPr/>
          <p:nvPr/>
        </p:nvSpPr>
        <p:spPr>
          <a:xfrm>
            <a:off x="6985080" y="2700360"/>
            <a:ext cx="30240" cy="87120"/>
          </a:xfrm>
          <a:custGeom>
            <a:avLst/>
            <a:gdLst/>
            <a:ahLst/>
            <a:rect l="l" t="t" r="r" b="b"/>
            <a:pathLst>
              <a:path w="19" h="55">
                <a:moveTo>
                  <a:pt x="19" y="55"/>
                </a:moveTo>
                <a:lnTo>
                  <a:pt x="0" y="3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6" name=""/>
          <p:cNvSpPr/>
          <p:nvPr/>
        </p:nvSpPr>
        <p:spPr>
          <a:xfrm>
            <a:off x="6977160" y="2660760"/>
            <a:ext cx="7920" cy="39600"/>
          </a:xfrm>
          <a:custGeom>
            <a:avLst/>
            <a:gdLst/>
            <a:ahLst/>
            <a:rect l="l" t="t" r="r" b="b"/>
            <a:pathLst>
              <a:path w="6" h="25">
                <a:moveTo>
                  <a:pt x="6" y="25"/>
                </a:moveTo>
                <a:lnTo>
                  <a:pt x="6" y="25"/>
                </a:lnTo>
                <a:lnTo>
                  <a:pt x="0" y="12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7" name=""/>
          <p:cNvSpPr/>
          <p:nvPr/>
        </p:nvSpPr>
        <p:spPr>
          <a:xfrm>
            <a:off x="6985080" y="2700360"/>
            <a:ext cx="41040" cy="77760"/>
          </a:xfrm>
          <a:custGeom>
            <a:avLst/>
            <a:gdLst/>
            <a:ahLst/>
            <a:rect l="l" t="t" r="r" b="b"/>
            <a:pathLst>
              <a:path w="25" h="49">
                <a:moveTo>
                  <a:pt x="0" y="0"/>
                </a:moveTo>
                <a:lnTo>
                  <a:pt x="6" y="30"/>
                </a:lnTo>
                <a:lnTo>
                  <a:pt x="25" y="49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8" name=""/>
          <p:cNvSpPr/>
          <p:nvPr/>
        </p:nvSpPr>
        <p:spPr>
          <a:xfrm>
            <a:off x="7005600" y="2778120"/>
            <a:ext cx="20520" cy="9360"/>
          </a:xfrm>
          <a:custGeom>
            <a:avLst/>
            <a:gdLst/>
            <a:ahLst/>
            <a:rect l="l" t="t" r="r" b="b"/>
            <a:pathLst>
              <a:path w="13" h="6">
                <a:moveTo>
                  <a:pt x="13" y="0"/>
                </a:moveTo>
                <a:lnTo>
                  <a:pt x="13" y="0"/>
                </a:lnTo>
                <a:lnTo>
                  <a:pt x="7" y="6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9" name=""/>
          <p:cNvSpPr/>
          <p:nvPr/>
        </p:nvSpPr>
        <p:spPr>
          <a:xfrm>
            <a:off x="6977160" y="2757600"/>
            <a:ext cx="28440" cy="29880"/>
          </a:xfrm>
          <a:custGeom>
            <a:avLst/>
            <a:gdLst/>
            <a:ahLst/>
            <a:rect l="l" t="t" r="r" b="b"/>
            <a:pathLst>
              <a:path w="18" h="19">
                <a:moveTo>
                  <a:pt x="18" y="19"/>
                </a:moveTo>
                <a:lnTo>
                  <a:pt x="12" y="13"/>
                </a:lnTo>
                <a:lnTo>
                  <a:pt x="6" y="7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0" name=""/>
          <p:cNvSpPr/>
          <p:nvPr/>
        </p:nvSpPr>
        <p:spPr>
          <a:xfrm flipV="1">
            <a:off x="6977160" y="2709360"/>
            <a:ext cx="7920" cy="4788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1" name=""/>
          <p:cNvSpPr/>
          <p:nvPr/>
        </p:nvSpPr>
        <p:spPr>
          <a:xfrm>
            <a:off x="6985080" y="2709720"/>
            <a:ext cx="30240" cy="77760"/>
          </a:xfrm>
          <a:custGeom>
            <a:avLst/>
            <a:gdLst/>
            <a:ahLst/>
            <a:rect l="l" t="t" r="r" b="b"/>
            <a:pathLst>
              <a:path w="19" h="49">
                <a:moveTo>
                  <a:pt x="0" y="0"/>
                </a:moveTo>
                <a:lnTo>
                  <a:pt x="0" y="30"/>
                </a:lnTo>
                <a:lnTo>
                  <a:pt x="19" y="49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2" name=""/>
          <p:cNvSpPr/>
          <p:nvPr/>
        </p:nvSpPr>
        <p:spPr>
          <a:xfrm>
            <a:off x="6985080" y="2768760"/>
            <a:ext cx="11160" cy="37800"/>
          </a:xfrm>
          <a:custGeom>
            <a:avLst/>
            <a:gdLst/>
            <a:ahLst/>
            <a:rect l="l" t="t" r="r" b="b"/>
            <a:pathLst>
              <a:path w="6" h="24">
                <a:moveTo>
                  <a:pt x="6" y="0"/>
                </a:moveTo>
                <a:lnTo>
                  <a:pt x="0" y="12"/>
                </a:lnTo>
                <a:lnTo>
                  <a:pt x="6" y="24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3" name=""/>
          <p:cNvSpPr/>
          <p:nvPr/>
        </p:nvSpPr>
        <p:spPr>
          <a:xfrm>
            <a:off x="6985080" y="2768760"/>
            <a:ext cx="20520" cy="47520"/>
          </a:xfrm>
          <a:custGeom>
            <a:avLst/>
            <a:gdLst/>
            <a:ahLst/>
            <a:rect l="l" t="t" r="r" b="b"/>
            <a:pathLst>
              <a:path w="12" h="30">
                <a:moveTo>
                  <a:pt x="12" y="0"/>
                </a:moveTo>
                <a:lnTo>
                  <a:pt x="6" y="6"/>
                </a:lnTo>
                <a:lnTo>
                  <a:pt x="6" y="24"/>
                </a:lnTo>
                <a:lnTo>
                  <a:pt x="0" y="3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4" name=""/>
          <p:cNvSpPr/>
          <p:nvPr/>
        </p:nvSpPr>
        <p:spPr>
          <a:xfrm>
            <a:off x="6977160" y="2768760"/>
            <a:ext cx="28440" cy="37800"/>
          </a:xfrm>
          <a:custGeom>
            <a:avLst/>
            <a:gdLst/>
            <a:ahLst/>
            <a:rect l="l" t="t" r="r" b="b"/>
            <a:pathLst>
              <a:path w="18" h="24">
                <a:moveTo>
                  <a:pt x="18" y="6"/>
                </a:moveTo>
                <a:lnTo>
                  <a:pt x="18" y="24"/>
                </a:lnTo>
                <a:lnTo>
                  <a:pt x="6" y="24"/>
                </a:lnTo>
                <a:lnTo>
                  <a:pt x="0" y="12"/>
                </a:lnTo>
                <a:lnTo>
                  <a:pt x="12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5" name=""/>
          <p:cNvSpPr/>
          <p:nvPr/>
        </p:nvSpPr>
        <p:spPr>
          <a:xfrm>
            <a:off x="6985080" y="2709720"/>
            <a:ext cx="30240" cy="77760"/>
          </a:xfrm>
          <a:custGeom>
            <a:avLst/>
            <a:gdLst/>
            <a:ahLst/>
            <a:rect l="l" t="t" r="r" b="b"/>
            <a:pathLst>
              <a:path w="19" h="49">
                <a:moveTo>
                  <a:pt x="0" y="0"/>
                </a:moveTo>
                <a:lnTo>
                  <a:pt x="0" y="30"/>
                </a:lnTo>
                <a:lnTo>
                  <a:pt x="19" y="49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6" name=""/>
          <p:cNvSpPr/>
          <p:nvPr/>
        </p:nvSpPr>
        <p:spPr>
          <a:xfrm>
            <a:off x="6977160" y="2835360"/>
            <a:ext cx="79200" cy="39600"/>
          </a:xfrm>
          <a:custGeom>
            <a:avLst/>
            <a:gdLst/>
            <a:ahLst/>
            <a:rect l="l" t="t" r="r" b="b"/>
            <a:pathLst>
              <a:path w="49" h="25">
                <a:moveTo>
                  <a:pt x="49" y="13"/>
                </a:moveTo>
                <a:lnTo>
                  <a:pt x="49" y="0"/>
                </a:lnTo>
                <a:lnTo>
                  <a:pt x="0" y="13"/>
                </a:lnTo>
                <a:lnTo>
                  <a:pt x="6" y="25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7" name=""/>
          <p:cNvSpPr/>
          <p:nvPr/>
        </p:nvSpPr>
        <p:spPr>
          <a:xfrm>
            <a:off x="7015320" y="2855880"/>
            <a:ext cx="21960" cy="1908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8" name=""/>
          <p:cNvSpPr/>
          <p:nvPr/>
        </p:nvSpPr>
        <p:spPr>
          <a:xfrm>
            <a:off x="6967440" y="2825640"/>
            <a:ext cx="9720" cy="58680"/>
          </a:xfrm>
          <a:custGeom>
            <a:avLst/>
            <a:gdLst/>
            <a:ahLst/>
            <a:rect l="l" t="t" r="r" b="b"/>
            <a:pathLst>
              <a:path w="6" h="37">
                <a:moveTo>
                  <a:pt x="0" y="0"/>
                </a:moveTo>
                <a:lnTo>
                  <a:pt x="0" y="6"/>
                </a:lnTo>
                <a:lnTo>
                  <a:pt x="6" y="37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9" name=""/>
          <p:cNvSpPr/>
          <p:nvPr/>
        </p:nvSpPr>
        <p:spPr>
          <a:xfrm>
            <a:off x="7135920" y="2962440"/>
            <a:ext cx="19080" cy="48960"/>
          </a:xfrm>
          <a:custGeom>
            <a:avLst/>
            <a:gdLst/>
            <a:ahLst/>
            <a:rect l="l" t="t" r="r" b="b"/>
            <a:pathLst>
              <a:path w="12" h="31">
                <a:moveTo>
                  <a:pt x="12" y="31"/>
                </a:moveTo>
                <a:lnTo>
                  <a:pt x="12" y="12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0" name=""/>
          <p:cNvSpPr/>
          <p:nvPr/>
        </p:nvSpPr>
        <p:spPr>
          <a:xfrm flipH="1">
            <a:off x="7114680" y="3284640"/>
            <a:ext cx="50760" cy="3816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1" name=""/>
          <p:cNvSpPr/>
          <p:nvPr/>
        </p:nvSpPr>
        <p:spPr>
          <a:xfrm>
            <a:off x="7115040" y="3060720"/>
            <a:ext cx="141480" cy="28440"/>
          </a:xfrm>
          <a:custGeom>
            <a:avLst/>
            <a:gdLst/>
            <a:ahLst/>
            <a:rect l="l" t="t" r="r" b="b"/>
            <a:pathLst>
              <a:path w="86" h="18">
                <a:moveTo>
                  <a:pt x="0" y="18"/>
                </a:moveTo>
                <a:lnTo>
                  <a:pt x="61" y="6"/>
                </a:lnTo>
                <a:lnTo>
                  <a:pt x="61" y="0"/>
                </a:lnTo>
                <a:lnTo>
                  <a:pt x="86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2" name=""/>
          <p:cNvSpPr/>
          <p:nvPr/>
        </p:nvSpPr>
        <p:spPr>
          <a:xfrm>
            <a:off x="7345440" y="2855880"/>
            <a:ext cx="6192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0" y="6"/>
                </a:moveTo>
                <a:lnTo>
                  <a:pt x="24" y="6"/>
                </a:lnTo>
                <a:lnTo>
                  <a:pt x="31" y="24"/>
                </a:lnTo>
                <a:lnTo>
                  <a:pt x="37" y="24"/>
                </a:lnTo>
                <a:lnTo>
                  <a:pt x="31" y="0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3" name=""/>
          <p:cNvSpPr/>
          <p:nvPr/>
        </p:nvSpPr>
        <p:spPr>
          <a:xfrm>
            <a:off x="7234200" y="2631960"/>
            <a:ext cx="331920" cy="68400"/>
          </a:xfrm>
          <a:custGeom>
            <a:avLst/>
            <a:gdLst/>
            <a:ahLst/>
            <a:rect l="l" t="t" r="r" b="b"/>
            <a:pathLst>
              <a:path w="203" h="43">
                <a:moveTo>
                  <a:pt x="111" y="0"/>
                </a:moveTo>
                <a:lnTo>
                  <a:pt x="117" y="36"/>
                </a:lnTo>
                <a:lnTo>
                  <a:pt x="148" y="30"/>
                </a:lnTo>
                <a:lnTo>
                  <a:pt x="154" y="43"/>
                </a:lnTo>
                <a:lnTo>
                  <a:pt x="203" y="36"/>
                </a:lnTo>
                <a:lnTo>
                  <a:pt x="178" y="36"/>
                </a:lnTo>
                <a:lnTo>
                  <a:pt x="172" y="18"/>
                </a:lnTo>
                <a:lnTo>
                  <a:pt x="160" y="18"/>
                </a:lnTo>
                <a:lnTo>
                  <a:pt x="160" y="6"/>
                </a:lnTo>
                <a:lnTo>
                  <a:pt x="0" y="3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4" name=""/>
          <p:cNvSpPr/>
          <p:nvPr/>
        </p:nvSpPr>
        <p:spPr>
          <a:xfrm>
            <a:off x="7594560" y="2573280"/>
            <a:ext cx="11160" cy="3816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5" name=""/>
          <p:cNvSpPr/>
          <p:nvPr/>
        </p:nvSpPr>
        <p:spPr>
          <a:xfrm>
            <a:off x="7545240" y="2670120"/>
            <a:ext cx="20880" cy="19080"/>
          </a:xfrm>
          <a:custGeom>
            <a:avLst/>
            <a:gdLst/>
            <a:ahLst/>
            <a:rect l="l" t="t" r="r" b="b"/>
            <a:pathLst>
              <a:path w="12" h="12">
                <a:moveTo>
                  <a:pt x="6" y="0"/>
                </a:moveTo>
                <a:lnTo>
                  <a:pt x="0" y="6"/>
                </a:lnTo>
                <a:lnTo>
                  <a:pt x="12" y="12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6" name=""/>
          <p:cNvSpPr/>
          <p:nvPr/>
        </p:nvSpPr>
        <p:spPr>
          <a:xfrm>
            <a:off x="7453440" y="2573280"/>
            <a:ext cx="31680" cy="180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7" name=""/>
          <p:cNvSpPr/>
          <p:nvPr/>
        </p:nvSpPr>
        <p:spPr>
          <a:xfrm flipV="1">
            <a:off x="7453440" y="2572920"/>
            <a:ext cx="31680" cy="972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8" name=""/>
          <p:cNvSpPr/>
          <p:nvPr/>
        </p:nvSpPr>
        <p:spPr>
          <a:xfrm>
            <a:off x="7135920" y="2465280"/>
            <a:ext cx="79200" cy="146160"/>
          </a:xfrm>
          <a:custGeom>
            <a:avLst/>
            <a:gdLst/>
            <a:ahLst/>
            <a:rect l="l" t="t" r="r" b="b"/>
            <a:pathLst>
              <a:path w="49" h="92">
                <a:moveTo>
                  <a:pt x="49" y="74"/>
                </a:moveTo>
                <a:lnTo>
                  <a:pt x="49" y="86"/>
                </a:lnTo>
                <a:lnTo>
                  <a:pt x="49" y="92"/>
                </a:lnTo>
                <a:lnTo>
                  <a:pt x="43" y="74"/>
                </a:lnTo>
                <a:lnTo>
                  <a:pt x="31" y="68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9" name=""/>
          <p:cNvSpPr/>
          <p:nvPr/>
        </p:nvSpPr>
        <p:spPr>
          <a:xfrm>
            <a:off x="7126200" y="2408400"/>
            <a:ext cx="17640" cy="2844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18"/>
                </a:moveTo>
                <a:lnTo>
                  <a:pt x="0" y="6"/>
                </a:lnTo>
                <a:lnTo>
                  <a:pt x="12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0" name=""/>
          <p:cNvSpPr/>
          <p:nvPr/>
        </p:nvSpPr>
        <p:spPr>
          <a:xfrm>
            <a:off x="7794720" y="2806560"/>
            <a:ext cx="50760" cy="180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1" name=""/>
          <p:cNvSpPr/>
          <p:nvPr/>
        </p:nvSpPr>
        <p:spPr>
          <a:xfrm>
            <a:off x="8742240" y="1892160"/>
            <a:ext cx="22320" cy="125640"/>
          </a:xfrm>
          <a:custGeom>
            <a:avLst/>
            <a:gdLst/>
            <a:ahLst/>
            <a:rect l="l" t="t" r="r" b="b"/>
            <a:pathLst>
              <a:path w="12" h="79">
                <a:moveTo>
                  <a:pt x="12" y="79"/>
                </a:moveTo>
                <a:lnTo>
                  <a:pt x="12" y="61"/>
                </a:lnTo>
                <a:lnTo>
                  <a:pt x="0" y="18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2" name=""/>
          <p:cNvSpPr/>
          <p:nvPr/>
        </p:nvSpPr>
        <p:spPr>
          <a:xfrm flipH="1" flipV="1">
            <a:off x="6665760" y="2465280"/>
            <a:ext cx="271440" cy="777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3" name=""/>
          <p:cNvSpPr/>
          <p:nvPr/>
        </p:nvSpPr>
        <p:spPr>
          <a:xfrm>
            <a:off x="6431040" y="3235320"/>
            <a:ext cx="90360" cy="96840"/>
          </a:xfrm>
          <a:custGeom>
            <a:avLst/>
            <a:gdLst/>
            <a:ahLst/>
            <a:rect l="l" t="t" r="r" b="b"/>
            <a:pathLst>
              <a:path w="55" h="61">
                <a:moveTo>
                  <a:pt x="55" y="61"/>
                </a:moveTo>
                <a:lnTo>
                  <a:pt x="12" y="31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4" name=""/>
          <p:cNvSpPr/>
          <p:nvPr/>
        </p:nvSpPr>
        <p:spPr>
          <a:xfrm>
            <a:off x="7005600" y="4519440"/>
            <a:ext cx="209520" cy="155880"/>
          </a:xfrm>
          <a:custGeom>
            <a:avLst/>
            <a:gdLst/>
            <a:ahLst/>
            <a:rect l="l" t="t" r="r" b="b"/>
            <a:pathLst>
              <a:path w="129" h="98">
                <a:moveTo>
                  <a:pt x="37" y="80"/>
                </a:moveTo>
                <a:lnTo>
                  <a:pt x="68" y="56"/>
                </a:lnTo>
                <a:lnTo>
                  <a:pt x="86" y="74"/>
                </a:lnTo>
                <a:lnTo>
                  <a:pt x="105" y="74"/>
                </a:lnTo>
                <a:lnTo>
                  <a:pt x="117" y="62"/>
                </a:lnTo>
                <a:lnTo>
                  <a:pt x="99" y="37"/>
                </a:lnTo>
                <a:lnTo>
                  <a:pt x="129" y="13"/>
                </a:lnTo>
                <a:lnTo>
                  <a:pt x="123" y="0"/>
                </a:lnTo>
                <a:lnTo>
                  <a:pt x="50" y="62"/>
                </a:lnTo>
                <a:lnTo>
                  <a:pt x="25" y="74"/>
                </a:lnTo>
                <a:lnTo>
                  <a:pt x="0" y="98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5" name=""/>
          <p:cNvSpPr/>
          <p:nvPr/>
        </p:nvSpPr>
        <p:spPr>
          <a:xfrm>
            <a:off x="7205760" y="4102200"/>
            <a:ext cx="519120" cy="506160"/>
          </a:xfrm>
          <a:custGeom>
            <a:avLst/>
            <a:gdLst/>
            <a:ahLst/>
            <a:rect l="l" t="t" r="r" b="b"/>
            <a:pathLst>
              <a:path w="319" h="319">
                <a:moveTo>
                  <a:pt x="0" y="276"/>
                </a:moveTo>
                <a:lnTo>
                  <a:pt x="37" y="288"/>
                </a:lnTo>
                <a:lnTo>
                  <a:pt x="61" y="306"/>
                </a:lnTo>
                <a:lnTo>
                  <a:pt x="74" y="312"/>
                </a:lnTo>
                <a:lnTo>
                  <a:pt x="98" y="300"/>
                </a:lnTo>
                <a:lnTo>
                  <a:pt x="166" y="288"/>
                </a:lnTo>
                <a:lnTo>
                  <a:pt x="184" y="288"/>
                </a:lnTo>
                <a:lnTo>
                  <a:pt x="209" y="319"/>
                </a:lnTo>
                <a:lnTo>
                  <a:pt x="270" y="282"/>
                </a:lnTo>
                <a:lnTo>
                  <a:pt x="307" y="251"/>
                </a:lnTo>
                <a:lnTo>
                  <a:pt x="288" y="245"/>
                </a:lnTo>
                <a:lnTo>
                  <a:pt x="288" y="239"/>
                </a:lnTo>
                <a:lnTo>
                  <a:pt x="252" y="214"/>
                </a:lnTo>
                <a:lnTo>
                  <a:pt x="215" y="227"/>
                </a:lnTo>
                <a:lnTo>
                  <a:pt x="209" y="220"/>
                </a:lnTo>
                <a:lnTo>
                  <a:pt x="202" y="220"/>
                </a:lnTo>
                <a:lnTo>
                  <a:pt x="184" y="165"/>
                </a:lnTo>
                <a:lnTo>
                  <a:pt x="147" y="153"/>
                </a:lnTo>
                <a:lnTo>
                  <a:pt x="141" y="159"/>
                </a:lnTo>
                <a:lnTo>
                  <a:pt x="117" y="135"/>
                </a:lnTo>
                <a:lnTo>
                  <a:pt x="123" y="49"/>
                </a:lnTo>
                <a:lnTo>
                  <a:pt x="110" y="12"/>
                </a:lnTo>
                <a:lnTo>
                  <a:pt x="110" y="0"/>
                </a:lnTo>
                <a:lnTo>
                  <a:pt x="61" y="18"/>
                </a:lnTo>
                <a:lnTo>
                  <a:pt x="49" y="18"/>
                </a:lnTo>
                <a:lnTo>
                  <a:pt x="55" y="49"/>
                </a:lnTo>
                <a:lnTo>
                  <a:pt x="61" y="73"/>
                </a:lnTo>
                <a:lnTo>
                  <a:pt x="74" y="43"/>
                </a:lnTo>
                <a:lnTo>
                  <a:pt x="123" y="49"/>
                </a:lnTo>
                <a:lnTo>
                  <a:pt x="135" y="55"/>
                </a:lnTo>
                <a:lnTo>
                  <a:pt x="141" y="79"/>
                </a:lnTo>
                <a:lnTo>
                  <a:pt x="172" y="73"/>
                </a:lnTo>
                <a:lnTo>
                  <a:pt x="239" y="98"/>
                </a:lnTo>
                <a:lnTo>
                  <a:pt x="294" y="79"/>
                </a:lnTo>
                <a:lnTo>
                  <a:pt x="319" y="159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6" name=""/>
          <p:cNvSpPr/>
          <p:nvPr/>
        </p:nvSpPr>
        <p:spPr>
          <a:xfrm>
            <a:off x="7066080" y="4248000"/>
            <a:ext cx="330120" cy="203400"/>
          </a:xfrm>
          <a:custGeom>
            <a:avLst/>
            <a:gdLst/>
            <a:ahLst/>
            <a:rect l="l" t="t" r="r" b="b"/>
            <a:pathLst>
              <a:path w="203" h="128">
                <a:moveTo>
                  <a:pt x="203" y="30"/>
                </a:moveTo>
                <a:lnTo>
                  <a:pt x="86" y="43"/>
                </a:lnTo>
                <a:lnTo>
                  <a:pt x="62" y="49"/>
                </a:lnTo>
                <a:lnTo>
                  <a:pt x="19" y="67"/>
                </a:lnTo>
                <a:lnTo>
                  <a:pt x="0" y="128"/>
                </a:lnTo>
                <a:lnTo>
                  <a:pt x="49" y="73"/>
                </a:lnTo>
                <a:lnTo>
                  <a:pt x="92" y="49"/>
                </a:lnTo>
                <a:lnTo>
                  <a:pt x="111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7" name=""/>
          <p:cNvSpPr/>
          <p:nvPr/>
        </p:nvSpPr>
        <p:spPr>
          <a:xfrm>
            <a:off x="7248600" y="4218120"/>
            <a:ext cx="46080" cy="29880"/>
          </a:xfrm>
          <a:custGeom>
            <a:avLst/>
            <a:gdLst/>
            <a:ahLst/>
            <a:rect l="l" t="t" r="r" b="b"/>
            <a:pathLst>
              <a:path w="30" h="19">
                <a:moveTo>
                  <a:pt x="0" y="19"/>
                </a:moveTo>
                <a:lnTo>
                  <a:pt x="6" y="19"/>
                </a:lnTo>
                <a:lnTo>
                  <a:pt x="18" y="6"/>
                </a:lnTo>
                <a:lnTo>
                  <a:pt x="3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8" name=""/>
          <p:cNvSpPr/>
          <p:nvPr/>
        </p:nvSpPr>
        <p:spPr>
          <a:xfrm>
            <a:off x="7294680" y="4170240"/>
            <a:ext cx="31680" cy="47880"/>
          </a:xfrm>
          <a:custGeom>
            <a:avLst/>
            <a:gdLst/>
            <a:ahLst/>
            <a:rect l="l" t="t" r="r" b="b"/>
            <a:pathLst>
              <a:path w="19" h="30">
                <a:moveTo>
                  <a:pt x="0" y="30"/>
                </a:moveTo>
                <a:lnTo>
                  <a:pt x="6" y="24"/>
                </a:lnTo>
                <a:lnTo>
                  <a:pt x="13" y="6"/>
                </a:lnTo>
                <a:lnTo>
                  <a:pt x="19" y="0"/>
                </a:lnTo>
              </a:path>
            </a:pathLst>
          </a:custGeom>
          <a:noFill/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9" name=""/>
          <p:cNvSpPr/>
          <p:nvPr/>
        </p:nvSpPr>
        <p:spPr>
          <a:xfrm>
            <a:off x="7056360" y="4451400"/>
            <a:ext cx="9720" cy="49320"/>
          </a:xfrm>
          <a:custGeom>
            <a:avLst/>
            <a:gdLst/>
            <a:ahLst/>
            <a:rect l="l" t="t" r="r" b="b"/>
            <a:pathLst>
              <a:path w="6" h="31">
                <a:moveTo>
                  <a:pt x="6" y="0"/>
                </a:moveTo>
                <a:lnTo>
                  <a:pt x="6" y="25"/>
                </a:lnTo>
                <a:lnTo>
                  <a:pt x="0" y="31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0" name=""/>
          <p:cNvSpPr/>
          <p:nvPr/>
        </p:nvSpPr>
        <p:spPr>
          <a:xfrm>
            <a:off x="7037280" y="4500720"/>
            <a:ext cx="19080" cy="39600"/>
          </a:xfrm>
          <a:custGeom>
            <a:avLst/>
            <a:gdLst/>
            <a:ahLst/>
            <a:rect l="l" t="t" r="r" b="b"/>
            <a:pathLst>
              <a:path w="12" h="25">
                <a:moveTo>
                  <a:pt x="12" y="0"/>
                </a:moveTo>
                <a:lnTo>
                  <a:pt x="12" y="6"/>
                </a:lnTo>
                <a:lnTo>
                  <a:pt x="12" y="18"/>
                </a:lnTo>
                <a:lnTo>
                  <a:pt x="0" y="25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1" name=""/>
          <p:cNvSpPr/>
          <p:nvPr/>
        </p:nvSpPr>
        <p:spPr>
          <a:xfrm>
            <a:off x="6977160" y="4540320"/>
            <a:ext cx="6012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37" y="0"/>
                </a:moveTo>
                <a:lnTo>
                  <a:pt x="31" y="0"/>
                </a:lnTo>
                <a:lnTo>
                  <a:pt x="18" y="6"/>
                </a:lnTo>
                <a:lnTo>
                  <a:pt x="0" y="24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2" name=""/>
          <p:cNvSpPr/>
          <p:nvPr/>
        </p:nvSpPr>
        <p:spPr>
          <a:xfrm>
            <a:off x="6915240" y="4578480"/>
            <a:ext cx="61920" cy="87120"/>
          </a:xfrm>
          <a:custGeom>
            <a:avLst/>
            <a:gdLst/>
            <a:ahLst/>
            <a:rect l="l" t="t" r="r" b="b"/>
            <a:pathLst>
              <a:path w="37" h="55">
                <a:moveTo>
                  <a:pt x="37" y="0"/>
                </a:moveTo>
                <a:lnTo>
                  <a:pt x="25" y="12"/>
                </a:lnTo>
                <a:lnTo>
                  <a:pt x="13" y="43"/>
                </a:lnTo>
                <a:lnTo>
                  <a:pt x="0" y="55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3" name=""/>
          <p:cNvSpPr/>
          <p:nvPr/>
        </p:nvSpPr>
        <p:spPr>
          <a:xfrm>
            <a:off x="6967440" y="4587840"/>
            <a:ext cx="1800" cy="98640"/>
          </a:xfrm>
          <a:prstGeom prst="line">
            <a:avLst/>
          </a:prstGeom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4" name=""/>
          <p:cNvSpPr/>
          <p:nvPr/>
        </p:nvSpPr>
        <p:spPr>
          <a:xfrm>
            <a:off x="7205760" y="4335480"/>
            <a:ext cx="218880" cy="282600"/>
          </a:xfrm>
          <a:custGeom>
            <a:avLst/>
            <a:gdLst/>
            <a:ahLst/>
            <a:rect l="l" t="t" r="r" b="b"/>
            <a:pathLst>
              <a:path w="135" h="178">
                <a:moveTo>
                  <a:pt x="61" y="178"/>
                </a:moveTo>
                <a:lnTo>
                  <a:pt x="49" y="165"/>
                </a:lnTo>
                <a:lnTo>
                  <a:pt x="25" y="172"/>
                </a:lnTo>
                <a:lnTo>
                  <a:pt x="12" y="153"/>
                </a:lnTo>
                <a:lnTo>
                  <a:pt x="0" y="147"/>
                </a:lnTo>
                <a:lnTo>
                  <a:pt x="0" y="129"/>
                </a:lnTo>
                <a:lnTo>
                  <a:pt x="0" y="98"/>
                </a:lnTo>
                <a:lnTo>
                  <a:pt x="61" y="86"/>
                </a:lnTo>
                <a:lnTo>
                  <a:pt x="61" y="61"/>
                </a:lnTo>
                <a:lnTo>
                  <a:pt x="68" y="86"/>
                </a:lnTo>
                <a:lnTo>
                  <a:pt x="104" y="80"/>
                </a:lnTo>
                <a:lnTo>
                  <a:pt x="110" y="86"/>
                </a:lnTo>
                <a:lnTo>
                  <a:pt x="117" y="73"/>
                </a:lnTo>
                <a:lnTo>
                  <a:pt x="135" y="73"/>
                </a:lnTo>
                <a:lnTo>
                  <a:pt x="135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5" name=""/>
          <p:cNvSpPr/>
          <p:nvPr/>
        </p:nvSpPr>
        <p:spPr>
          <a:xfrm>
            <a:off x="7294680" y="4130640"/>
            <a:ext cx="112680" cy="58680"/>
          </a:xfrm>
          <a:custGeom>
            <a:avLst/>
            <a:gdLst/>
            <a:ahLst/>
            <a:rect l="l" t="t" r="r" b="b"/>
            <a:pathLst>
              <a:path w="68" h="37">
                <a:moveTo>
                  <a:pt x="0" y="0"/>
                </a:moveTo>
                <a:lnTo>
                  <a:pt x="19" y="6"/>
                </a:lnTo>
                <a:lnTo>
                  <a:pt x="37" y="0"/>
                </a:lnTo>
                <a:lnTo>
                  <a:pt x="49" y="0"/>
                </a:lnTo>
                <a:lnTo>
                  <a:pt x="62" y="6"/>
                </a:lnTo>
                <a:lnTo>
                  <a:pt x="68" y="37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6" name=""/>
          <p:cNvSpPr/>
          <p:nvPr/>
        </p:nvSpPr>
        <p:spPr>
          <a:xfrm>
            <a:off x="7407360" y="4140360"/>
            <a:ext cx="36360" cy="48960"/>
          </a:xfrm>
          <a:custGeom>
            <a:avLst/>
            <a:gdLst/>
            <a:ahLst/>
            <a:rect l="l" t="t" r="r" b="b"/>
            <a:pathLst>
              <a:path w="24" h="31">
                <a:moveTo>
                  <a:pt x="0" y="31"/>
                </a:moveTo>
                <a:lnTo>
                  <a:pt x="0" y="25"/>
                </a:lnTo>
                <a:lnTo>
                  <a:pt x="12" y="6"/>
                </a:lnTo>
                <a:lnTo>
                  <a:pt x="24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7" name=""/>
          <p:cNvSpPr/>
          <p:nvPr/>
        </p:nvSpPr>
        <p:spPr>
          <a:xfrm>
            <a:off x="7443720" y="4043520"/>
            <a:ext cx="23760" cy="96840"/>
          </a:xfrm>
          <a:custGeom>
            <a:avLst/>
            <a:gdLst/>
            <a:ahLst/>
            <a:rect l="l" t="t" r="r" b="b"/>
            <a:pathLst>
              <a:path w="13" h="61">
                <a:moveTo>
                  <a:pt x="0" y="61"/>
                </a:moveTo>
                <a:lnTo>
                  <a:pt x="0" y="49"/>
                </a:lnTo>
                <a:lnTo>
                  <a:pt x="6" y="24"/>
                </a:lnTo>
                <a:lnTo>
                  <a:pt x="13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8" name=""/>
          <p:cNvSpPr/>
          <p:nvPr/>
        </p:nvSpPr>
        <p:spPr>
          <a:xfrm>
            <a:off x="7467480" y="3975120"/>
            <a:ext cx="68400" cy="68400"/>
          </a:xfrm>
          <a:custGeom>
            <a:avLst/>
            <a:gdLst/>
            <a:ahLst/>
            <a:rect l="l" t="t" r="r" b="b"/>
            <a:pathLst>
              <a:path w="42" h="43">
                <a:moveTo>
                  <a:pt x="0" y="43"/>
                </a:moveTo>
                <a:lnTo>
                  <a:pt x="12" y="31"/>
                </a:lnTo>
                <a:lnTo>
                  <a:pt x="30" y="12"/>
                </a:lnTo>
                <a:lnTo>
                  <a:pt x="42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9" name=""/>
          <p:cNvSpPr/>
          <p:nvPr/>
        </p:nvSpPr>
        <p:spPr>
          <a:xfrm>
            <a:off x="7485120" y="3878280"/>
            <a:ext cx="50760" cy="96840"/>
          </a:xfrm>
          <a:custGeom>
            <a:avLst/>
            <a:gdLst/>
            <a:ahLst/>
            <a:rect l="l" t="t" r="r" b="b"/>
            <a:pathLst>
              <a:path w="30" h="61">
                <a:moveTo>
                  <a:pt x="30" y="61"/>
                </a:moveTo>
                <a:lnTo>
                  <a:pt x="12" y="49"/>
                </a:lnTo>
                <a:lnTo>
                  <a:pt x="0" y="36"/>
                </a:lnTo>
                <a:lnTo>
                  <a:pt x="6" y="30"/>
                </a:lnTo>
                <a:lnTo>
                  <a:pt x="6" y="0"/>
                </a:lnTo>
              </a:path>
            </a:pathLst>
          </a:cu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0" name=""/>
          <p:cNvSpPr/>
          <p:nvPr/>
        </p:nvSpPr>
        <p:spPr>
          <a:xfrm>
            <a:off x="8035920" y="3751200"/>
            <a:ext cx="228600" cy="106560"/>
          </a:xfrm>
          <a:custGeom>
            <a:avLst/>
            <a:gdLst/>
            <a:ahLst/>
            <a:rect l="l" t="t" r="r" b="b"/>
            <a:pathLst>
              <a:path w="141" h="67">
                <a:moveTo>
                  <a:pt x="0" y="6"/>
                </a:moveTo>
                <a:lnTo>
                  <a:pt x="0" y="61"/>
                </a:lnTo>
                <a:lnTo>
                  <a:pt x="31" y="67"/>
                </a:lnTo>
                <a:lnTo>
                  <a:pt x="43" y="61"/>
                </a:lnTo>
                <a:lnTo>
                  <a:pt x="68" y="49"/>
                </a:lnTo>
                <a:lnTo>
                  <a:pt x="98" y="43"/>
                </a:lnTo>
                <a:lnTo>
                  <a:pt x="110" y="43"/>
                </a:lnTo>
                <a:lnTo>
                  <a:pt x="141" y="0"/>
                </a:lnTo>
              </a:path>
            </a:pathLst>
          </a:custGeom>
          <a:noFill/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1" name=""/>
          <p:cNvSpPr/>
          <p:nvPr/>
        </p:nvSpPr>
        <p:spPr>
          <a:xfrm>
            <a:off x="8313840" y="3732120"/>
            <a:ext cx="160200" cy="106560"/>
          </a:xfrm>
          <a:custGeom>
            <a:avLst/>
            <a:gdLst/>
            <a:ahLst/>
            <a:rect l="l" t="t" r="r" b="b"/>
            <a:pathLst>
              <a:path w="98" h="67">
                <a:moveTo>
                  <a:pt x="98" y="61"/>
                </a:moveTo>
                <a:lnTo>
                  <a:pt x="73" y="12"/>
                </a:lnTo>
                <a:lnTo>
                  <a:pt x="0" y="0"/>
                </a:lnTo>
                <a:lnTo>
                  <a:pt x="18" y="30"/>
                </a:lnTo>
                <a:lnTo>
                  <a:pt x="24" y="36"/>
                </a:lnTo>
                <a:lnTo>
                  <a:pt x="61" y="55"/>
                </a:lnTo>
                <a:lnTo>
                  <a:pt x="86" y="67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2" name=""/>
          <p:cNvSpPr/>
          <p:nvPr/>
        </p:nvSpPr>
        <p:spPr>
          <a:xfrm>
            <a:off x="8124840" y="4071960"/>
            <a:ext cx="117360" cy="136440"/>
          </a:xfrm>
          <a:custGeom>
            <a:avLst/>
            <a:gdLst/>
            <a:ahLst/>
            <a:rect l="l" t="t" r="r" b="b"/>
            <a:pathLst>
              <a:path w="74" h="86">
                <a:moveTo>
                  <a:pt x="74" y="0"/>
                </a:moveTo>
                <a:lnTo>
                  <a:pt x="68" y="19"/>
                </a:lnTo>
                <a:lnTo>
                  <a:pt x="43" y="19"/>
                </a:lnTo>
                <a:lnTo>
                  <a:pt x="13" y="25"/>
                </a:lnTo>
                <a:lnTo>
                  <a:pt x="0" y="37"/>
                </a:lnTo>
                <a:lnTo>
                  <a:pt x="6" y="86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3" name=""/>
          <p:cNvSpPr/>
          <p:nvPr/>
        </p:nvSpPr>
        <p:spPr>
          <a:xfrm>
            <a:off x="7994520" y="4024440"/>
            <a:ext cx="230400" cy="37800"/>
          </a:xfrm>
          <a:custGeom>
            <a:avLst/>
            <a:gdLst/>
            <a:ahLst/>
            <a:rect l="l" t="t" r="r" b="b"/>
            <a:pathLst>
              <a:path w="141" h="24">
                <a:moveTo>
                  <a:pt x="0" y="18"/>
                </a:moveTo>
                <a:lnTo>
                  <a:pt x="0" y="0"/>
                </a:lnTo>
                <a:lnTo>
                  <a:pt x="141" y="24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4" name=""/>
          <p:cNvSpPr/>
          <p:nvPr/>
        </p:nvSpPr>
        <p:spPr>
          <a:xfrm>
            <a:off x="8224920" y="4062240"/>
            <a:ext cx="39600" cy="19080"/>
          </a:xfrm>
          <a:custGeom>
            <a:avLst/>
            <a:gdLst/>
            <a:ahLst/>
            <a:rect l="l" t="t" r="r" b="b"/>
            <a:pathLst>
              <a:path w="24" h="12">
                <a:moveTo>
                  <a:pt x="0" y="0"/>
                </a:moveTo>
                <a:lnTo>
                  <a:pt x="6" y="0"/>
                </a:lnTo>
                <a:lnTo>
                  <a:pt x="12" y="6"/>
                </a:lnTo>
                <a:lnTo>
                  <a:pt x="24" y="12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5" name=""/>
          <p:cNvSpPr/>
          <p:nvPr/>
        </p:nvSpPr>
        <p:spPr>
          <a:xfrm>
            <a:off x="7983360" y="3848040"/>
            <a:ext cx="201960" cy="185760"/>
          </a:xfrm>
          <a:custGeom>
            <a:avLst/>
            <a:gdLst/>
            <a:ahLst/>
            <a:rect l="l" t="t" r="r" b="b"/>
            <a:pathLst>
              <a:path w="123" h="117">
                <a:moveTo>
                  <a:pt x="7" y="117"/>
                </a:moveTo>
                <a:lnTo>
                  <a:pt x="0" y="111"/>
                </a:lnTo>
                <a:lnTo>
                  <a:pt x="31" y="0"/>
                </a:lnTo>
                <a:lnTo>
                  <a:pt x="49" y="31"/>
                </a:lnTo>
                <a:lnTo>
                  <a:pt x="123" y="31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6" name=""/>
          <p:cNvSpPr/>
          <p:nvPr/>
        </p:nvSpPr>
        <p:spPr>
          <a:xfrm>
            <a:off x="7615080" y="4519440"/>
            <a:ext cx="379440" cy="214560"/>
          </a:xfrm>
          <a:custGeom>
            <a:avLst/>
            <a:gdLst/>
            <a:ahLst/>
            <a:rect l="l" t="t" r="r" b="b"/>
            <a:pathLst>
              <a:path w="233" h="135">
                <a:moveTo>
                  <a:pt x="0" y="92"/>
                </a:moveTo>
                <a:lnTo>
                  <a:pt x="12" y="86"/>
                </a:lnTo>
                <a:lnTo>
                  <a:pt x="36" y="80"/>
                </a:lnTo>
                <a:lnTo>
                  <a:pt x="55" y="56"/>
                </a:lnTo>
                <a:lnTo>
                  <a:pt x="85" y="31"/>
                </a:lnTo>
                <a:lnTo>
                  <a:pt x="110" y="31"/>
                </a:lnTo>
                <a:lnTo>
                  <a:pt x="116" y="31"/>
                </a:lnTo>
                <a:lnTo>
                  <a:pt x="159" y="25"/>
                </a:lnTo>
                <a:lnTo>
                  <a:pt x="190" y="0"/>
                </a:lnTo>
                <a:lnTo>
                  <a:pt x="226" y="37"/>
                </a:lnTo>
                <a:lnTo>
                  <a:pt x="233" y="135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7" name=""/>
          <p:cNvSpPr/>
          <p:nvPr/>
        </p:nvSpPr>
        <p:spPr>
          <a:xfrm>
            <a:off x="7983360" y="4578480"/>
            <a:ext cx="122400" cy="108000"/>
          </a:xfrm>
          <a:custGeom>
            <a:avLst/>
            <a:gdLst/>
            <a:ahLst/>
            <a:rect l="l" t="t" r="r" b="b"/>
            <a:pathLst>
              <a:path w="74" h="68">
                <a:moveTo>
                  <a:pt x="74" y="25"/>
                </a:moveTo>
                <a:lnTo>
                  <a:pt x="68" y="37"/>
                </a:lnTo>
                <a:lnTo>
                  <a:pt x="56" y="49"/>
                </a:lnTo>
                <a:lnTo>
                  <a:pt x="49" y="68"/>
                </a:lnTo>
                <a:lnTo>
                  <a:pt x="43" y="68"/>
                </a:lnTo>
                <a:lnTo>
                  <a:pt x="19" y="37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8" name=""/>
          <p:cNvSpPr/>
          <p:nvPr/>
        </p:nvSpPr>
        <p:spPr>
          <a:xfrm>
            <a:off x="8474040" y="3468600"/>
            <a:ext cx="108000" cy="341280"/>
          </a:xfrm>
          <a:custGeom>
            <a:avLst/>
            <a:gdLst/>
            <a:ahLst/>
            <a:rect l="l" t="t" r="r" b="b"/>
            <a:pathLst>
              <a:path w="67" h="215">
                <a:moveTo>
                  <a:pt x="0" y="215"/>
                </a:moveTo>
                <a:lnTo>
                  <a:pt x="12" y="184"/>
                </a:lnTo>
                <a:lnTo>
                  <a:pt x="24" y="123"/>
                </a:lnTo>
                <a:lnTo>
                  <a:pt x="43" y="98"/>
                </a:lnTo>
                <a:lnTo>
                  <a:pt x="67" y="92"/>
                </a:lnTo>
                <a:lnTo>
                  <a:pt x="61" y="80"/>
                </a:lnTo>
                <a:lnTo>
                  <a:pt x="43" y="74"/>
                </a:lnTo>
                <a:lnTo>
                  <a:pt x="12" y="55"/>
                </a:lnTo>
                <a:lnTo>
                  <a:pt x="31" y="31"/>
                </a:lnTo>
                <a:lnTo>
                  <a:pt x="24" y="25"/>
                </a:lnTo>
                <a:lnTo>
                  <a:pt x="12" y="0"/>
                </a:lnTo>
                <a:lnTo>
                  <a:pt x="31" y="25"/>
                </a:lnTo>
                <a:lnTo>
                  <a:pt x="43" y="31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9" name=""/>
          <p:cNvSpPr/>
          <p:nvPr/>
        </p:nvSpPr>
        <p:spPr>
          <a:xfrm>
            <a:off x="8344080" y="3556080"/>
            <a:ext cx="50760" cy="9360"/>
          </a:xfrm>
          <a:custGeom>
            <a:avLst/>
            <a:gdLst/>
            <a:ahLst/>
            <a:rect l="l" t="t" r="r" b="b"/>
            <a:pathLst>
              <a:path w="31" h="6">
                <a:moveTo>
                  <a:pt x="0" y="6"/>
                </a:moveTo>
                <a:lnTo>
                  <a:pt x="6" y="0"/>
                </a:lnTo>
                <a:lnTo>
                  <a:pt x="19" y="0"/>
                </a:lnTo>
                <a:lnTo>
                  <a:pt x="31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0" name=""/>
          <p:cNvSpPr/>
          <p:nvPr/>
        </p:nvSpPr>
        <p:spPr>
          <a:xfrm>
            <a:off x="8394840" y="3527280"/>
            <a:ext cx="39600" cy="28800"/>
          </a:xfrm>
          <a:custGeom>
            <a:avLst/>
            <a:gdLst/>
            <a:ahLst/>
            <a:rect l="l" t="t" r="r" b="b"/>
            <a:pathLst>
              <a:path w="24" h="18">
                <a:moveTo>
                  <a:pt x="0" y="18"/>
                </a:moveTo>
                <a:lnTo>
                  <a:pt x="6" y="12"/>
                </a:lnTo>
                <a:lnTo>
                  <a:pt x="18" y="6"/>
                </a:lnTo>
                <a:lnTo>
                  <a:pt x="24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1" name=""/>
          <p:cNvSpPr/>
          <p:nvPr/>
        </p:nvSpPr>
        <p:spPr>
          <a:xfrm>
            <a:off x="8434440" y="3527280"/>
            <a:ext cx="19080" cy="9720"/>
          </a:xfrm>
          <a:custGeom>
            <a:avLst/>
            <a:gdLst/>
            <a:ahLst/>
            <a:rect l="l" t="t" r="r" b="b"/>
            <a:pathLst>
              <a:path w="13" h="6">
                <a:moveTo>
                  <a:pt x="0" y="0"/>
                </a:moveTo>
                <a:lnTo>
                  <a:pt x="7" y="0"/>
                </a:lnTo>
                <a:lnTo>
                  <a:pt x="13" y="0"/>
                </a:lnTo>
                <a:lnTo>
                  <a:pt x="13" y="6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2" name=""/>
          <p:cNvSpPr/>
          <p:nvPr/>
        </p:nvSpPr>
        <p:spPr>
          <a:xfrm>
            <a:off x="8453520" y="3537000"/>
            <a:ext cx="48960" cy="1440"/>
          </a:xfrm>
          <a:custGeom>
            <a:avLst/>
            <a:gdLst/>
            <a:ahLst/>
            <a:rect l="l" t="t" r="r" b="b"/>
            <a:pathLst>
              <a:path w="30" h="0">
                <a:moveTo>
                  <a:pt x="0" y="0"/>
                </a:moveTo>
                <a:lnTo>
                  <a:pt x="12" y="0"/>
                </a:lnTo>
                <a:lnTo>
                  <a:pt x="18" y="0"/>
                </a:lnTo>
                <a:lnTo>
                  <a:pt x="3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3" name=""/>
          <p:cNvSpPr/>
          <p:nvPr/>
        </p:nvSpPr>
        <p:spPr>
          <a:xfrm>
            <a:off x="8535960" y="3362400"/>
            <a:ext cx="17640" cy="38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6" y="0"/>
                </a:moveTo>
                <a:lnTo>
                  <a:pt x="12" y="12"/>
                </a:lnTo>
                <a:lnTo>
                  <a:pt x="6" y="18"/>
                </a:lnTo>
                <a:lnTo>
                  <a:pt x="0" y="24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4" name=""/>
          <p:cNvSpPr/>
          <p:nvPr/>
        </p:nvSpPr>
        <p:spPr>
          <a:xfrm>
            <a:off x="8535960" y="3400560"/>
            <a:ext cx="1440" cy="10800"/>
          </a:xfrm>
          <a:prstGeom prst="rect">
            <a:avLst/>
          </a:prstGeom>
          <a:noFill/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5" name=""/>
          <p:cNvSpPr/>
          <p:nvPr/>
        </p:nvSpPr>
        <p:spPr>
          <a:xfrm>
            <a:off x="8523360" y="3409920"/>
            <a:ext cx="1260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0"/>
                </a:moveTo>
                <a:lnTo>
                  <a:pt x="6" y="0"/>
                </a:lnTo>
                <a:lnTo>
                  <a:pt x="0" y="0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6" name=""/>
          <p:cNvSpPr/>
          <p:nvPr/>
        </p:nvSpPr>
        <p:spPr>
          <a:xfrm>
            <a:off x="8502480" y="3419640"/>
            <a:ext cx="20880" cy="48960"/>
          </a:xfrm>
          <a:custGeom>
            <a:avLst/>
            <a:gdLst/>
            <a:ahLst/>
            <a:rect l="l" t="t" r="r" b="b"/>
            <a:pathLst>
              <a:path w="13" h="31">
                <a:moveTo>
                  <a:pt x="13" y="0"/>
                </a:moveTo>
                <a:lnTo>
                  <a:pt x="13" y="13"/>
                </a:lnTo>
                <a:lnTo>
                  <a:pt x="6" y="19"/>
                </a:lnTo>
                <a:lnTo>
                  <a:pt x="0" y="31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7" name=""/>
          <p:cNvSpPr/>
          <p:nvPr/>
        </p:nvSpPr>
        <p:spPr>
          <a:xfrm>
            <a:off x="8405640" y="3459240"/>
            <a:ext cx="96840" cy="9360"/>
          </a:xfrm>
          <a:custGeom>
            <a:avLst/>
            <a:gdLst/>
            <a:ahLst/>
            <a:rect l="l" t="t" r="r" b="b"/>
            <a:pathLst>
              <a:path w="61" h="6">
                <a:moveTo>
                  <a:pt x="61" y="6"/>
                </a:moveTo>
                <a:lnTo>
                  <a:pt x="43" y="6"/>
                </a:lnTo>
                <a:lnTo>
                  <a:pt x="25" y="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8" name=""/>
          <p:cNvSpPr/>
          <p:nvPr/>
        </p:nvSpPr>
        <p:spPr>
          <a:xfrm>
            <a:off x="8394840" y="3459240"/>
            <a:ext cx="10800" cy="144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6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9" name=""/>
          <p:cNvSpPr/>
          <p:nvPr/>
        </p:nvSpPr>
        <p:spPr>
          <a:xfrm>
            <a:off x="8594640" y="3381480"/>
            <a:ext cx="19080" cy="38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0" y="0"/>
                </a:moveTo>
                <a:lnTo>
                  <a:pt x="6" y="6"/>
                </a:lnTo>
                <a:lnTo>
                  <a:pt x="12" y="18"/>
                </a:lnTo>
                <a:lnTo>
                  <a:pt x="12" y="24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0" name=""/>
          <p:cNvSpPr/>
          <p:nvPr/>
        </p:nvSpPr>
        <p:spPr>
          <a:xfrm>
            <a:off x="8572680" y="3419640"/>
            <a:ext cx="41040" cy="10800"/>
          </a:xfrm>
          <a:custGeom>
            <a:avLst/>
            <a:gdLst/>
            <a:ahLst/>
            <a:rect l="l" t="t" r="r" b="b"/>
            <a:pathLst>
              <a:path w="25" h="7">
                <a:moveTo>
                  <a:pt x="25" y="0"/>
                </a:moveTo>
                <a:lnTo>
                  <a:pt x="19" y="7"/>
                </a:lnTo>
                <a:lnTo>
                  <a:pt x="6" y="7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1" name=""/>
          <p:cNvSpPr/>
          <p:nvPr/>
        </p:nvSpPr>
        <p:spPr>
          <a:xfrm>
            <a:off x="8553600" y="3381480"/>
            <a:ext cx="19080" cy="38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24"/>
                </a:moveTo>
                <a:lnTo>
                  <a:pt x="12" y="18"/>
                </a:lnTo>
                <a:lnTo>
                  <a:pt x="6" y="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2" name=""/>
          <p:cNvSpPr/>
          <p:nvPr/>
        </p:nvSpPr>
        <p:spPr>
          <a:xfrm>
            <a:off x="7524720" y="3254400"/>
            <a:ext cx="69840" cy="117360"/>
          </a:xfrm>
          <a:custGeom>
            <a:avLst/>
            <a:gdLst/>
            <a:ahLst/>
            <a:rect l="l" t="t" r="r" b="b"/>
            <a:pathLst>
              <a:path w="43" h="74">
                <a:moveTo>
                  <a:pt x="0" y="74"/>
                </a:moveTo>
                <a:lnTo>
                  <a:pt x="43" y="49"/>
                </a:lnTo>
                <a:lnTo>
                  <a:pt x="37" y="0"/>
                </a:lnTo>
              </a:path>
            </a:pathLst>
          </a:custGeom>
          <a:solidFill>
            <a:srgbClr val="ffffff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3" name=""/>
          <p:cNvSpPr/>
          <p:nvPr/>
        </p:nvSpPr>
        <p:spPr>
          <a:xfrm>
            <a:off x="6265800" y="2060640"/>
            <a:ext cx="633600" cy="81000"/>
          </a:xfrm>
          <a:custGeom>
            <a:avLst/>
            <a:gdLst/>
            <a:ahLst/>
            <a:rect l="l" t="t" r="r" b="b"/>
            <a:pathLst>
              <a:path w="390" h="51">
                <a:moveTo>
                  <a:pt x="0" y="0"/>
                </a:moveTo>
                <a:lnTo>
                  <a:pt x="101" y="30"/>
                </a:lnTo>
                <a:lnTo>
                  <a:pt x="390" y="51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4" name=""/>
          <p:cNvSpPr/>
          <p:nvPr/>
        </p:nvSpPr>
        <p:spPr>
          <a:xfrm>
            <a:off x="6308640" y="1973160"/>
            <a:ext cx="276480" cy="857520"/>
          </a:xfrm>
          <a:custGeom>
            <a:avLst/>
            <a:gdLst/>
            <a:ahLst/>
            <a:rect l="l" t="t" r="r" b="b"/>
            <a:pathLst>
              <a:path w="169" h="540">
                <a:moveTo>
                  <a:pt x="169" y="0"/>
                </a:moveTo>
                <a:lnTo>
                  <a:pt x="84" y="41"/>
                </a:lnTo>
                <a:lnTo>
                  <a:pt x="22" y="212"/>
                </a:lnTo>
                <a:lnTo>
                  <a:pt x="0" y="540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5" name=""/>
          <p:cNvSpPr/>
          <p:nvPr/>
        </p:nvSpPr>
        <p:spPr>
          <a:xfrm>
            <a:off x="6118200" y="2203560"/>
            <a:ext cx="223920" cy="102960"/>
          </a:xfrm>
          <a:custGeom>
            <a:avLst/>
            <a:gdLst/>
            <a:ahLst/>
            <a:rect l="l" t="t" r="r" b="b"/>
            <a:pathLst>
              <a:path w="138" h="65">
                <a:moveTo>
                  <a:pt x="0" y="0"/>
                </a:moveTo>
                <a:lnTo>
                  <a:pt x="79" y="0"/>
                </a:lnTo>
                <a:lnTo>
                  <a:pt x="79" y="65"/>
                </a:lnTo>
                <a:lnTo>
                  <a:pt x="138" y="65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6" name=""/>
          <p:cNvSpPr/>
          <p:nvPr/>
        </p:nvSpPr>
        <p:spPr>
          <a:xfrm>
            <a:off x="6167520" y="2384280"/>
            <a:ext cx="112680" cy="123840"/>
          </a:xfrm>
          <a:prstGeom prst="line">
            <a:avLst/>
          </a:prstGeom>
          <a:ln w="255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7" name=""/>
          <p:cNvSpPr/>
          <p:nvPr/>
        </p:nvSpPr>
        <p:spPr>
          <a:xfrm>
            <a:off x="5646600" y="2340000"/>
            <a:ext cx="993960" cy="438120"/>
          </a:xfrm>
          <a:custGeom>
            <a:avLst/>
            <a:gdLst/>
            <a:ahLst/>
            <a:rect l="l" t="t" r="r" b="b"/>
            <a:pathLst>
              <a:path w="610" h="276">
                <a:moveTo>
                  <a:pt x="610" y="8"/>
                </a:moveTo>
                <a:lnTo>
                  <a:pt x="425" y="73"/>
                </a:lnTo>
                <a:lnTo>
                  <a:pt x="175" y="276"/>
                </a:lnTo>
                <a:lnTo>
                  <a:pt x="0" y="0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8" name=""/>
          <p:cNvSpPr/>
          <p:nvPr/>
        </p:nvSpPr>
        <p:spPr>
          <a:xfrm flipH="1">
            <a:off x="5911560" y="2782800"/>
            <a:ext cx="19080" cy="493920"/>
          </a:xfrm>
          <a:prstGeom prst="line">
            <a:avLst/>
          </a:prstGeom>
          <a:ln w="1908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9" name=""/>
          <p:cNvSpPr/>
          <p:nvPr/>
        </p:nvSpPr>
        <p:spPr>
          <a:xfrm>
            <a:off x="5151600" y="2610000"/>
            <a:ext cx="1814400" cy="1730160"/>
          </a:xfrm>
          <a:custGeom>
            <a:avLst/>
            <a:gdLst/>
            <a:ahLst/>
            <a:rect l="l" t="t" r="r" b="b"/>
            <a:pathLst>
              <a:path w="1114" h="1090">
                <a:moveTo>
                  <a:pt x="1114" y="0"/>
                </a:moveTo>
                <a:lnTo>
                  <a:pt x="1044" y="65"/>
                </a:lnTo>
                <a:lnTo>
                  <a:pt x="915" y="73"/>
                </a:lnTo>
                <a:lnTo>
                  <a:pt x="713" y="138"/>
                </a:lnTo>
                <a:lnTo>
                  <a:pt x="472" y="423"/>
                </a:lnTo>
                <a:lnTo>
                  <a:pt x="351" y="548"/>
                </a:lnTo>
                <a:lnTo>
                  <a:pt x="199" y="680"/>
                </a:lnTo>
                <a:lnTo>
                  <a:pt x="111" y="800"/>
                </a:lnTo>
                <a:lnTo>
                  <a:pt x="0" y="1090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0" name=""/>
          <p:cNvSpPr/>
          <p:nvPr/>
        </p:nvSpPr>
        <p:spPr>
          <a:xfrm>
            <a:off x="5724360" y="3470400"/>
            <a:ext cx="119160" cy="120600"/>
          </a:xfrm>
          <a:prstGeom prst="line">
            <a:avLst/>
          </a:prstGeom>
          <a:ln w="1908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1" name=""/>
          <p:cNvSpPr/>
          <p:nvPr/>
        </p:nvSpPr>
        <p:spPr>
          <a:xfrm>
            <a:off x="5330880" y="3479760"/>
            <a:ext cx="142920" cy="211320"/>
          </a:xfrm>
          <a:custGeom>
            <a:avLst/>
            <a:gdLst/>
            <a:ahLst/>
            <a:rect l="l" t="t" r="r" b="b"/>
            <a:pathLst>
              <a:path w="87" h="133">
                <a:moveTo>
                  <a:pt x="0" y="0"/>
                </a:moveTo>
                <a:lnTo>
                  <a:pt x="6" y="84"/>
                </a:lnTo>
                <a:lnTo>
                  <a:pt x="87" y="133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2" name=""/>
          <p:cNvSpPr/>
          <p:nvPr/>
        </p:nvSpPr>
        <p:spPr>
          <a:xfrm>
            <a:off x="5413320" y="3768840"/>
            <a:ext cx="319320" cy="185760"/>
          </a:xfrm>
          <a:custGeom>
            <a:avLst/>
            <a:gdLst/>
            <a:ahLst/>
            <a:rect l="l" t="t" r="r" b="b"/>
            <a:pathLst>
              <a:path w="197" h="117">
                <a:moveTo>
                  <a:pt x="0" y="0"/>
                </a:moveTo>
                <a:lnTo>
                  <a:pt x="71" y="71"/>
                </a:lnTo>
                <a:lnTo>
                  <a:pt x="197" y="117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3" name=""/>
          <p:cNvSpPr/>
          <p:nvPr/>
        </p:nvSpPr>
        <p:spPr>
          <a:xfrm>
            <a:off x="5129280" y="3849840"/>
            <a:ext cx="214200" cy="206280"/>
          </a:xfrm>
          <a:custGeom>
            <a:avLst/>
            <a:gdLst/>
            <a:ahLst/>
            <a:rect l="l" t="t" r="r" b="b"/>
            <a:pathLst>
              <a:path w="132" h="130">
                <a:moveTo>
                  <a:pt x="132" y="0"/>
                </a:moveTo>
                <a:lnTo>
                  <a:pt x="0" y="65"/>
                </a:lnTo>
                <a:lnTo>
                  <a:pt x="14" y="130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4" name=""/>
          <p:cNvSpPr/>
          <p:nvPr/>
        </p:nvSpPr>
        <p:spPr>
          <a:xfrm>
            <a:off x="5299200" y="3948120"/>
            <a:ext cx="83880" cy="108000"/>
          </a:xfrm>
          <a:prstGeom prst="line">
            <a:avLst/>
          </a:prstGeom>
          <a:ln w="1908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5" name=""/>
          <p:cNvSpPr/>
          <p:nvPr/>
        </p:nvSpPr>
        <p:spPr>
          <a:xfrm>
            <a:off x="4703760" y="1725480"/>
            <a:ext cx="1598760" cy="1096920"/>
          </a:xfrm>
          <a:custGeom>
            <a:avLst/>
            <a:gdLst/>
            <a:ahLst/>
            <a:rect l="l" t="t" r="r" b="b"/>
            <a:pathLst>
              <a:path w="982" h="691">
                <a:moveTo>
                  <a:pt x="0" y="0"/>
                </a:moveTo>
                <a:lnTo>
                  <a:pt x="311" y="191"/>
                </a:lnTo>
                <a:lnTo>
                  <a:pt x="611" y="406"/>
                </a:lnTo>
                <a:lnTo>
                  <a:pt x="982" y="691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6" name=""/>
          <p:cNvSpPr/>
          <p:nvPr/>
        </p:nvSpPr>
        <p:spPr>
          <a:xfrm>
            <a:off x="4272120" y="2843280"/>
            <a:ext cx="1639800" cy="304560"/>
          </a:xfrm>
          <a:custGeom>
            <a:avLst/>
            <a:gdLst/>
            <a:ahLst/>
            <a:rect l="l" t="t" r="r" b="b"/>
            <a:pathLst>
              <a:path w="1006" h="192">
                <a:moveTo>
                  <a:pt x="0" y="0"/>
                </a:moveTo>
                <a:lnTo>
                  <a:pt x="333" y="41"/>
                </a:lnTo>
                <a:lnTo>
                  <a:pt x="429" y="188"/>
                </a:lnTo>
                <a:lnTo>
                  <a:pt x="1006" y="192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7" name=""/>
          <p:cNvSpPr/>
          <p:nvPr/>
        </p:nvSpPr>
        <p:spPr>
          <a:xfrm>
            <a:off x="4465800" y="3559320"/>
            <a:ext cx="74520" cy="239400"/>
          </a:xfrm>
          <a:custGeom>
            <a:avLst/>
            <a:gdLst/>
            <a:ahLst/>
            <a:rect l="l" t="t" r="r" b="b"/>
            <a:pathLst>
              <a:path w="46" h="151">
                <a:moveTo>
                  <a:pt x="0" y="0"/>
                </a:moveTo>
                <a:lnTo>
                  <a:pt x="46" y="98"/>
                </a:lnTo>
                <a:lnTo>
                  <a:pt x="13" y="151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8" name=""/>
          <p:cNvSpPr/>
          <p:nvPr/>
        </p:nvSpPr>
        <p:spPr>
          <a:xfrm>
            <a:off x="4971960" y="4334040"/>
            <a:ext cx="277920" cy="393480"/>
          </a:xfrm>
          <a:custGeom>
            <a:avLst/>
            <a:gdLst/>
            <a:ahLst/>
            <a:rect l="l" t="t" r="r" b="b"/>
            <a:pathLst>
              <a:path w="170" h="248">
                <a:moveTo>
                  <a:pt x="76" y="136"/>
                </a:moveTo>
                <a:lnTo>
                  <a:pt x="0" y="8"/>
                </a:lnTo>
                <a:lnTo>
                  <a:pt x="115" y="0"/>
                </a:lnTo>
                <a:lnTo>
                  <a:pt x="170" y="86"/>
                </a:lnTo>
                <a:lnTo>
                  <a:pt x="145" y="248"/>
                </a:lnTo>
                <a:lnTo>
                  <a:pt x="55" y="244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9" name=""/>
          <p:cNvSpPr/>
          <p:nvPr/>
        </p:nvSpPr>
        <p:spPr>
          <a:xfrm flipH="1">
            <a:off x="4832280" y="3998880"/>
            <a:ext cx="449280" cy="200160"/>
          </a:xfrm>
          <a:prstGeom prst="line">
            <a:avLst/>
          </a:prstGeom>
          <a:ln w="38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0" name=""/>
          <p:cNvSpPr/>
          <p:nvPr/>
        </p:nvSpPr>
        <p:spPr>
          <a:xfrm>
            <a:off x="3560760" y="3774960"/>
            <a:ext cx="1452600" cy="855720"/>
          </a:xfrm>
          <a:custGeom>
            <a:avLst/>
            <a:gdLst/>
            <a:ahLst/>
            <a:rect l="l" t="t" r="r" b="b"/>
            <a:pathLst>
              <a:path w="892" h="539">
                <a:moveTo>
                  <a:pt x="0" y="0"/>
                </a:moveTo>
                <a:lnTo>
                  <a:pt x="1" y="2"/>
                </a:lnTo>
                <a:lnTo>
                  <a:pt x="542" y="2"/>
                </a:lnTo>
                <a:lnTo>
                  <a:pt x="673" y="67"/>
                </a:lnTo>
                <a:lnTo>
                  <a:pt x="778" y="266"/>
                </a:lnTo>
                <a:lnTo>
                  <a:pt x="892" y="539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1" name=""/>
          <p:cNvSpPr/>
          <p:nvPr/>
        </p:nvSpPr>
        <p:spPr>
          <a:xfrm>
            <a:off x="5721480" y="4616280"/>
            <a:ext cx="2698560" cy="671760"/>
          </a:xfrm>
          <a:custGeom>
            <a:avLst/>
            <a:gdLst/>
            <a:ahLst/>
            <a:rect l="l" t="t" r="r" b="b"/>
            <a:pathLst>
              <a:path w="1657" h="423">
                <a:moveTo>
                  <a:pt x="1649" y="419"/>
                </a:moveTo>
                <a:lnTo>
                  <a:pt x="1657" y="281"/>
                </a:lnTo>
                <a:lnTo>
                  <a:pt x="1560" y="240"/>
                </a:lnTo>
                <a:lnTo>
                  <a:pt x="1450" y="49"/>
                </a:lnTo>
                <a:lnTo>
                  <a:pt x="1303" y="0"/>
                </a:lnTo>
                <a:lnTo>
                  <a:pt x="784" y="8"/>
                </a:lnTo>
                <a:lnTo>
                  <a:pt x="616" y="61"/>
                </a:lnTo>
                <a:lnTo>
                  <a:pt x="278" y="85"/>
                </a:lnTo>
                <a:lnTo>
                  <a:pt x="126" y="146"/>
                </a:lnTo>
                <a:lnTo>
                  <a:pt x="38" y="240"/>
                </a:lnTo>
                <a:lnTo>
                  <a:pt x="0" y="305"/>
                </a:lnTo>
                <a:lnTo>
                  <a:pt x="17" y="423"/>
                </a:lnTo>
              </a:path>
            </a:pathLst>
          </a:custGeom>
          <a:noFill/>
          <a:ln w="2232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2" name=""/>
          <p:cNvSpPr/>
          <p:nvPr/>
        </p:nvSpPr>
        <p:spPr>
          <a:xfrm>
            <a:off x="8040600" y="4881600"/>
            <a:ext cx="150840" cy="77760"/>
          </a:xfrm>
          <a:custGeom>
            <a:avLst/>
            <a:gdLst/>
            <a:ahLst/>
            <a:rect l="l" t="t" r="r" b="b"/>
            <a:pathLst>
              <a:path w="92" h="49">
                <a:moveTo>
                  <a:pt x="92" y="0"/>
                </a:moveTo>
                <a:lnTo>
                  <a:pt x="38" y="12"/>
                </a:lnTo>
                <a:lnTo>
                  <a:pt x="0" y="49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3" name=""/>
          <p:cNvSpPr/>
          <p:nvPr/>
        </p:nvSpPr>
        <p:spPr>
          <a:xfrm>
            <a:off x="8110440" y="4894200"/>
            <a:ext cx="58680" cy="92160"/>
          </a:xfrm>
          <a:custGeom>
            <a:avLst/>
            <a:gdLst/>
            <a:ahLst/>
            <a:rect l="l" t="t" r="r" b="b"/>
            <a:pathLst>
              <a:path w="38" h="58">
                <a:moveTo>
                  <a:pt x="38" y="58"/>
                </a:moveTo>
                <a:lnTo>
                  <a:pt x="4" y="41"/>
                </a:lnTo>
                <a:lnTo>
                  <a:pt x="0" y="0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4" name=""/>
          <p:cNvSpPr/>
          <p:nvPr/>
        </p:nvSpPr>
        <p:spPr>
          <a:xfrm flipV="1">
            <a:off x="8086680" y="4952880"/>
            <a:ext cx="28800" cy="44640"/>
          </a:xfrm>
          <a:prstGeom prst="line">
            <a:avLst/>
          </a:prstGeom>
          <a:ln w="1908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5" name=""/>
          <p:cNvSpPr/>
          <p:nvPr/>
        </p:nvSpPr>
        <p:spPr>
          <a:xfrm>
            <a:off x="5979960" y="5230800"/>
            <a:ext cx="123840" cy="147600"/>
          </a:xfrm>
          <a:custGeom>
            <a:avLst/>
            <a:gdLst/>
            <a:ahLst/>
            <a:rect l="l" t="t" r="r" b="b"/>
            <a:pathLst>
              <a:path w="77" h="93">
                <a:moveTo>
                  <a:pt x="77" y="0"/>
                </a:moveTo>
                <a:lnTo>
                  <a:pt x="4" y="8"/>
                </a:lnTo>
                <a:lnTo>
                  <a:pt x="0" y="93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6" name=""/>
          <p:cNvSpPr/>
          <p:nvPr/>
        </p:nvSpPr>
        <p:spPr>
          <a:xfrm>
            <a:off x="5824440" y="5083200"/>
            <a:ext cx="162000" cy="160200"/>
          </a:xfrm>
          <a:prstGeom prst="line">
            <a:avLst/>
          </a:prstGeom>
          <a:ln w="255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7" name=""/>
          <p:cNvSpPr/>
          <p:nvPr/>
        </p:nvSpPr>
        <p:spPr>
          <a:xfrm>
            <a:off x="5602320" y="4778280"/>
            <a:ext cx="590400" cy="420840"/>
          </a:xfrm>
          <a:custGeom>
            <a:avLst/>
            <a:gdLst/>
            <a:ahLst/>
            <a:rect l="l" t="t" r="r" b="b"/>
            <a:pathLst>
              <a:path w="363" h="265">
                <a:moveTo>
                  <a:pt x="363" y="16"/>
                </a:moveTo>
                <a:lnTo>
                  <a:pt x="160" y="135"/>
                </a:lnTo>
                <a:lnTo>
                  <a:pt x="84" y="265"/>
                </a:lnTo>
                <a:lnTo>
                  <a:pt x="0" y="257"/>
                </a:lnTo>
                <a:lnTo>
                  <a:pt x="4" y="151"/>
                </a:lnTo>
                <a:lnTo>
                  <a:pt x="101" y="0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8" name=""/>
          <p:cNvSpPr/>
          <p:nvPr/>
        </p:nvSpPr>
        <p:spPr>
          <a:xfrm>
            <a:off x="5541840" y="4683240"/>
            <a:ext cx="1033560" cy="296640"/>
          </a:xfrm>
          <a:custGeom>
            <a:avLst/>
            <a:gdLst/>
            <a:ahLst/>
            <a:rect l="l" t="t" r="r" b="b"/>
            <a:pathLst>
              <a:path w="636" h="187">
                <a:moveTo>
                  <a:pt x="0" y="187"/>
                </a:moveTo>
                <a:lnTo>
                  <a:pt x="118" y="171"/>
                </a:lnTo>
                <a:lnTo>
                  <a:pt x="211" y="77"/>
                </a:lnTo>
                <a:lnTo>
                  <a:pt x="392" y="8"/>
                </a:lnTo>
                <a:lnTo>
                  <a:pt x="636" y="0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9" name=""/>
          <p:cNvSpPr/>
          <p:nvPr/>
        </p:nvSpPr>
        <p:spPr>
          <a:xfrm flipH="1">
            <a:off x="7162920" y="4637160"/>
            <a:ext cx="2880" cy="84240"/>
          </a:xfrm>
          <a:prstGeom prst="line">
            <a:avLst/>
          </a:prstGeom>
          <a:ln w="1908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0" name=""/>
          <p:cNvSpPr/>
          <p:nvPr/>
        </p:nvSpPr>
        <p:spPr>
          <a:xfrm>
            <a:off x="8058240" y="4643280"/>
            <a:ext cx="110880" cy="122400"/>
          </a:xfrm>
          <a:custGeom>
            <a:avLst/>
            <a:gdLst/>
            <a:ahLst/>
            <a:rect l="l" t="t" r="r" b="b"/>
            <a:pathLst>
              <a:path w="69" h="77">
                <a:moveTo>
                  <a:pt x="69" y="0"/>
                </a:moveTo>
                <a:lnTo>
                  <a:pt x="13" y="28"/>
                </a:lnTo>
                <a:lnTo>
                  <a:pt x="0" y="77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1" name=""/>
          <p:cNvSpPr/>
          <p:nvPr/>
        </p:nvSpPr>
        <p:spPr>
          <a:xfrm>
            <a:off x="6000840" y="4941720"/>
            <a:ext cx="179280" cy="238320"/>
          </a:xfrm>
          <a:custGeom>
            <a:avLst/>
            <a:gdLst/>
            <a:ahLst/>
            <a:rect l="l" t="t" r="r" b="b"/>
            <a:pathLst>
              <a:path w="109" h="150">
                <a:moveTo>
                  <a:pt x="80" y="0"/>
                </a:moveTo>
                <a:lnTo>
                  <a:pt x="109" y="41"/>
                </a:lnTo>
                <a:lnTo>
                  <a:pt x="80" y="69"/>
                </a:lnTo>
                <a:lnTo>
                  <a:pt x="0" y="109"/>
                </a:lnTo>
                <a:lnTo>
                  <a:pt x="4" y="150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2" name=""/>
          <p:cNvSpPr/>
          <p:nvPr/>
        </p:nvSpPr>
        <p:spPr>
          <a:xfrm flipH="1">
            <a:off x="5981760" y="2128680"/>
            <a:ext cx="46080" cy="27000"/>
          </a:xfrm>
          <a:prstGeom prst="line">
            <a:avLst/>
          </a:prstGeom>
          <a:ln w="9360">
            <a:solidFill>
              <a:srgbClr val="9933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3" name=""/>
          <p:cNvSpPr/>
          <p:nvPr/>
        </p:nvSpPr>
        <p:spPr>
          <a:xfrm flipV="1">
            <a:off x="7013520" y="4710240"/>
            <a:ext cx="42840" cy="15552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44" name=""/>
          <p:cNvGrpSpPr/>
          <p:nvPr/>
        </p:nvGrpSpPr>
        <p:grpSpPr>
          <a:xfrm>
            <a:off x="2717640" y="1744560"/>
            <a:ext cx="6333480" cy="3436920"/>
            <a:chOff x="2717640" y="1744560"/>
            <a:chExt cx="6333480" cy="3436920"/>
          </a:xfrm>
        </p:grpSpPr>
        <p:sp>
          <p:nvSpPr>
            <p:cNvPr id="4645" name=""/>
            <p:cNvSpPr/>
            <p:nvPr/>
          </p:nvSpPr>
          <p:spPr>
            <a:xfrm flipH="1">
              <a:off x="8979480" y="2412720"/>
              <a:ext cx="71640" cy="2052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646" name=""/>
            <p:cNvGrpSpPr/>
            <p:nvPr/>
          </p:nvGrpSpPr>
          <p:grpSpPr>
            <a:xfrm>
              <a:off x="2717640" y="1744560"/>
              <a:ext cx="4838400" cy="3436920"/>
              <a:chOff x="2717640" y="1744560"/>
              <a:chExt cx="4838400" cy="3436920"/>
            </a:xfrm>
          </p:grpSpPr>
          <p:sp>
            <p:nvSpPr>
              <p:cNvPr id="4647" name=""/>
              <p:cNvSpPr/>
              <p:nvPr/>
            </p:nvSpPr>
            <p:spPr>
              <a:xfrm flipH="1">
                <a:off x="5062680" y="4331880"/>
                <a:ext cx="86400" cy="387360"/>
              </a:xfrm>
              <a:prstGeom prst="line">
                <a:avLst/>
              </a:prstGeom>
              <a:ln w="1908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8" name=""/>
              <p:cNvSpPr/>
              <p:nvPr/>
            </p:nvSpPr>
            <p:spPr>
              <a:xfrm>
                <a:off x="2821680" y="1744560"/>
                <a:ext cx="1037160" cy="625320"/>
              </a:xfrm>
              <a:custGeom>
                <a:avLst/>
                <a:gdLst/>
                <a:ahLst/>
                <a:rect l="l" t="t" r="r" b="b"/>
                <a:pathLst>
                  <a:path w="637" h="394">
                    <a:moveTo>
                      <a:pt x="21" y="394"/>
                    </a:moveTo>
                    <a:lnTo>
                      <a:pt x="0" y="349"/>
                    </a:lnTo>
                    <a:lnTo>
                      <a:pt x="131" y="175"/>
                    </a:lnTo>
                    <a:lnTo>
                      <a:pt x="169" y="154"/>
                    </a:lnTo>
                    <a:lnTo>
                      <a:pt x="198" y="142"/>
                    </a:lnTo>
                    <a:lnTo>
                      <a:pt x="291" y="175"/>
                    </a:lnTo>
                    <a:lnTo>
                      <a:pt x="494" y="20"/>
                    </a:lnTo>
                    <a:lnTo>
                      <a:pt x="553" y="0"/>
                    </a:lnTo>
                    <a:lnTo>
                      <a:pt x="637" y="41"/>
                    </a:lnTo>
                  </a:path>
                </a:pathLst>
              </a:custGeom>
              <a:noFill/>
              <a:ln w="1908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9" name=""/>
              <p:cNvSpPr/>
              <p:nvPr/>
            </p:nvSpPr>
            <p:spPr>
              <a:xfrm>
                <a:off x="2772720" y="2511000"/>
                <a:ext cx="252000" cy="236520"/>
              </a:xfrm>
              <a:custGeom>
                <a:avLst/>
                <a:gdLst/>
                <a:ahLst/>
                <a:rect l="l" t="t" r="r" b="b"/>
                <a:pathLst>
                  <a:path w="155" h="149">
                    <a:moveTo>
                      <a:pt x="24" y="0"/>
                    </a:moveTo>
                    <a:lnTo>
                      <a:pt x="0" y="68"/>
                    </a:lnTo>
                    <a:lnTo>
                      <a:pt x="155" y="149"/>
                    </a:lnTo>
                  </a:path>
                </a:pathLst>
              </a:custGeom>
              <a:noFill/>
              <a:ln w="1908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0" name=""/>
              <p:cNvSpPr/>
              <p:nvPr/>
            </p:nvSpPr>
            <p:spPr>
              <a:xfrm>
                <a:off x="2717640" y="2781000"/>
                <a:ext cx="219600" cy="282600"/>
              </a:xfrm>
              <a:custGeom>
                <a:avLst/>
                <a:gdLst/>
                <a:ahLst/>
                <a:rect l="l" t="t" r="r" b="b"/>
                <a:pathLst>
                  <a:path w="135" h="178">
                    <a:moveTo>
                      <a:pt x="0" y="0"/>
                    </a:moveTo>
                    <a:lnTo>
                      <a:pt x="58" y="178"/>
                    </a:lnTo>
                    <a:lnTo>
                      <a:pt x="135" y="171"/>
                    </a:lnTo>
                  </a:path>
                </a:pathLst>
              </a:custGeom>
              <a:noFill/>
              <a:ln w="1908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1" name=""/>
              <p:cNvSpPr/>
              <p:nvPr/>
            </p:nvSpPr>
            <p:spPr>
              <a:xfrm>
                <a:off x="3046680" y="3178080"/>
                <a:ext cx="87840" cy="422280"/>
              </a:xfrm>
              <a:custGeom>
                <a:avLst/>
                <a:gdLst/>
                <a:ahLst/>
                <a:rect l="l" t="t" r="r" b="b"/>
                <a:pathLst>
                  <a:path w="54" h="266">
                    <a:moveTo>
                      <a:pt x="0" y="0"/>
                    </a:moveTo>
                    <a:lnTo>
                      <a:pt x="54" y="10"/>
                    </a:lnTo>
                    <a:lnTo>
                      <a:pt x="34" y="266"/>
                    </a:lnTo>
                  </a:path>
                </a:pathLst>
              </a:custGeom>
              <a:noFill/>
              <a:ln w="1908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2" name=""/>
              <p:cNvSpPr/>
              <p:nvPr/>
            </p:nvSpPr>
            <p:spPr>
              <a:xfrm>
                <a:off x="3018960" y="3315960"/>
                <a:ext cx="252000" cy="480960"/>
              </a:xfrm>
              <a:custGeom>
                <a:avLst/>
                <a:gdLst/>
                <a:ahLst/>
                <a:rect l="l" t="t" r="r" b="b"/>
                <a:pathLst>
                  <a:path w="155" h="303">
                    <a:moveTo>
                      <a:pt x="0" y="0"/>
                    </a:moveTo>
                    <a:lnTo>
                      <a:pt x="58" y="92"/>
                    </a:lnTo>
                    <a:lnTo>
                      <a:pt x="145" y="225"/>
                    </a:lnTo>
                    <a:lnTo>
                      <a:pt x="155" y="281"/>
                    </a:lnTo>
                    <a:lnTo>
                      <a:pt x="71" y="303"/>
                    </a:lnTo>
                  </a:path>
                </a:pathLst>
              </a:custGeom>
              <a:noFill/>
              <a:ln w="1908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3" name=""/>
              <p:cNvSpPr/>
              <p:nvPr/>
            </p:nvSpPr>
            <p:spPr>
              <a:xfrm>
                <a:off x="2986200" y="3460320"/>
                <a:ext cx="247320" cy="311400"/>
              </a:xfrm>
              <a:prstGeom prst="line">
                <a:avLst/>
              </a:prstGeom>
              <a:ln w="1908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4" name=""/>
              <p:cNvSpPr/>
              <p:nvPr/>
            </p:nvSpPr>
            <p:spPr>
              <a:xfrm>
                <a:off x="3256560" y="3719160"/>
                <a:ext cx="69480" cy="346320"/>
              </a:xfrm>
              <a:custGeom>
                <a:avLst/>
                <a:gdLst/>
                <a:ahLst/>
                <a:rect l="l" t="t" r="r" b="b"/>
                <a:pathLst>
                  <a:path w="43" h="218">
                    <a:moveTo>
                      <a:pt x="9" y="0"/>
                    </a:moveTo>
                    <a:lnTo>
                      <a:pt x="43" y="43"/>
                    </a:lnTo>
                    <a:lnTo>
                      <a:pt x="37" y="144"/>
                    </a:lnTo>
                    <a:lnTo>
                      <a:pt x="17" y="218"/>
                    </a:lnTo>
                    <a:lnTo>
                      <a:pt x="0" y="163"/>
                    </a:lnTo>
                    <a:lnTo>
                      <a:pt x="37" y="150"/>
                    </a:lnTo>
                  </a:path>
                </a:pathLst>
              </a:custGeom>
              <a:noFill/>
              <a:ln w="1908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5" name=""/>
              <p:cNvSpPr/>
              <p:nvPr/>
            </p:nvSpPr>
            <p:spPr>
              <a:xfrm flipH="1">
                <a:off x="5562360" y="4846320"/>
                <a:ext cx="92520" cy="168480"/>
              </a:xfrm>
              <a:prstGeom prst="line">
                <a:avLst/>
              </a:prstGeom>
              <a:ln w="1908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6" name=""/>
              <p:cNvSpPr/>
              <p:nvPr/>
            </p:nvSpPr>
            <p:spPr>
              <a:xfrm>
                <a:off x="5787360" y="4885920"/>
                <a:ext cx="252360" cy="295560"/>
              </a:xfrm>
              <a:custGeom>
                <a:avLst/>
                <a:gdLst/>
                <a:ahLst/>
                <a:rect l="l" t="t" r="r" b="b"/>
                <a:pathLst>
                  <a:path w="155" h="186">
                    <a:moveTo>
                      <a:pt x="3" y="186"/>
                    </a:moveTo>
                    <a:lnTo>
                      <a:pt x="0" y="111"/>
                    </a:lnTo>
                    <a:lnTo>
                      <a:pt x="20" y="78"/>
                    </a:lnTo>
                    <a:lnTo>
                      <a:pt x="91" y="26"/>
                    </a:lnTo>
                    <a:lnTo>
                      <a:pt x="155" y="0"/>
                    </a:lnTo>
                  </a:path>
                </a:pathLst>
              </a:custGeom>
              <a:noFill/>
              <a:ln w="1908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7" name=""/>
              <p:cNvSpPr/>
              <p:nvPr/>
            </p:nvSpPr>
            <p:spPr>
              <a:xfrm>
                <a:off x="7070760" y="3187440"/>
                <a:ext cx="485280" cy="449280"/>
              </a:xfrm>
              <a:custGeom>
                <a:avLst/>
                <a:gdLst/>
                <a:ahLst/>
                <a:rect l="l" t="t" r="r" b="b"/>
                <a:pathLst>
                  <a:path w="298" h="283">
                    <a:moveTo>
                      <a:pt x="298" y="0"/>
                    </a:moveTo>
                    <a:lnTo>
                      <a:pt x="227" y="104"/>
                    </a:lnTo>
                    <a:lnTo>
                      <a:pt x="0" y="283"/>
                    </a:lnTo>
                  </a:path>
                </a:pathLst>
              </a:custGeom>
              <a:noFill/>
              <a:ln w="1908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658" name=""/>
          <p:cNvSpPr/>
          <p:nvPr/>
        </p:nvSpPr>
        <p:spPr>
          <a:xfrm flipH="1" flipV="1">
            <a:off x="7056000" y="4122360"/>
            <a:ext cx="79560" cy="27000"/>
          </a:xfrm>
          <a:prstGeom prst="line">
            <a:avLst/>
          </a:prstGeom>
          <a:ln w="1908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59" name=""/>
          <p:cNvGrpSpPr/>
          <p:nvPr/>
        </p:nvGrpSpPr>
        <p:grpSpPr>
          <a:xfrm>
            <a:off x="3295800" y="2712960"/>
            <a:ext cx="4628520" cy="1998720"/>
            <a:chOff x="3295800" y="2712960"/>
            <a:chExt cx="4628520" cy="1998720"/>
          </a:xfrm>
        </p:grpSpPr>
        <p:sp>
          <p:nvSpPr>
            <p:cNvPr id="4660" name=""/>
            <p:cNvSpPr/>
            <p:nvPr/>
          </p:nvSpPr>
          <p:spPr>
            <a:xfrm>
              <a:off x="3295800" y="3741840"/>
              <a:ext cx="351360" cy="50760"/>
            </a:xfrm>
            <a:custGeom>
              <a:avLst/>
              <a:gdLst/>
              <a:ahLst/>
              <a:rect l="l" t="t" r="r" b="b"/>
              <a:pathLst>
                <a:path w="216" h="32">
                  <a:moveTo>
                    <a:pt x="17" y="25"/>
                  </a:moveTo>
                  <a:lnTo>
                    <a:pt x="182" y="32"/>
                  </a:lnTo>
                  <a:lnTo>
                    <a:pt x="216" y="6"/>
                  </a:lnTo>
                  <a:lnTo>
                    <a:pt x="152" y="0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1" name=""/>
            <p:cNvSpPr/>
            <p:nvPr/>
          </p:nvSpPr>
          <p:spPr>
            <a:xfrm>
              <a:off x="4734720" y="4365720"/>
              <a:ext cx="774720" cy="345960"/>
            </a:xfrm>
            <a:custGeom>
              <a:avLst/>
              <a:gdLst/>
              <a:ahLst/>
              <a:rect l="l" t="t" r="r" b="b"/>
              <a:pathLst>
                <a:path w="476" h="218">
                  <a:moveTo>
                    <a:pt x="0" y="0"/>
                  </a:moveTo>
                  <a:lnTo>
                    <a:pt x="243" y="144"/>
                  </a:lnTo>
                  <a:lnTo>
                    <a:pt x="476" y="218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2" name=""/>
            <p:cNvSpPr/>
            <p:nvPr/>
          </p:nvSpPr>
          <p:spPr>
            <a:xfrm flipH="1">
              <a:off x="4864680" y="2712960"/>
              <a:ext cx="34200" cy="17172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3" name=""/>
            <p:cNvSpPr/>
            <p:nvPr/>
          </p:nvSpPr>
          <p:spPr>
            <a:xfrm>
              <a:off x="4804920" y="2889360"/>
              <a:ext cx="2487600" cy="1446120"/>
            </a:xfrm>
            <a:custGeom>
              <a:avLst/>
              <a:gdLst/>
              <a:ahLst/>
              <a:rect l="l" t="t" r="r" b="b"/>
              <a:pathLst>
                <a:path w="1528" h="911">
                  <a:moveTo>
                    <a:pt x="0" y="911"/>
                  </a:moveTo>
                  <a:lnTo>
                    <a:pt x="61" y="868"/>
                  </a:lnTo>
                  <a:lnTo>
                    <a:pt x="243" y="713"/>
                  </a:lnTo>
                  <a:lnTo>
                    <a:pt x="314" y="550"/>
                  </a:lnTo>
                  <a:lnTo>
                    <a:pt x="398" y="478"/>
                  </a:lnTo>
                  <a:lnTo>
                    <a:pt x="826" y="62"/>
                  </a:lnTo>
                  <a:lnTo>
                    <a:pt x="1194" y="0"/>
                  </a:lnTo>
                  <a:lnTo>
                    <a:pt x="1376" y="42"/>
                  </a:lnTo>
                  <a:lnTo>
                    <a:pt x="1427" y="257"/>
                  </a:lnTo>
                  <a:lnTo>
                    <a:pt x="1470" y="283"/>
                  </a:lnTo>
                  <a:lnTo>
                    <a:pt x="1528" y="426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4" name=""/>
            <p:cNvSpPr/>
            <p:nvPr/>
          </p:nvSpPr>
          <p:spPr>
            <a:xfrm>
              <a:off x="5739480" y="3198960"/>
              <a:ext cx="20880" cy="18108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5" name=""/>
            <p:cNvSpPr/>
            <p:nvPr/>
          </p:nvSpPr>
          <p:spPr>
            <a:xfrm>
              <a:off x="4954680" y="3895920"/>
              <a:ext cx="861120" cy="568080"/>
            </a:xfrm>
            <a:custGeom>
              <a:avLst/>
              <a:gdLst/>
              <a:ahLst/>
              <a:rect l="l" t="t" r="r" b="b"/>
              <a:pathLst>
                <a:path w="529" h="358">
                  <a:moveTo>
                    <a:pt x="0" y="358"/>
                  </a:moveTo>
                  <a:lnTo>
                    <a:pt x="158" y="286"/>
                  </a:lnTo>
                  <a:lnTo>
                    <a:pt x="239" y="0"/>
                  </a:lnTo>
                  <a:lnTo>
                    <a:pt x="529" y="123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6" name=""/>
            <p:cNvSpPr/>
            <p:nvPr/>
          </p:nvSpPr>
          <p:spPr>
            <a:xfrm flipV="1">
              <a:off x="6260400" y="4241880"/>
              <a:ext cx="27360" cy="10800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7" name=""/>
            <p:cNvSpPr/>
            <p:nvPr/>
          </p:nvSpPr>
          <p:spPr>
            <a:xfrm>
              <a:off x="7221240" y="4118040"/>
              <a:ext cx="33840" cy="11916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8" name=""/>
            <p:cNvSpPr/>
            <p:nvPr/>
          </p:nvSpPr>
          <p:spPr>
            <a:xfrm>
              <a:off x="6996240" y="4211640"/>
              <a:ext cx="55080" cy="128520"/>
            </a:xfrm>
            <a:custGeom>
              <a:avLst/>
              <a:gdLst/>
              <a:ahLst/>
              <a:rect l="l" t="t" r="r" b="b"/>
              <a:pathLst>
                <a:path w="34" h="81">
                  <a:moveTo>
                    <a:pt x="34" y="81"/>
                  </a:moveTo>
                  <a:lnTo>
                    <a:pt x="28" y="49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9" name=""/>
            <p:cNvSpPr/>
            <p:nvPr/>
          </p:nvSpPr>
          <p:spPr>
            <a:xfrm flipH="1" flipV="1">
              <a:off x="7522560" y="3065040"/>
              <a:ext cx="401760" cy="13356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0" name=""/>
            <p:cNvSpPr/>
            <p:nvPr/>
          </p:nvSpPr>
          <p:spPr>
            <a:xfrm flipH="1">
              <a:off x="6612120" y="3917880"/>
              <a:ext cx="32400" cy="27792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1" name=""/>
            <p:cNvSpPr/>
            <p:nvPr/>
          </p:nvSpPr>
          <p:spPr>
            <a:xfrm>
              <a:off x="6501600" y="4086360"/>
              <a:ext cx="55080" cy="16020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2" name=""/>
            <p:cNvSpPr/>
            <p:nvPr/>
          </p:nvSpPr>
          <p:spPr>
            <a:xfrm flipV="1">
              <a:off x="6374520" y="4289400"/>
              <a:ext cx="201960" cy="504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3" name=""/>
            <p:cNvSpPr/>
            <p:nvPr/>
          </p:nvSpPr>
          <p:spPr>
            <a:xfrm>
              <a:off x="7211160" y="3478320"/>
              <a:ext cx="219960" cy="77760"/>
            </a:xfrm>
            <a:custGeom>
              <a:avLst/>
              <a:gdLst/>
              <a:ahLst/>
              <a:rect l="l" t="t" r="r" b="b"/>
              <a:pathLst>
                <a:path w="135" h="49">
                  <a:moveTo>
                    <a:pt x="135" y="9"/>
                  </a:moveTo>
                  <a:lnTo>
                    <a:pt x="91" y="49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4" name=""/>
            <p:cNvSpPr/>
            <p:nvPr/>
          </p:nvSpPr>
          <p:spPr>
            <a:xfrm flipH="1">
              <a:off x="7085520" y="4065840"/>
              <a:ext cx="3240" cy="7272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5" name=""/>
            <p:cNvSpPr/>
            <p:nvPr/>
          </p:nvSpPr>
          <p:spPr>
            <a:xfrm flipV="1">
              <a:off x="6753600" y="4282920"/>
              <a:ext cx="1800" cy="5220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76" name=""/>
          <p:cNvGrpSpPr/>
          <p:nvPr/>
        </p:nvGrpSpPr>
        <p:grpSpPr>
          <a:xfrm>
            <a:off x="4518000" y="2290680"/>
            <a:ext cx="4617720" cy="2673360"/>
            <a:chOff x="4518000" y="2290680"/>
            <a:chExt cx="4617720" cy="2673360"/>
          </a:xfrm>
        </p:grpSpPr>
        <p:sp>
          <p:nvSpPr>
            <p:cNvPr id="4677" name=""/>
            <p:cNvSpPr/>
            <p:nvPr/>
          </p:nvSpPr>
          <p:spPr>
            <a:xfrm>
              <a:off x="4518000" y="3100320"/>
              <a:ext cx="102240" cy="200160"/>
            </a:xfrm>
            <a:custGeom>
              <a:avLst/>
              <a:gdLst/>
              <a:ahLst/>
              <a:rect l="l" t="t" r="r" b="b"/>
              <a:pathLst>
                <a:path w="63" h="126">
                  <a:moveTo>
                    <a:pt x="63" y="126"/>
                  </a:moveTo>
                  <a:lnTo>
                    <a:pt x="38" y="69"/>
                  </a:lnTo>
                  <a:lnTo>
                    <a:pt x="38" y="0"/>
                  </a:lnTo>
                  <a:lnTo>
                    <a:pt x="0" y="28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8" name=""/>
            <p:cNvSpPr/>
            <p:nvPr/>
          </p:nvSpPr>
          <p:spPr>
            <a:xfrm flipH="1">
              <a:off x="5074560" y="3544920"/>
              <a:ext cx="81000" cy="8244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9" name=""/>
            <p:cNvSpPr/>
            <p:nvPr/>
          </p:nvSpPr>
          <p:spPr>
            <a:xfrm>
              <a:off x="5887440" y="3013200"/>
              <a:ext cx="231120" cy="504720"/>
            </a:xfrm>
            <a:custGeom>
              <a:avLst/>
              <a:gdLst/>
              <a:ahLst/>
              <a:rect l="l" t="t" r="r" b="b"/>
              <a:pathLst>
                <a:path w="142" h="318">
                  <a:moveTo>
                    <a:pt x="37" y="318"/>
                  </a:moveTo>
                  <a:lnTo>
                    <a:pt x="0" y="234"/>
                  </a:lnTo>
                  <a:lnTo>
                    <a:pt x="142" y="0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0" name=""/>
            <p:cNvSpPr/>
            <p:nvPr/>
          </p:nvSpPr>
          <p:spPr>
            <a:xfrm>
              <a:off x="5366520" y="3311640"/>
              <a:ext cx="982080" cy="336600"/>
            </a:xfrm>
            <a:custGeom>
              <a:avLst/>
              <a:gdLst/>
              <a:ahLst/>
              <a:rect l="l" t="t" r="r" b="b"/>
              <a:pathLst>
                <a:path w="603" h="212">
                  <a:moveTo>
                    <a:pt x="0" y="212"/>
                  </a:moveTo>
                  <a:lnTo>
                    <a:pt x="299" y="95"/>
                  </a:lnTo>
                  <a:lnTo>
                    <a:pt x="600" y="72"/>
                  </a:lnTo>
                  <a:lnTo>
                    <a:pt x="603" y="0"/>
                  </a:lnTo>
                  <a:lnTo>
                    <a:pt x="327" y="56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1" name=""/>
            <p:cNvSpPr/>
            <p:nvPr/>
          </p:nvSpPr>
          <p:spPr>
            <a:xfrm>
              <a:off x="5513040" y="2898720"/>
              <a:ext cx="1604520" cy="692280"/>
            </a:xfrm>
            <a:custGeom>
              <a:avLst/>
              <a:gdLst/>
              <a:ahLst/>
              <a:rect l="l" t="t" r="r" b="b"/>
              <a:pathLst>
                <a:path w="985" h="436">
                  <a:moveTo>
                    <a:pt x="985" y="0"/>
                  </a:moveTo>
                  <a:lnTo>
                    <a:pt x="709" y="62"/>
                  </a:lnTo>
                  <a:lnTo>
                    <a:pt x="411" y="173"/>
                  </a:lnTo>
                  <a:lnTo>
                    <a:pt x="0" y="436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2" name=""/>
            <p:cNvSpPr/>
            <p:nvPr/>
          </p:nvSpPr>
          <p:spPr>
            <a:xfrm>
              <a:off x="8958600" y="2290680"/>
              <a:ext cx="55080" cy="10332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3" name=""/>
            <p:cNvSpPr/>
            <p:nvPr/>
          </p:nvSpPr>
          <p:spPr>
            <a:xfrm>
              <a:off x="8981280" y="2446560"/>
              <a:ext cx="154440" cy="60120"/>
            </a:xfrm>
            <a:custGeom>
              <a:avLst/>
              <a:gdLst/>
              <a:ahLst/>
              <a:rect l="l" t="t" r="r" b="b"/>
              <a:pathLst>
                <a:path w="95" h="38">
                  <a:moveTo>
                    <a:pt x="95" y="22"/>
                  </a:moveTo>
                  <a:lnTo>
                    <a:pt x="41" y="38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4" name=""/>
            <p:cNvSpPr/>
            <p:nvPr/>
          </p:nvSpPr>
          <p:spPr>
            <a:xfrm flipH="1">
              <a:off x="8211960" y="2471760"/>
              <a:ext cx="71640" cy="21132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5" name=""/>
            <p:cNvSpPr/>
            <p:nvPr/>
          </p:nvSpPr>
          <p:spPr>
            <a:xfrm>
              <a:off x="8031240" y="2471760"/>
              <a:ext cx="834120" cy="289080"/>
            </a:xfrm>
            <a:custGeom>
              <a:avLst/>
              <a:gdLst/>
              <a:ahLst/>
              <a:rect l="l" t="t" r="r" b="b"/>
              <a:pathLst>
                <a:path w="512" h="182">
                  <a:moveTo>
                    <a:pt x="0" y="182"/>
                  </a:moveTo>
                  <a:lnTo>
                    <a:pt x="23" y="156"/>
                  </a:lnTo>
                  <a:lnTo>
                    <a:pt x="114" y="133"/>
                  </a:lnTo>
                  <a:lnTo>
                    <a:pt x="202" y="139"/>
                  </a:lnTo>
                  <a:lnTo>
                    <a:pt x="296" y="117"/>
                  </a:lnTo>
                  <a:lnTo>
                    <a:pt x="347" y="126"/>
                  </a:lnTo>
                  <a:lnTo>
                    <a:pt x="434" y="156"/>
                  </a:lnTo>
                  <a:lnTo>
                    <a:pt x="489" y="114"/>
                  </a:lnTo>
                  <a:lnTo>
                    <a:pt x="509" y="98"/>
                  </a:lnTo>
                  <a:lnTo>
                    <a:pt x="501" y="65"/>
                  </a:lnTo>
                  <a:lnTo>
                    <a:pt x="512" y="0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6" name=""/>
            <p:cNvSpPr/>
            <p:nvPr/>
          </p:nvSpPr>
          <p:spPr>
            <a:xfrm>
              <a:off x="7684560" y="3130560"/>
              <a:ext cx="835560" cy="392040"/>
            </a:xfrm>
            <a:custGeom>
              <a:avLst/>
              <a:gdLst/>
              <a:ahLst/>
              <a:rect l="l" t="t" r="r" b="b"/>
              <a:pathLst>
                <a:path w="513" h="247">
                  <a:moveTo>
                    <a:pt x="513" y="23"/>
                  </a:moveTo>
                  <a:lnTo>
                    <a:pt x="462" y="0"/>
                  </a:lnTo>
                  <a:lnTo>
                    <a:pt x="361" y="0"/>
                  </a:lnTo>
                  <a:lnTo>
                    <a:pt x="54" y="62"/>
                  </a:lnTo>
                  <a:lnTo>
                    <a:pt x="61" y="182"/>
                  </a:lnTo>
                  <a:lnTo>
                    <a:pt x="0" y="247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7" name=""/>
            <p:cNvSpPr/>
            <p:nvPr/>
          </p:nvSpPr>
          <p:spPr>
            <a:xfrm>
              <a:off x="7042680" y="2914920"/>
              <a:ext cx="941400" cy="1982520"/>
            </a:xfrm>
            <a:custGeom>
              <a:avLst/>
              <a:gdLst/>
              <a:ahLst/>
              <a:rect l="l" t="t" r="r" b="b"/>
              <a:pathLst>
                <a:path w="578" h="1249">
                  <a:moveTo>
                    <a:pt x="578" y="0"/>
                  </a:moveTo>
                  <a:lnTo>
                    <a:pt x="494" y="62"/>
                  </a:lnTo>
                  <a:lnTo>
                    <a:pt x="446" y="172"/>
                  </a:lnTo>
                  <a:lnTo>
                    <a:pt x="334" y="341"/>
                  </a:lnTo>
                  <a:lnTo>
                    <a:pt x="297" y="448"/>
                  </a:lnTo>
                  <a:lnTo>
                    <a:pt x="108" y="647"/>
                  </a:lnTo>
                  <a:lnTo>
                    <a:pt x="51" y="784"/>
                  </a:lnTo>
                  <a:lnTo>
                    <a:pt x="57" y="914"/>
                  </a:lnTo>
                  <a:lnTo>
                    <a:pt x="3" y="1161"/>
                  </a:lnTo>
                  <a:lnTo>
                    <a:pt x="0" y="1249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8" name=""/>
            <p:cNvSpPr/>
            <p:nvPr/>
          </p:nvSpPr>
          <p:spPr>
            <a:xfrm flipH="1" flipV="1">
              <a:off x="7941960" y="4071960"/>
              <a:ext cx="200160" cy="155520"/>
            </a:xfrm>
            <a:prstGeom prst="line">
              <a:avLst/>
            </a:prstGeom>
            <a:ln w="1908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9" name=""/>
            <p:cNvSpPr/>
            <p:nvPr/>
          </p:nvSpPr>
          <p:spPr>
            <a:xfrm>
              <a:off x="6751080" y="4624560"/>
              <a:ext cx="361440" cy="210960"/>
            </a:xfrm>
            <a:custGeom>
              <a:avLst/>
              <a:gdLst/>
              <a:ahLst/>
              <a:rect l="l" t="t" r="r" b="b"/>
              <a:pathLst>
                <a:path w="222" h="133">
                  <a:moveTo>
                    <a:pt x="222" y="62"/>
                  </a:moveTo>
                  <a:lnTo>
                    <a:pt x="111" y="133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0" name=""/>
            <p:cNvSpPr/>
            <p:nvPr/>
          </p:nvSpPr>
          <p:spPr>
            <a:xfrm>
              <a:off x="6897600" y="3105360"/>
              <a:ext cx="946440" cy="898560"/>
            </a:xfrm>
            <a:custGeom>
              <a:avLst/>
              <a:gdLst/>
              <a:ahLst/>
              <a:rect l="l" t="t" r="r" b="b"/>
              <a:pathLst>
                <a:path w="581" h="566">
                  <a:moveTo>
                    <a:pt x="581" y="0"/>
                  </a:moveTo>
                  <a:lnTo>
                    <a:pt x="520" y="94"/>
                  </a:lnTo>
                  <a:lnTo>
                    <a:pt x="472" y="198"/>
                  </a:lnTo>
                  <a:lnTo>
                    <a:pt x="260" y="384"/>
                  </a:lnTo>
                  <a:lnTo>
                    <a:pt x="92" y="556"/>
                  </a:lnTo>
                  <a:lnTo>
                    <a:pt x="0" y="566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1" name=""/>
            <p:cNvSpPr/>
            <p:nvPr/>
          </p:nvSpPr>
          <p:spPr>
            <a:xfrm>
              <a:off x="6447960" y="4086360"/>
              <a:ext cx="376200" cy="877680"/>
            </a:xfrm>
            <a:custGeom>
              <a:avLst/>
              <a:gdLst/>
              <a:ahLst/>
              <a:rect l="l" t="t" r="r" b="b"/>
              <a:pathLst>
                <a:path w="231" h="553">
                  <a:moveTo>
                    <a:pt x="0" y="553"/>
                  </a:moveTo>
                  <a:lnTo>
                    <a:pt x="81" y="488"/>
                  </a:lnTo>
                  <a:lnTo>
                    <a:pt x="95" y="377"/>
                  </a:lnTo>
                  <a:lnTo>
                    <a:pt x="147" y="124"/>
                  </a:lnTo>
                  <a:lnTo>
                    <a:pt x="231" y="40"/>
                  </a:lnTo>
                  <a:lnTo>
                    <a:pt x="231" y="0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2" name=""/>
            <p:cNvSpPr/>
            <p:nvPr/>
          </p:nvSpPr>
          <p:spPr>
            <a:xfrm>
              <a:off x="7164720" y="3110040"/>
              <a:ext cx="195480" cy="430200"/>
            </a:xfrm>
            <a:custGeom>
              <a:avLst/>
              <a:gdLst/>
              <a:ahLst/>
              <a:rect l="l" t="t" r="r" b="b"/>
              <a:pathLst>
                <a:path w="120" h="271">
                  <a:moveTo>
                    <a:pt x="120" y="0"/>
                  </a:moveTo>
                  <a:lnTo>
                    <a:pt x="0" y="16"/>
                  </a:lnTo>
                  <a:lnTo>
                    <a:pt x="14" y="271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3" name=""/>
            <p:cNvSpPr/>
            <p:nvPr/>
          </p:nvSpPr>
          <p:spPr>
            <a:xfrm>
              <a:off x="6723360" y="3730680"/>
              <a:ext cx="306000" cy="511200"/>
            </a:xfrm>
            <a:custGeom>
              <a:avLst/>
              <a:gdLst/>
              <a:ahLst/>
              <a:rect l="l" t="t" r="r" b="b"/>
              <a:pathLst>
                <a:path w="188" h="322">
                  <a:moveTo>
                    <a:pt x="0" y="322"/>
                  </a:moveTo>
                  <a:lnTo>
                    <a:pt x="6" y="264"/>
                  </a:lnTo>
                  <a:lnTo>
                    <a:pt x="104" y="199"/>
                  </a:lnTo>
                  <a:lnTo>
                    <a:pt x="188" y="23"/>
                  </a:lnTo>
                  <a:lnTo>
                    <a:pt x="185" y="0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4" name=""/>
            <p:cNvSpPr/>
            <p:nvPr/>
          </p:nvSpPr>
          <p:spPr>
            <a:xfrm>
              <a:off x="6135480" y="4149720"/>
              <a:ext cx="615240" cy="387360"/>
            </a:xfrm>
            <a:custGeom>
              <a:avLst/>
              <a:gdLst/>
              <a:ahLst/>
              <a:rect l="l" t="t" r="r" b="b"/>
              <a:pathLst>
                <a:path w="378" h="244">
                  <a:moveTo>
                    <a:pt x="0" y="244"/>
                  </a:moveTo>
                  <a:lnTo>
                    <a:pt x="125" y="185"/>
                  </a:lnTo>
                  <a:lnTo>
                    <a:pt x="257" y="77"/>
                  </a:lnTo>
                  <a:lnTo>
                    <a:pt x="378" y="0"/>
                  </a:lnTo>
                </a:path>
              </a:pathLst>
            </a:custGeom>
            <a:noFill/>
            <a:ln w="1908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95" name=""/>
          <p:cNvSpPr/>
          <p:nvPr/>
        </p:nvSpPr>
        <p:spPr>
          <a:xfrm>
            <a:off x="5900760" y="3778200"/>
            <a:ext cx="320760" cy="1058760"/>
          </a:xfrm>
          <a:custGeom>
            <a:avLst/>
            <a:gdLst/>
            <a:ahLst/>
            <a:rect l="l" t="t" r="r" b="b"/>
            <a:pathLst>
              <a:path w="197" h="667">
                <a:moveTo>
                  <a:pt x="0" y="0"/>
                </a:moveTo>
                <a:lnTo>
                  <a:pt x="71" y="378"/>
                </a:lnTo>
                <a:lnTo>
                  <a:pt x="176" y="525"/>
                </a:lnTo>
                <a:lnTo>
                  <a:pt x="168" y="618"/>
                </a:lnTo>
                <a:lnTo>
                  <a:pt x="197" y="667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6" name=""/>
          <p:cNvSpPr/>
          <p:nvPr/>
        </p:nvSpPr>
        <p:spPr>
          <a:xfrm>
            <a:off x="2940120" y="1255680"/>
            <a:ext cx="1244520" cy="2063880"/>
          </a:xfrm>
          <a:custGeom>
            <a:avLst/>
            <a:gdLst/>
            <a:ahLst/>
            <a:rect l="l" t="t" r="r" b="b"/>
            <a:pathLst>
              <a:path w="764" h="1300">
                <a:moveTo>
                  <a:pt x="709" y="0"/>
                </a:moveTo>
                <a:lnTo>
                  <a:pt x="743" y="77"/>
                </a:lnTo>
                <a:lnTo>
                  <a:pt x="764" y="162"/>
                </a:lnTo>
                <a:lnTo>
                  <a:pt x="574" y="227"/>
                </a:lnTo>
                <a:lnTo>
                  <a:pt x="557" y="276"/>
                </a:lnTo>
                <a:lnTo>
                  <a:pt x="498" y="325"/>
                </a:lnTo>
                <a:lnTo>
                  <a:pt x="274" y="500"/>
                </a:lnTo>
                <a:lnTo>
                  <a:pt x="46" y="691"/>
                </a:lnTo>
                <a:lnTo>
                  <a:pt x="80" y="837"/>
                </a:lnTo>
                <a:lnTo>
                  <a:pt x="0" y="1137"/>
                </a:lnTo>
                <a:lnTo>
                  <a:pt x="51" y="1300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7" name=""/>
          <p:cNvSpPr/>
          <p:nvPr/>
        </p:nvSpPr>
        <p:spPr>
          <a:xfrm>
            <a:off x="3070080" y="1476360"/>
            <a:ext cx="219240" cy="528480"/>
          </a:xfrm>
          <a:custGeom>
            <a:avLst/>
            <a:gdLst/>
            <a:ahLst/>
            <a:rect l="l" t="t" r="r" b="b"/>
            <a:pathLst>
              <a:path w="135" h="333">
                <a:moveTo>
                  <a:pt x="135" y="0"/>
                </a:moveTo>
                <a:lnTo>
                  <a:pt x="101" y="49"/>
                </a:lnTo>
                <a:lnTo>
                  <a:pt x="93" y="154"/>
                </a:lnTo>
                <a:lnTo>
                  <a:pt x="21" y="211"/>
                </a:lnTo>
                <a:lnTo>
                  <a:pt x="0" y="333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8" name=""/>
          <p:cNvSpPr/>
          <p:nvPr/>
        </p:nvSpPr>
        <p:spPr>
          <a:xfrm>
            <a:off x="4148280" y="1392120"/>
            <a:ext cx="593640" cy="341280"/>
          </a:xfrm>
          <a:custGeom>
            <a:avLst/>
            <a:gdLst/>
            <a:ahLst/>
            <a:rect l="l" t="t" r="r" b="b"/>
            <a:pathLst>
              <a:path w="363" h="215">
                <a:moveTo>
                  <a:pt x="363" y="215"/>
                </a:moveTo>
                <a:lnTo>
                  <a:pt x="253" y="110"/>
                </a:lnTo>
                <a:lnTo>
                  <a:pt x="186" y="101"/>
                </a:lnTo>
                <a:lnTo>
                  <a:pt x="0" y="0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9" name=""/>
          <p:cNvSpPr/>
          <p:nvPr/>
        </p:nvSpPr>
        <p:spPr>
          <a:xfrm>
            <a:off x="4138560" y="1351080"/>
            <a:ext cx="3981600" cy="985680"/>
          </a:xfrm>
          <a:custGeom>
            <a:avLst/>
            <a:gdLst/>
            <a:ahLst/>
            <a:rect l="l" t="t" r="r" b="b"/>
            <a:pathLst>
              <a:path w="2445" h="621">
                <a:moveTo>
                  <a:pt x="6" y="0"/>
                </a:moveTo>
                <a:lnTo>
                  <a:pt x="0" y="10"/>
                </a:lnTo>
                <a:lnTo>
                  <a:pt x="190" y="112"/>
                </a:lnTo>
                <a:lnTo>
                  <a:pt x="191" y="112"/>
                </a:lnTo>
                <a:lnTo>
                  <a:pt x="193" y="113"/>
                </a:lnTo>
                <a:lnTo>
                  <a:pt x="758" y="182"/>
                </a:lnTo>
                <a:lnTo>
                  <a:pt x="758" y="176"/>
                </a:lnTo>
                <a:lnTo>
                  <a:pt x="757" y="182"/>
                </a:lnTo>
                <a:lnTo>
                  <a:pt x="1119" y="251"/>
                </a:lnTo>
                <a:lnTo>
                  <a:pt x="1120" y="251"/>
                </a:lnTo>
                <a:lnTo>
                  <a:pt x="1567" y="255"/>
                </a:lnTo>
                <a:lnTo>
                  <a:pt x="1567" y="249"/>
                </a:lnTo>
                <a:lnTo>
                  <a:pt x="1565" y="255"/>
                </a:lnTo>
                <a:lnTo>
                  <a:pt x="1662" y="292"/>
                </a:lnTo>
                <a:lnTo>
                  <a:pt x="1664" y="292"/>
                </a:lnTo>
                <a:lnTo>
                  <a:pt x="1666" y="291"/>
                </a:lnTo>
                <a:lnTo>
                  <a:pt x="1668" y="291"/>
                </a:lnTo>
                <a:lnTo>
                  <a:pt x="1731" y="234"/>
                </a:lnTo>
                <a:lnTo>
                  <a:pt x="1727" y="229"/>
                </a:lnTo>
                <a:lnTo>
                  <a:pt x="1729" y="235"/>
                </a:lnTo>
                <a:lnTo>
                  <a:pt x="1797" y="214"/>
                </a:lnTo>
                <a:lnTo>
                  <a:pt x="1795" y="208"/>
                </a:lnTo>
                <a:lnTo>
                  <a:pt x="1795" y="214"/>
                </a:lnTo>
                <a:lnTo>
                  <a:pt x="2301" y="198"/>
                </a:lnTo>
                <a:lnTo>
                  <a:pt x="2301" y="192"/>
                </a:lnTo>
                <a:lnTo>
                  <a:pt x="2300" y="198"/>
                </a:lnTo>
                <a:lnTo>
                  <a:pt x="2329" y="206"/>
                </a:lnTo>
                <a:lnTo>
                  <a:pt x="2330" y="200"/>
                </a:lnTo>
                <a:lnTo>
                  <a:pt x="2326" y="205"/>
                </a:lnTo>
                <a:lnTo>
                  <a:pt x="2360" y="242"/>
                </a:lnTo>
                <a:lnTo>
                  <a:pt x="2364" y="237"/>
                </a:lnTo>
                <a:lnTo>
                  <a:pt x="2359" y="239"/>
                </a:lnTo>
                <a:lnTo>
                  <a:pt x="2389" y="320"/>
                </a:lnTo>
                <a:lnTo>
                  <a:pt x="2394" y="318"/>
                </a:lnTo>
                <a:lnTo>
                  <a:pt x="2388" y="319"/>
                </a:lnTo>
                <a:lnTo>
                  <a:pt x="2409" y="555"/>
                </a:lnTo>
                <a:lnTo>
                  <a:pt x="2410" y="556"/>
                </a:lnTo>
                <a:lnTo>
                  <a:pt x="2435" y="621"/>
                </a:lnTo>
                <a:lnTo>
                  <a:pt x="2445" y="617"/>
                </a:lnTo>
                <a:lnTo>
                  <a:pt x="2420" y="552"/>
                </a:lnTo>
                <a:lnTo>
                  <a:pt x="2415" y="554"/>
                </a:lnTo>
                <a:lnTo>
                  <a:pt x="2421" y="554"/>
                </a:lnTo>
                <a:lnTo>
                  <a:pt x="2400" y="318"/>
                </a:lnTo>
                <a:lnTo>
                  <a:pt x="2399" y="316"/>
                </a:lnTo>
                <a:lnTo>
                  <a:pt x="2369" y="235"/>
                </a:lnTo>
                <a:lnTo>
                  <a:pt x="2368" y="233"/>
                </a:lnTo>
                <a:lnTo>
                  <a:pt x="2368" y="233"/>
                </a:lnTo>
                <a:lnTo>
                  <a:pt x="2334" y="196"/>
                </a:lnTo>
                <a:lnTo>
                  <a:pt x="2332" y="195"/>
                </a:lnTo>
                <a:lnTo>
                  <a:pt x="2332" y="195"/>
                </a:lnTo>
                <a:lnTo>
                  <a:pt x="2303" y="187"/>
                </a:lnTo>
                <a:lnTo>
                  <a:pt x="2301" y="186"/>
                </a:lnTo>
                <a:lnTo>
                  <a:pt x="2301" y="186"/>
                </a:lnTo>
                <a:lnTo>
                  <a:pt x="1795" y="202"/>
                </a:lnTo>
                <a:lnTo>
                  <a:pt x="1793" y="203"/>
                </a:lnTo>
                <a:lnTo>
                  <a:pt x="1725" y="224"/>
                </a:lnTo>
                <a:lnTo>
                  <a:pt x="1725" y="224"/>
                </a:lnTo>
                <a:lnTo>
                  <a:pt x="1724" y="225"/>
                </a:lnTo>
                <a:lnTo>
                  <a:pt x="1661" y="282"/>
                </a:lnTo>
                <a:lnTo>
                  <a:pt x="1664" y="280"/>
                </a:lnTo>
                <a:lnTo>
                  <a:pt x="1662" y="281"/>
                </a:lnTo>
                <a:lnTo>
                  <a:pt x="1664" y="286"/>
                </a:lnTo>
                <a:lnTo>
                  <a:pt x="1666" y="281"/>
                </a:lnTo>
                <a:lnTo>
                  <a:pt x="1569" y="244"/>
                </a:lnTo>
                <a:lnTo>
                  <a:pt x="1567" y="243"/>
                </a:lnTo>
                <a:lnTo>
                  <a:pt x="1120" y="239"/>
                </a:lnTo>
                <a:lnTo>
                  <a:pt x="1120" y="245"/>
                </a:lnTo>
                <a:lnTo>
                  <a:pt x="1121" y="239"/>
                </a:lnTo>
                <a:lnTo>
                  <a:pt x="759" y="170"/>
                </a:lnTo>
                <a:lnTo>
                  <a:pt x="759" y="170"/>
                </a:lnTo>
                <a:lnTo>
                  <a:pt x="194" y="101"/>
                </a:lnTo>
                <a:lnTo>
                  <a:pt x="193" y="107"/>
                </a:lnTo>
                <a:lnTo>
                  <a:pt x="196" y="102"/>
                </a:lnTo>
                <a:lnTo>
                  <a:pt x="6" y="0"/>
                </a:lnTo>
                <a:close/>
              </a:path>
            </a:pathLst>
          </a:custGeom>
          <a:solidFill>
            <a:srgbClr val="ffe80f"/>
          </a:solidFill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0" name=""/>
          <p:cNvSpPr/>
          <p:nvPr/>
        </p:nvSpPr>
        <p:spPr>
          <a:xfrm>
            <a:off x="3362400" y="1752480"/>
            <a:ext cx="1204920" cy="1827360"/>
          </a:xfrm>
          <a:custGeom>
            <a:avLst/>
            <a:gdLst/>
            <a:ahLst/>
            <a:rect l="l" t="t" r="r" b="b"/>
            <a:pathLst>
              <a:path w="740" h="1151">
                <a:moveTo>
                  <a:pt x="52" y="9"/>
                </a:moveTo>
                <a:lnTo>
                  <a:pt x="44" y="0"/>
                </a:lnTo>
                <a:lnTo>
                  <a:pt x="2" y="61"/>
                </a:lnTo>
                <a:lnTo>
                  <a:pt x="2" y="61"/>
                </a:lnTo>
                <a:lnTo>
                  <a:pt x="0" y="65"/>
                </a:lnTo>
                <a:lnTo>
                  <a:pt x="1" y="67"/>
                </a:lnTo>
                <a:lnTo>
                  <a:pt x="31" y="169"/>
                </a:lnTo>
                <a:lnTo>
                  <a:pt x="32" y="171"/>
                </a:lnTo>
                <a:lnTo>
                  <a:pt x="32" y="172"/>
                </a:lnTo>
                <a:lnTo>
                  <a:pt x="162" y="334"/>
                </a:lnTo>
                <a:lnTo>
                  <a:pt x="166" y="329"/>
                </a:lnTo>
                <a:lnTo>
                  <a:pt x="161" y="330"/>
                </a:lnTo>
                <a:lnTo>
                  <a:pt x="174" y="391"/>
                </a:lnTo>
                <a:lnTo>
                  <a:pt x="175" y="394"/>
                </a:lnTo>
                <a:lnTo>
                  <a:pt x="175" y="395"/>
                </a:lnTo>
                <a:lnTo>
                  <a:pt x="318" y="582"/>
                </a:lnTo>
                <a:lnTo>
                  <a:pt x="320" y="582"/>
                </a:lnTo>
                <a:lnTo>
                  <a:pt x="322" y="583"/>
                </a:lnTo>
                <a:lnTo>
                  <a:pt x="322" y="583"/>
                </a:lnTo>
                <a:lnTo>
                  <a:pt x="428" y="579"/>
                </a:lnTo>
                <a:lnTo>
                  <a:pt x="430" y="578"/>
                </a:lnTo>
                <a:lnTo>
                  <a:pt x="432" y="578"/>
                </a:lnTo>
                <a:lnTo>
                  <a:pt x="457" y="554"/>
                </a:lnTo>
                <a:lnTo>
                  <a:pt x="453" y="549"/>
                </a:lnTo>
                <a:lnTo>
                  <a:pt x="456" y="555"/>
                </a:lnTo>
                <a:lnTo>
                  <a:pt x="477" y="546"/>
                </a:lnTo>
                <a:lnTo>
                  <a:pt x="474" y="540"/>
                </a:lnTo>
                <a:lnTo>
                  <a:pt x="472" y="545"/>
                </a:lnTo>
                <a:lnTo>
                  <a:pt x="474" y="546"/>
                </a:lnTo>
                <a:lnTo>
                  <a:pt x="476" y="545"/>
                </a:lnTo>
                <a:lnTo>
                  <a:pt x="471" y="545"/>
                </a:lnTo>
                <a:lnTo>
                  <a:pt x="505" y="570"/>
                </a:lnTo>
                <a:lnTo>
                  <a:pt x="506" y="570"/>
                </a:lnTo>
                <a:lnTo>
                  <a:pt x="508" y="571"/>
                </a:lnTo>
                <a:lnTo>
                  <a:pt x="550" y="575"/>
                </a:lnTo>
                <a:lnTo>
                  <a:pt x="550" y="569"/>
                </a:lnTo>
                <a:lnTo>
                  <a:pt x="546" y="573"/>
                </a:lnTo>
                <a:lnTo>
                  <a:pt x="548" y="574"/>
                </a:lnTo>
                <a:lnTo>
                  <a:pt x="545" y="570"/>
                </a:lnTo>
                <a:lnTo>
                  <a:pt x="562" y="643"/>
                </a:lnTo>
                <a:lnTo>
                  <a:pt x="563" y="646"/>
                </a:lnTo>
                <a:lnTo>
                  <a:pt x="564" y="647"/>
                </a:lnTo>
                <a:lnTo>
                  <a:pt x="678" y="757"/>
                </a:lnTo>
                <a:lnTo>
                  <a:pt x="681" y="752"/>
                </a:lnTo>
                <a:lnTo>
                  <a:pt x="676" y="751"/>
                </a:lnTo>
                <a:lnTo>
                  <a:pt x="659" y="840"/>
                </a:lnTo>
                <a:lnTo>
                  <a:pt x="658" y="841"/>
                </a:lnTo>
                <a:lnTo>
                  <a:pt x="660" y="845"/>
                </a:lnTo>
                <a:lnTo>
                  <a:pt x="661" y="846"/>
                </a:lnTo>
                <a:lnTo>
                  <a:pt x="712" y="883"/>
                </a:lnTo>
                <a:lnTo>
                  <a:pt x="715" y="878"/>
                </a:lnTo>
                <a:lnTo>
                  <a:pt x="710" y="877"/>
                </a:lnTo>
                <a:lnTo>
                  <a:pt x="693" y="946"/>
                </a:lnTo>
                <a:lnTo>
                  <a:pt x="698" y="947"/>
                </a:lnTo>
                <a:lnTo>
                  <a:pt x="694" y="943"/>
                </a:lnTo>
                <a:lnTo>
                  <a:pt x="694" y="943"/>
                </a:lnTo>
                <a:lnTo>
                  <a:pt x="660" y="983"/>
                </a:lnTo>
                <a:lnTo>
                  <a:pt x="664" y="987"/>
                </a:lnTo>
                <a:lnTo>
                  <a:pt x="661" y="982"/>
                </a:lnTo>
                <a:lnTo>
                  <a:pt x="606" y="1011"/>
                </a:lnTo>
                <a:lnTo>
                  <a:pt x="605" y="1012"/>
                </a:lnTo>
                <a:lnTo>
                  <a:pt x="603" y="1016"/>
                </a:lnTo>
                <a:lnTo>
                  <a:pt x="605" y="1020"/>
                </a:lnTo>
                <a:lnTo>
                  <a:pt x="605" y="1021"/>
                </a:lnTo>
                <a:lnTo>
                  <a:pt x="660" y="1098"/>
                </a:lnTo>
                <a:lnTo>
                  <a:pt x="661" y="1098"/>
                </a:lnTo>
                <a:lnTo>
                  <a:pt x="733" y="1151"/>
                </a:lnTo>
                <a:lnTo>
                  <a:pt x="740" y="1141"/>
                </a:lnTo>
                <a:lnTo>
                  <a:pt x="668" y="1088"/>
                </a:lnTo>
                <a:lnTo>
                  <a:pt x="664" y="1093"/>
                </a:lnTo>
                <a:lnTo>
                  <a:pt x="668" y="1089"/>
                </a:lnTo>
                <a:lnTo>
                  <a:pt x="613" y="1012"/>
                </a:lnTo>
                <a:lnTo>
                  <a:pt x="613" y="1020"/>
                </a:lnTo>
                <a:lnTo>
                  <a:pt x="615" y="1016"/>
                </a:lnTo>
                <a:lnTo>
                  <a:pt x="613" y="1012"/>
                </a:lnTo>
                <a:lnTo>
                  <a:pt x="609" y="1016"/>
                </a:lnTo>
                <a:lnTo>
                  <a:pt x="612" y="1021"/>
                </a:lnTo>
                <a:lnTo>
                  <a:pt x="667" y="992"/>
                </a:lnTo>
                <a:lnTo>
                  <a:pt x="668" y="992"/>
                </a:lnTo>
                <a:lnTo>
                  <a:pt x="702" y="952"/>
                </a:lnTo>
                <a:lnTo>
                  <a:pt x="702" y="951"/>
                </a:lnTo>
                <a:lnTo>
                  <a:pt x="704" y="947"/>
                </a:lnTo>
                <a:lnTo>
                  <a:pt x="704" y="949"/>
                </a:lnTo>
                <a:lnTo>
                  <a:pt x="721" y="880"/>
                </a:lnTo>
                <a:lnTo>
                  <a:pt x="721" y="878"/>
                </a:lnTo>
                <a:lnTo>
                  <a:pt x="719" y="874"/>
                </a:lnTo>
                <a:lnTo>
                  <a:pt x="719" y="873"/>
                </a:lnTo>
                <a:lnTo>
                  <a:pt x="668" y="836"/>
                </a:lnTo>
                <a:lnTo>
                  <a:pt x="664" y="841"/>
                </a:lnTo>
                <a:lnTo>
                  <a:pt x="670" y="842"/>
                </a:lnTo>
                <a:lnTo>
                  <a:pt x="687" y="753"/>
                </a:lnTo>
                <a:lnTo>
                  <a:pt x="687" y="752"/>
                </a:lnTo>
                <a:lnTo>
                  <a:pt x="685" y="748"/>
                </a:lnTo>
                <a:lnTo>
                  <a:pt x="685" y="748"/>
                </a:lnTo>
                <a:lnTo>
                  <a:pt x="571" y="638"/>
                </a:lnTo>
                <a:lnTo>
                  <a:pt x="567" y="642"/>
                </a:lnTo>
                <a:lnTo>
                  <a:pt x="573" y="641"/>
                </a:lnTo>
                <a:lnTo>
                  <a:pt x="556" y="568"/>
                </a:lnTo>
                <a:lnTo>
                  <a:pt x="554" y="565"/>
                </a:lnTo>
                <a:lnTo>
                  <a:pt x="552" y="564"/>
                </a:lnTo>
                <a:lnTo>
                  <a:pt x="551" y="563"/>
                </a:lnTo>
                <a:lnTo>
                  <a:pt x="509" y="559"/>
                </a:lnTo>
                <a:lnTo>
                  <a:pt x="510" y="560"/>
                </a:lnTo>
                <a:lnTo>
                  <a:pt x="508" y="565"/>
                </a:lnTo>
                <a:lnTo>
                  <a:pt x="512" y="560"/>
                </a:lnTo>
                <a:lnTo>
                  <a:pt x="478" y="535"/>
                </a:lnTo>
                <a:lnTo>
                  <a:pt x="476" y="535"/>
                </a:lnTo>
                <a:lnTo>
                  <a:pt x="474" y="534"/>
                </a:lnTo>
                <a:lnTo>
                  <a:pt x="472" y="535"/>
                </a:lnTo>
                <a:lnTo>
                  <a:pt x="472" y="535"/>
                </a:lnTo>
                <a:lnTo>
                  <a:pt x="451" y="544"/>
                </a:lnTo>
                <a:lnTo>
                  <a:pt x="450" y="545"/>
                </a:lnTo>
                <a:lnTo>
                  <a:pt x="425" y="569"/>
                </a:lnTo>
                <a:lnTo>
                  <a:pt x="426" y="568"/>
                </a:lnTo>
                <a:lnTo>
                  <a:pt x="428" y="573"/>
                </a:lnTo>
                <a:lnTo>
                  <a:pt x="428" y="567"/>
                </a:lnTo>
                <a:lnTo>
                  <a:pt x="322" y="571"/>
                </a:lnTo>
                <a:lnTo>
                  <a:pt x="324" y="572"/>
                </a:lnTo>
                <a:lnTo>
                  <a:pt x="322" y="571"/>
                </a:lnTo>
                <a:lnTo>
                  <a:pt x="322" y="577"/>
                </a:lnTo>
                <a:lnTo>
                  <a:pt x="326" y="573"/>
                </a:lnTo>
                <a:lnTo>
                  <a:pt x="183" y="386"/>
                </a:lnTo>
                <a:lnTo>
                  <a:pt x="179" y="390"/>
                </a:lnTo>
                <a:lnTo>
                  <a:pt x="185" y="389"/>
                </a:lnTo>
                <a:lnTo>
                  <a:pt x="172" y="328"/>
                </a:lnTo>
                <a:lnTo>
                  <a:pt x="170" y="325"/>
                </a:lnTo>
                <a:lnTo>
                  <a:pt x="170" y="325"/>
                </a:lnTo>
                <a:lnTo>
                  <a:pt x="40" y="163"/>
                </a:lnTo>
                <a:lnTo>
                  <a:pt x="36" y="167"/>
                </a:lnTo>
                <a:lnTo>
                  <a:pt x="42" y="166"/>
                </a:lnTo>
                <a:lnTo>
                  <a:pt x="12" y="64"/>
                </a:lnTo>
                <a:lnTo>
                  <a:pt x="6" y="65"/>
                </a:lnTo>
                <a:lnTo>
                  <a:pt x="10" y="70"/>
                </a:lnTo>
                <a:lnTo>
                  <a:pt x="52" y="9"/>
                </a:lnTo>
                <a:close/>
              </a:path>
            </a:pathLst>
          </a:custGeom>
          <a:solidFill>
            <a:srgbClr val="ffe80f"/>
          </a:solidFill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1" name=""/>
          <p:cNvSpPr/>
          <p:nvPr/>
        </p:nvSpPr>
        <p:spPr>
          <a:xfrm>
            <a:off x="4341960" y="1706400"/>
            <a:ext cx="233280" cy="1116000"/>
          </a:xfrm>
          <a:custGeom>
            <a:avLst/>
            <a:gdLst/>
            <a:ahLst/>
            <a:rect l="l" t="t" r="r" b="b"/>
            <a:pathLst>
              <a:path w="144" h="703">
                <a:moveTo>
                  <a:pt x="76" y="0"/>
                </a:moveTo>
                <a:lnTo>
                  <a:pt x="144" y="447"/>
                </a:lnTo>
                <a:lnTo>
                  <a:pt x="0" y="703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2" name=""/>
          <p:cNvSpPr/>
          <p:nvPr/>
        </p:nvSpPr>
        <p:spPr>
          <a:xfrm>
            <a:off x="2890800" y="3178080"/>
            <a:ext cx="1049400" cy="898560"/>
          </a:xfrm>
          <a:custGeom>
            <a:avLst/>
            <a:gdLst/>
            <a:ahLst/>
            <a:rect l="l" t="t" r="r" b="b"/>
            <a:pathLst>
              <a:path w="645" h="566">
                <a:moveTo>
                  <a:pt x="101" y="0"/>
                </a:moveTo>
                <a:lnTo>
                  <a:pt x="81" y="84"/>
                </a:lnTo>
                <a:lnTo>
                  <a:pt x="55" y="120"/>
                </a:lnTo>
                <a:lnTo>
                  <a:pt x="64" y="179"/>
                </a:lnTo>
                <a:lnTo>
                  <a:pt x="0" y="211"/>
                </a:lnTo>
                <a:lnTo>
                  <a:pt x="21" y="319"/>
                </a:lnTo>
                <a:lnTo>
                  <a:pt x="95" y="344"/>
                </a:lnTo>
                <a:lnTo>
                  <a:pt x="263" y="478"/>
                </a:lnTo>
                <a:lnTo>
                  <a:pt x="435" y="510"/>
                </a:lnTo>
                <a:lnTo>
                  <a:pt x="645" y="566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3" name=""/>
          <p:cNvSpPr/>
          <p:nvPr/>
        </p:nvSpPr>
        <p:spPr>
          <a:xfrm flipV="1">
            <a:off x="3489480" y="3973680"/>
            <a:ext cx="4680" cy="117360"/>
          </a:xfrm>
          <a:prstGeom prst="line">
            <a:avLst/>
          </a:prstGeom>
          <a:ln w="1908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4" name=""/>
          <p:cNvSpPr/>
          <p:nvPr/>
        </p:nvSpPr>
        <p:spPr>
          <a:xfrm>
            <a:off x="3846600" y="3735360"/>
            <a:ext cx="1665360" cy="965160"/>
          </a:xfrm>
          <a:custGeom>
            <a:avLst/>
            <a:gdLst/>
            <a:ahLst/>
            <a:rect l="l" t="t" r="r" b="b"/>
            <a:pathLst>
              <a:path w="1023" h="608">
                <a:moveTo>
                  <a:pt x="0" y="0"/>
                </a:moveTo>
                <a:lnTo>
                  <a:pt x="81" y="302"/>
                </a:lnTo>
                <a:lnTo>
                  <a:pt x="247" y="377"/>
                </a:lnTo>
                <a:lnTo>
                  <a:pt x="435" y="342"/>
                </a:lnTo>
                <a:lnTo>
                  <a:pt x="1023" y="608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5" name=""/>
          <p:cNvSpPr/>
          <p:nvPr/>
        </p:nvSpPr>
        <p:spPr>
          <a:xfrm>
            <a:off x="4621320" y="2382840"/>
            <a:ext cx="106200" cy="468360"/>
          </a:xfrm>
          <a:prstGeom prst="line">
            <a:avLst/>
          </a:prstGeom>
          <a:ln w="255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6" name=""/>
          <p:cNvSpPr/>
          <p:nvPr/>
        </p:nvSpPr>
        <p:spPr>
          <a:xfrm>
            <a:off x="4411800" y="2786040"/>
            <a:ext cx="1466640" cy="1144440"/>
          </a:xfrm>
          <a:custGeom>
            <a:avLst/>
            <a:gdLst/>
            <a:ahLst/>
            <a:rect l="l" t="t" r="r" b="b"/>
            <a:pathLst>
              <a:path w="901" h="721">
                <a:moveTo>
                  <a:pt x="0" y="0"/>
                </a:moveTo>
                <a:lnTo>
                  <a:pt x="47" y="36"/>
                </a:lnTo>
                <a:lnTo>
                  <a:pt x="101" y="19"/>
                </a:lnTo>
                <a:lnTo>
                  <a:pt x="301" y="68"/>
                </a:lnTo>
                <a:lnTo>
                  <a:pt x="347" y="127"/>
                </a:lnTo>
                <a:lnTo>
                  <a:pt x="385" y="133"/>
                </a:lnTo>
                <a:lnTo>
                  <a:pt x="786" y="409"/>
                </a:lnTo>
                <a:lnTo>
                  <a:pt x="887" y="422"/>
                </a:lnTo>
                <a:lnTo>
                  <a:pt x="901" y="721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7" name=""/>
          <p:cNvSpPr/>
          <p:nvPr/>
        </p:nvSpPr>
        <p:spPr>
          <a:xfrm>
            <a:off x="4498920" y="2843280"/>
            <a:ext cx="1951200" cy="809640"/>
          </a:xfrm>
          <a:custGeom>
            <a:avLst/>
            <a:gdLst/>
            <a:ahLst/>
            <a:rect l="l" t="t" r="r" b="b"/>
            <a:pathLst>
              <a:path w="1198" h="510">
                <a:moveTo>
                  <a:pt x="0" y="0"/>
                </a:moveTo>
                <a:lnTo>
                  <a:pt x="155" y="26"/>
                </a:lnTo>
                <a:lnTo>
                  <a:pt x="209" y="52"/>
                </a:lnTo>
                <a:lnTo>
                  <a:pt x="287" y="81"/>
                </a:lnTo>
                <a:lnTo>
                  <a:pt x="334" y="127"/>
                </a:lnTo>
                <a:lnTo>
                  <a:pt x="351" y="364"/>
                </a:lnTo>
                <a:lnTo>
                  <a:pt x="456" y="507"/>
                </a:lnTo>
                <a:lnTo>
                  <a:pt x="881" y="510"/>
                </a:lnTo>
                <a:lnTo>
                  <a:pt x="1069" y="507"/>
                </a:lnTo>
                <a:lnTo>
                  <a:pt x="1198" y="465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8" name=""/>
          <p:cNvSpPr/>
          <p:nvPr/>
        </p:nvSpPr>
        <p:spPr>
          <a:xfrm>
            <a:off x="5065560" y="3333600"/>
            <a:ext cx="169920" cy="314640"/>
          </a:xfrm>
          <a:custGeom>
            <a:avLst/>
            <a:gdLst/>
            <a:ahLst/>
            <a:rect l="l" t="t" r="r" b="b"/>
            <a:pathLst>
              <a:path w="104" h="198">
                <a:moveTo>
                  <a:pt x="0" y="0"/>
                </a:moveTo>
                <a:lnTo>
                  <a:pt x="104" y="81"/>
                </a:lnTo>
                <a:lnTo>
                  <a:pt x="104" y="198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9" name=""/>
          <p:cNvSpPr/>
          <p:nvPr/>
        </p:nvSpPr>
        <p:spPr>
          <a:xfrm flipV="1">
            <a:off x="5106960" y="4335120"/>
            <a:ext cx="514440" cy="245880"/>
          </a:xfrm>
          <a:prstGeom prst="line">
            <a:avLst/>
          </a:prstGeom>
          <a:ln w="1908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0" name=""/>
          <p:cNvSpPr/>
          <p:nvPr/>
        </p:nvSpPr>
        <p:spPr>
          <a:xfrm flipH="1" flipV="1">
            <a:off x="5284440" y="4503600"/>
            <a:ext cx="290520" cy="84240"/>
          </a:xfrm>
          <a:prstGeom prst="line">
            <a:avLst/>
          </a:prstGeom>
          <a:ln w="255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1" name=""/>
          <p:cNvSpPr/>
          <p:nvPr/>
        </p:nvSpPr>
        <p:spPr>
          <a:xfrm>
            <a:off x="5872320" y="3209760"/>
            <a:ext cx="355320" cy="635040"/>
          </a:xfrm>
          <a:custGeom>
            <a:avLst/>
            <a:gdLst/>
            <a:ahLst/>
            <a:rect l="l" t="t" r="r" b="b"/>
            <a:pathLst>
              <a:path w="218" h="400">
                <a:moveTo>
                  <a:pt x="218" y="0"/>
                </a:moveTo>
                <a:lnTo>
                  <a:pt x="204" y="81"/>
                </a:lnTo>
                <a:lnTo>
                  <a:pt x="171" y="149"/>
                </a:lnTo>
                <a:lnTo>
                  <a:pt x="148" y="271"/>
                </a:lnTo>
                <a:lnTo>
                  <a:pt x="57" y="375"/>
                </a:lnTo>
                <a:lnTo>
                  <a:pt x="0" y="400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2" name=""/>
          <p:cNvSpPr/>
          <p:nvPr/>
        </p:nvSpPr>
        <p:spPr>
          <a:xfrm>
            <a:off x="5511960" y="3616200"/>
            <a:ext cx="404640" cy="327240"/>
          </a:xfrm>
          <a:custGeom>
            <a:avLst/>
            <a:gdLst/>
            <a:ahLst/>
            <a:rect l="l" t="t" r="r" b="b"/>
            <a:pathLst>
              <a:path w="249" h="206">
                <a:moveTo>
                  <a:pt x="40" y="206"/>
                </a:moveTo>
                <a:lnTo>
                  <a:pt x="249" y="49"/>
                </a:lnTo>
                <a:lnTo>
                  <a:pt x="245" y="16"/>
                </a:lnTo>
                <a:lnTo>
                  <a:pt x="222" y="0"/>
                </a:lnTo>
                <a:lnTo>
                  <a:pt x="0" y="30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3" name=""/>
          <p:cNvSpPr/>
          <p:nvPr/>
        </p:nvSpPr>
        <p:spPr>
          <a:xfrm>
            <a:off x="5675400" y="3817800"/>
            <a:ext cx="1209600" cy="258840"/>
          </a:xfrm>
          <a:custGeom>
            <a:avLst/>
            <a:gdLst/>
            <a:ahLst/>
            <a:rect l="l" t="t" r="r" b="b"/>
            <a:pathLst>
              <a:path w="743" h="163">
                <a:moveTo>
                  <a:pt x="0" y="39"/>
                </a:moveTo>
                <a:lnTo>
                  <a:pt x="47" y="88"/>
                </a:lnTo>
                <a:lnTo>
                  <a:pt x="108" y="140"/>
                </a:lnTo>
                <a:lnTo>
                  <a:pt x="175" y="163"/>
                </a:lnTo>
                <a:lnTo>
                  <a:pt x="273" y="160"/>
                </a:lnTo>
                <a:lnTo>
                  <a:pt x="507" y="78"/>
                </a:lnTo>
                <a:lnTo>
                  <a:pt x="743" y="0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4" name=""/>
          <p:cNvSpPr/>
          <p:nvPr/>
        </p:nvSpPr>
        <p:spPr>
          <a:xfrm>
            <a:off x="6316560" y="3776760"/>
            <a:ext cx="192240" cy="166680"/>
          </a:xfrm>
          <a:custGeom>
            <a:avLst/>
            <a:gdLst/>
            <a:ahLst/>
            <a:rect l="l" t="t" r="r" b="b"/>
            <a:pathLst>
              <a:path w="118" h="105">
                <a:moveTo>
                  <a:pt x="0" y="0"/>
                </a:moveTo>
                <a:lnTo>
                  <a:pt x="44" y="56"/>
                </a:lnTo>
                <a:lnTo>
                  <a:pt x="118" y="105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5" name=""/>
          <p:cNvSpPr/>
          <p:nvPr/>
        </p:nvSpPr>
        <p:spPr>
          <a:xfrm>
            <a:off x="5545080" y="2801880"/>
            <a:ext cx="1498680" cy="779400"/>
          </a:xfrm>
          <a:custGeom>
            <a:avLst/>
            <a:gdLst/>
            <a:ahLst/>
            <a:rect l="l" t="t" r="r" b="b"/>
            <a:pathLst>
              <a:path w="921" h="491">
                <a:moveTo>
                  <a:pt x="921" y="0"/>
                </a:moveTo>
                <a:lnTo>
                  <a:pt x="765" y="81"/>
                </a:lnTo>
                <a:lnTo>
                  <a:pt x="681" y="108"/>
                </a:lnTo>
                <a:lnTo>
                  <a:pt x="374" y="140"/>
                </a:lnTo>
                <a:lnTo>
                  <a:pt x="0" y="491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6" name=""/>
          <p:cNvSpPr/>
          <p:nvPr/>
        </p:nvSpPr>
        <p:spPr>
          <a:xfrm>
            <a:off x="5942160" y="1806480"/>
            <a:ext cx="841320" cy="644760"/>
          </a:xfrm>
          <a:custGeom>
            <a:avLst/>
            <a:gdLst/>
            <a:ahLst/>
            <a:rect l="l" t="t" r="r" b="b"/>
            <a:pathLst>
              <a:path w="516" h="406">
                <a:moveTo>
                  <a:pt x="0" y="0"/>
                </a:moveTo>
                <a:lnTo>
                  <a:pt x="26" y="176"/>
                </a:lnTo>
                <a:lnTo>
                  <a:pt x="51" y="211"/>
                </a:lnTo>
                <a:lnTo>
                  <a:pt x="161" y="269"/>
                </a:lnTo>
                <a:lnTo>
                  <a:pt x="432" y="406"/>
                </a:lnTo>
                <a:lnTo>
                  <a:pt x="516" y="406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7" name=""/>
          <p:cNvSpPr/>
          <p:nvPr/>
        </p:nvSpPr>
        <p:spPr>
          <a:xfrm>
            <a:off x="5950080" y="1806480"/>
            <a:ext cx="1266840" cy="443160"/>
          </a:xfrm>
          <a:custGeom>
            <a:avLst/>
            <a:gdLst/>
            <a:ahLst/>
            <a:rect l="l" t="t" r="r" b="b"/>
            <a:pathLst>
              <a:path w="779" h="279">
                <a:moveTo>
                  <a:pt x="0" y="0"/>
                </a:moveTo>
                <a:lnTo>
                  <a:pt x="141" y="152"/>
                </a:lnTo>
                <a:lnTo>
                  <a:pt x="246" y="155"/>
                </a:lnTo>
                <a:lnTo>
                  <a:pt x="273" y="211"/>
                </a:lnTo>
                <a:lnTo>
                  <a:pt x="330" y="230"/>
                </a:lnTo>
                <a:lnTo>
                  <a:pt x="492" y="230"/>
                </a:lnTo>
                <a:lnTo>
                  <a:pt x="613" y="279"/>
                </a:lnTo>
                <a:lnTo>
                  <a:pt x="779" y="217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8" name=""/>
          <p:cNvSpPr/>
          <p:nvPr/>
        </p:nvSpPr>
        <p:spPr>
          <a:xfrm>
            <a:off x="8048520" y="1949400"/>
            <a:ext cx="730440" cy="114480"/>
          </a:xfrm>
          <a:custGeom>
            <a:avLst/>
            <a:gdLst/>
            <a:ahLst/>
            <a:rect l="l" t="t" r="r" b="b"/>
            <a:pathLst>
              <a:path w="449" h="72">
                <a:moveTo>
                  <a:pt x="0" y="26"/>
                </a:moveTo>
                <a:lnTo>
                  <a:pt x="81" y="16"/>
                </a:lnTo>
                <a:lnTo>
                  <a:pt x="189" y="49"/>
                </a:lnTo>
                <a:lnTo>
                  <a:pt x="280" y="72"/>
                </a:lnTo>
                <a:lnTo>
                  <a:pt x="334" y="59"/>
                </a:lnTo>
                <a:lnTo>
                  <a:pt x="365" y="53"/>
                </a:lnTo>
                <a:lnTo>
                  <a:pt x="418" y="0"/>
                </a:lnTo>
                <a:lnTo>
                  <a:pt x="438" y="0"/>
                </a:lnTo>
                <a:lnTo>
                  <a:pt x="449" y="72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9" name=""/>
          <p:cNvSpPr/>
          <p:nvPr/>
        </p:nvSpPr>
        <p:spPr>
          <a:xfrm>
            <a:off x="7907400" y="2048040"/>
            <a:ext cx="657000" cy="510840"/>
          </a:xfrm>
          <a:custGeom>
            <a:avLst/>
            <a:gdLst/>
            <a:ahLst/>
            <a:rect l="l" t="t" r="r" b="b"/>
            <a:pathLst>
              <a:path w="403" h="322">
                <a:moveTo>
                  <a:pt x="403" y="0"/>
                </a:moveTo>
                <a:lnTo>
                  <a:pt x="383" y="26"/>
                </a:lnTo>
                <a:lnTo>
                  <a:pt x="288" y="88"/>
                </a:lnTo>
                <a:lnTo>
                  <a:pt x="199" y="156"/>
                </a:lnTo>
                <a:lnTo>
                  <a:pt x="132" y="176"/>
                </a:lnTo>
                <a:lnTo>
                  <a:pt x="67" y="198"/>
                </a:lnTo>
                <a:lnTo>
                  <a:pt x="20" y="231"/>
                </a:lnTo>
                <a:lnTo>
                  <a:pt x="3" y="267"/>
                </a:lnTo>
                <a:lnTo>
                  <a:pt x="0" y="306"/>
                </a:lnTo>
                <a:lnTo>
                  <a:pt x="31" y="322"/>
                </a:lnTo>
                <a:lnTo>
                  <a:pt x="84" y="306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0" name=""/>
          <p:cNvSpPr/>
          <p:nvPr/>
        </p:nvSpPr>
        <p:spPr>
          <a:xfrm>
            <a:off x="7986600" y="2368440"/>
            <a:ext cx="1071720" cy="619200"/>
          </a:xfrm>
          <a:custGeom>
            <a:avLst/>
            <a:gdLst/>
            <a:ahLst/>
            <a:rect l="l" t="t" r="r" b="b"/>
            <a:pathLst>
              <a:path w="658" h="390">
                <a:moveTo>
                  <a:pt x="658" y="0"/>
                </a:moveTo>
                <a:lnTo>
                  <a:pt x="590" y="55"/>
                </a:lnTo>
                <a:lnTo>
                  <a:pt x="489" y="71"/>
                </a:lnTo>
                <a:lnTo>
                  <a:pt x="415" y="12"/>
                </a:lnTo>
                <a:lnTo>
                  <a:pt x="331" y="55"/>
                </a:lnTo>
                <a:lnTo>
                  <a:pt x="290" y="22"/>
                </a:lnTo>
                <a:lnTo>
                  <a:pt x="112" y="81"/>
                </a:lnTo>
                <a:lnTo>
                  <a:pt x="54" y="142"/>
                </a:lnTo>
                <a:lnTo>
                  <a:pt x="31" y="234"/>
                </a:lnTo>
                <a:lnTo>
                  <a:pt x="0" y="347"/>
                </a:lnTo>
                <a:lnTo>
                  <a:pt x="14" y="390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1" name=""/>
          <p:cNvSpPr/>
          <p:nvPr/>
        </p:nvSpPr>
        <p:spPr>
          <a:xfrm>
            <a:off x="6178680" y="2471760"/>
            <a:ext cx="2828880" cy="1811160"/>
          </a:xfrm>
          <a:custGeom>
            <a:avLst/>
            <a:gdLst/>
            <a:ahLst/>
            <a:rect l="l" t="t" r="r" b="b"/>
            <a:pathLst>
              <a:path w="1739" h="1141">
                <a:moveTo>
                  <a:pt x="1739" y="0"/>
                </a:moveTo>
                <a:lnTo>
                  <a:pt x="1567" y="110"/>
                </a:lnTo>
                <a:lnTo>
                  <a:pt x="1486" y="253"/>
                </a:lnTo>
                <a:lnTo>
                  <a:pt x="1247" y="309"/>
                </a:lnTo>
                <a:lnTo>
                  <a:pt x="1068" y="386"/>
                </a:lnTo>
                <a:lnTo>
                  <a:pt x="809" y="429"/>
                </a:lnTo>
                <a:lnTo>
                  <a:pt x="580" y="581"/>
                </a:lnTo>
                <a:lnTo>
                  <a:pt x="435" y="735"/>
                </a:lnTo>
                <a:lnTo>
                  <a:pt x="192" y="1024"/>
                </a:lnTo>
                <a:lnTo>
                  <a:pt x="51" y="1125"/>
                </a:lnTo>
                <a:lnTo>
                  <a:pt x="0" y="1141"/>
                </a:lnTo>
              </a:path>
            </a:pathLst>
          </a:custGeom>
          <a:noFill/>
          <a:ln w="2232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2" name=""/>
          <p:cNvSpPr/>
          <p:nvPr/>
        </p:nvSpPr>
        <p:spPr>
          <a:xfrm>
            <a:off x="7226280" y="2151000"/>
            <a:ext cx="465120" cy="552600"/>
          </a:xfrm>
          <a:custGeom>
            <a:avLst/>
            <a:gdLst/>
            <a:ahLst/>
            <a:rect l="l" t="t" r="r" b="b"/>
            <a:pathLst>
              <a:path w="285" h="348">
                <a:moveTo>
                  <a:pt x="0" y="0"/>
                </a:moveTo>
                <a:lnTo>
                  <a:pt x="48" y="7"/>
                </a:lnTo>
                <a:lnTo>
                  <a:pt x="102" y="270"/>
                </a:lnTo>
                <a:lnTo>
                  <a:pt x="125" y="311"/>
                </a:lnTo>
                <a:lnTo>
                  <a:pt x="285" y="348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3" name=""/>
          <p:cNvSpPr/>
          <p:nvPr/>
        </p:nvSpPr>
        <p:spPr>
          <a:xfrm>
            <a:off x="6769080" y="2373480"/>
            <a:ext cx="241200" cy="387360"/>
          </a:xfrm>
          <a:custGeom>
            <a:avLst/>
            <a:gdLst/>
            <a:ahLst/>
            <a:rect l="l" t="t" r="r" b="b"/>
            <a:pathLst>
              <a:path w="148" h="244">
                <a:moveTo>
                  <a:pt x="23" y="74"/>
                </a:moveTo>
                <a:lnTo>
                  <a:pt x="3" y="36"/>
                </a:lnTo>
                <a:lnTo>
                  <a:pt x="0" y="16"/>
                </a:lnTo>
                <a:lnTo>
                  <a:pt x="17" y="3"/>
                </a:lnTo>
                <a:lnTo>
                  <a:pt x="102" y="0"/>
                </a:lnTo>
                <a:lnTo>
                  <a:pt x="145" y="211"/>
                </a:lnTo>
                <a:lnTo>
                  <a:pt x="128" y="244"/>
                </a:lnTo>
                <a:lnTo>
                  <a:pt x="78" y="201"/>
                </a:lnTo>
                <a:lnTo>
                  <a:pt x="94" y="84"/>
                </a:lnTo>
                <a:lnTo>
                  <a:pt x="148" y="58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4" name=""/>
          <p:cNvSpPr/>
          <p:nvPr/>
        </p:nvSpPr>
        <p:spPr>
          <a:xfrm>
            <a:off x="6977160" y="2604960"/>
            <a:ext cx="411120" cy="330480"/>
          </a:xfrm>
          <a:custGeom>
            <a:avLst/>
            <a:gdLst/>
            <a:ahLst/>
            <a:rect l="l" t="t" r="r" b="b"/>
            <a:pathLst>
              <a:path w="253" h="208">
                <a:moveTo>
                  <a:pt x="0" y="97"/>
                </a:moveTo>
                <a:lnTo>
                  <a:pt x="0" y="208"/>
                </a:lnTo>
                <a:lnTo>
                  <a:pt x="115" y="188"/>
                </a:lnTo>
                <a:lnTo>
                  <a:pt x="189" y="127"/>
                </a:lnTo>
                <a:lnTo>
                  <a:pt x="193" y="62"/>
                </a:lnTo>
                <a:lnTo>
                  <a:pt x="253" y="0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5" name=""/>
          <p:cNvSpPr/>
          <p:nvPr/>
        </p:nvSpPr>
        <p:spPr>
          <a:xfrm>
            <a:off x="7273800" y="2820960"/>
            <a:ext cx="196920" cy="95400"/>
          </a:xfrm>
          <a:prstGeom prst="line">
            <a:avLst/>
          </a:prstGeom>
          <a:ln w="1908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6" name=""/>
          <p:cNvSpPr/>
          <p:nvPr/>
        </p:nvSpPr>
        <p:spPr>
          <a:xfrm>
            <a:off x="8199360" y="2698920"/>
            <a:ext cx="439920" cy="96840"/>
          </a:xfrm>
          <a:custGeom>
            <a:avLst/>
            <a:gdLst/>
            <a:ahLst/>
            <a:rect l="l" t="t" r="r" b="b"/>
            <a:pathLst>
              <a:path w="270" h="61">
                <a:moveTo>
                  <a:pt x="0" y="0"/>
                </a:moveTo>
                <a:lnTo>
                  <a:pt x="26" y="20"/>
                </a:lnTo>
                <a:lnTo>
                  <a:pt x="67" y="13"/>
                </a:lnTo>
                <a:lnTo>
                  <a:pt x="121" y="20"/>
                </a:lnTo>
                <a:lnTo>
                  <a:pt x="144" y="4"/>
                </a:lnTo>
                <a:lnTo>
                  <a:pt x="169" y="7"/>
                </a:lnTo>
                <a:lnTo>
                  <a:pt x="270" y="61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7" name=""/>
          <p:cNvSpPr/>
          <p:nvPr/>
        </p:nvSpPr>
        <p:spPr>
          <a:xfrm>
            <a:off x="6039000" y="2795760"/>
            <a:ext cx="2600280" cy="2090520"/>
          </a:xfrm>
          <a:custGeom>
            <a:avLst/>
            <a:gdLst/>
            <a:ahLst/>
            <a:rect l="l" t="t" r="r" b="b"/>
            <a:pathLst>
              <a:path w="1598" h="1317">
                <a:moveTo>
                  <a:pt x="1598" y="0"/>
                </a:moveTo>
                <a:lnTo>
                  <a:pt x="1554" y="40"/>
                </a:lnTo>
                <a:lnTo>
                  <a:pt x="1483" y="72"/>
                </a:lnTo>
                <a:lnTo>
                  <a:pt x="1429" y="182"/>
                </a:lnTo>
                <a:lnTo>
                  <a:pt x="1416" y="228"/>
                </a:lnTo>
                <a:lnTo>
                  <a:pt x="1393" y="293"/>
                </a:lnTo>
                <a:lnTo>
                  <a:pt x="1355" y="384"/>
                </a:lnTo>
                <a:lnTo>
                  <a:pt x="1345" y="384"/>
                </a:lnTo>
                <a:lnTo>
                  <a:pt x="1308" y="488"/>
                </a:lnTo>
                <a:lnTo>
                  <a:pt x="1233" y="566"/>
                </a:lnTo>
                <a:lnTo>
                  <a:pt x="1203" y="576"/>
                </a:lnTo>
                <a:lnTo>
                  <a:pt x="1031" y="794"/>
                </a:lnTo>
                <a:lnTo>
                  <a:pt x="994" y="810"/>
                </a:lnTo>
                <a:lnTo>
                  <a:pt x="765" y="940"/>
                </a:lnTo>
                <a:lnTo>
                  <a:pt x="634" y="1002"/>
                </a:lnTo>
                <a:lnTo>
                  <a:pt x="452" y="1129"/>
                </a:lnTo>
                <a:lnTo>
                  <a:pt x="421" y="1129"/>
                </a:lnTo>
                <a:lnTo>
                  <a:pt x="98" y="1203"/>
                </a:lnTo>
                <a:lnTo>
                  <a:pt x="0" y="1317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8" name=""/>
          <p:cNvSpPr/>
          <p:nvPr/>
        </p:nvSpPr>
        <p:spPr>
          <a:xfrm>
            <a:off x="5653080" y="2743200"/>
            <a:ext cx="1913040" cy="2108160"/>
          </a:xfrm>
          <a:custGeom>
            <a:avLst/>
            <a:gdLst/>
            <a:ahLst/>
            <a:rect l="l" t="t" r="r" b="b"/>
            <a:pathLst>
              <a:path w="1174" h="1328">
                <a:moveTo>
                  <a:pt x="1174" y="0"/>
                </a:moveTo>
                <a:lnTo>
                  <a:pt x="1116" y="111"/>
                </a:lnTo>
                <a:lnTo>
                  <a:pt x="981" y="361"/>
                </a:lnTo>
                <a:lnTo>
                  <a:pt x="938" y="420"/>
                </a:lnTo>
                <a:lnTo>
                  <a:pt x="857" y="593"/>
                </a:lnTo>
                <a:lnTo>
                  <a:pt x="833" y="642"/>
                </a:lnTo>
                <a:lnTo>
                  <a:pt x="725" y="853"/>
                </a:lnTo>
                <a:lnTo>
                  <a:pt x="418" y="1077"/>
                </a:lnTo>
                <a:lnTo>
                  <a:pt x="145" y="1188"/>
                </a:lnTo>
                <a:lnTo>
                  <a:pt x="0" y="1328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9" name=""/>
          <p:cNvSpPr/>
          <p:nvPr/>
        </p:nvSpPr>
        <p:spPr>
          <a:xfrm>
            <a:off x="6202440" y="2813040"/>
            <a:ext cx="823680" cy="1805040"/>
          </a:xfrm>
          <a:custGeom>
            <a:avLst/>
            <a:gdLst/>
            <a:ahLst/>
            <a:rect l="l" t="t" r="r" b="b"/>
            <a:pathLst>
              <a:path w="506" h="1137">
                <a:moveTo>
                  <a:pt x="506" y="0"/>
                </a:moveTo>
                <a:lnTo>
                  <a:pt x="472" y="279"/>
                </a:lnTo>
                <a:lnTo>
                  <a:pt x="438" y="292"/>
                </a:lnTo>
                <a:lnTo>
                  <a:pt x="405" y="409"/>
                </a:lnTo>
                <a:lnTo>
                  <a:pt x="385" y="422"/>
                </a:lnTo>
                <a:lnTo>
                  <a:pt x="276" y="666"/>
                </a:lnTo>
                <a:lnTo>
                  <a:pt x="158" y="812"/>
                </a:lnTo>
                <a:lnTo>
                  <a:pt x="20" y="916"/>
                </a:lnTo>
                <a:lnTo>
                  <a:pt x="37" y="975"/>
                </a:lnTo>
                <a:lnTo>
                  <a:pt x="0" y="1137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0" name=""/>
          <p:cNvSpPr/>
          <p:nvPr/>
        </p:nvSpPr>
        <p:spPr>
          <a:xfrm>
            <a:off x="8074080" y="2852640"/>
            <a:ext cx="660240" cy="196920"/>
          </a:xfrm>
          <a:custGeom>
            <a:avLst/>
            <a:gdLst/>
            <a:ahLst/>
            <a:rect l="l" t="t" r="r" b="b"/>
            <a:pathLst>
              <a:path w="405" h="124">
                <a:moveTo>
                  <a:pt x="405" y="4"/>
                </a:moveTo>
                <a:lnTo>
                  <a:pt x="368" y="53"/>
                </a:lnTo>
                <a:lnTo>
                  <a:pt x="222" y="26"/>
                </a:lnTo>
                <a:lnTo>
                  <a:pt x="109" y="0"/>
                </a:lnTo>
                <a:lnTo>
                  <a:pt x="34" y="10"/>
                </a:lnTo>
                <a:lnTo>
                  <a:pt x="0" y="95"/>
                </a:lnTo>
                <a:lnTo>
                  <a:pt x="20" y="124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1" name=""/>
          <p:cNvSpPr/>
          <p:nvPr/>
        </p:nvSpPr>
        <p:spPr>
          <a:xfrm>
            <a:off x="7788240" y="3130560"/>
            <a:ext cx="534960" cy="290520"/>
          </a:xfrm>
          <a:custGeom>
            <a:avLst/>
            <a:gdLst/>
            <a:ahLst/>
            <a:rect l="l" t="t" r="r" b="b"/>
            <a:pathLst>
              <a:path w="327" h="183">
                <a:moveTo>
                  <a:pt x="327" y="0"/>
                </a:moveTo>
                <a:lnTo>
                  <a:pt x="260" y="160"/>
                </a:lnTo>
                <a:lnTo>
                  <a:pt x="155" y="157"/>
                </a:lnTo>
                <a:lnTo>
                  <a:pt x="98" y="180"/>
                </a:lnTo>
                <a:lnTo>
                  <a:pt x="0" y="183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2" name=""/>
          <p:cNvSpPr/>
          <p:nvPr/>
        </p:nvSpPr>
        <p:spPr>
          <a:xfrm>
            <a:off x="7753320" y="2755800"/>
            <a:ext cx="101520" cy="470160"/>
          </a:xfrm>
          <a:custGeom>
            <a:avLst/>
            <a:gdLst/>
            <a:ahLst/>
            <a:rect l="l" t="t" r="r" b="b"/>
            <a:pathLst>
              <a:path w="63" h="296">
                <a:moveTo>
                  <a:pt x="37" y="0"/>
                </a:moveTo>
                <a:lnTo>
                  <a:pt x="63" y="36"/>
                </a:lnTo>
                <a:lnTo>
                  <a:pt x="0" y="98"/>
                </a:lnTo>
                <a:lnTo>
                  <a:pt x="10" y="296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3" name=""/>
          <p:cNvSpPr/>
          <p:nvPr/>
        </p:nvSpPr>
        <p:spPr>
          <a:xfrm>
            <a:off x="7597800" y="2813040"/>
            <a:ext cx="411120" cy="90360"/>
          </a:xfrm>
          <a:custGeom>
            <a:avLst/>
            <a:gdLst/>
            <a:ahLst/>
            <a:rect l="l" t="t" r="r" b="b"/>
            <a:pathLst>
              <a:path w="253" h="57">
                <a:moveTo>
                  <a:pt x="0" y="0"/>
                </a:moveTo>
                <a:lnTo>
                  <a:pt x="98" y="57"/>
                </a:lnTo>
                <a:lnTo>
                  <a:pt x="206" y="57"/>
                </a:lnTo>
                <a:lnTo>
                  <a:pt x="253" y="29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4" name=""/>
          <p:cNvSpPr/>
          <p:nvPr/>
        </p:nvSpPr>
        <p:spPr>
          <a:xfrm>
            <a:off x="6756480" y="3973680"/>
            <a:ext cx="1323720" cy="426960"/>
          </a:xfrm>
          <a:custGeom>
            <a:avLst/>
            <a:gdLst/>
            <a:ahLst/>
            <a:rect l="l" t="t" r="r" b="b"/>
            <a:pathLst>
              <a:path w="813" h="269">
                <a:moveTo>
                  <a:pt x="813" y="0"/>
                </a:moveTo>
                <a:lnTo>
                  <a:pt x="678" y="87"/>
                </a:lnTo>
                <a:lnTo>
                  <a:pt x="574" y="111"/>
                </a:lnTo>
                <a:lnTo>
                  <a:pt x="307" y="159"/>
                </a:lnTo>
                <a:lnTo>
                  <a:pt x="135" y="266"/>
                </a:lnTo>
                <a:lnTo>
                  <a:pt x="0" y="269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5" name=""/>
          <p:cNvSpPr/>
          <p:nvPr/>
        </p:nvSpPr>
        <p:spPr>
          <a:xfrm>
            <a:off x="6316560" y="4003560"/>
            <a:ext cx="1460520" cy="387360"/>
          </a:xfrm>
          <a:custGeom>
            <a:avLst/>
            <a:gdLst/>
            <a:ahLst/>
            <a:rect l="l" t="t" r="r" b="b"/>
            <a:pathLst>
              <a:path w="897" h="244">
                <a:moveTo>
                  <a:pt x="877" y="124"/>
                </a:moveTo>
                <a:lnTo>
                  <a:pt x="851" y="91"/>
                </a:lnTo>
                <a:lnTo>
                  <a:pt x="897" y="19"/>
                </a:lnTo>
                <a:lnTo>
                  <a:pt x="891" y="0"/>
                </a:lnTo>
                <a:lnTo>
                  <a:pt x="749" y="16"/>
                </a:lnTo>
                <a:lnTo>
                  <a:pt x="509" y="78"/>
                </a:lnTo>
                <a:lnTo>
                  <a:pt x="354" y="169"/>
                </a:lnTo>
                <a:lnTo>
                  <a:pt x="213" y="176"/>
                </a:lnTo>
                <a:lnTo>
                  <a:pt x="0" y="244"/>
                </a:lnTo>
              </a:path>
            </a:pathLst>
          </a:custGeom>
          <a:noFill/>
          <a:ln w="2232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6" name=""/>
          <p:cNvSpPr/>
          <p:nvPr/>
        </p:nvSpPr>
        <p:spPr>
          <a:xfrm>
            <a:off x="7467480" y="3828960"/>
            <a:ext cx="98640" cy="201600"/>
          </a:xfrm>
          <a:custGeom>
            <a:avLst/>
            <a:gdLst/>
            <a:ahLst/>
            <a:rect l="l" t="t" r="r" b="b"/>
            <a:pathLst>
              <a:path w="61" h="127">
                <a:moveTo>
                  <a:pt x="0" y="0"/>
                </a:moveTo>
                <a:lnTo>
                  <a:pt x="61" y="59"/>
                </a:lnTo>
                <a:lnTo>
                  <a:pt x="40" y="127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7" name=""/>
          <p:cNvSpPr/>
          <p:nvPr/>
        </p:nvSpPr>
        <p:spPr>
          <a:xfrm>
            <a:off x="7777080" y="4025880"/>
            <a:ext cx="77760" cy="90360"/>
          </a:xfrm>
          <a:custGeom>
            <a:avLst/>
            <a:gdLst/>
            <a:ahLst/>
            <a:rect l="l" t="t" r="r" b="b"/>
            <a:pathLst>
              <a:path w="48" h="57">
                <a:moveTo>
                  <a:pt x="48" y="57"/>
                </a:moveTo>
                <a:lnTo>
                  <a:pt x="7" y="29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8" name=""/>
          <p:cNvSpPr/>
          <p:nvPr/>
        </p:nvSpPr>
        <p:spPr>
          <a:xfrm>
            <a:off x="7426440" y="3948120"/>
            <a:ext cx="27000" cy="108000"/>
          </a:xfrm>
          <a:custGeom>
            <a:avLst/>
            <a:gdLst/>
            <a:ahLst/>
            <a:rect l="l" t="t" r="r" b="b"/>
            <a:pathLst>
              <a:path w="17" h="68">
                <a:moveTo>
                  <a:pt x="17" y="0"/>
                </a:moveTo>
                <a:lnTo>
                  <a:pt x="0" y="32"/>
                </a:lnTo>
                <a:lnTo>
                  <a:pt x="0" y="68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9" name=""/>
          <p:cNvSpPr/>
          <p:nvPr/>
        </p:nvSpPr>
        <p:spPr>
          <a:xfrm>
            <a:off x="6885000" y="4272120"/>
            <a:ext cx="342720" cy="558720"/>
          </a:xfrm>
          <a:custGeom>
            <a:avLst/>
            <a:gdLst/>
            <a:ahLst/>
            <a:rect l="l" t="t" r="r" b="b"/>
            <a:pathLst>
              <a:path w="211" h="352">
                <a:moveTo>
                  <a:pt x="211" y="352"/>
                </a:moveTo>
                <a:lnTo>
                  <a:pt x="121" y="319"/>
                </a:lnTo>
                <a:lnTo>
                  <a:pt x="57" y="241"/>
                </a:lnTo>
                <a:lnTo>
                  <a:pt x="37" y="189"/>
                </a:lnTo>
                <a:lnTo>
                  <a:pt x="0" y="146"/>
                </a:lnTo>
                <a:lnTo>
                  <a:pt x="23" y="78"/>
                </a:lnTo>
                <a:lnTo>
                  <a:pt x="9" y="0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0" name=""/>
          <p:cNvSpPr/>
          <p:nvPr/>
        </p:nvSpPr>
        <p:spPr>
          <a:xfrm>
            <a:off x="6280200" y="2975040"/>
            <a:ext cx="1434960" cy="1330200"/>
          </a:xfrm>
          <a:custGeom>
            <a:avLst/>
            <a:gdLst/>
            <a:ahLst/>
            <a:rect l="l" t="t" r="r" b="b"/>
            <a:pathLst>
              <a:path w="882" h="838">
                <a:moveTo>
                  <a:pt x="882" y="16"/>
                </a:moveTo>
                <a:lnTo>
                  <a:pt x="879" y="0"/>
                </a:lnTo>
                <a:lnTo>
                  <a:pt x="811" y="12"/>
                </a:lnTo>
                <a:lnTo>
                  <a:pt x="809" y="13"/>
                </a:lnTo>
                <a:lnTo>
                  <a:pt x="806" y="14"/>
                </a:lnTo>
                <a:lnTo>
                  <a:pt x="805" y="17"/>
                </a:lnTo>
                <a:lnTo>
                  <a:pt x="677" y="284"/>
                </a:lnTo>
                <a:lnTo>
                  <a:pt x="684" y="287"/>
                </a:lnTo>
                <a:lnTo>
                  <a:pt x="678" y="281"/>
                </a:lnTo>
                <a:lnTo>
                  <a:pt x="680" y="281"/>
                </a:lnTo>
                <a:lnTo>
                  <a:pt x="437" y="444"/>
                </a:lnTo>
                <a:lnTo>
                  <a:pt x="435" y="444"/>
                </a:lnTo>
                <a:lnTo>
                  <a:pt x="434" y="447"/>
                </a:lnTo>
                <a:lnTo>
                  <a:pt x="320" y="664"/>
                </a:lnTo>
                <a:lnTo>
                  <a:pt x="327" y="667"/>
                </a:lnTo>
                <a:lnTo>
                  <a:pt x="322" y="661"/>
                </a:lnTo>
                <a:lnTo>
                  <a:pt x="167" y="795"/>
                </a:lnTo>
                <a:lnTo>
                  <a:pt x="172" y="801"/>
                </a:lnTo>
                <a:lnTo>
                  <a:pt x="171" y="794"/>
                </a:lnTo>
                <a:lnTo>
                  <a:pt x="39" y="823"/>
                </a:lnTo>
                <a:lnTo>
                  <a:pt x="40" y="830"/>
                </a:lnTo>
                <a:lnTo>
                  <a:pt x="43" y="823"/>
                </a:lnTo>
                <a:lnTo>
                  <a:pt x="40" y="822"/>
                </a:lnTo>
                <a:lnTo>
                  <a:pt x="43" y="823"/>
                </a:lnTo>
                <a:lnTo>
                  <a:pt x="6" y="807"/>
                </a:lnTo>
                <a:lnTo>
                  <a:pt x="0" y="822"/>
                </a:lnTo>
                <a:lnTo>
                  <a:pt x="37" y="838"/>
                </a:lnTo>
                <a:lnTo>
                  <a:pt x="37" y="837"/>
                </a:lnTo>
                <a:lnTo>
                  <a:pt x="40" y="838"/>
                </a:lnTo>
                <a:lnTo>
                  <a:pt x="42" y="838"/>
                </a:lnTo>
                <a:lnTo>
                  <a:pt x="174" y="809"/>
                </a:lnTo>
                <a:lnTo>
                  <a:pt x="175" y="808"/>
                </a:lnTo>
                <a:lnTo>
                  <a:pt x="177" y="807"/>
                </a:lnTo>
                <a:lnTo>
                  <a:pt x="332" y="673"/>
                </a:lnTo>
                <a:lnTo>
                  <a:pt x="333" y="673"/>
                </a:lnTo>
                <a:lnTo>
                  <a:pt x="334" y="671"/>
                </a:lnTo>
                <a:lnTo>
                  <a:pt x="448" y="454"/>
                </a:lnTo>
                <a:lnTo>
                  <a:pt x="447" y="456"/>
                </a:lnTo>
                <a:lnTo>
                  <a:pt x="441" y="450"/>
                </a:lnTo>
                <a:lnTo>
                  <a:pt x="446" y="457"/>
                </a:lnTo>
                <a:lnTo>
                  <a:pt x="689" y="294"/>
                </a:lnTo>
                <a:lnTo>
                  <a:pt x="690" y="293"/>
                </a:lnTo>
                <a:lnTo>
                  <a:pt x="691" y="291"/>
                </a:lnTo>
                <a:lnTo>
                  <a:pt x="819" y="24"/>
                </a:lnTo>
                <a:lnTo>
                  <a:pt x="815" y="27"/>
                </a:lnTo>
                <a:lnTo>
                  <a:pt x="818" y="26"/>
                </a:lnTo>
                <a:lnTo>
                  <a:pt x="812" y="20"/>
                </a:lnTo>
                <a:lnTo>
                  <a:pt x="814" y="28"/>
                </a:lnTo>
                <a:lnTo>
                  <a:pt x="882" y="16"/>
                </a:lnTo>
                <a:close/>
              </a:path>
            </a:pathLst>
          </a:custGeom>
          <a:solidFill>
            <a:srgbClr val="ffe80f"/>
          </a:solidFill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1" name=""/>
          <p:cNvSpPr/>
          <p:nvPr/>
        </p:nvSpPr>
        <p:spPr>
          <a:xfrm>
            <a:off x="5789520" y="5175360"/>
            <a:ext cx="50760" cy="102960"/>
          </a:xfrm>
          <a:custGeom>
            <a:avLst/>
            <a:gdLst/>
            <a:ahLst/>
            <a:rect l="l" t="t" r="r" b="b"/>
            <a:pathLst>
              <a:path w="30" h="65">
                <a:moveTo>
                  <a:pt x="30" y="65"/>
                </a:moveTo>
                <a:lnTo>
                  <a:pt x="27" y="37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2" name=""/>
          <p:cNvSpPr/>
          <p:nvPr/>
        </p:nvSpPr>
        <p:spPr>
          <a:xfrm>
            <a:off x="5708520" y="4730760"/>
            <a:ext cx="470160" cy="531720"/>
          </a:xfrm>
          <a:custGeom>
            <a:avLst/>
            <a:gdLst/>
            <a:ahLst/>
            <a:rect l="l" t="t" r="r" b="b"/>
            <a:pathLst>
              <a:path w="288" h="335">
                <a:moveTo>
                  <a:pt x="0" y="335"/>
                </a:moveTo>
                <a:lnTo>
                  <a:pt x="54" y="276"/>
                </a:lnTo>
                <a:lnTo>
                  <a:pt x="129" y="186"/>
                </a:lnTo>
                <a:lnTo>
                  <a:pt x="207" y="130"/>
                </a:lnTo>
                <a:lnTo>
                  <a:pt x="268" y="100"/>
                </a:lnTo>
                <a:lnTo>
                  <a:pt x="288" y="0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3" name=""/>
          <p:cNvSpPr/>
          <p:nvPr/>
        </p:nvSpPr>
        <p:spPr>
          <a:xfrm>
            <a:off x="6456240" y="3716280"/>
            <a:ext cx="866880" cy="1160640"/>
          </a:xfrm>
          <a:custGeom>
            <a:avLst/>
            <a:gdLst/>
            <a:ahLst/>
            <a:rect l="l" t="t" r="r" b="b"/>
            <a:pathLst>
              <a:path w="533" h="731">
                <a:moveTo>
                  <a:pt x="0" y="731"/>
                </a:moveTo>
                <a:lnTo>
                  <a:pt x="7" y="634"/>
                </a:lnTo>
                <a:lnTo>
                  <a:pt x="7" y="607"/>
                </a:lnTo>
                <a:lnTo>
                  <a:pt x="51" y="526"/>
                </a:lnTo>
                <a:lnTo>
                  <a:pt x="44" y="490"/>
                </a:lnTo>
                <a:lnTo>
                  <a:pt x="121" y="468"/>
                </a:lnTo>
                <a:lnTo>
                  <a:pt x="233" y="354"/>
                </a:lnTo>
                <a:lnTo>
                  <a:pt x="273" y="292"/>
                </a:lnTo>
                <a:lnTo>
                  <a:pt x="364" y="237"/>
                </a:lnTo>
                <a:lnTo>
                  <a:pt x="479" y="130"/>
                </a:lnTo>
                <a:lnTo>
                  <a:pt x="533" y="0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4" name=""/>
          <p:cNvSpPr/>
          <p:nvPr/>
        </p:nvSpPr>
        <p:spPr>
          <a:xfrm>
            <a:off x="6651720" y="3297240"/>
            <a:ext cx="330120" cy="593640"/>
          </a:xfrm>
          <a:custGeom>
            <a:avLst/>
            <a:gdLst/>
            <a:ahLst/>
            <a:rect l="l" t="t" r="r" b="b"/>
            <a:pathLst>
              <a:path w="202" h="374">
                <a:moveTo>
                  <a:pt x="202" y="28"/>
                </a:moveTo>
                <a:lnTo>
                  <a:pt x="165" y="36"/>
                </a:lnTo>
                <a:lnTo>
                  <a:pt x="118" y="0"/>
                </a:lnTo>
                <a:lnTo>
                  <a:pt x="108" y="90"/>
                </a:lnTo>
                <a:lnTo>
                  <a:pt x="0" y="374"/>
                </a:lnTo>
              </a:path>
            </a:pathLst>
          </a:custGeom>
          <a:noFill/>
          <a:ln w="255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5" name=""/>
          <p:cNvSpPr/>
          <p:nvPr/>
        </p:nvSpPr>
        <p:spPr>
          <a:xfrm>
            <a:off x="7174080" y="3040200"/>
            <a:ext cx="48960" cy="426960"/>
          </a:xfrm>
          <a:custGeom>
            <a:avLst/>
            <a:gdLst/>
            <a:ahLst/>
            <a:rect l="l" t="t" r="r" b="b"/>
            <a:pathLst>
              <a:path w="31" h="269">
                <a:moveTo>
                  <a:pt x="0" y="0"/>
                </a:moveTo>
                <a:lnTo>
                  <a:pt x="31" y="114"/>
                </a:lnTo>
                <a:lnTo>
                  <a:pt x="21" y="269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6" name=""/>
          <p:cNvSpPr/>
          <p:nvPr/>
        </p:nvSpPr>
        <p:spPr>
          <a:xfrm flipH="1" flipV="1">
            <a:off x="7267680" y="3498480"/>
            <a:ext cx="77760" cy="144360"/>
          </a:xfrm>
          <a:prstGeom prst="line">
            <a:avLst/>
          </a:prstGeom>
          <a:ln w="1908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7" name=""/>
          <p:cNvSpPr/>
          <p:nvPr/>
        </p:nvSpPr>
        <p:spPr>
          <a:xfrm>
            <a:off x="6521400" y="3208320"/>
            <a:ext cx="1146240" cy="1668600"/>
          </a:xfrm>
          <a:custGeom>
            <a:avLst/>
            <a:gdLst/>
            <a:ahLst/>
            <a:rect l="l" t="t" r="r" b="b"/>
            <a:pathLst>
              <a:path w="704" h="1051">
                <a:moveTo>
                  <a:pt x="630" y="0"/>
                </a:moveTo>
                <a:lnTo>
                  <a:pt x="704" y="81"/>
                </a:lnTo>
                <a:lnTo>
                  <a:pt x="627" y="149"/>
                </a:lnTo>
                <a:lnTo>
                  <a:pt x="583" y="270"/>
                </a:lnTo>
                <a:lnTo>
                  <a:pt x="337" y="537"/>
                </a:lnTo>
                <a:lnTo>
                  <a:pt x="324" y="644"/>
                </a:lnTo>
                <a:lnTo>
                  <a:pt x="246" y="726"/>
                </a:lnTo>
                <a:lnTo>
                  <a:pt x="128" y="921"/>
                </a:lnTo>
                <a:lnTo>
                  <a:pt x="67" y="918"/>
                </a:lnTo>
                <a:lnTo>
                  <a:pt x="0" y="1051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8" name=""/>
          <p:cNvSpPr/>
          <p:nvPr/>
        </p:nvSpPr>
        <p:spPr>
          <a:xfrm>
            <a:off x="6411960" y="3740040"/>
            <a:ext cx="909720" cy="965160"/>
          </a:xfrm>
          <a:custGeom>
            <a:avLst/>
            <a:gdLst/>
            <a:ahLst/>
            <a:rect l="l" t="t" r="r" b="b"/>
            <a:pathLst>
              <a:path w="557" h="608">
                <a:moveTo>
                  <a:pt x="0" y="608"/>
                </a:moveTo>
                <a:lnTo>
                  <a:pt x="101" y="602"/>
                </a:lnTo>
                <a:lnTo>
                  <a:pt x="114" y="485"/>
                </a:lnTo>
                <a:lnTo>
                  <a:pt x="155" y="420"/>
                </a:lnTo>
                <a:lnTo>
                  <a:pt x="225" y="355"/>
                </a:lnTo>
                <a:lnTo>
                  <a:pt x="287" y="269"/>
                </a:lnTo>
                <a:lnTo>
                  <a:pt x="381" y="201"/>
                </a:lnTo>
                <a:lnTo>
                  <a:pt x="485" y="98"/>
                </a:lnTo>
                <a:lnTo>
                  <a:pt x="557" y="0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9" name=""/>
          <p:cNvSpPr/>
          <p:nvPr/>
        </p:nvSpPr>
        <p:spPr>
          <a:xfrm>
            <a:off x="4702320" y="4343400"/>
            <a:ext cx="1201680" cy="444600"/>
          </a:xfrm>
          <a:custGeom>
            <a:avLst/>
            <a:gdLst/>
            <a:ahLst/>
            <a:rect l="l" t="t" r="r" b="b"/>
            <a:pathLst>
              <a:path w="738" h="280">
                <a:moveTo>
                  <a:pt x="0" y="0"/>
                </a:moveTo>
                <a:lnTo>
                  <a:pt x="132" y="121"/>
                </a:lnTo>
                <a:lnTo>
                  <a:pt x="233" y="182"/>
                </a:lnTo>
                <a:lnTo>
                  <a:pt x="657" y="277"/>
                </a:lnTo>
                <a:lnTo>
                  <a:pt x="698" y="247"/>
                </a:lnTo>
                <a:lnTo>
                  <a:pt x="738" y="280"/>
                </a:ln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50" name=""/>
          <p:cNvGrpSpPr/>
          <p:nvPr/>
        </p:nvGrpSpPr>
        <p:grpSpPr>
          <a:xfrm>
            <a:off x="2879640" y="1841400"/>
            <a:ext cx="291960" cy="696600"/>
            <a:chOff x="2879640" y="1841400"/>
            <a:chExt cx="291960" cy="696600"/>
          </a:xfrm>
        </p:grpSpPr>
        <p:sp>
          <p:nvSpPr>
            <p:cNvPr id="4751" name=""/>
            <p:cNvSpPr/>
            <p:nvPr/>
          </p:nvSpPr>
          <p:spPr>
            <a:xfrm>
              <a:off x="2947680" y="1841400"/>
              <a:ext cx="223920" cy="2221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2" name=""/>
            <p:cNvSpPr/>
            <p:nvPr/>
          </p:nvSpPr>
          <p:spPr>
            <a:xfrm>
              <a:off x="2879640" y="1931760"/>
              <a:ext cx="163800" cy="79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3" name=""/>
            <p:cNvSpPr/>
            <p:nvPr/>
          </p:nvSpPr>
          <p:spPr>
            <a:xfrm flipV="1">
              <a:off x="2907000" y="1951920"/>
              <a:ext cx="149040" cy="651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4" name=""/>
            <p:cNvSpPr/>
            <p:nvPr/>
          </p:nvSpPr>
          <p:spPr>
            <a:xfrm flipV="1">
              <a:off x="2967120" y="1956960"/>
              <a:ext cx="88920" cy="986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5" name=""/>
            <p:cNvSpPr/>
            <p:nvPr/>
          </p:nvSpPr>
          <p:spPr>
            <a:xfrm>
              <a:off x="3056400" y="1952280"/>
              <a:ext cx="9720" cy="5857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56" name=""/>
          <p:cNvSpPr/>
          <p:nvPr/>
        </p:nvSpPr>
        <p:spPr>
          <a:xfrm>
            <a:off x="2657520" y="1901880"/>
            <a:ext cx="666720" cy="2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7" name=""/>
          <p:cNvSpPr/>
          <p:nvPr/>
        </p:nvSpPr>
        <p:spPr>
          <a:xfrm>
            <a:off x="2874960" y="2379600"/>
            <a:ext cx="272880" cy="20016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8" name=""/>
          <p:cNvSpPr/>
          <p:nvPr/>
        </p:nvSpPr>
        <p:spPr>
          <a:xfrm>
            <a:off x="2695680" y="2452680"/>
            <a:ext cx="645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9" name=""/>
          <p:cNvSpPr/>
          <p:nvPr/>
        </p:nvSpPr>
        <p:spPr>
          <a:xfrm>
            <a:off x="2914920" y="2395440"/>
            <a:ext cx="169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0" name=""/>
          <p:cNvSpPr/>
          <p:nvPr/>
        </p:nvSpPr>
        <p:spPr>
          <a:xfrm>
            <a:off x="2935080" y="2487600"/>
            <a:ext cx="148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1" name=""/>
          <p:cNvSpPr/>
          <p:nvPr/>
        </p:nvSpPr>
        <p:spPr>
          <a:xfrm>
            <a:off x="3773520" y="3902040"/>
            <a:ext cx="272880" cy="29376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2" name=""/>
          <p:cNvSpPr/>
          <p:nvPr/>
        </p:nvSpPr>
        <p:spPr>
          <a:xfrm>
            <a:off x="3586320" y="3868560"/>
            <a:ext cx="6476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3" name=""/>
          <p:cNvSpPr/>
          <p:nvPr/>
        </p:nvSpPr>
        <p:spPr>
          <a:xfrm>
            <a:off x="3824640" y="3916440"/>
            <a:ext cx="161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4" name=""/>
          <p:cNvSpPr/>
          <p:nvPr/>
        </p:nvSpPr>
        <p:spPr>
          <a:xfrm>
            <a:off x="3800520" y="4008600"/>
            <a:ext cx="212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5" name=""/>
          <p:cNvSpPr/>
          <p:nvPr/>
        </p:nvSpPr>
        <p:spPr>
          <a:xfrm>
            <a:off x="3833280" y="4100400"/>
            <a:ext cx="148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6" name=""/>
          <p:cNvSpPr/>
          <p:nvPr/>
        </p:nvSpPr>
        <p:spPr>
          <a:xfrm>
            <a:off x="9239400" y="2714760"/>
            <a:ext cx="19044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7" name=""/>
          <p:cNvSpPr/>
          <p:nvPr/>
        </p:nvSpPr>
        <p:spPr>
          <a:xfrm>
            <a:off x="2933640" y="1849320"/>
            <a:ext cx="225360" cy="208080"/>
          </a:xfrm>
          <a:custGeom>
            <a:avLst/>
            <a:gdLst/>
            <a:ahLst/>
            <a:rect l="l" t="t" r="r" b="b"/>
            <a:pathLst>
              <a:path w="139" h="131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1"/>
                </a:lnTo>
                <a:lnTo>
                  <a:pt x="27" y="131"/>
                </a:lnTo>
                <a:lnTo>
                  <a:pt x="69" y="101"/>
                </a:lnTo>
                <a:lnTo>
                  <a:pt x="112" y="131"/>
                </a:lnTo>
                <a:lnTo>
                  <a:pt x="96" y="81"/>
                </a:lnTo>
                <a:lnTo>
                  <a:pt x="139" y="50"/>
                </a:lnTo>
                <a:lnTo>
                  <a:pt x="86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c012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8" name=""/>
          <p:cNvSpPr/>
          <p:nvPr/>
        </p:nvSpPr>
        <p:spPr>
          <a:xfrm>
            <a:off x="4111560" y="1300320"/>
            <a:ext cx="225360" cy="209520"/>
          </a:xfrm>
          <a:custGeom>
            <a:avLst/>
            <a:gdLst/>
            <a:ahLst/>
            <a:rect l="l" t="t" r="r" b="b"/>
            <a:pathLst>
              <a:path w="138" h="132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2"/>
                </a:lnTo>
                <a:lnTo>
                  <a:pt x="27" y="132"/>
                </a:lnTo>
                <a:lnTo>
                  <a:pt x="69" y="101"/>
                </a:lnTo>
                <a:lnTo>
                  <a:pt x="111" y="132"/>
                </a:lnTo>
                <a:lnTo>
                  <a:pt x="95" y="82"/>
                </a:lnTo>
                <a:lnTo>
                  <a:pt x="138" y="50"/>
                </a:lnTo>
                <a:lnTo>
                  <a:pt x="85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c012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9" name=""/>
          <p:cNvSpPr/>
          <p:nvPr/>
        </p:nvSpPr>
        <p:spPr>
          <a:xfrm>
            <a:off x="4765680" y="3119400"/>
            <a:ext cx="223920" cy="209520"/>
          </a:xfrm>
          <a:custGeom>
            <a:avLst/>
            <a:gdLst/>
            <a:ahLst/>
            <a:rect l="l" t="t" r="r" b="b"/>
            <a:pathLst>
              <a:path w="138" h="132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2"/>
                </a:lnTo>
                <a:lnTo>
                  <a:pt x="27" y="132"/>
                </a:lnTo>
                <a:lnTo>
                  <a:pt x="69" y="101"/>
                </a:lnTo>
                <a:lnTo>
                  <a:pt x="111" y="132"/>
                </a:lnTo>
                <a:lnTo>
                  <a:pt x="95" y="82"/>
                </a:lnTo>
                <a:lnTo>
                  <a:pt x="138" y="50"/>
                </a:lnTo>
                <a:lnTo>
                  <a:pt x="85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f33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0" name=""/>
          <p:cNvSpPr/>
          <p:nvPr/>
        </p:nvSpPr>
        <p:spPr>
          <a:xfrm>
            <a:off x="5799240" y="2836800"/>
            <a:ext cx="225360" cy="208080"/>
          </a:xfrm>
          <a:custGeom>
            <a:avLst/>
            <a:gdLst/>
            <a:ahLst/>
            <a:rect l="l" t="t" r="r" b="b"/>
            <a:pathLst>
              <a:path w="138" h="131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1"/>
                </a:lnTo>
                <a:lnTo>
                  <a:pt x="27" y="131"/>
                </a:lnTo>
                <a:lnTo>
                  <a:pt x="69" y="101"/>
                </a:lnTo>
                <a:lnTo>
                  <a:pt x="111" y="131"/>
                </a:lnTo>
                <a:lnTo>
                  <a:pt x="95" y="81"/>
                </a:lnTo>
                <a:lnTo>
                  <a:pt x="138" y="50"/>
                </a:lnTo>
                <a:lnTo>
                  <a:pt x="85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c012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1" name=""/>
          <p:cNvSpPr/>
          <p:nvPr/>
        </p:nvSpPr>
        <p:spPr>
          <a:xfrm>
            <a:off x="7701120" y="2360520"/>
            <a:ext cx="225360" cy="209520"/>
          </a:xfrm>
          <a:custGeom>
            <a:avLst/>
            <a:gdLst/>
            <a:ahLst/>
            <a:rect l="l" t="t" r="r" b="b"/>
            <a:pathLst>
              <a:path w="138" h="132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2"/>
                </a:lnTo>
                <a:lnTo>
                  <a:pt x="27" y="132"/>
                </a:lnTo>
                <a:lnTo>
                  <a:pt x="69" y="101"/>
                </a:lnTo>
                <a:lnTo>
                  <a:pt x="111" y="132"/>
                </a:lnTo>
                <a:lnTo>
                  <a:pt x="95" y="82"/>
                </a:lnTo>
                <a:lnTo>
                  <a:pt x="138" y="50"/>
                </a:lnTo>
                <a:lnTo>
                  <a:pt x="85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f33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2" name=""/>
          <p:cNvSpPr/>
          <p:nvPr/>
        </p:nvSpPr>
        <p:spPr>
          <a:xfrm>
            <a:off x="2689200" y="3030480"/>
            <a:ext cx="227160" cy="208080"/>
          </a:xfrm>
          <a:custGeom>
            <a:avLst/>
            <a:gdLst/>
            <a:ahLst/>
            <a:rect l="l" t="t" r="r" b="b"/>
            <a:pathLst>
              <a:path w="139" h="131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1"/>
                </a:lnTo>
                <a:lnTo>
                  <a:pt x="27" y="131"/>
                </a:lnTo>
                <a:lnTo>
                  <a:pt x="69" y="101"/>
                </a:lnTo>
                <a:lnTo>
                  <a:pt x="112" y="131"/>
                </a:lnTo>
                <a:lnTo>
                  <a:pt x="96" y="81"/>
                </a:lnTo>
                <a:lnTo>
                  <a:pt x="139" y="50"/>
                </a:lnTo>
                <a:lnTo>
                  <a:pt x="86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f33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73" name=""/>
          <p:cNvGrpSpPr/>
          <p:nvPr/>
        </p:nvGrpSpPr>
        <p:grpSpPr>
          <a:xfrm>
            <a:off x="7153200" y="2287440"/>
            <a:ext cx="205920" cy="209520"/>
            <a:chOff x="7153200" y="2287440"/>
            <a:chExt cx="205920" cy="209520"/>
          </a:xfrm>
        </p:grpSpPr>
        <p:sp>
          <p:nvSpPr>
            <p:cNvPr id="4774" name=""/>
            <p:cNvSpPr/>
            <p:nvPr/>
          </p:nvSpPr>
          <p:spPr>
            <a:xfrm>
              <a:off x="7153200" y="2287440"/>
              <a:ext cx="2059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5" name=""/>
            <p:cNvSpPr/>
            <p:nvPr/>
          </p:nvSpPr>
          <p:spPr>
            <a:xfrm>
              <a:off x="7153200" y="2287440"/>
              <a:ext cx="205920" cy="5220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6" name=""/>
            <p:cNvSpPr/>
            <p:nvPr/>
          </p:nvSpPr>
          <p:spPr>
            <a:xfrm>
              <a:off x="7153200" y="2287440"/>
              <a:ext cx="2059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7" name=""/>
            <p:cNvSpPr/>
            <p:nvPr/>
          </p:nvSpPr>
          <p:spPr>
            <a:xfrm>
              <a:off x="7153200" y="2312640"/>
              <a:ext cx="20592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78" name=""/>
          <p:cNvGrpSpPr/>
          <p:nvPr/>
        </p:nvGrpSpPr>
        <p:grpSpPr>
          <a:xfrm>
            <a:off x="3927600" y="1173240"/>
            <a:ext cx="205920" cy="209520"/>
            <a:chOff x="3927600" y="1173240"/>
            <a:chExt cx="205920" cy="209520"/>
          </a:xfrm>
        </p:grpSpPr>
        <p:sp>
          <p:nvSpPr>
            <p:cNvPr id="4779" name=""/>
            <p:cNvSpPr/>
            <p:nvPr/>
          </p:nvSpPr>
          <p:spPr>
            <a:xfrm>
              <a:off x="3927600" y="1173240"/>
              <a:ext cx="2059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0" name=""/>
            <p:cNvSpPr/>
            <p:nvPr/>
          </p:nvSpPr>
          <p:spPr>
            <a:xfrm>
              <a:off x="3927600" y="1173240"/>
              <a:ext cx="205920" cy="5256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1" name=""/>
            <p:cNvSpPr/>
            <p:nvPr/>
          </p:nvSpPr>
          <p:spPr>
            <a:xfrm>
              <a:off x="3927600" y="1173240"/>
              <a:ext cx="2059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2" name=""/>
            <p:cNvSpPr/>
            <p:nvPr/>
          </p:nvSpPr>
          <p:spPr>
            <a:xfrm>
              <a:off x="3927600" y="1198800"/>
              <a:ext cx="20592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83" name=""/>
          <p:cNvGrpSpPr/>
          <p:nvPr/>
        </p:nvGrpSpPr>
        <p:grpSpPr>
          <a:xfrm>
            <a:off x="4275000" y="1168560"/>
            <a:ext cx="207720" cy="209520"/>
            <a:chOff x="4275000" y="1168560"/>
            <a:chExt cx="207720" cy="209520"/>
          </a:xfrm>
        </p:grpSpPr>
        <p:sp>
          <p:nvSpPr>
            <p:cNvPr id="4784" name=""/>
            <p:cNvSpPr/>
            <p:nvPr/>
          </p:nvSpPr>
          <p:spPr>
            <a:xfrm>
              <a:off x="4275000" y="1168560"/>
              <a:ext cx="2077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5" name=""/>
            <p:cNvSpPr/>
            <p:nvPr/>
          </p:nvSpPr>
          <p:spPr>
            <a:xfrm>
              <a:off x="4275000" y="1168560"/>
              <a:ext cx="207720" cy="5220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6" name=""/>
            <p:cNvSpPr/>
            <p:nvPr/>
          </p:nvSpPr>
          <p:spPr>
            <a:xfrm>
              <a:off x="4275000" y="1168560"/>
              <a:ext cx="2077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7" name=""/>
            <p:cNvSpPr/>
            <p:nvPr/>
          </p:nvSpPr>
          <p:spPr>
            <a:xfrm>
              <a:off x="4275000" y="1193760"/>
              <a:ext cx="20772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88" name=""/>
          <p:cNvGrpSpPr/>
          <p:nvPr/>
        </p:nvGrpSpPr>
        <p:grpSpPr>
          <a:xfrm>
            <a:off x="4549680" y="2135160"/>
            <a:ext cx="206280" cy="209520"/>
            <a:chOff x="4549680" y="2135160"/>
            <a:chExt cx="206280" cy="209520"/>
          </a:xfrm>
        </p:grpSpPr>
        <p:sp>
          <p:nvSpPr>
            <p:cNvPr id="4789" name=""/>
            <p:cNvSpPr/>
            <p:nvPr/>
          </p:nvSpPr>
          <p:spPr>
            <a:xfrm>
              <a:off x="4549680" y="2135160"/>
              <a:ext cx="2062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0" name=""/>
            <p:cNvSpPr/>
            <p:nvPr/>
          </p:nvSpPr>
          <p:spPr>
            <a:xfrm>
              <a:off x="4549680" y="2135160"/>
              <a:ext cx="206280" cy="5256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1" name=""/>
            <p:cNvSpPr/>
            <p:nvPr/>
          </p:nvSpPr>
          <p:spPr>
            <a:xfrm>
              <a:off x="4549680" y="2135160"/>
              <a:ext cx="2062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2" name=""/>
            <p:cNvSpPr/>
            <p:nvPr/>
          </p:nvSpPr>
          <p:spPr>
            <a:xfrm>
              <a:off x="4549680" y="2160720"/>
              <a:ext cx="20628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93" name=""/>
          <p:cNvGrpSpPr/>
          <p:nvPr/>
        </p:nvGrpSpPr>
        <p:grpSpPr>
          <a:xfrm>
            <a:off x="4210200" y="3016080"/>
            <a:ext cx="205920" cy="209520"/>
            <a:chOff x="4210200" y="3016080"/>
            <a:chExt cx="205920" cy="209520"/>
          </a:xfrm>
        </p:grpSpPr>
        <p:sp>
          <p:nvSpPr>
            <p:cNvPr id="4794" name=""/>
            <p:cNvSpPr/>
            <p:nvPr/>
          </p:nvSpPr>
          <p:spPr>
            <a:xfrm>
              <a:off x="4210200" y="3016080"/>
              <a:ext cx="2059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5" name=""/>
            <p:cNvSpPr/>
            <p:nvPr/>
          </p:nvSpPr>
          <p:spPr>
            <a:xfrm>
              <a:off x="4210200" y="3016080"/>
              <a:ext cx="205920" cy="5220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6" name=""/>
            <p:cNvSpPr/>
            <p:nvPr/>
          </p:nvSpPr>
          <p:spPr>
            <a:xfrm>
              <a:off x="4210200" y="3016080"/>
              <a:ext cx="2059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7" name=""/>
            <p:cNvSpPr/>
            <p:nvPr/>
          </p:nvSpPr>
          <p:spPr>
            <a:xfrm>
              <a:off x="4210200" y="3041280"/>
              <a:ext cx="20592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98" name=""/>
          <p:cNvGrpSpPr/>
          <p:nvPr/>
        </p:nvGrpSpPr>
        <p:grpSpPr>
          <a:xfrm>
            <a:off x="2981160" y="3637080"/>
            <a:ext cx="206280" cy="209520"/>
            <a:chOff x="2981160" y="3637080"/>
            <a:chExt cx="206280" cy="209520"/>
          </a:xfrm>
        </p:grpSpPr>
        <p:sp>
          <p:nvSpPr>
            <p:cNvPr id="4799" name=""/>
            <p:cNvSpPr/>
            <p:nvPr/>
          </p:nvSpPr>
          <p:spPr>
            <a:xfrm>
              <a:off x="2981160" y="3637080"/>
              <a:ext cx="2062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0" name=""/>
            <p:cNvSpPr/>
            <p:nvPr/>
          </p:nvSpPr>
          <p:spPr>
            <a:xfrm>
              <a:off x="2981160" y="3637080"/>
              <a:ext cx="206280" cy="5220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1" name=""/>
            <p:cNvSpPr/>
            <p:nvPr/>
          </p:nvSpPr>
          <p:spPr>
            <a:xfrm>
              <a:off x="2981160" y="3637080"/>
              <a:ext cx="2062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2" name=""/>
            <p:cNvSpPr/>
            <p:nvPr/>
          </p:nvSpPr>
          <p:spPr>
            <a:xfrm>
              <a:off x="2981160" y="3662280"/>
              <a:ext cx="20628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03" name=""/>
          <p:cNvGrpSpPr/>
          <p:nvPr/>
        </p:nvGrpSpPr>
        <p:grpSpPr>
          <a:xfrm>
            <a:off x="5630760" y="3289320"/>
            <a:ext cx="207720" cy="209520"/>
            <a:chOff x="5630760" y="3289320"/>
            <a:chExt cx="207720" cy="209520"/>
          </a:xfrm>
        </p:grpSpPr>
        <p:sp>
          <p:nvSpPr>
            <p:cNvPr id="4804" name=""/>
            <p:cNvSpPr/>
            <p:nvPr/>
          </p:nvSpPr>
          <p:spPr>
            <a:xfrm>
              <a:off x="5630760" y="3289320"/>
              <a:ext cx="2077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5" name=""/>
            <p:cNvSpPr/>
            <p:nvPr/>
          </p:nvSpPr>
          <p:spPr>
            <a:xfrm>
              <a:off x="5630760" y="3289320"/>
              <a:ext cx="207720" cy="5256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6" name=""/>
            <p:cNvSpPr/>
            <p:nvPr/>
          </p:nvSpPr>
          <p:spPr>
            <a:xfrm>
              <a:off x="5630760" y="3289320"/>
              <a:ext cx="2077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7" name=""/>
            <p:cNvSpPr/>
            <p:nvPr/>
          </p:nvSpPr>
          <p:spPr>
            <a:xfrm>
              <a:off x="5630760" y="3314880"/>
              <a:ext cx="20772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08" name=""/>
          <p:cNvGrpSpPr/>
          <p:nvPr/>
        </p:nvGrpSpPr>
        <p:grpSpPr>
          <a:xfrm>
            <a:off x="6202440" y="4559400"/>
            <a:ext cx="207360" cy="209520"/>
            <a:chOff x="6202440" y="4559400"/>
            <a:chExt cx="207360" cy="209520"/>
          </a:xfrm>
        </p:grpSpPr>
        <p:sp>
          <p:nvSpPr>
            <p:cNvPr id="4809" name=""/>
            <p:cNvSpPr/>
            <p:nvPr/>
          </p:nvSpPr>
          <p:spPr>
            <a:xfrm>
              <a:off x="6202440" y="4559400"/>
              <a:ext cx="20736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0" name=""/>
            <p:cNvSpPr/>
            <p:nvPr/>
          </p:nvSpPr>
          <p:spPr>
            <a:xfrm>
              <a:off x="6202440" y="4559400"/>
              <a:ext cx="207360" cy="5256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1" name=""/>
            <p:cNvSpPr/>
            <p:nvPr/>
          </p:nvSpPr>
          <p:spPr>
            <a:xfrm>
              <a:off x="6202440" y="4559400"/>
              <a:ext cx="20736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2" name=""/>
            <p:cNvSpPr/>
            <p:nvPr/>
          </p:nvSpPr>
          <p:spPr>
            <a:xfrm>
              <a:off x="6202440" y="4584960"/>
              <a:ext cx="20736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13" name=""/>
          <p:cNvGrpSpPr/>
          <p:nvPr/>
        </p:nvGrpSpPr>
        <p:grpSpPr>
          <a:xfrm>
            <a:off x="7502400" y="2467080"/>
            <a:ext cx="207720" cy="209520"/>
            <a:chOff x="7502400" y="2467080"/>
            <a:chExt cx="207720" cy="209520"/>
          </a:xfrm>
        </p:grpSpPr>
        <p:sp>
          <p:nvSpPr>
            <p:cNvPr id="4814" name=""/>
            <p:cNvSpPr/>
            <p:nvPr/>
          </p:nvSpPr>
          <p:spPr>
            <a:xfrm>
              <a:off x="7502400" y="2467080"/>
              <a:ext cx="2077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5" name=""/>
            <p:cNvSpPr/>
            <p:nvPr/>
          </p:nvSpPr>
          <p:spPr>
            <a:xfrm>
              <a:off x="7502400" y="2467080"/>
              <a:ext cx="207720" cy="5220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6" name=""/>
            <p:cNvSpPr/>
            <p:nvPr/>
          </p:nvSpPr>
          <p:spPr>
            <a:xfrm>
              <a:off x="7502400" y="2467080"/>
              <a:ext cx="2077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7" name=""/>
            <p:cNvSpPr/>
            <p:nvPr/>
          </p:nvSpPr>
          <p:spPr>
            <a:xfrm>
              <a:off x="7502400" y="2492640"/>
              <a:ext cx="207720" cy="2664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18" name=""/>
          <p:cNvGrpSpPr/>
          <p:nvPr/>
        </p:nvGrpSpPr>
        <p:grpSpPr>
          <a:xfrm>
            <a:off x="7893000" y="2198520"/>
            <a:ext cx="204480" cy="209520"/>
            <a:chOff x="7893000" y="2198520"/>
            <a:chExt cx="204480" cy="209520"/>
          </a:xfrm>
        </p:grpSpPr>
        <p:sp>
          <p:nvSpPr>
            <p:cNvPr id="4819" name=""/>
            <p:cNvSpPr/>
            <p:nvPr/>
          </p:nvSpPr>
          <p:spPr>
            <a:xfrm>
              <a:off x="7893000" y="2198520"/>
              <a:ext cx="2044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0" name=""/>
            <p:cNvSpPr/>
            <p:nvPr/>
          </p:nvSpPr>
          <p:spPr>
            <a:xfrm>
              <a:off x="7893000" y="2198520"/>
              <a:ext cx="204480" cy="5220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1" name=""/>
            <p:cNvSpPr/>
            <p:nvPr/>
          </p:nvSpPr>
          <p:spPr>
            <a:xfrm>
              <a:off x="7893000" y="2198520"/>
              <a:ext cx="2044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2" name=""/>
            <p:cNvSpPr/>
            <p:nvPr/>
          </p:nvSpPr>
          <p:spPr>
            <a:xfrm>
              <a:off x="7893000" y="2223720"/>
              <a:ext cx="20448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23" name=""/>
          <p:cNvGrpSpPr/>
          <p:nvPr/>
        </p:nvGrpSpPr>
        <p:grpSpPr>
          <a:xfrm>
            <a:off x="4781520" y="3325680"/>
            <a:ext cx="205920" cy="209520"/>
            <a:chOff x="4781520" y="3325680"/>
            <a:chExt cx="205920" cy="209520"/>
          </a:xfrm>
        </p:grpSpPr>
        <p:sp>
          <p:nvSpPr>
            <p:cNvPr id="4824" name=""/>
            <p:cNvSpPr/>
            <p:nvPr/>
          </p:nvSpPr>
          <p:spPr>
            <a:xfrm>
              <a:off x="4781520" y="3325680"/>
              <a:ext cx="2059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5" name=""/>
            <p:cNvSpPr/>
            <p:nvPr/>
          </p:nvSpPr>
          <p:spPr>
            <a:xfrm>
              <a:off x="4781520" y="3325680"/>
              <a:ext cx="205920" cy="5220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6" name=""/>
            <p:cNvSpPr/>
            <p:nvPr/>
          </p:nvSpPr>
          <p:spPr>
            <a:xfrm>
              <a:off x="4781520" y="3325680"/>
              <a:ext cx="2059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7" name=""/>
            <p:cNvSpPr/>
            <p:nvPr/>
          </p:nvSpPr>
          <p:spPr>
            <a:xfrm>
              <a:off x="4781520" y="3350880"/>
              <a:ext cx="20592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28" name=""/>
          <p:cNvGrpSpPr/>
          <p:nvPr/>
        </p:nvGrpSpPr>
        <p:grpSpPr>
          <a:xfrm>
            <a:off x="6102360" y="4695840"/>
            <a:ext cx="205920" cy="209520"/>
            <a:chOff x="6102360" y="4695840"/>
            <a:chExt cx="205920" cy="209520"/>
          </a:xfrm>
        </p:grpSpPr>
        <p:sp>
          <p:nvSpPr>
            <p:cNvPr id="4829" name=""/>
            <p:cNvSpPr/>
            <p:nvPr/>
          </p:nvSpPr>
          <p:spPr>
            <a:xfrm>
              <a:off x="6102360" y="4695840"/>
              <a:ext cx="2059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0" name=""/>
            <p:cNvSpPr/>
            <p:nvPr/>
          </p:nvSpPr>
          <p:spPr>
            <a:xfrm>
              <a:off x="6102360" y="4695840"/>
              <a:ext cx="205920" cy="5256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1" name=""/>
            <p:cNvSpPr/>
            <p:nvPr/>
          </p:nvSpPr>
          <p:spPr>
            <a:xfrm>
              <a:off x="6102360" y="4695840"/>
              <a:ext cx="20592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2" name=""/>
            <p:cNvSpPr/>
            <p:nvPr/>
          </p:nvSpPr>
          <p:spPr>
            <a:xfrm>
              <a:off x="6102360" y="4721400"/>
              <a:ext cx="20592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33" name=""/>
          <p:cNvSpPr/>
          <p:nvPr/>
        </p:nvSpPr>
        <p:spPr>
          <a:xfrm>
            <a:off x="6159600" y="4748040"/>
            <a:ext cx="225360" cy="208080"/>
          </a:xfrm>
          <a:custGeom>
            <a:avLst/>
            <a:gdLst/>
            <a:ahLst/>
            <a:rect l="l" t="t" r="r" b="b"/>
            <a:pathLst>
              <a:path w="138" h="131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1"/>
                </a:lnTo>
                <a:lnTo>
                  <a:pt x="27" y="131"/>
                </a:lnTo>
                <a:lnTo>
                  <a:pt x="69" y="101"/>
                </a:lnTo>
                <a:lnTo>
                  <a:pt x="111" y="131"/>
                </a:lnTo>
                <a:lnTo>
                  <a:pt x="95" y="81"/>
                </a:lnTo>
                <a:lnTo>
                  <a:pt x="138" y="50"/>
                </a:lnTo>
                <a:lnTo>
                  <a:pt x="85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f33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4" name=""/>
          <p:cNvSpPr/>
          <p:nvPr/>
        </p:nvSpPr>
        <p:spPr>
          <a:xfrm>
            <a:off x="6656400" y="4637160"/>
            <a:ext cx="649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5" name=""/>
          <p:cNvSpPr/>
          <p:nvPr/>
        </p:nvSpPr>
        <p:spPr>
          <a:xfrm>
            <a:off x="6710400" y="4422600"/>
            <a:ext cx="371520" cy="20196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6" name=""/>
          <p:cNvSpPr/>
          <p:nvPr/>
        </p:nvSpPr>
        <p:spPr>
          <a:xfrm>
            <a:off x="6568920" y="4381560"/>
            <a:ext cx="6462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7" name=""/>
          <p:cNvSpPr/>
          <p:nvPr/>
        </p:nvSpPr>
        <p:spPr>
          <a:xfrm>
            <a:off x="6743520" y="4429080"/>
            <a:ext cx="284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8" name=""/>
          <p:cNvSpPr/>
          <p:nvPr/>
        </p:nvSpPr>
        <p:spPr>
          <a:xfrm>
            <a:off x="6814800" y="4521240"/>
            <a:ext cx="148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9" name=""/>
          <p:cNvSpPr/>
          <p:nvPr/>
        </p:nvSpPr>
        <p:spPr>
          <a:xfrm>
            <a:off x="8091360" y="3003480"/>
            <a:ext cx="225720" cy="208080"/>
          </a:xfrm>
          <a:custGeom>
            <a:avLst/>
            <a:gdLst/>
            <a:ahLst/>
            <a:rect l="l" t="t" r="r" b="b"/>
            <a:pathLst>
              <a:path w="138" h="131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1"/>
                </a:lnTo>
                <a:lnTo>
                  <a:pt x="27" y="131"/>
                </a:lnTo>
                <a:lnTo>
                  <a:pt x="69" y="101"/>
                </a:lnTo>
                <a:lnTo>
                  <a:pt x="111" y="131"/>
                </a:lnTo>
                <a:lnTo>
                  <a:pt x="95" y="81"/>
                </a:lnTo>
                <a:lnTo>
                  <a:pt x="138" y="50"/>
                </a:lnTo>
                <a:lnTo>
                  <a:pt x="85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f33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0" name=""/>
          <p:cNvSpPr/>
          <p:nvPr/>
        </p:nvSpPr>
        <p:spPr>
          <a:xfrm>
            <a:off x="5006880" y="5133960"/>
            <a:ext cx="227160" cy="208080"/>
          </a:xfrm>
          <a:custGeom>
            <a:avLst/>
            <a:gdLst/>
            <a:ahLst/>
            <a:rect l="l" t="t" r="r" b="b"/>
            <a:pathLst>
              <a:path w="138" h="131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1"/>
                </a:lnTo>
                <a:lnTo>
                  <a:pt x="27" y="131"/>
                </a:lnTo>
                <a:lnTo>
                  <a:pt x="69" y="101"/>
                </a:lnTo>
                <a:lnTo>
                  <a:pt x="111" y="131"/>
                </a:lnTo>
                <a:lnTo>
                  <a:pt x="95" y="81"/>
                </a:lnTo>
                <a:lnTo>
                  <a:pt x="138" y="50"/>
                </a:lnTo>
                <a:lnTo>
                  <a:pt x="85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f33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1" name=""/>
          <p:cNvSpPr/>
          <p:nvPr/>
        </p:nvSpPr>
        <p:spPr>
          <a:xfrm>
            <a:off x="4732200" y="5394240"/>
            <a:ext cx="803520" cy="122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MONTERREY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42" name=""/>
          <p:cNvGrpSpPr/>
          <p:nvPr/>
        </p:nvGrpSpPr>
        <p:grpSpPr>
          <a:xfrm>
            <a:off x="7085160" y="4467240"/>
            <a:ext cx="293040" cy="271440"/>
            <a:chOff x="7085160" y="4467240"/>
            <a:chExt cx="293040" cy="271440"/>
          </a:xfrm>
        </p:grpSpPr>
        <p:sp>
          <p:nvSpPr>
            <p:cNvPr id="4843" name=""/>
            <p:cNvSpPr/>
            <p:nvPr/>
          </p:nvSpPr>
          <p:spPr>
            <a:xfrm>
              <a:off x="7116120" y="4467240"/>
              <a:ext cx="12888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4" name=""/>
            <p:cNvSpPr/>
            <p:nvPr/>
          </p:nvSpPr>
          <p:spPr>
            <a:xfrm>
              <a:off x="7085160" y="4554720"/>
              <a:ext cx="29304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45" name=""/>
          <p:cNvGrpSpPr/>
          <p:nvPr/>
        </p:nvGrpSpPr>
        <p:grpSpPr>
          <a:xfrm>
            <a:off x="6846840" y="3794040"/>
            <a:ext cx="293400" cy="271080"/>
            <a:chOff x="6846840" y="3794040"/>
            <a:chExt cx="293400" cy="271080"/>
          </a:xfrm>
        </p:grpSpPr>
        <p:sp>
          <p:nvSpPr>
            <p:cNvPr id="4846" name=""/>
            <p:cNvSpPr/>
            <p:nvPr/>
          </p:nvSpPr>
          <p:spPr>
            <a:xfrm>
              <a:off x="6877440" y="3794040"/>
              <a:ext cx="12924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7" name=""/>
            <p:cNvSpPr/>
            <p:nvPr/>
          </p:nvSpPr>
          <p:spPr>
            <a:xfrm>
              <a:off x="6846840" y="3881160"/>
              <a:ext cx="29340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48" name=""/>
          <p:cNvSpPr/>
          <p:nvPr/>
        </p:nvSpPr>
        <p:spPr>
          <a:xfrm>
            <a:off x="6716880" y="2333520"/>
            <a:ext cx="56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9" name=""/>
          <p:cNvSpPr/>
          <p:nvPr/>
        </p:nvSpPr>
        <p:spPr>
          <a:xfrm>
            <a:off x="8124840" y="2409840"/>
            <a:ext cx="434880" cy="22392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0" name=""/>
          <p:cNvSpPr/>
          <p:nvPr/>
        </p:nvSpPr>
        <p:spPr>
          <a:xfrm>
            <a:off x="8241480" y="2417760"/>
            <a:ext cx="182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PJM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1" name=""/>
          <p:cNvSpPr/>
          <p:nvPr/>
        </p:nvSpPr>
        <p:spPr>
          <a:xfrm>
            <a:off x="8253000" y="2523960"/>
            <a:ext cx="172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52" name=""/>
          <p:cNvGrpSpPr/>
          <p:nvPr/>
        </p:nvGrpSpPr>
        <p:grpSpPr>
          <a:xfrm>
            <a:off x="3073320" y="3781440"/>
            <a:ext cx="293400" cy="271440"/>
            <a:chOff x="3073320" y="3781440"/>
            <a:chExt cx="293400" cy="271440"/>
          </a:xfrm>
        </p:grpSpPr>
        <p:sp>
          <p:nvSpPr>
            <p:cNvPr id="4853" name=""/>
            <p:cNvSpPr/>
            <p:nvPr/>
          </p:nvSpPr>
          <p:spPr>
            <a:xfrm>
              <a:off x="3104280" y="3781440"/>
              <a:ext cx="128520" cy="120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4" name=""/>
            <p:cNvSpPr/>
            <p:nvPr/>
          </p:nvSpPr>
          <p:spPr>
            <a:xfrm>
              <a:off x="3073320" y="3868920"/>
              <a:ext cx="293400" cy="1839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55" name=""/>
          <p:cNvGrpSpPr/>
          <p:nvPr/>
        </p:nvGrpSpPr>
        <p:grpSpPr>
          <a:xfrm>
            <a:off x="4673520" y="5070600"/>
            <a:ext cx="293400" cy="271440"/>
            <a:chOff x="4673520" y="5070600"/>
            <a:chExt cx="293400" cy="271440"/>
          </a:xfrm>
        </p:grpSpPr>
        <p:sp>
          <p:nvSpPr>
            <p:cNvPr id="4856" name=""/>
            <p:cNvSpPr/>
            <p:nvPr/>
          </p:nvSpPr>
          <p:spPr>
            <a:xfrm>
              <a:off x="4704480" y="5070600"/>
              <a:ext cx="128520" cy="120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7" name=""/>
            <p:cNvSpPr/>
            <p:nvPr/>
          </p:nvSpPr>
          <p:spPr>
            <a:xfrm>
              <a:off x="4673520" y="5157720"/>
              <a:ext cx="293400" cy="1843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58" name=""/>
          <p:cNvGrpSpPr/>
          <p:nvPr/>
        </p:nvGrpSpPr>
        <p:grpSpPr>
          <a:xfrm>
            <a:off x="6872400" y="2995560"/>
            <a:ext cx="293040" cy="271440"/>
            <a:chOff x="6872400" y="2995560"/>
            <a:chExt cx="293040" cy="271440"/>
          </a:xfrm>
        </p:grpSpPr>
        <p:sp>
          <p:nvSpPr>
            <p:cNvPr id="4859" name=""/>
            <p:cNvSpPr/>
            <p:nvPr/>
          </p:nvSpPr>
          <p:spPr>
            <a:xfrm>
              <a:off x="6903360" y="2995560"/>
              <a:ext cx="128520" cy="120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0" name=""/>
            <p:cNvSpPr/>
            <p:nvPr/>
          </p:nvSpPr>
          <p:spPr>
            <a:xfrm>
              <a:off x="6872400" y="3083040"/>
              <a:ext cx="29304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61" name=""/>
          <p:cNvGrpSpPr/>
          <p:nvPr/>
        </p:nvGrpSpPr>
        <p:grpSpPr>
          <a:xfrm>
            <a:off x="7115040" y="3335400"/>
            <a:ext cx="293400" cy="271440"/>
            <a:chOff x="7115040" y="3335400"/>
            <a:chExt cx="293400" cy="271440"/>
          </a:xfrm>
        </p:grpSpPr>
        <p:sp>
          <p:nvSpPr>
            <p:cNvPr id="4862" name=""/>
            <p:cNvSpPr/>
            <p:nvPr/>
          </p:nvSpPr>
          <p:spPr>
            <a:xfrm>
              <a:off x="7146000" y="3335400"/>
              <a:ext cx="12852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3" name=""/>
            <p:cNvSpPr/>
            <p:nvPr/>
          </p:nvSpPr>
          <p:spPr>
            <a:xfrm>
              <a:off x="7115040" y="3422880"/>
              <a:ext cx="29340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64" name=""/>
          <p:cNvGrpSpPr/>
          <p:nvPr/>
        </p:nvGrpSpPr>
        <p:grpSpPr>
          <a:xfrm>
            <a:off x="6600960" y="2751120"/>
            <a:ext cx="293040" cy="271440"/>
            <a:chOff x="6600960" y="2751120"/>
            <a:chExt cx="293040" cy="271440"/>
          </a:xfrm>
        </p:grpSpPr>
        <p:sp>
          <p:nvSpPr>
            <p:cNvPr id="4865" name=""/>
            <p:cNvSpPr/>
            <p:nvPr/>
          </p:nvSpPr>
          <p:spPr>
            <a:xfrm>
              <a:off x="6631920" y="2751120"/>
              <a:ext cx="12852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6" name=""/>
            <p:cNvSpPr/>
            <p:nvPr/>
          </p:nvSpPr>
          <p:spPr>
            <a:xfrm>
              <a:off x="6600960" y="2838600"/>
              <a:ext cx="29304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67" name=""/>
          <p:cNvGrpSpPr/>
          <p:nvPr/>
        </p:nvGrpSpPr>
        <p:grpSpPr>
          <a:xfrm>
            <a:off x="7826400" y="4102200"/>
            <a:ext cx="293400" cy="271440"/>
            <a:chOff x="7826400" y="4102200"/>
            <a:chExt cx="293400" cy="271440"/>
          </a:xfrm>
        </p:grpSpPr>
        <p:sp>
          <p:nvSpPr>
            <p:cNvPr id="4868" name=""/>
            <p:cNvSpPr/>
            <p:nvPr/>
          </p:nvSpPr>
          <p:spPr>
            <a:xfrm>
              <a:off x="7857360" y="4102200"/>
              <a:ext cx="128520" cy="12060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9" name=""/>
            <p:cNvSpPr/>
            <p:nvPr/>
          </p:nvSpPr>
          <p:spPr>
            <a:xfrm>
              <a:off x="7826400" y="4189680"/>
              <a:ext cx="293400" cy="1839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70" name=""/>
          <p:cNvGrpSpPr/>
          <p:nvPr/>
        </p:nvGrpSpPr>
        <p:grpSpPr>
          <a:xfrm>
            <a:off x="6823080" y="4075200"/>
            <a:ext cx="291600" cy="271440"/>
            <a:chOff x="6823080" y="4075200"/>
            <a:chExt cx="291600" cy="271440"/>
          </a:xfrm>
        </p:grpSpPr>
        <p:sp>
          <p:nvSpPr>
            <p:cNvPr id="4871" name=""/>
            <p:cNvSpPr/>
            <p:nvPr/>
          </p:nvSpPr>
          <p:spPr>
            <a:xfrm>
              <a:off x="6853680" y="4075200"/>
              <a:ext cx="128160" cy="12060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2" name=""/>
            <p:cNvSpPr/>
            <p:nvPr/>
          </p:nvSpPr>
          <p:spPr>
            <a:xfrm>
              <a:off x="6823080" y="4162680"/>
              <a:ext cx="291600" cy="1839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73" name=""/>
          <p:cNvSpPr/>
          <p:nvPr/>
        </p:nvSpPr>
        <p:spPr>
          <a:xfrm>
            <a:off x="6959520" y="2827440"/>
            <a:ext cx="225360" cy="209520"/>
          </a:xfrm>
          <a:custGeom>
            <a:avLst/>
            <a:gdLst/>
            <a:ahLst/>
            <a:rect l="l" t="t" r="r" b="b"/>
            <a:pathLst>
              <a:path w="138" h="132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2"/>
                </a:lnTo>
                <a:lnTo>
                  <a:pt x="27" y="132"/>
                </a:lnTo>
                <a:lnTo>
                  <a:pt x="69" y="101"/>
                </a:lnTo>
                <a:lnTo>
                  <a:pt x="111" y="132"/>
                </a:lnTo>
                <a:lnTo>
                  <a:pt x="95" y="82"/>
                </a:lnTo>
                <a:lnTo>
                  <a:pt x="138" y="50"/>
                </a:lnTo>
                <a:lnTo>
                  <a:pt x="85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f33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4" name=""/>
          <p:cNvSpPr/>
          <p:nvPr/>
        </p:nvSpPr>
        <p:spPr>
          <a:xfrm>
            <a:off x="2286000" y="2743200"/>
            <a:ext cx="685800" cy="24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SAN FRANCISCO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5" name=""/>
          <p:cNvSpPr/>
          <p:nvPr/>
        </p:nvSpPr>
        <p:spPr>
          <a:xfrm>
            <a:off x="990720" y="5559480"/>
            <a:ext cx="8305560" cy="10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6" name=""/>
          <p:cNvSpPr/>
          <p:nvPr/>
        </p:nvSpPr>
        <p:spPr>
          <a:xfrm>
            <a:off x="1219320" y="5648400"/>
            <a:ext cx="449568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51000" indent="-23364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Expansive Market-Making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51000" indent="-23364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Least-Cost Packaging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51000" indent="-23364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Reliable Delivery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7" name=""/>
          <p:cNvSpPr/>
          <p:nvPr/>
        </p:nvSpPr>
        <p:spPr>
          <a:xfrm>
            <a:off x="5562720" y="5648400"/>
            <a:ext cx="449568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51000" indent="-23364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Broad Customer Reach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51000" indent="-23364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Cross-Commodity Expertise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51000" indent="-23364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Innovative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8" name=""/>
          <p:cNvSpPr/>
          <p:nvPr/>
        </p:nvSpPr>
        <p:spPr>
          <a:xfrm>
            <a:off x="1343160" y="5727600"/>
            <a:ext cx="11880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9" name=""/>
          <p:cNvSpPr/>
          <p:nvPr/>
        </p:nvSpPr>
        <p:spPr>
          <a:xfrm>
            <a:off x="1328760" y="604980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0" name=""/>
          <p:cNvSpPr/>
          <p:nvPr/>
        </p:nvSpPr>
        <p:spPr>
          <a:xfrm>
            <a:off x="1332000" y="6353280"/>
            <a:ext cx="11880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1" name=""/>
          <p:cNvSpPr/>
          <p:nvPr/>
        </p:nvSpPr>
        <p:spPr>
          <a:xfrm>
            <a:off x="5681520" y="572760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2" name=""/>
          <p:cNvSpPr/>
          <p:nvPr/>
        </p:nvSpPr>
        <p:spPr>
          <a:xfrm>
            <a:off x="5667480" y="6049800"/>
            <a:ext cx="11880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3" name=""/>
          <p:cNvSpPr/>
          <p:nvPr/>
        </p:nvSpPr>
        <p:spPr>
          <a:xfrm>
            <a:off x="5670720" y="6353280"/>
            <a:ext cx="11880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4" name=""/>
          <p:cNvSpPr/>
          <p:nvPr/>
        </p:nvSpPr>
        <p:spPr>
          <a:xfrm>
            <a:off x="0" y="417600"/>
            <a:ext cx="102870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Most Flexible, Reliable and Valuable Energy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5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North America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886" name=""/>
          <p:cNvSpPr/>
          <p:nvPr/>
        </p:nvSpPr>
        <p:spPr>
          <a:xfrm>
            <a:off x="4505400" y="1316160"/>
            <a:ext cx="592200" cy="164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CALGARY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7" name=""/>
          <p:cNvSpPr/>
          <p:nvPr/>
        </p:nvSpPr>
        <p:spPr>
          <a:xfrm>
            <a:off x="2260440" y="1866960"/>
            <a:ext cx="592200" cy="164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PORTLAND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8" name=""/>
          <p:cNvSpPr/>
          <p:nvPr/>
        </p:nvSpPr>
        <p:spPr>
          <a:xfrm>
            <a:off x="5029200" y="3200400"/>
            <a:ext cx="592200" cy="165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DENVER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9" name=""/>
          <p:cNvSpPr/>
          <p:nvPr/>
        </p:nvSpPr>
        <p:spPr>
          <a:xfrm>
            <a:off x="5638680" y="2590920"/>
            <a:ext cx="592200" cy="164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OMAHA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0" name=""/>
          <p:cNvSpPr/>
          <p:nvPr/>
        </p:nvSpPr>
        <p:spPr>
          <a:xfrm>
            <a:off x="6004080" y="5018040"/>
            <a:ext cx="591840" cy="165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1" name=""/>
          <p:cNvSpPr/>
          <p:nvPr/>
        </p:nvSpPr>
        <p:spPr>
          <a:xfrm>
            <a:off x="7283520" y="2214720"/>
            <a:ext cx="592200" cy="164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TORONTO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2" name=""/>
          <p:cNvSpPr/>
          <p:nvPr/>
        </p:nvSpPr>
        <p:spPr>
          <a:xfrm>
            <a:off x="8694720" y="2254320"/>
            <a:ext cx="592200" cy="164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YORK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3" name=""/>
          <p:cNvSpPr/>
          <p:nvPr/>
        </p:nvSpPr>
        <p:spPr>
          <a:xfrm>
            <a:off x="8313840" y="3043080"/>
            <a:ext cx="711000" cy="165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WASHINGTON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4" name=""/>
          <p:cNvSpPr/>
          <p:nvPr/>
        </p:nvSpPr>
        <p:spPr>
          <a:xfrm>
            <a:off x="7213680" y="2852640"/>
            <a:ext cx="711000" cy="165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CHICAGO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95" name=""/>
          <p:cNvGrpSpPr/>
          <p:nvPr/>
        </p:nvGrpSpPr>
        <p:grpSpPr>
          <a:xfrm>
            <a:off x="8610480" y="2408400"/>
            <a:ext cx="293400" cy="271440"/>
            <a:chOff x="8610480" y="2408400"/>
            <a:chExt cx="293400" cy="271440"/>
          </a:xfrm>
        </p:grpSpPr>
        <p:sp>
          <p:nvSpPr>
            <p:cNvPr id="4896" name=""/>
            <p:cNvSpPr/>
            <p:nvPr/>
          </p:nvSpPr>
          <p:spPr>
            <a:xfrm>
              <a:off x="8641440" y="2408400"/>
              <a:ext cx="12852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7" name=""/>
            <p:cNvSpPr/>
            <p:nvPr/>
          </p:nvSpPr>
          <p:spPr>
            <a:xfrm>
              <a:off x="8610480" y="2495880"/>
              <a:ext cx="29340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98" name=""/>
          <p:cNvGrpSpPr/>
          <p:nvPr/>
        </p:nvGrpSpPr>
        <p:grpSpPr>
          <a:xfrm>
            <a:off x="8467560" y="2639880"/>
            <a:ext cx="293400" cy="271440"/>
            <a:chOff x="8467560" y="2639880"/>
            <a:chExt cx="293400" cy="271440"/>
          </a:xfrm>
        </p:grpSpPr>
        <p:sp>
          <p:nvSpPr>
            <p:cNvPr id="4899" name=""/>
            <p:cNvSpPr/>
            <p:nvPr/>
          </p:nvSpPr>
          <p:spPr>
            <a:xfrm>
              <a:off x="8498520" y="2639880"/>
              <a:ext cx="12852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0" name=""/>
            <p:cNvSpPr/>
            <p:nvPr/>
          </p:nvSpPr>
          <p:spPr>
            <a:xfrm>
              <a:off x="8467560" y="2727360"/>
              <a:ext cx="29340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01" name=""/>
          <p:cNvGrpSpPr/>
          <p:nvPr/>
        </p:nvGrpSpPr>
        <p:grpSpPr>
          <a:xfrm>
            <a:off x="8379000" y="2768760"/>
            <a:ext cx="293040" cy="271440"/>
            <a:chOff x="8379000" y="2768760"/>
            <a:chExt cx="293040" cy="271440"/>
          </a:xfrm>
        </p:grpSpPr>
        <p:sp>
          <p:nvSpPr>
            <p:cNvPr id="4902" name=""/>
            <p:cNvSpPr/>
            <p:nvPr/>
          </p:nvSpPr>
          <p:spPr>
            <a:xfrm>
              <a:off x="8409960" y="2768760"/>
              <a:ext cx="12852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3" name=""/>
            <p:cNvSpPr/>
            <p:nvPr/>
          </p:nvSpPr>
          <p:spPr>
            <a:xfrm>
              <a:off x="8379000" y="2856240"/>
              <a:ext cx="29304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04" name=""/>
          <p:cNvSpPr/>
          <p:nvPr/>
        </p:nvSpPr>
        <p:spPr>
          <a:xfrm>
            <a:off x="8682120" y="2535120"/>
            <a:ext cx="225360" cy="208080"/>
          </a:xfrm>
          <a:custGeom>
            <a:avLst/>
            <a:gdLst/>
            <a:ahLst/>
            <a:rect l="l" t="t" r="r" b="b"/>
            <a:pathLst>
              <a:path w="138" h="131">
                <a:moveTo>
                  <a:pt x="69" y="0"/>
                </a:moveTo>
                <a:lnTo>
                  <a:pt x="53" y="50"/>
                </a:lnTo>
                <a:lnTo>
                  <a:pt x="0" y="50"/>
                </a:lnTo>
                <a:lnTo>
                  <a:pt x="43" y="81"/>
                </a:lnTo>
                <a:lnTo>
                  <a:pt x="27" y="131"/>
                </a:lnTo>
                <a:lnTo>
                  <a:pt x="69" y="101"/>
                </a:lnTo>
                <a:lnTo>
                  <a:pt x="111" y="131"/>
                </a:lnTo>
                <a:lnTo>
                  <a:pt x="95" y="81"/>
                </a:lnTo>
                <a:lnTo>
                  <a:pt x="138" y="50"/>
                </a:lnTo>
                <a:lnTo>
                  <a:pt x="85" y="50"/>
                </a:lnTo>
                <a:lnTo>
                  <a:pt x="69" y="0"/>
                </a:lnTo>
                <a:close/>
              </a:path>
            </a:pathLst>
          </a:custGeom>
          <a:solidFill>
            <a:srgbClr val="ff33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05" name=""/>
          <p:cNvGrpSpPr/>
          <p:nvPr/>
        </p:nvGrpSpPr>
        <p:grpSpPr>
          <a:xfrm>
            <a:off x="3578400" y="3405240"/>
            <a:ext cx="291600" cy="271440"/>
            <a:chOff x="3578400" y="3405240"/>
            <a:chExt cx="291600" cy="271440"/>
          </a:xfrm>
        </p:grpSpPr>
        <p:sp>
          <p:nvSpPr>
            <p:cNvPr id="4906" name=""/>
            <p:cNvSpPr/>
            <p:nvPr/>
          </p:nvSpPr>
          <p:spPr>
            <a:xfrm>
              <a:off x="3609000" y="3405240"/>
              <a:ext cx="128160" cy="12060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7" name=""/>
            <p:cNvSpPr/>
            <p:nvPr/>
          </p:nvSpPr>
          <p:spPr>
            <a:xfrm>
              <a:off x="3578400" y="3492720"/>
              <a:ext cx="291600" cy="1839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08" name=""/>
          <p:cNvGrpSpPr/>
          <p:nvPr/>
        </p:nvGrpSpPr>
        <p:grpSpPr>
          <a:xfrm>
            <a:off x="5392800" y="4427640"/>
            <a:ext cx="291600" cy="271440"/>
            <a:chOff x="5392800" y="4427640"/>
            <a:chExt cx="291600" cy="271440"/>
          </a:xfrm>
        </p:grpSpPr>
        <p:sp>
          <p:nvSpPr>
            <p:cNvPr id="4909" name=""/>
            <p:cNvSpPr/>
            <p:nvPr/>
          </p:nvSpPr>
          <p:spPr>
            <a:xfrm>
              <a:off x="5423400" y="4427640"/>
              <a:ext cx="128160" cy="12060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0" name=""/>
            <p:cNvSpPr/>
            <p:nvPr/>
          </p:nvSpPr>
          <p:spPr>
            <a:xfrm>
              <a:off x="5392800" y="4515120"/>
              <a:ext cx="291600" cy="1839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11" name=""/>
          <p:cNvGrpSpPr/>
          <p:nvPr/>
        </p:nvGrpSpPr>
        <p:grpSpPr>
          <a:xfrm>
            <a:off x="7169040" y="2530440"/>
            <a:ext cx="293400" cy="271440"/>
            <a:chOff x="7169040" y="2530440"/>
            <a:chExt cx="293400" cy="271440"/>
          </a:xfrm>
        </p:grpSpPr>
        <p:sp>
          <p:nvSpPr>
            <p:cNvPr id="4912" name=""/>
            <p:cNvSpPr/>
            <p:nvPr/>
          </p:nvSpPr>
          <p:spPr>
            <a:xfrm>
              <a:off x="7200000" y="2530440"/>
              <a:ext cx="128520" cy="12060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3" name=""/>
            <p:cNvSpPr/>
            <p:nvPr/>
          </p:nvSpPr>
          <p:spPr>
            <a:xfrm>
              <a:off x="7169040" y="2617920"/>
              <a:ext cx="293400" cy="1839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14" name=""/>
          <p:cNvGrpSpPr/>
          <p:nvPr/>
        </p:nvGrpSpPr>
        <p:grpSpPr>
          <a:xfrm>
            <a:off x="7272360" y="2414520"/>
            <a:ext cx="293400" cy="271440"/>
            <a:chOff x="7272360" y="2414520"/>
            <a:chExt cx="293400" cy="271440"/>
          </a:xfrm>
        </p:grpSpPr>
        <p:sp>
          <p:nvSpPr>
            <p:cNvPr id="4915" name=""/>
            <p:cNvSpPr/>
            <p:nvPr/>
          </p:nvSpPr>
          <p:spPr>
            <a:xfrm>
              <a:off x="7303320" y="2414520"/>
              <a:ext cx="128520" cy="12060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6" name=""/>
            <p:cNvSpPr/>
            <p:nvPr/>
          </p:nvSpPr>
          <p:spPr>
            <a:xfrm>
              <a:off x="7272360" y="2502000"/>
              <a:ext cx="293400" cy="1839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17" name=""/>
          <p:cNvSpPr/>
          <p:nvPr/>
        </p:nvSpPr>
        <p:spPr>
          <a:xfrm flipV="1">
            <a:off x="7655040" y="3943080"/>
            <a:ext cx="63360" cy="44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8" name=""/>
          <p:cNvSpPr/>
          <p:nvPr/>
        </p:nvSpPr>
        <p:spPr>
          <a:xfrm flipH="1">
            <a:off x="8429400" y="5060880"/>
            <a:ext cx="12600" cy="1080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9" name=""/>
          <p:cNvSpPr/>
          <p:nvPr/>
        </p:nvSpPr>
        <p:spPr>
          <a:xfrm>
            <a:off x="8236080" y="5143680"/>
            <a:ext cx="123840" cy="12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0" name=""/>
          <p:cNvSpPr/>
          <p:nvPr/>
        </p:nvSpPr>
        <p:spPr>
          <a:xfrm>
            <a:off x="8242200" y="5153040"/>
            <a:ext cx="57240" cy="633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1" name=""/>
          <p:cNvSpPr/>
          <p:nvPr/>
        </p:nvSpPr>
        <p:spPr>
          <a:xfrm>
            <a:off x="8039160" y="4889520"/>
            <a:ext cx="193680" cy="2570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2" name=""/>
          <p:cNvSpPr/>
          <p:nvPr/>
        </p:nvSpPr>
        <p:spPr>
          <a:xfrm>
            <a:off x="8039160" y="4876920"/>
            <a:ext cx="206280" cy="2793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3" name=""/>
          <p:cNvSpPr/>
          <p:nvPr/>
        </p:nvSpPr>
        <p:spPr>
          <a:xfrm>
            <a:off x="182520" y="2465280"/>
            <a:ext cx="314280" cy="112680"/>
          </a:xfrm>
          <a:prstGeom prst="rect">
            <a:avLst/>
          </a:pr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4" name=""/>
          <p:cNvSpPr/>
          <p:nvPr/>
        </p:nvSpPr>
        <p:spPr>
          <a:xfrm>
            <a:off x="208080" y="2522520"/>
            <a:ext cx="26676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25" name=""/>
          <p:cNvGrpSpPr/>
          <p:nvPr/>
        </p:nvGrpSpPr>
        <p:grpSpPr>
          <a:xfrm>
            <a:off x="6570720" y="4492800"/>
            <a:ext cx="204480" cy="209520"/>
            <a:chOff x="6570720" y="4492800"/>
            <a:chExt cx="204480" cy="209520"/>
          </a:xfrm>
        </p:grpSpPr>
        <p:sp>
          <p:nvSpPr>
            <p:cNvPr id="4926" name=""/>
            <p:cNvSpPr/>
            <p:nvPr/>
          </p:nvSpPr>
          <p:spPr>
            <a:xfrm>
              <a:off x="6570720" y="4492800"/>
              <a:ext cx="2044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7" name=""/>
            <p:cNvSpPr/>
            <p:nvPr/>
          </p:nvSpPr>
          <p:spPr>
            <a:xfrm>
              <a:off x="6570720" y="4492800"/>
              <a:ext cx="204480" cy="5220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8" name=""/>
            <p:cNvSpPr/>
            <p:nvPr/>
          </p:nvSpPr>
          <p:spPr>
            <a:xfrm>
              <a:off x="6570720" y="4492800"/>
              <a:ext cx="2044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9" name=""/>
            <p:cNvSpPr/>
            <p:nvPr/>
          </p:nvSpPr>
          <p:spPr>
            <a:xfrm>
              <a:off x="6570720" y="4518000"/>
              <a:ext cx="20448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30" name=""/>
          <p:cNvGrpSpPr/>
          <p:nvPr/>
        </p:nvGrpSpPr>
        <p:grpSpPr>
          <a:xfrm>
            <a:off x="6173640" y="2889360"/>
            <a:ext cx="203040" cy="198000"/>
            <a:chOff x="6173640" y="2889360"/>
            <a:chExt cx="203040" cy="198000"/>
          </a:xfrm>
        </p:grpSpPr>
        <p:sp>
          <p:nvSpPr>
            <p:cNvPr id="4931" name=""/>
            <p:cNvSpPr/>
            <p:nvPr/>
          </p:nvSpPr>
          <p:spPr>
            <a:xfrm>
              <a:off x="6173640" y="2889360"/>
              <a:ext cx="203040" cy="198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2" name=""/>
            <p:cNvSpPr/>
            <p:nvPr/>
          </p:nvSpPr>
          <p:spPr>
            <a:xfrm>
              <a:off x="6173640" y="2889360"/>
              <a:ext cx="203040" cy="5004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3" name=""/>
            <p:cNvSpPr/>
            <p:nvPr/>
          </p:nvSpPr>
          <p:spPr>
            <a:xfrm>
              <a:off x="6173640" y="2889360"/>
              <a:ext cx="203040" cy="198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4" name=""/>
            <p:cNvSpPr/>
            <p:nvPr/>
          </p:nvSpPr>
          <p:spPr>
            <a:xfrm>
              <a:off x="6173640" y="2914560"/>
              <a:ext cx="20304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35" name=""/>
          <p:cNvGrpSpPr/>
          <p:nvPr/>
        </p:nvGrpSpPr>
        <p:grpSpPr>
          <a:xfrm>
            <a:off x="6719760" y="4535640"/>
            <a:ext cx="226800" cy="169560"/>
            <a:chOff x="6719760" y="4535640"/>
            <a:chExt cx="226800" cy="169560"/>
          </a:xfrm>
        </p:grpSpPr>
        <p:sp>
          <p:nvSpPr>
            <p:cNvPr id="4936" name=""/>
            <p:cNvSpPr/>
            <p:nvPr/>
          </p:nvSpPr>
          <p:spPr>
            <a:xfrm>
              <a:off x="6719760" y="4535640"/>
              <a:ext cx="226800" cy="169560"/>
            </a:xfrm>
            <a:custGeom>
              <a:avLst/>
              <a:gdLst/>
              <a:ahLst/>
              <a:rect l="l" t="t" r="r" b="b"/>
              <a:pathLst>
                <a:path w="139" h="107">
                  <a:moveTo>
                    <a:pt x="69" y="0"/>
                  </a:moveTo>
                  <a:lnTo>
                    <a:pt x="55" y="0"/>
                  </a:lnTo>
                  <a:lnTo>
                    <a:pt x="42" y="1"/>
                  </a:lnTo>
                  <a:lnTo>
                    <a:pt x="31" y="2"/>
                  </a:lnTo>
                  <a:lnTo>
                    <a:pt x="20" y="4"/>
                  </a:lnTo>
                  <a:lnTo>
                    <a:pt x="12" y="6"/>
                  </a:lnTo>
                  <a:lnTo>
                    <a:pt x="5" y="8"/>
                  </a:lnTo>
                  <a:lnTo>
                    <a:pt x="1" y="10"/>
                  </a:lnTo>
                  <a:lnTo>
                    <a:pt x="0" y="13"/>
                  </a:lnTo>
                  <a:lnTo>
                    <a:pt x="0" y="94"/>
                  </a:lnTo>
                  <a:lnTo>
                    <a:pt x="1" y="97"/>
                  </a:lnTo>
                  <a:lnTo>
                    <a:pt x="5" y="99"/>
                  </a:lnTo>
                  <a:lnTo>
                    <a:pt x="12" y="101"/>
                  </a:lnTo>
                  <a:lnTo>
                    <a:pt x="20" y="103"/>
                  </a:lnTo>
                  <a:lnTo>
                    <a:pt x="31" y="105"/>
                  </a:lnTo>
                  <a:lnTo>
                    <a:pt x="42" y="106"/>
                  </a:lnTo>
                  <a:lnTo>
                    <a:pt x="55" y="107"/>
                  </a:lnTo>
                  <a:lnTo>
                    <a:pt x="69" y="107"/>
                  </a:lnTo>
                  <a:lnTo>
                    <a:pt x="83" y="107"/>
                  </a:lnTo>
                  <a:lnTo>
                    <a:pt x="96" y="106"/>
                  </a:lnTo>
                  <a:lnTo>
                    <a:pt x="108" y="105"/>
                  </a:lnTo>
                  <a:lnTo>
                    <a:pt x="119" y="103"/>
                  </a:lnTo>
                  <a:lnTo>
                    <a:pt x="127" y="101"/>
                  </a:lnTo>
                  <a:lnTo>
                    <a:pt x="134" y="99"/>
                  </a:lnTo>
                  <a:lnTo>
                    <a:pt x="138" y="97"/>
                  </a:lnTo>
                  <a:lnTo>
                    <a:pt x="139" y="94"/>
                  </a:lnTo>
                  <a:lnTo>
                    <a:pt x="139" y="13"/>
                  </a:lnTo>
                  <a:lnTo>
                    <a:pt x="138" y="10"/>
                  </a:lnTo>
                  <a:lnTo>
                    <a:pt x="134" y="8"/>
                  </a:lnTo>
                  <a:lnTo>
                    <a:pt x="127" y="6"/>
                  </a:lnTo>
                  <a:lnTo>
                    <a:pt x="119" y="4"/>
                  </a:lnTo>
                  <a:lnTo>
                    <a:pt x="108" y="2"/>
                  </a:lnTo>
                  <a:lnTo>
                    <a:pt x="96" y="1"/>
                  </a:lnTo>
                  <a:lnTo>
                    <a:pt x="83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7" name=""/>
            <p:cNvSpPr/>
            <p:nvPr/>
          </p:nvSpPr>
          <p:spPr>
            <a:xfrm>
              <a:off x="6719760" y="4535640"/>
              <a:ext cx="226800" cy="42480"/>
            </a:xfrm>
            <a:custGeom>
              <a:avLst/>
              <a:gdLst/>
              <a:ahLst/>
              <a:rect l="l" t="t" r="r" b="b"/>
              <a:pathLst>
                <a:path w="139" h="27">
                  <a:moveTo>
                    <a:pt x="0" y="13"/>
                  </a:moveTo>
                  <a:lnTo>
                    <a:pt x="1" y="16"/>
                  </a:lnTo>
                  <a:lnTo>
                    <a:pt x="5" y="19"/>
                  </a:lnTo>
                  <a:lnTo>
                    <a:pt x="12" y="21"/>
                  </a:lnTo>
                  <a:lnTo>
                    <a:pt x="20" y="23"/>
                  </a:lnTo>
                  <a:lnTo>
                    <a:pt x="31" y="25"/>
                  </a:lnTo>
                  <a:lnTo>
                    <a:pt x="42" y="26"/>
                  </a:lnTo>
                  <a:lnTo>
                    <a:pt x="55" y="27"/>
                  </a:lnTo>
                  <a:lnTo>
                    <a:pt x="69" y="27"/>
                  </a:lnTo>
                  <a:lnTo>
                    <a:pt x="83" y="27"/>
                  </a:lnTo>
                  <a:lnTo>
                    <a:pt x="96" y="26"/>
                  </a:lnTo>
                  <a:lnTo>
                    <a:pt x="108" y="25"/>
                  </a:lnTo>
                  <a:lnTo>
                    <a:pt x="119" y="23"/>
                  </a:lnTo>
                  <a:lnTo>
                    <a:pt x="127" y="21"/>
                  </a:lnTo>
                  <a:lnTo>
                    <a:pt x="134" y="19"/>
                  </a:lnTo>
                  <a:lnTo>
                    <a:pt x="138" y="16"/>
                  </a:lnTo>
                  <a:lnTo>
                    <a:pt x="139" y="13"/>
                  </a:lnTo>
                  <a:lnTo>
                    <a:pt x="138" y="10"/>
                  </a:lnTo>
                  <a:lnTo>
                    <a:pt x="134" y="8"/>
                  </a:lnTo>
                  <a:lnTo>
                    <a:pt x="127" y="6"/>
                  </a:lnTo>
                  <a:lnTo>
                    <a:pt x="119" y="4"/>
                  </a:lnTo>
                  <a:lnTo>
                    <a:pt x="108" y="2"/>
                  </a:lnTo>
                  <a:lnTo>
                    <a:pt x="96" y="1"/>
                  </a:lnTo>
                  <a:lnTo>
                    <a:pt x="83" y="0"/>
                  </a:lnTo>
                  <a:lnTo>
                    <a:pt x="69" y="0"/>
                  </a:lnTo>
                  <a:lnTo>
                    <a:pt x="55" y="0"/>
                  </a:lnTo>
                  <a:lnTo>
                    <a:pt x="42" y="1"/>
                  </a:lnTo>
                  <a:lnTo>
                    <a:pt x="31" y="2"/>
                  </a:lnTo>
                  <a:lnTo>
                    <a:pt x="20" y="4"/>
                  </a:lnTo>
                  <a:lnTo>
                    <a:pt x="12" y="6"/>
                  </a:lnTo>
                  <a:lnTo>
                    <a:pt x="5" y="8"/>
                  </a:lnTo>
                  <a:lnTo>
                    <a:pt x="1" y="1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8" name=""/>
            <p:cNvSpPr/>
            <p:nvPr/>
          </p:nvSpPr>
          <p:spPr>
            <a:xfrm>
              <a:off x="6719760" y="4535640"/>
              <a:ext cx="226800" cy="169560"/>
            </a:xfrm>
            <a:custGeom>
              <a:avLst/>
              <a:gdLst/>
              <a:ahLst/>
              <a:rect l="l" t="t" r="r" b="b"/>
              <a:pathLst>
                <a:path w="139" h="107">
                  <a:moveTo>
                    <a:pt x="69" y="0"/>
                  </a:moveTo>
                  <a:lnTo>
                    <a:pt x="55" y="0"/>
                  </a:lnTo>
                  <a:lnTo>
                    <a:pt x="42" y="1"/>
                  </a:lnTo>
                  <a:lnTo>
                    <a:pt x="31" y="2"/>
                  </a:lnTo>
                  <a:lnTo>
                    <a:pt x="20" y="4"/>
                  </a:lnTo>
                  <a:lnTo>
                    <a:pt x="12" y="6"/>
                  </a:lnTo>
                  <a:lnTo>
                    <a:pt x="5" y="8"/>
                  </a:lnTo>
                  <a:lnTo>
                    <a:pt x="1" y="10"/>
                  </a:lnTo>
                  <a:lnTo>
                    <a:pt x="0" y="13"/>
                  </a:lnTo>
                  <a:lnTo>
                    <a:pt x="0" y="94"/>
                  </a:lnTo>
                  <a:lnTo>
                    <a:pt x="1" y="97"/>
                  </a:lnTo>
                  <a:lnTo>
                    <a:pt x="5" y="99"/>
                  </a:lnTo>
                  <a:lnTo>
                    <a:pt x="12" y="101"/>
                  </a:lnTo>
                  <a:lnTo>
                    <a:pt x="20" y="103"/>
                  </a:lnTo>
                  <a:lnTo>
                    <a:pt x="31" y="105"/>
                  </a:lnTo>
                  <a:lnTo>
                    <a:pt x="42" y="106"/>
                  </a:lnTo>
                  <a:lnTo>
                    <a:pt x="55" y="107"/>
                  </a:lnTo>
                  <a:lnTo>
                    <a:pt x="69" y="107"/>
                  </a:lnTo>
                  <a:lnTo>
                    <a:pt x="83" y="107"/>
                  </a:lnTo>
                  <a:lnTo>
                    <a:pt x="96" y="106"/>
                  </a:lnTo>
                  <a:lnTo>
                    <a:pt x="108" y="105"/>
                  </a:lnTo>
                  <a:lnTo>
                    <a:pt x="119" y="103"/>
                  </a:lnTo>
                  <a:lnTo>
                    <a:pt x="127" y="101"/>
                  </a:lnTo>
                  <a:lnTo>
                    <a:pt x="134" y="99"/>
                  </a:lnTo>
                  <a:lnTo>
                    <a:pt x="138" y="97"/>
                  </a:lnTo>
                  <a:lnTo>
                    <a:pt x="139" y="94"/>
                  </a:lnTo>
                  <a:lnTo>
                    <a:pt x="139" y="13"/>
                  </a:lnTo>
                  <a:lnTo>
                    <a:pt x="138" y="10"/>
                  </a:lnTo>
                  <a:lnTo>
                    <a:pt x="134" y="8"/>
                  </a:lnTo>
                  <a:lnTo>
                    <a:pt x="127" y="6"/>
                  </a:lnTo>
                  <a:lnTo>
                    <a:pt x="119" y="4"/>
                  </a:lnTo>
                  <a:lnTo>
                    <a:pt x="108" y="2"/>
                  </a:lnTo>
                  <a:lnTo>
                    <a:pt x="96" y="1"/>
                  </a:lnTo>
                  <a:lnTo>
                    <a:pt x="83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9" name=""/>
            <p:cNvSpPr/>
            <p:nvPr/>
          </p:nvSpPr>
          <p:spPr>
            <a:xfrm>
              <a:off x="6719760" y="4555800"/>
              <a:ext cx="226800" cy="21960"/>
            </a:xfrm>
            <a:custGeom>
              <a:avLst/>
              <a:gdLst/>
              <a:ahLst/>
              <a:rect l="l" t="t" r="r" b="b"/>
              <a:pathLst>
                <a:path w="139" h="14">
                  <a:moveTo>
                    <a:pt x="0" y="0"/>
                  </a:moveTo>
                  <a:lnTo>
                    <a:pt x="1" y="3"/>
                  </a:lnTo>
                  <a:lnTo>
                    <a:pt x="5" y="6"/>
                  </a:lnTo>
                  <a:lnTo>
                    <a:pt x="12" y="8"/>
                  </a:lnTo>
                  <a:lnTo>
                    <a:pt x="20" y="10"/>
                  </a:lnTo>
                  <a:lnTo>
                    <a:pt x="31" y="12"/>
                  </a:lnTo>
                  <a:lnTo>
                    <a:pt x="42" y="13"/>
                  </a:lnTo>
                  <a:lnTo>
                    <a:pt x="55" y="14"/>
                  </a:lnTo>
                  <a:lnTo>
                    <a:pt x="69" y="14"/>
                  </a:lnTo>
                  <a:lnTo>
                    <a:pt x="83" y="14"/>
                  </a:lnTo>
                  <a:lnTo>
                    <a:pt x="96" y="13"/>
                  </a:lnTo>
                  <a:lnTo>
                    <a:pt x="108" y="12"/>
                  </a:lnTo>
                  <a:lnTo>
                    <a:pt x="119" y="10"/>
                  </a:lnTo>
                  <a:lnTo>
                    <a:pt x="127" y="8"/>
                  </a:lnTo>
                  <a:lnTo>
                    <a:pt x="134" y="6"/>
                  </a:lnTo>
                  <a:lnTo>
                    <a:pt x="138" y="3"/>
                  </a:lnTo>
                  <a:lnTo>
                    <a:pt x="139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40" name=""/>
          <p:cNvGrpSpPr/>
          <p:nvPr/>
        </p:nvGrpSpPr>
        <p:grpSpPr>
          <a:xfrm>
            <a:off x="6676920" y="4548240"/>
            <a:ext cx="204480" cy="209520"/>
            <a:chOff x="6676920" y="4548240"/>
            <a:chExt cx="204480" cy="209520"/>
          </a:xfrm>
        </p:grpSpPr>
        <p:sp>
          <p:nvSpPr>
            <p:cNvPr id="4941" name=""/>
            <p:cNvSpPr/>
            <p:nvPr/>
          </p:nvSpPr>
          <p:spPr>
            <a:xfrm>
              <a:off x="6676920" y="4548240"/>
              <a:ext cx="2044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2" name=""/>
            <p:cNvSpPr/>
            <p:nvPr/>
          </p:nvSpPr>
          <p:spPr>
            <a:xfrm>
              <a:off x="6676920" y="4548240"/>
              <a:ext cx="204480" cy="5220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3" name=""/>
            <p:cNvSpPr/>
            <p:nvPr/>
          </p:nvSpPr>
          <p:spPr>
            <a:xfrm>
              <a:off x="6676920" y="4548240"/>
              <a:ext cx="2044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4" name=""/>
            <p:cNvSpPr/>
            <p:nvPr/>
          </p:nvSpPr>
          <p:spPr>
            <a:xfrm>
              <a:off x="6676920" y="4573440"/>
              <a:ext cx="20448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45" name=""/>
          <p:cNvGrpSpPr/>
          <p:nvPr/>
        </p:nvGrpSpPr>
        <p:grpSpPr>
          <a:xfrm>
            <a:off x="6845400" y="4673520"/>
            <a:ext cx="276120" cy="200160"/>
            <a:chOff x="6845400" y="4673520"/>
            <a:chExt cx="276120" cy="200160"/>
          </a:xfrm>
        </p:grpSpPr>
        <p:sp>
          <p:nvSpPr>
            <p:cNvPr id="4946" name=""/>
            <p:cNvSpPr/>
            <p:nvPr/>
          </p:nvSpPr>
          <p:spPr>
            <a:xfrm>
              <a:off x="6845400" y="4673520"/>
              <a:ext cx="276120" cy="200160"/>
            </a:xfrm>
            <a:prstGeom prst="rect">
              <a:avLst/>
            </a:prstGeom>
            <a:solidFill>
              <a:srgbClr val="969696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7" name=""/>
            <p:cNvSpPr/>
            <p:nvPr/>
          </p:nvSpPr>
          <p:spPr>
            <a:xfrm>
              <a:off x="6867720" y="4684680"/>
              <a:ext cx="2167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Henry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48" name=""/>
          <p:cNvGrpSpPr/>
          <p:nvPr/>
        </p:nvGrpSpPr>
        <p:grpSpPr>
          <a:xfrm>
            <a:off x="7097760" y="4392720"/>
            <a:ext cx="204480" cy="209520"/>
            <a:chOff x="7097760" y="4392720"/>
            <a:chExt cx="204480" cy="209520"/>
          </a:xfrm>
        </p:grpSpPr>
        <p:sp>
          <p:nvSpPr>
            <p:cNvPr id="4949" name=""/>
            <p:cNvSpPr/>
            <p:nvPr/>
          </p:nvSpPr>
          <p:spPr>
            <a:xfrm>
              <a:off x="7097760" y="4392720"/>
              <a:ext cx="2044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0" name=""/>
            <p:cNvSpPr/>
            <p:nvPr/>
          </p:nvSpPr>
          <p:spPr>
            <a:xfrm>
              <a:off x="7097760" y="4392720"/>
              <a:ext cx="204480" cy="52200"/>
            </a:xfrm>
            <a:custGeom>
              <a:avLst/>
              <a:gdLst/>
              <a:ahLst/>
              <a:rect l="l" t="t" r="r" b="b"/>
              <a:pathLst>
                <a:path w="127" h="33">
                  <a:moveTo>
                    <a:pt x="0" y="16"/>
                  </a:moveTo>
                  <a:lnTo>
                    <a:pt x="1" y="20"/>
                  </a:lnTo>
                  <a:lnTo>
                    <a:pt x="5" y="23"/>
                  </a:lnTo>
                  <a:lnTo>
                    <a:pt x="11" y="26"/>
                  </a:lnTo>
                  <a:lnTo>
                    <a:pt x="18" y="28"/>
                  </a:lnTo>
                  <a:lnTo>
                    <a:pt x="28" y="30"/>
                  </a:lnTo>
                  <a:lnTo>
                    <a:pt x="38" y="32"/>
                  </a:lnTo>
                  <a:lnTo>
                    <a:pt x="50" y="33"/>
                  </a:lnTo>
                  <a:lnTo>
                    <a:pt x="63" y="33"/>
                  </a:lnTo>
                  <a:lnTo>
                    <a:pt x="76" y="33"/>
                  </a:lnTo>
                  <a:lnTo>
                    <a:pt x="88" y="32"/>
                  </a:lnTo>
                  <a:lnTo>
                    <a:pt x="99" y="30"/>
                  </a:lnTo>
                  <a:lnTo>
                    <a:pt x="109" y="28"/>
                  </a:lnTo>
                  <a:lnTo>
                    <a:pt x="116" y="26"/>
                  </a:lnTo>
                  <a:lnTo>
                    <a:pt x="122" y="23"/>
                  </a:lnTo>
                  <a:lnTo>
                    <a:pt x="126" y="20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1" name=""/>
            <p:cNvSpPr/>
            <p:nvPr/>
          </p:nvSpPr>
          <p:spPr>
            <a:xfrm>
              <a:off x="7097760" y="4392720"/>
              <a:ext cx="204480" cy="209520"/>
            </a:xfrm>
            <a:custGeom>
              <a:avLst/>
              <a:gdLst/>
              <a:ahLst/>
              <a:rect l="l" t="t" r="r" b="b"/>
              <a:pathLst>
                <a:path w="127" h="132">
                  <a:moveTo>
                    <a:pt x="63" y="0"/>
                  </a:moveTo>
                  <a:lnTo>
                    <a:pt x="50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18" y="5"/>
                  </a:lnTo>
                  <a:lnTo>
                    <a:pt x="11" y="7"/>
                  </a:lnTo>
                  <a:lnTo>
                    <a:pt x="5" y="10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115"/>
                  </a:lnTo>
                  <a:lnTo>
                    <a:pt x="1" y="119"/>
                  </a:lnTo>
                  <a:lnTo>
                    <a:pt x="5" y="122"/>
                  </a:lnTo>
                  <a:lnTo>
                    <a:pt x="11" y="125"/>
                  </a:lnTo>
                  <a:lnTo>
                    <a:pt x="18" y="127"/>
                  </a:lnTo>
                  <a:lnTo>
                    <a:pt x="28" y="129"/>
                  </a:lnTo>
                  <a:lnTo>
                    <a:pt x="38" y="131"/>
                  </a:lnTo>
                  <a:lnTo>
                    <a:pt x="50" y="132"/>
                  </a:lnTo>
                  <a:lnTo>
                    <a:pt x="63" y="132"/>
                  </a:lnTo>
                  <a:lnTo>
                    <a:pt x="76" y="132"/>
                  </a:lnTo>
                  <a:lnTo>
                    <a:pt x="88" y="131"/>
                  </a:lnTo>
                  <a:lnTo>
                    <a:pt x="99" y="129"/>
                  </a:lnTo>
                  <a:lnTo>
                    <a:pt x="109" y="127"/>
                  </a:lnTo>
                  <a:lnTo>
                    <a:pt x="116" y="125"/>
                  </a:lnTo>
                  <a:lnTo>
                    <a:pt x="122" y="122"/>
                  </a:lnTo>
                  <a:lnTo>
                    <a:pt x="126" y="119"/>
                  </a:lnTo>
                  <a:lnTo>
                    <a:pt x="127" y="115"/>
                  </a:lnTo>
                  <a:lnTo>
                    <a:pt x="127" y="16"/>
                  </a:lnTo>
                  <a:lnTo>
                    <a:pt x="126" y="13"/>
                  </a:lnTo>
                  <a:lnTo>
                    <a:pt x="122" y="10"/>
                  </a:lnTo>
                  <a:lnTo>
                    <a:pt x="116" y="7"/>
                  </a:lnTo>
                  <a:lnTo>
                    <a:pt x="109" y="5"/>
                  </a:lnTo>
                  <a:lnTo>
                    <a:pt x="99" y="3"/>
                  </a:lnTo>
                  <a:lnTo>
                    <a:pt x="88" y="1"/>
                  </a:lnTo>
                  <a:lnTo>
                    <a:pt x="76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2" name=""/>
            <p:cNvSpPr/>
            <p:nvPr/>
          </p:nvSpPr>
          <p:spPr>
            <a:xfrm>
              <a:off x="7097760" y="4417920"/>
              <a:ext cx="204480" cy="27000"/>
            </a:xfrm>
            <a:custGeom>
              <a:avLst/>
              <a:gdLst/>
              <a:ahLst/>
              <a:rect l="l" t="t" r="r" b="b"/>
              <a:pathLst>
                <a:path w="127" h="17">
                  <a:moveTo>
                    <a:pt x="0" y="0"/>
                  </a:moveTo>
                  <a:lnTo>
                    <a:pt x="1" y="4"/>
                  </a:lnTo>
                  <a:lnTo>
                    <a:pt x="5" y="7"/>
                  </a:lnTo>
                  <a:lnTo>
                    <a:pt x="11" y="10"/>
                  </a:lnTo>
                  <a:lnTo>
                    <a:pt x="18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50" y="17"/>
                  </a:lnTo>
                  <a:lnTo>
                    <a:pt x="63" y="17"/>
                  </a:lnTo>
                  <a:lnTo>
                    <a:pt x="76" y="17"/>
                  </a:lnTo>
                  <a:lnTo>
                    <a:pt x="88" y="16"/>
                  </a:lnTo>
                  <a:lnTo>
                    <a:pt x="99" y="14"/>
                  </a:lnTo>
                  <a:lnTo>
                    <a:pt x="109" y="12"/>
                  </a:lnTo>
                  <a:lnTo>
                    <a:pt x="116" y="10"/>
                  </a:lnTo>
                  <a:lnTo>
                    <a:pt x="122" y="7"/>
                  </a:lnTo>
                  <a:lnTo>
                    <a:pt x="126" y="4"/>
                  </a:lnTo>
                  <a:lnTo>
                    <a:pt x="1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5787871-235E-4D4D-8DF4-520749EC0966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3" name=""/>
          <p:cNvSpPr/>
          <p:nvPr/>
        </p:nvSpPr>
        <p:spPr>
          <a:xfrm>
            <a:off x="2038320" y="2378160"/>
            <a:ext cx="3606840" cy="5331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4" name="PlaceHolder 1"/>
          <p:cNvSpPr>
            <a:spLocks noGrp="1"/>
          </p:cNvSpPr>
          <p:nvPr>
            <p:ph/>
          </p:nvPr>
        </p:nvSpPr>
        <p:spPr>
          <a:xfrm>
            <a:off x="1996920" y="1650600"/>
            <a:ext cx="7010640" cy="429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500"/>
              </a:spcBef>
              <a:spcAft>
                <a:spcPts val="18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Leading Market Position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1500"/>
              </a:spcBef>
              <a:spcAft>
                <a:spcPts val="18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Energy Network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1500"/>
              </a:spcBef>
              <a:spcAft>
                <a:spcPts val="18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Conclusion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55" name="PlaceHolder 2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North America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956" name=""/>
          <p:cNvSpPr/>
          <p:nvPr/>
        </p:nvSpPr>
        <p:spPr>
          <a:xfrm>
            <a:off x="1806480" y="178740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7" name=""/>
          <p:cNvSpPr/>
          <p:nvPr/>
        </p:nvSpPr>
        <p:spPr>
          <a:xfrm>
            <a:off x="1792440" y="257004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8" name=""/>
          <p:cNvSpPr/>
          <p:nvPr/>
        </p:nvSpPr>
        <p:spPr>
          <a:xfrm>
            <a:off x="1806480" y="333072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E863076-1C84-4665-990B-28CF04506B17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9" name=""/>
          <p:cNvSpPr/>
          <p:nvPr/>
        </p:nvSpPr>
        <p:spPr>
          <a:xfrm flipH="1">
            <a:off x="1879560" y="13716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0" name=""/>
          <p:cNvSpPr/>
          <p:nvPr/>
        </p:nvSpPr>
        <p:spPr>
          <a:xfrm flipH="1">
            <a:off x="1887480" y="13716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1" name=""/>
          <p:cNvSpPr/>
          <p:nvPr/>
        </p:nvSpPr>
        <p:spPr>
          <a:xfrm flipH="1">
            <a:off x="6474960" y="4038480"/>
            <a:ext cx="1957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2" name=""/>
          <p:cNvSpPr/>
          <p:nvPr/>
        </p:nvSpPr>
        <p:spPr>
          <a:xfrm flipH="1">
            <a:off x="1901880" y="4305240"/>
            <a:ext cx="1928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3" name=""/>
          <p:cNvSpPr/>
          <p:nvPr/>
        </p:nvSpPr>
        <p:spPr>
          <a:xfrm>
            <a:off x="6464160" y="43020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4" name=""/>
          <p:cNvSpPr/>
          <p:nvPr/>
        </p:nvSpPr>
        <p:spPr>
          <a:xfrm flipH="1">
            <a:off x="6478560" y="1371600"/>
            <a:ext cx="1967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5" name=""/>
          <p:cNvSpPr/>
          <p:nvPr/>
        </p:nvSpPr>
        <p:spPr>
          <a:xfrm flipH="1">
            <a:off x="6477120" y="3060720"/>
            <a:ext cx="1938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6" name=""/>
          <p:cNvSpPr/>
          <p:nvPr/>
        </p:nvSpPr>
        <p:spPr>
          <a:xfrm flipH="1">
            <a:off x="6432480" y="2921040"/>
            <a:ext cx="1928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7" name=""/>
          <p:cNvSpPr/>
          <p:nvPr/>
        </p:nvSpPr>
        <p:spPr>
          <a:xfrm flipH="1">
            <a:off x="6474960" y="2711520"/>
            <a:ext cx="1957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8" name=""/>
          <p:cNvSpPr/>
          <p:nvPr/>
        </p:nvSpPr>
        <p:spPr>
          <a:xfrm>
            <a:off x="1739880" y="4051440"/>
            <a:ext cx="21337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Products &amp;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9" name=""/>
          <p:cNvSpPr/>
          <p:nvPr/>
        </p:nvSpPr>
        <p:spPr>
          <a:xfrm>
            <a:off x="1803240" y="4394160"/>
            <a:ext cx="19814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0" name=""/>
          <p:cNvSpPr/>
          <p:nvPr/>
        </p:nvSpPr>
        <p:spPr>
          <a:xfrm flipH="1">
            <a:off x="1449000" y="4433760"/>
            <a:ext cx="2343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1" name=""/>
          <p:cNvSpPr/>
          <p:nvPr/>
        </p:nvSpPr>
        <p:spPr>
          <a:xfrm flipH="1">
            <a:off x="1792440" y="4038480"/>
            <a:ext cx="20001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2" name=""/>
          <p:cNvSpPr/>
          <p:nvPr/>
        </p:nvSpPr>
        <p:spPr>
          <a:xfrm>
            <a:off x="2685960" y="379404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3" name=""/>
          <p:cNvSpPr/>
          <p:nvPr/>
        </p:nvSpPr>
        <p:spPr>
          <a:xfrm>
            <a:off x="1739880" y="2705040"/>
            <a:ext cx="21337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Products &amp;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4" name=""/>
          <p:cNvSpPr/>
          <p:nvPr/>
        </p:nvSpPr>
        <p:spPr>
          <a:xfrm>
            <a:off x="1803240" y="3024360"/>
            <a:ext cx="19814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5" name=""/>
          <p:cNvSpPr/>
          <p:nvPr/>
        </p:nvSpPr>
        <p:spPr>
          <a:xfrm flipH="1">
            <a:off x="1854360" y="3059280"/>
            <a:ext cx="1947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6" name=""/>
          <p:cNvSpPr/>
          <p:nvPr/>
        </p:nvSpPr>
        <p:spPr>
          <a:xfrm flipH="1">
            <a:off x="1887480" y="292104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7" name=""/>
          <p:cNvSpPr/>
          <p:nvPr/>
        </p:nvSpPr>
        <p:spPr>
          <a:xfrm flipH="1">
            <a:off x="1887480" y="271764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8" name=""/>
          <p:cNvSpPr/>
          <p:nvPr/>
        </p:nvSpPr>
        <p:spPr>
          <a:xfrm>
            <a:off x="2698560" y="24382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9" name=""/>
          <p:cNvSpPr/>
          <p:nvPr/>
        </p:nvSpPr>
        <p:spPr>
          <a:xfrm>
            <a:off x="1682640" y="4968720"/>
            <a:ext cx="7129440" cy="9241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347760">
              <a:lnSpc>
                <a:spcPct val="105000"/>
              </a:lnSpc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Rapid Capture of Real Time Market and Grid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7760">
              <a:lnSpc>
                <a:spcPct val="105000"/>
              </a:lnSpc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Quickly Disseminated and Acted Upon By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0" name=""/>
          <p:cNvSpPr/>
          <p:nvPr/>
        </p:nvSpPr>
        <p:spPr>
          <a:xfrm>
            <a:off x="4429080" y="4048200"/>
            <a:ext cx="1532160" cy="104616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1" name=""/>
          <p:cNvSpPr/>
          <p:nvPr/>
        </p:nvSpPr>
        <p:spPr>
          <a:xfrm>
            <a:off x="1730520" y="1390680"/>
            <a:ext cx="2133360" cy="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Products &amp;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2" name="PlaceHolder 1"/>
          <p:cNvSpPr>
            <a:spLocks noGrp="1"/>
          </p:cNvSpPr>
          <p:nvPr>
            <p:ph type="title"/>
          </p:nvPr>
        </p:nvSpPr>
        <p:spPr>
          <a:xfrm>
            <a:off x="-360" y="118800"/>
            <a:ext cx="10287000" cy="61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North America’s</a:t>
            </a:r>
            <a:br>
              <a:rPr sz="24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Energy Network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983" name=""/>
          <p:cNvSpPr/>
          <p:nvPr/>
        </p:nvSpPr>
        <p:spPr>
          <a:xfrm>
            <a:off x="569880" y="882720"/>
            <a:ext cx="1233360" cy="10969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4" name=""/>
          <p:cNvSpPr/>
          <p:nvPr/>
        </p:nvSpPr>
        <p:spPr>
          <a:xfrm>
            <a:off x="6400800" y="1346040"/>
            <a:ext cx="21337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Products &amp;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5" name=""/>
          <p:cNvSpPr/>
          <p:nvPr/>
        </p:nvSpPr>
        <p:spPr>
          <a:xfrm>
            <a:off x="6400800" y="2705040"/>
            <a:ext cx="21337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Products &amp;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6" name=""/>
          <p:cNvSpPr/>
          <p:nvPr/>
        </p:nvSpPr>
        <p:spPr>
          <a:xfrm>
            <a:off x="6381720" y="4048200"/>
            <a:ext cx="21337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Products &amp;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7" name=""/>
          <p:cNvSpPr/>
          <p:nvPr/>
        </p:nvSpPr>
        <p:spPr>
          <a:xfrm>
            <a:off x="1816200" y="1674720"/>
            <a:ext cx="1981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8" name=""/>
          <p:cNvSpPr/>
          <p:nvPr/>
        </p:nvSpPr>
        <p:spPr>
          <a:xfrm flipH="1">
            <a:off x="1906560" y="1574640"/>
            <a:ext cx="1954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9" name=""/>
          <p:cNvSpPr/>
          <p:nvPr/>
        </p:nvSpPr>
        <p:spPr>
          <a:xfrm flipH="1">
            <a:off x="1774440" y="1711440"/>
            <a:ext cx="2009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0" name=""/>
          <p:cNvSpPr/>
          <p:nvPr/>
        </p:nvSpPr>
        <p:spPr>
          <a:xfrm>
            <a:off x="6451560" y="4394160"/>
            <a:ext cx="1981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1" name=""/>
          <p:cNvSpPr/>
          <p:nvPr/>
        </p:nvSpPr>
        <p:spPr>
          <a:xfrm>
            <a:off x="6464160" y="3029040"/>
            <a:ext cx="19814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2" name=""/>
          <p:cNvSpPr/>
          <p:nvPr/>
        </p:nvSpPr>
        <p:spPr>
          <a:xfrm>
            <a:off x="6464160" y="1676520"/>
            <a:ext cx="19814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3" name=""/>
          <p:cNvSpPr/>
          <p:nvPr/>
        </p:nvSpPr>
        <p:spPr>
          <a:xfrm>
            <a:off x="6477120" y="1717560"/>
            <a:ext cx="2028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4" name=""/>
          <p:cNvSpPr/>
          <p:nvPr/>
        </p:nvSpPr>
        <p:spPr>
          <a:xfrm>
            <a:off x="6464160" y="1568520"/>
            <a:ext cx="1881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5" name=""/>
          <p:cNvSpPr/>
          <p:nvPr/>
        </p:nvSpPr>
        <p:spPr>
          <a:xfrm>
            <a:off x="6464160" y="4427640"/>
            <a:ext cx="20145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6" name=""/>
          <p:cNvSpPr/>
          <p:nvPr/>
        </p:nvSpPr>
        <p:spPr>
          <a:xfrm>
            <a:off x="158760" y="3665520"/>
            <a:ext cx="1752480" cy="109692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Producers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7" name=""/>
          <p:cNvSpPr/>
          <p:nvPr/>
        </p:nvSpPr>
        <p:spPr>
          <a:xfrm>
            <a:off x="157320" y="2324160"/>
            <a:ext cx="1752480" cy="109692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Financial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8" name=""/>
          <p:cNvSpPr/>
          <p:nvPr/>
        </p:nvSpPr>
        <p:spPr>
          <a:xfrm>
            <a:off x="165240" y="952560"/>
            <a:ext cx="1752480" cy="109692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Industrials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9" name=""/>
          <p:cNvSpPr/>
          <p:nvPr/>
        </p:nvSpPr>
        <p:spPr>
          <a:xfrm>
            <a:off x="8358120" y="3665520"/>
            <a:ext cx="1752840" cy="109692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Utilities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0" name=""/>
          <p:cNvSpPr/>
          <p:nvPr/>
        </p:nvSpPr>
        <p:spPr>
          <a:xfrm>
            <a:off x="8356680" y="2324160"/>
            <a:ext cx="1752480" cy="109692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1" name=""/>
          <p:cNvSpPr/>
          <p:nvPr/>
        </p:nvSpPr>
        <p:spPr>
          <a:xfrm>
            <a:off x="8334360" y="952560"/>
            <a:ext cx="1752480" cy="109692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 Plants /IPPS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2" name=""/>
          <p:cNvSpPr/>
          <p:nvPr/>
        </p:nvSpPr>
        <p:spPr>
          <a:xfrm>
            <a:off x="3800520" y="1244520"/>
            <a:ext cx="2666880" cy="3367080"/>
          </a:xfrm>
          <a:prstGeom prst="rect">
            <a:avLst/>
          </a:prstGeom>
          <a:solidFill>
            <a:srgbClr val="0091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206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People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206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Technology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206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Contractual Assets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206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Owned Assets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3" name=""/>
          <p:cNvSpPr/>
          <p:nvPr/>
        </p:nvSpPr>
        <p:spPr>
          <a:xfrm>
            <a:off x="2019240" y="6005520"/>
            <a:ext cx="6210360" cy="6112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Clear Information and Liquidity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4" name=""/>
          <p:cNvSpPr/>
          <p:nvPr/>
        </p:nvSpPr>
        <p:spPr>
          <a:xfrm>
            <a:off x="2690640" y="1111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5" name=""/>
          <p:cNvSpPr/>
          <p:nvPr/>
        </p:nvSpPr>
        <p:spPr>
          <a:xfrm>
            <a:off x="7342200" y="24256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6" name=""/>
          <p:cNvSpPr/>
          <p:nvPr/>
        </p:nvSpPr>
        <p:spPr>
          <a:xfrm>
            <a:off x="7342200" y="111744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7" name=""/>
          <p:cNvSpPr/>
          <p:nvPr/>
        </p:nvSpPr>
        <p:spPr>
          <a:xfrm>
            <a:off x="7342200" y="111744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8" name=""/>
          <p:cNvSpPr/>
          <p:nvPr/>
        </p:nvSpPr>
        <p:spPr>
          <a:xfrm>
            <a:off x="7342200" y="37846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9" name=""/>
          <p:cNvSpPr/>
          <p:nvPr/>
        </p:nvSpPr>
        <p:spPr>
          <a:xfrm>
            <a:off x="1943280" y="5181480"/>
            <a:ext cx="110880" cy="111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0" name=""/>
          <p:cNvSpPr/>
          <p:nvPr/>
        </p:nvSpPr>
        <p:spPr>
          <a:xfrm>
            <a:off x="1943280" y="5554800"/>
            <a:ext cx="110880" cy="110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680" bIns="31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1D5B307-267E-4E53-984B-2AE5F3D6F16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1" name="PlaceHolder 1"/>
          <p:cNvSpPr>
            <a:spLocks noGrp="1"/>
          </p:cNvSpPr>
          <p:nvPr>
            <p:ph/>
          </p:nvPr>
        </p:nvSpPr>
        <p:spPr>
          <a:xfrm>
            <a:off x="343080" y="2346120"/>
            <a:ext cx="2357280" cy="326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Greater Flexibility and Speed to Market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More Effective Risk Management in Volatile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Price Advantages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Superior Market Knowledge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2" name="PlaceHolder 2"/>
          <p:cNvSpPr>
            <a:spLocks noGrp="1"/>
          </p:cNvSpPr>
          <p:nvPr>
            <p:ph/>
          </p:nvPr>
        </p:nvSpPr>
        <p:spPr>
          <a:xfrm>
            <a:off x="7916400" y="2317680"/>
            <a:ext cx="2220840" cy="8683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 anchorCtr="1">
            <a:normAutofit/>
          </a:bodyPr>
          <a:p>
            <a:pPr marL="1440" indent="0" algn="ctr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Premium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Structured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Products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3" name=""/>
          <p:cNvSpPr/>
          <p:nvPr/>
        </p:nvSpPr>
        <p:spPr>
          <a:xfrm>
            <a:off x="574560" y="6165720"/>
            <a:ext cx="9117000" cy="451080"/>
          </a:xfrm>
          <a:prstGeom prst="rect">
            <a:avLst/>
          </a:prstGeom>
          <a:solidFill>
            <a:srgbClr val="ffe80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Generating Consistent Earnings Growth Regardless of Market Conditions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4" name=""/>
          <p:cNvSpPr/>
          <p:nvPr/>
        </p:nvSpPr>
        <p:spPr>
          <a:xfrm>
            <a:off x="216000" y="2419200"/>
            <a:ext cx="14580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5" name=""/>
          <p:cNvSpPr/>
          <p:nvPr/>
        </p:nvSpPr>
        <p:spPr>
          <a:xfrm>
            <a:off x="216000" y="3432240"/>
            <a:ext cx="14580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6" name=""/>
          <p:cNvSpPr/>
          <p:nvPr/>
        </p:nvSpPr>
        <p:spPr>
          <a:xfrm>
            <a:off x="216000" y="4452840"/>
            <a:ext cx="14580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7" name=""/>
          <p:cNvSpPr/>
          <p:nvPr/>
        </p:nvSpPr>
        <p:spPr>
          <a:xfrm>
            <a:off x="216000" y="4971960"/>
            <a:ext cx="14580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8" name=""/>
          <p:cNvSpPr/>
          <p:nvPr/>
        </p:nvSpPr>
        <p:spPr>
          <a:xfrm>
            <a:off x="182520" y="988920"/>
            <a:ext cx="2286000" cy="860400"/>
          </a:xfrm>
          <a:prstGeom prst="rect">
            <a:avLst/>
          </a:prstGeom>
          <a:solidFill>
            <a:srgbClr val="0091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Network Competitive Advantages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9" name=""/>
          <p:cNvSpPr/>
          <p:nvPr/>
        </p:nvSpPr>
        <p:spPr>
          <a:xfrm>
            <a:off x="7913520" y="982800"/>
            <a:ext cx="2221200" cy="868320"/>
          </a:xfrm>
          <a:prstGeom prst="rect">
            <a:avLst/>
          </a:prstGeom>
          <a:solidFill>
            <a:srgbClr val="0091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0" name=""/>
          <p:cNvSpPr/>
          <p:nvPr/>
        </p:nvSpPr>
        <p:spPr>
          <a:xfrm>
            <a:off x="1765440" y="0"/>
            <a:ext cx="6824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North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Value Formula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1" name=""/>
          <p:cNvSpPr/>
          <p:nvPr/>
        </p:nvSpPr>
        <p:spPr>
          <a:xfrm>
            <a:off x="2762280" y="987480"/>
            <a:ext cx="2286000" cy="847800"/>
          </a:xfrm>
          <a:prstGeom prst="rect">
            <a:avLst/>
          </a:prstGeom>
          <a:solidFill>
            <a:srgbClr val="0091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Core 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22" name=""/>
          <p:cNvGrpSpPr/>
          <p:nvPr/>
        </p:nvGrpSpPr>
        <p:grpSpPr>
          <a:xfrm>
            <a:off x="2779560" y="1879560"/>
            <a:ext cx="2225520" cy="4076640"/>
            <a:chOff x="2779560" y="1879560"/>
            <a:chExt cx="2225520" cy="4076640"/>
          </a:xfrm>
        </p:grpSpPr>
        <p:sp>
          <p:nvSpPr>
            <p:cNvPr id="5023" name=""/>
            <p:cNvSpPr/>
            <p:nvPr/>
          </p:nvSpPr>
          <p:spPr>
            <a:xfrm>
              <a:off x="3017520" y="1968480"/>
              <a:ext cx="168768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Physical Commodity</a:t>
              </a:r>
              <a:br>
                <a:rPr sz="1600"/>
              </a:b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Products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4" name=""/>
            <p:cNvSpPr/>
            <p:nvPr/>
          </p:nvSpPr>
          <p:spPr>
            <a:xfrm>
              <a:off x="2779560" y="1879560"/>
              <a:ext cx="2225520" cy="1015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5" name=""/>
            <p:cNvSpPr/>
            <p:nvPr/>
          </p:nvSpPr>
          <p:spPr>
            <a:xfrm>
              <a:off x="3117600" y="3124080"/>
              <a:ext cx="150660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Financial Risk</a:t>
              </a:r>
              <a:br>
                <a:rPr sz="1600"/>
              </a:b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Management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6" name=""/>
            <p:cNvSpPr/>
            <p:nvPr/>
          </p:nvSpPr>
          <p:spPr>
            <a:xfrm>
              <a:off x="2779560" y="2895480"/>
              <a:ext cx="2225520" cy="101628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7" name=""/>
            <p:cNvSpPr/>
            <p:nvPr/>
          </p:nvSpPr>
          <p:spPr>
            <a:xfrm>
              <a:off x="2882520" y="3987720"/>
              <a:ext cx="196056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Capital Structuring and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Services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8" name=""/>
            <p:cNvSpPr/>
            <p:nvPr/>
          </p:nvSpPr>
          <p:spPr>
            <a:xfrm>
              <a:off x="2779560" y="3911760"/>
              <a:ext cx="2225520" cy="1015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9" name=""/>
            <p:cNvSpPr/>
            <p:nvPr/>
          </p:nvSpPr>
          <p:spPr>
            <a:xfrm>
              <a:off x="2779560" y="4940280"/>
              <a:ext cx="2225520" cy="1015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0" name=""/>
            <p:cNvSpPr/>
            <p:nvPr/>
          </p:nvSpPr>
          <p:spPr>
            <a:xfrm>
              <a:off x="2946240" y="4991040"/>
              <a:ext cx="188892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Asset Development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And Operation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031" name=""/>
          <p:cNvSpPr/>
          <p:nvPr/>
        </p:nvSpPr>
        <p:spPr>
          <a:xfrm>
            <a:off x="2427120" y="1068480"/>
            <a:ext cx="4032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2" name=""/>
          <p:cNvSpPr/>
          <p:nvPr/>
        </p:nvSpPr>
        <p:spPr>
          <a:xfrm>
            <a:off x="7576920" y="1068480"/>
            <a:ext cx="4032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=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3" name=""/>
          <p:cNvSpPr/>
          <p:nvPr/>
        </p:nvSpPr>
        <p:spPr>
          <a:xfrm>
            <a:off x="7912080" y="3484440"/>
            <a:ext cx="2220840" cy="8683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marL="144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Regional and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Cross-Commodity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Arbitrage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4" name=""/>
          <p:cNvSpPr/>
          <p:nvPr/>
        </p:nvSpPr>
        <p:spPr>
          <a:xfrm>
            <a:off x="7912080" y="4654440"/>
            <a:ext cx="2222640" cy="8683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marL="144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Liquidity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Provision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5" name=""/>
          <p:cNvSpPr/>
          <p:nvPr/>
        </p:nvSpPr>
        <p:spPr>
          <a:xfrm>
            <a:off x="4992480" y="1068480"/>
            <a:ext cx="4032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6" name=""/>
          <p:cNvSpPr/>
          <p:nvPr/>
        </p:nvSpPr>
        <p:spPr>
          <a:xfrm>
            <a:off x="5334120" y="987480"/>
            <a:ext cx="2286000" cy="847800"/>
          </a:xfrm>
          <a:prstGeom prst="rect">
            <a:avLst/>
          </a:prstGeom>
          <a:solidFill>
            <a:srgbClr val="0091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Culture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7" name=""/>
          <p:cNvSpPr/>
          <p:nvPr/>
        </p:nvSpPr>
        <p:spPr>
          <a:xfrm>
            <a:off x="5537160" y="2333520"/>
            <a:ext cx="2357640" cy="326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Innovative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Best and the Brightest Employees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Entrepreneurial Environment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8" name=""/>
          <p:cNvSpPr/>
          <p:nvPr/>
        </p:nvSpPr>
        <p:spPr>
          <a:xfrm>
            <a:off x="5391000" y="2432160"/>
            <a:ext cx="146160" cy="145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9" name=""/>
          <p:cNvSpPr/>
          <p:nvPr/>
        </p:nvSpPr>
        <p:spPr>
          <a:xfrm>
            <a:off x="5391000" y="2948040"/>
            <a:ext cx="14616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0" name=""/>
          <p:cNvSpPr/>
          <p:nvPr/>
        </p:nvSpPr>
        <p:spPr>
          <a:xfrm>
            <a:off x="5391000" y="3927600"/>
            <a:ext cx="146160" cy="145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1" name=""/>
          <p:cNvSpPr/>
          <p:nvPr/>
        </p:nvSpPr>
        <p:spPr>
          <a:xfrm>
            <a:off x="2616120" y="1828800"/>
            <a:ext cx="0" cy="412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2" name=""/>
          <p:cNvSpPr/>
          <p:nvPr/>
        </p:nvSpPr>
        <p:spPr>
          <a:xfrm>
            <a:off x="5176800" y="1828800"/>
            <a:ext cx="0" cy="412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3" name=""/>
          <p:cNvSpPr/>
          <p:nvPr/>
        </p:nvSpPr>
        <p:spPr>
          <a:xfrm>
            <a:off x="7764480" y="1828800"/>
            <a:ext cx="0" cy="412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8D729D-9505-4355-8710-17E3763500D5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4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Tuning the Network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045" name="PlaceHolder 2"/>
          <p:cNvSpPr>
            <a:spLocks noGrp="1"/>
          </p:cNvSpPr>
          <p:nvPr>
            <p:ph/>
          </p:nvPr>
        </p:nvSpPr>
        <p:spPr>
          <a:xfrm>
            <a:off x="1871280" y="2491920"/>
            <a:ext cx="7162920" cy="309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Network Approach is Flexible and Less Capital Intensive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Increased Liquidity Diminishes Need for Certain  Assets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 Market Participants Value Assets Differently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Actions Result in Equal Earnings Power with Less Invested Capital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46" name=""/>
          <p:cNvSpPr/>
          <p:nvPr/>
        </p:nvSpPr>
        <p:spPr>
          <a:xfrm>
            <a:off x="1854360" y="5845680"/>
            <a:ext cx="6654600" cy="7038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Can Uniquely Replicate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Assets Through Contracts and Market-Making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7" name=""/>
          <p:cNvSpPr/>
          <p:nvPr/>
        </p:nvSpPr>
        <p:spPr>
          <a:xfrm>
            <a:off x="1752480" y="2616120"/>
            <a:ext cx="13680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8" name=""/>
          <p:cNvSpPr/>
          <p:nvPr/>
        </p:nvSpPr>
        <p:spPr>
          <a:xfrm>
            <a:off x="1752480" y="3390840"/>
            <a:ext cx="13680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9" name=""/>
          <p:cNvSpPr/>
          <p:nvPr/>
        </p:nvSpPr>
        <p:spPr>
          <a:xfrm>
            <a:off x="1752480" y="4613400"/>
            <a:ext cx="13680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0" name=""/>
          <p:cNvSpPr/>
          <p:nvPr/>
        </p:nvSpPr>
        <p:spPr>
          <a:xfrm>
            <a:off x="1752480" y="4140360"/>
            <a:ext cx="13680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1" name=""/>
          <p:cNvSpPr/>
          <p:nvPr/>
        </p:nvSpPr>
        <p:spPr>
          <a:xfrm>
            <a:off x="2790720" y="1010520"/>
            <a:ext cx="4724640" cy="13010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Aft>
                <a:spcPts val="624"/>
              </a:spcAft>
              <a:tabLst>
                <a:tab algn="l" pos="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Contracted Sales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 Peakers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      900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 Peakers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    1,600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Houston Pipe Line (Intrastate)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9D6495D-F582-4C20-B3EB-27B7C4D61E5A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2" name=""/>
          <p:cNvSpPr/>
          <p:nvPr/>
        </p:nvSpPr>
        <p:spPr>
          <a:xfrm>
            <a:off x="5170320" y="1027080"/>
            <a:ext cx="2697480" cy="2263680"/>
          </a:xfrm>
          <a:custGeom>
            <a:avLst/>
            <a:gdLst/>
            <a:ahLst/>
            <a:rect l="l" t="t" r="r" b="b"/>
            <a:pathLst>
              <a:path w="1898" h="1501">
                <a:moveTo>
                  <a:pt x="41" y="123"/>
                </a:moveTo>
                <a:lnTo>
                  <a:pt x="0" y="546"/>
                </a:lnTo>
                <a:lnTo>
                  <a:pt x="30" y="543"/>
                </a:lnTo>
                <a:lnTo>
                  <a:pt x="30" y="567"/>
                </a:lnTo>
                <a:lnTo>
                  <a:pt x="38" y="576"/>
                </a:lnTo>
                <a:lnTo>
                  <a:pt x="32" y="609"/>
                </a:lnTo>
                <a:lnTo>
                  <a:pt x="46" y="620"/>
                </a:lnTo>
                <a:lnTo>
                  <a:pt x="51" y="650"/>
                </a:lnTo>
                <a:lnTo>
                  <a:pt x="102" y="659"/>
                </a:lnTo>
                <a:lnTo>
                  <a:pt x="119" y="683"/>
                </a:lnTo>
                <a:lnTo>
                  <a:pt x="137" y="676"/>
                </a:lnTo>
                <a:lnTo>
                  <a:pt x="151" y="650"/>
                </a:lnTo>
                <a:lnTo>
                  <a:pt x="223" y="659"/>
                </a:lnTo>
                <a:lnTo>
                  <a:pt x="223" y="691"/>
                </a:lnTo>
                <a:lnTo>
                  <a:pt x="240" y="694"/>
                </a:lnTo>
                <a:lnTo>
                  <a:pt x="242" y="683"/>
                </a:lnTo>
                <a:lnTo>
                  <a:pt x="267" y="683"/>
                </a:lnTo>
                <a:lnTo>
                  <a:pt x="296" y="724"/>
                </a:lnTo>
                <a:lnTo>
                  <a:pt x="333" y="724"/>
                </a:lnTo>
                <a:lnTo>
                  <a:pt x="367" y="724"/>
                </a:lnTo>
                <a:lnTo>
                  <a:pt x="358" y="697"/>
                </a:lnTo>
                <a:lnTo>
                  <a:pt x="379" y="686"/>
                </a:lnTo>
                <a:lnTo>
                  <a:pt x="395" y="703"/>
                </a:lnTo>
                <a:lnTo>
                  <a:pt x="433" y="703"/>
                </a:lnTo>
                <a:lnTo>
                  <a:pt x="479" y="724"/>
                </a:lnTo>
                <a:lnTo>
                  <a:pt x="530" y="686"/>
                </a:lnTo>
                <a:lnTo>
                  <a:pt x="520" y="650"/>
                </a:lnTo>
                <a:lnTo>
                  <a:pt x="563" y="647"/>
                </a:lnTo>
                <a:lnTo>
                  <a:pt x="563" y="617"/>
                </a:lnTo>
                <a:lnTo>
                  <a:pt x="570" y="612"/>
                </a:lnTo>
                <a:lnTo>
                  <a:pt x="598" y="623"/>
                </a:lnTo>
                <a:lnTo>
                  <a:pt x="600" y="609"/>
                </a:lnTo>
                <a:lnTo>
                  <a:pt x="589" y="573"/>
                </a:lnTo>
                <a:lnTo>
                  <a:pt x="603" y="573"/>
                </a:lnTo>
                <a:lnTo>
                  <a:pt x="625" y="585"/>
                </a:lnTo>
                <a:lnTo>
                  <a:pt x="670" y="593"/>
                </a:lnTo>
                <a:lnTo>
                  <a:pt x="694" y="585"/>
                </a:lnTo>
                <a:lnTo>
                  <a:pt x="708" y="576"/>
                </a:lnTo>
                <a:lnTo>
                  <a:pt x="764" y="591"/>
                </a:lnTo>
                <a:lnTo>
                  <a:pt x="773" y="632"/>
                </a:lnTo>
                <a:lnTo>
                  <a:pt x="794" y="662"/>
                </a:lnTo>
                <a:lnTo>
                  <a:pt x="794" y="688"/>
                </a:lnTo>
                <a:lnTo>
                  <a:pt x="864" y="688"/>
                </a:lnTo>
                <a:lnTo>
                  <a:pt x="875" y="673"/>
                </a:lnTo>
                <a:lnTo>
                  <a:pt x="896" y="676"/>
                </a:lnTo>
                <a:lnTo>
                  <a:pt x="899" y="706"/>
                </a:lnTo>
                <a:lnTo>
                  <a:pt x="894" y="724"/>
                </a:lnTo>
                <a:lnTo>
                  <a:pt x="910" y="745"/>
                </a:lnTo>
                <a:lnTo>
                  <a:pt x="921" y="763"/>
                </a:lnTo>
                <a:lnTo>
                  <a:pt x="935" y="763"/>
                </a:lnTo>
                <a:lnTo>
                  <a:pt x="940" y="771"/>
                </a:lnTo>
                <a:lnTo>
                  <a:pt x="926" y="789"/>
                </a:lnTo>
                <a:lnTo>
                  <a:pt x="924" y="822"/>
                </a:lnTo>
                <a:lnTo>
                  <a:pt x="945" y="812"/>
                </a:lnTo>
                <a:lnTo>
                  <a:pt x="951" y="827"/>
                </a:lnTo>
                <a:lnTo>
                  <a:pt x="940" y="836"/>
                </a:lnTo>
                <a:lnTo>
                  <a:pt x="940" y="854"/>
                </a:lnTo>
                <a:lnTo>
                  <a:pt x="951" y="857"/>
                </a:lnTo>
                <a:lnTo>
                  <a:pt x="956" y="875"/>
                </a:lnTo>
                <a:lnTo>
                  <a:pt x="1068" y="886"/>
                </a:lnTo>
                <a:lnTo>
                  <a:pt x="1131" y="878"/>
                </a:lnTo>
                <a:lnTo>
                  <a:pt x="1136" y="892"/>
                </a:lnTo>
                <a:lnTo>
                  <a:pt x="1166" y="892"/>
                </a:lnTo>
                <a:lnTo>
                  <a:pt x="1179" y="907"/>
                </a:lnTo>
                <a:lnTo>
                  <a:pt x="1209" y="880"/>
                </a:lnTo>
                <a:lnTo>
                  <a:pt x="1222" y="899"/>
                </a:lnTo>
                <a:lnTo>
                  <a:pt x="1257" y="901"/>
                </a:lnTo>
                <a:lnTo>
                  <a:pt x="1262" y="913"/>
                </a:lnTo>
                <a:lnTo>
                  <a:pt x="1279" y="904"/>
                </a:lnTo>
                <a:lnTo>
                  <a:pt x="1295" y="899"/>
                </a:lnTo>
                <a:lnTo>
                  <a:pt x="1325" y="939"/>
                </a:lnTo>
                <a:lnTo>
                  <a:pt x="1321" y="955"/>
                </a:lnTo>
                <a:lnTo>
                  <a:pt x="1341" y="955"/>
                </a:lnTo>
                <a:lnTo>
                  <a:pt x="1271" y="1052"/>
                </a:lnTo>
                <a:lnTo>
                  <a:pt x="1265" y="1043"/>
                </a:lnTo>
                <a:lnTo>
                  <a:pt x="1262" y="1029"/>
                </a:lnTo>
                <a:lnTo>
                  <a:pt x="1252" y="1019"/>
                </a:lnTo>
                <a:lnTo>
                  <a:pt x="1220" y="1025"/>
                </a:lnTo>
                <a:lnTo>
                  <a:pt x="1230" y="1046"/>
                </a:lnTo>
                <a:lnTo>
                  <a:pt x="1249" y="1061"/>
                </a:lnTo>
                <a:lnTo>
                  <a:pt x="1186" y="1177"/>
                </a:lnTo>
                <a:lnTo>
                  <a:pt x="1257" y="1280"/>
                </a:lnTo>
                <a:lnTo>
                  <a:pt x="1243" y="1298"/>
                </a:lnTo>
                <a:lnTo>
                  <a:pt x="1249" y="1319"/>
                </a:lnTo>
                <a:lnTo>
                  <a:pt x="1211" y="1330"/>
                </a:lnTo>
                <a:lnTo>
                  <a:pt x="1174" y="1445"/>
                </a:lnTo>
                <a:lnTo>
                  <a:pt x="1149" y="1445"/>
                </a:lnTo>
                <a:lnTo>
                  <a:pt x="1166" y="1481"/>
                </a:lnTo>
                <a:lnTo>
                  <a:pt x="1177" y="1501"/>
                </a:lnTo>
                <a:lnTo>
                  <a:pt x="1182" y="1472"/>
                </a:lnTo>
                <a:lnTo>
                  <a:pt x="1230" y="1487"/>
                </a:lnTo>
                <a:lnTo>
                  <a:pt x="1227" y="1463"/>
                </a:lnTo>
                <a:lnTo>
                  <a:pt x="1243" y="1466"/>
                </a:lnTo>
                <a:lnTo>
                  <a:pt x="1259" y="1436"/>
                </a:lnTo>
                <a:lnTo>
                  <a:pt x="1254" y="1418"/>
                </a:lnTo>
                <a:lnTo>
                  <a:pt x="1282" y="1413"/>
                </a:lnTo>
                <a:lnTo>
                  <a:pt x="1300" y="1368"/>
                </a:lnTo>
                <a:lnTo>
                  <a:pt x="1341" y="1372"/>
                </a:lnTo>
                <a:lnTo>
                  <a:pt x="1373" y="1365"/>
                </a:lnTo>
                <a:lnTo>
                  <a:pt x="1408" y="1362"/>
                </a:lnTo>
                <a:lnTo>
                  <a:pt x="1414" y="1333"/>
                </a:lnTo>
                <a:lnTo>
                  <a:pt x="1432" y="1319"/>
                </a:lnTo>
                <a:lnTo>
                  <a:pt x="1459" y="1303"/>
                </a:lnTo>
                <a:lnTo>
                  <a:pt x="1469" y="1292"/>
                </a:lnTo>
                <a:lnTo>
                  <a:pt x="1485" y="1303"/>
                </a:lnTo>
                <a:lnTo>
                  <a:pt x="1510" y="1274"/>
                </a:lnTo>
                <a:lnTo>
                  <a:pt x="1503" y="1259"/>
                </a:lnTo>
                <a:lnTo>
                  <a:pt x="1480" y="1256"/>
                </a:lnTo>
                <a:lnTo>
                  <a:pt x="1462" y="1259"/>
                </a:lnTo>
                <a:lnTo>
                  <a:pt x="1451" y="1271"/>
                </a:lnTo>
                <a:lnTo>
                  <a:pt x="1430" y="1268"/>
                </a:lnTo>
                <a:lnTo>
                  <a:pt x="1440" y="1250"/>
                </a:lnTo>
                <a:lnTo>
                  <a:pt x="1443" y="1205"/>
                </a:lnTo>
                <a:lnTo>
                  <a:pt x="1459" y="1200"/>
                </a:lnTo>
                <a:lnTo>
                  <a:pt x="1483" y="1159"/>
                </a:lnTo>
                <a:lnTo>
                  <a:pt x="1510" y="1155"/>
                </a:lnTo>
                <a:lnTo>
                  <a:pt x="1537" y="1135"/>
                </a:lnTo>
                <a:lnTo>
                  <a:pt x="1572" y="1128"/>
                </a:lnTo>
                <a:lnTo>
                  <a:pt x="1583" y="1111"/>
                </a:lnTo>
                <a:lnTo>
                  <a:pt x="1610" y="1111"/>
                </a:lnTo>
                <a:lnTo>
                  <a:pt x="1624" y="1088"/>
                </a:lnTo>
                <a:lnTo>
                  <a:pt x="1634" y="1088"/>
                </a:lnTo>
                <a:lnTo>
                  <a:pt x="1631" y="1111"/>
                </a:lnTo>
                <a:lnTo>
                  <a:pt x="1674" y="1109"/>
                </a:lnTo>
                <a:lnTo>
                  <a:pt x="1674" y="1096"/>
                </a:lnTo>
                <a:lnTo>
                  <a:pt x="1667" y="1085"/>
                </a:lnTo>
                <a:lnTo>
                  <a:pt x="1688" y="1067"/>
                </a:lnTo>
                <a:lnTo>
                  <a:pt x="1715" y="1049"/>
                </a:lnTo>
                <a:lnTo>
                  <a:pt x="1734" y="1046"/>
                </a:lnTo>
                <a:lnTo>
                  <a:pt x="1731" y="1025"/>
                </a:lnTo>
                <a:lnTo>
                  <a:pt x="1755" y="1002"/>
                </a:lnTo>
                <a:lnTo>
                  <a:pt x="1779" y="987"/>
                </a:lnTo>
                <a:lnTo>
                  <a:pt x="1779" y="942"/>
                </a:lnTo>
                <a:lnTo>
                  <a:pt x="1804" y="922"/>
                </a:lnTo>
                <a:lnTo>
                  <a:pt x="1852" y="892"/>
                </a:lnTo>
                <a:lnTo>
                  <a:pt x="1898" y="875"/>
                </a:lnTo>
                <a:lnTo>
                  <a:pt x="1855" y="865"/>
                </a:lnTo>
                <a:lnTo>
                  <a:pt x="1822" y="862"/>
                </a:lnTo>
                <a:lnTo>
                  <a:pt x="1699" y="789"/>
                </a:lnTo>
                <a:lnTo>
                  <a:pt x="1699" y="768"/>
                </a:lnTo>
                <a:lnTo>
                  <a:pt x="1690" y="756"/>
                </a:lnTo>
                <a:lnTo>
                  <a:pt x="1637" y="768"/>
                </a:lnTo>
                <a:lnTo>
                  <a:pt x="1634" y="724"/>
                </a:lnTo>
                <a:lnTo>
                  <a:pt x="1604" y="724"/>
                </a:lnTo>
                <a:lnTo>
                  <a:pt x="1569" y="697"/>
                </a:lnTo>
                <a:lnTo>
                  <a:pt x="1542" y="706"/>
                </a:lnTo>
                <a:lnTo>
                  <a:pt x="1489" y="724"/>
                </a:lnTo>
                <a:lnTo>
                  <a:pt x="1478" y="691"/>
                </a:lnTo>
                <a:lnTo>
                  <a:pt x="1483" y="652"/>
                </a:lnTo>
                <a:lnTo>
                  <a:pt x="1400" y="620"/>
                </a:lnTo>
                <a:lnTo>
                  <a:pt x="1384" y="596"/>
                </a:lnTo>
                <a:lnTo>
                  <a:pt x="1282" y="537"/>
                </a:lnTo>
                <a:lnTo>
                  <a:pt x="1268" y="0"/>
                </a:lnTo>
                <a:lnTo>
                  <a:pt x="227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3" name=""/>
          <p:cNvSpPr/>
          <p:nvPr/>
        </p:nvSpPr>
        <p:spPr>
          <a:xfrm>
            <a:off x="2486160" y="4013280"/>
            <a:ext cx="4327560" cy="2454120"/>
          </a:xfrm>
          <a:custGeom>
            <a:avLst/>
            <a:gdLst/>
            <a:ahLst/>
            <a:rect l="l" t="t" r="r" b="b"/>
            <a:pathLst>
              <a:path w="3206" h="1713">
                <a:moveTo>
                  <a:pt x="0" y="0"/>
                </a:moveTo>
                <a:lnTo>
                  <a:pt x="236" y="19"/>
                </a:lnTo>
                <a:lnTo>
                  <a:pt x="229" y="36"/>
                </a:lnTo>
                <a:lnTo>
                  <a:pt x="556" y="214"/>
                </a:lnTo>
                <a:lnTo>
                  <a:pt x="796" y="152"/>
                </a:lnTo>
                <a:lnTo>
                  <a:pt x="839" y="197"/>
                </a:lnTo>
                <a:lnTo>
                  <a:pt x="1000" y="161"/>
                </a:lnTo>
                <a:lnTo>
                  <a:pt x="1060" y="176"/>
                </a:lnTo>
                <a:lnTo>
                  <a:pt x="1018" y="253"/>
                </a:lnTo>
                <a:lnTo>
                  <a:pt x="1045" y="259"/>
                </a:lnTo>
                <a:lnTo>
                  <a:pt x="1076" y="295"/>
                </a:lnTo>
                <a:lnTo>
                  <a:pt x="1091" y="295"/>
                </a:lnTo>
                <a:lnTo>
                  <a:pt x="1108" y="324"/>
                </a:lnTo>
                <a:lnTo>
                  <a:pt x="1146" y="330"/>
                </a:lnTo>
                <a:lnTo>
                  <a:pt x="1139" y="340"/>
                </a:lnTo>
                <a:lnTo>
                  <a:pt x="1150" y="372"/>
                </a:lnTo>
                <a:lnTo>
                  <a:pt x="1159" y="418"/>
                </a:lnTo>
                <a:lnTo>
                  <a:pt x="1185" y="440"/>
                </a:lnTo>
                <a:lnTo>
                  <a:pt x="1231" y="486"/>
                </a:lnTo>
                <a:lnTo>
                  <a:pt x="1255" y="483"/>
                </a:lnTo>
                <a:lnTo>
                  <a:pt x="1263" y="496"/>
                </a:lnTo>
                <a:lnTo>
                  <a:pt x="1306" y="515"/>
                </a:lnTo>
                <a:lnTo>
                  <a:pt x="1341" y="486"/>
                </a:lnTo>
                <a:lnTo>
                  <a:pt x="1337" y="456"/>
                </a:lnTo>
                <a:lnTo>
                  <a:pt x="1341" y="440"/>
                </a:lnTo>
                <a:lnTo>
                  <a:pt x="1376" y="440"/>
                </a:lnTo>
                <a:lnTo>
                  <a:pt x="1383" y="421"/>
                </a:lnTo>
                <a:lnTo>
                  <a:pt x="1399" y="421"/>
                </a:lnTo>
                <a:lnTo>
                  <a:pt x="1399" y="434"/>
                </a:lnTo>
                <a:lnTo>
                  <a:pt x="1482" y="440"/>
                </a:lnTo>
                <a:lnTo>
                  <a:pt x="1528" y="476"/>
                </a:lnTo>
                <a:lnTo>
                  <a:pt x="1558" y="528"/>
                </a:lnTo>
                <a:lnTo>
                  <a:pt x="1562" y="547"/>
                </a:lnTo>
                <a:lnTo>
                  <a:pt x="1609" y="609"/>
                </a:lnTo>
                <a:lnTo>
                  <a:pt x="1625" y="635"/>
                </a:lnTo>
                <a:lnTo>
                  <a:pt x="1664" y="658"/>
                </a:lnTo>
                <a:lnTo>
                  <a:pt x="1671" y="690"/>
                </a:lnTo>
                <a:lnTo>
                  <a:pt x="1683" y="709"/>
                </a:lnTo>
                <a:lnTo>
                  <a:pt x="1678" y="732"/>
                </a:lnTo>
                <a:lnTo>
                  <a:pt x="1706" y="745"/>
                </a:lnTo>
                <a:lnTo>
                  <a:pt x="1703" y="780"/>
                </a:lnTo>
                <a:lnTo>
                  <a:pt x="1733" y="777"/>
                </a:lnTo>
                <a:lnTo>
                  <a:pt x="1756" y="800"/>
                </a:lnTo>
                <a:lnTo>
                  <a:pt x="1776" y="796"/>
                </a:lnTo>
                <a:lnTo>
                  <a:pt x="1811" y="812"/>
                </a:lnTo>
                <a:lnTo>
                  <a:pt x="1830" y="812"/>
                </a:lnTo>
                <a:lnTo>
                  <a:pt x="1853" y="810"/>
                </a:lnTo>
                <a:lnTo>
                  <a:pt x="1873" y="820"/>
                </a:lnTo>
                <a:lnTo>
                  <a:pt x="1900" y="823"/>
                </a:lnTo>
                <a:lnTo>
                  <a:pt x="1888" y="871"/>
                </a:lnTo>
                <a:lnTo>
                  <a:pt x="1900" y="894"/>
                </a:lnTo>
                <a:lnTo>
                  <a:pt x="1900" y="977"/>
                </a:lnTo>
                <a:lnTo>
                  <a:pt x="1904" y="1010"/>
                </a:lnTo>
                <a:lnTo>
                  <a:pt x="1955" y="1074"/>
                </a:lnTo>
                <a:lnTo>
                  <a:pt x="1989" y="1107"/>
                </a:lnTo>
                <a:lnTo>
                  <a:pt x="2024" y="1136"/>
                </a:lnTo>
                <a:lnTo>
                  <a:pt x="2021" y="1147"/>
                </a:lnTo>
                <a:lnTo>
                  <a:pt x="1975" y="1117"/>
                </a:lnTo>
                <a:lnTo>
                  <a:pt x="1959" y="1111"/>
                </a:lnTo>
                <a:lnTo>
                  <a:pt x="1955" y="1120"/>
                </a:lnTo>
                <a:lnTo>
                  <a:pt x="2052" y="1198"/>
                </a:lnTo>
                <a:lnTo>
                  <a:pt x="2164" y="1305"/>
                </a:lnTo>
                <a:lnTo>
                  <a:pt x="2192" y="1324"/>
                </a:lnTo>
                <a:lnTo>
                  <a:pt x="2215" y="1338"/>
                </a:lnTo>
                <a:lnTo>
                  <a:pt x="2262" y="1343"/>
                </a:lnTo>
                <a:lnTo>
                  <a:pt x="2300" y="1357"/>
                </a:lnTo>
                <a:lnTo>
                  <a:pt x="2339" y="1373"/>
                </a:lnTo>
                <a:lnTo>
                  <a:pt x="2409" y="1370"/>
                </a:lnTo>
                <a:lnTo>
                  <a:pt x="2472" y="1314"/>
                </a:lnTo>
                <a:lnTo>
                  <a:pt x="2568" y="1311"/>
                </a:lnTo>
                <a:lnTo>
                  <a:pt x="2611" y="1292"/>
                </a:lnTo>
                <a:lnTo>
                  <a:pt x="2627" y="1273"/>
                </a:lnTo>
                <a:lnTo>
                  <a:pt x="2682" y="1266"/>
                </a:lnTo>
                <a:lnTo>
                  <a:pt x="2743" y="1236"/>
                </a:lnTo>
                <a:lnTo>
                  <a:pt x="2763" y="1192"/>
                </a:lnTo>
                <a:lnTo>
                  <a:pt x="2775" y="1098"/>
                </a:lnTo>
                <a:lnTo>
                  <a:pt x="2791" y="1055"/>
                </a:lnTo>
                <a:lnTo>
                  <a:pt x="2821" y="1023"/>
                </a:lnTo>
                <a:lnTo>
                  <a:pt x="2860" y="1004"/>
                </a:lnTo>
                <a:lnTo>
                  <a:pt x="2970" y="985"/>
                </a:lnTo>
                <a:lnTo>
                  <a:pt x="2993" y="972"/>
                </a:lnTo>
                <a:lnTo>
                  <a:pt x="3089" y="968"/>
                </a:lnTo>
                <a:lnTo>
                  <a:pt x="3148" y="961"/>
                </a:lnTo>
                <a:lnTo>
                  <a:pt x="3175" y="952"/>
                </a:lnTo>
                <a:lnTo>
                  <a:pt x="3190" y="952"/>
                </a:lnTo>
                <a:lnTo>
                  <a:pt x="3203" y="982"/>
                </a:lnTo>
                <a:lnTo>
                  <a:pt x="3206" y="1010"/>
                </a:lnTo>
                <a:lnTo>
                  <a:pt x="3180" y="1058"/>
                </a:lnTo>
                <a:lnTo>
                  <a:pt x="3160" y="1079"/>
                </a:lnTo>
                <a:lnTo>
                  <a:pt x="3160" y="1123"/>
                </a:lnTo>
                <a:lnTo>
                  <a:pt x="3132" y="1136"/>
                </a:lnTo>
                <a:lnTo>
                  <a:pt x="3155" y="1143"/>
                </a:lnTo>
                <a:lnTo>
                  <a:pt x="3171" y="1179"/>
                </a:lnTo>
                <a:lnTo>
                  <a:pt x="3155" y="1198"/>
                </a:lnTo>
                <a:lnTo>
                  <a:pt x="3144" y="1224"/>
                </a:lnTo>
                <a:lnTo>
                  <a:pt x="3144" y="1273"/>
                </a:lnTo>
                <a:lnTo>
                  <a:pt x="3141" y="1289"/>
                </a:lnTo>
                <a:lnTo>
                  <a:pt x="3121" y="1282"/>
                </a:lnTo>
                <a:lnTo>
                  <a:pt x="3113" y="1257"/>
                </a:lnTo>
                <a:lnTo>
                  <a:pt x="3086" y="1250"/>
                </a:lnTo>
                <a:lnTo>
                  <a:pt x="3066" y="1285"/>
                </a:lnTo>
                <a:lnTo>
                  <a:pt x="2996" y="1343"/>
                </a:lnTo>
                <a:lnTo>
                  <a:pt x="2970" y="1357"/>
                </a:lnTo>
                <a:lnTo>
                  <a:pt x="2795" y="1360"/>
                </a:lnTo>
                <a:lnTo>
                  <a:pt x="2791" y="1428"/>
                </a:lnTo>
                <a:lnTo>
                  <a:pt x="2752" y="1435"/>
                </a:lnTo>
                <a:lnTo>
                  <a:pt x="2795" y="1463"/>
                </a:lnTo>
                <a:lnTo>
                  <a:pt x="2841" y="1470"/>
                </a:lnTo>
                <a:lnTo>
                  <a:pt x="2884" y="1492"/>
                </a:lnTo>
                <a:lnTo>
                  <a:pt x="2895" y="1528"/>
                </a:lnTo>
                <a:lnTo>
                  <a:pt x="2879" y="1557"/>
                </a:lnTo>
                <a:lnTo>
                  <a:pt x="2674" y="1557"/>
                </a:lnTo>
                <a:lnTo>
                  <a:pt x="2669" y="1606"/>
                </a:lnTo>
                <a:lnTo>
                  <a:pt x="2682" y="1638"/>
                </a:lnTo>
                <a:lnTo>
                  <a:pt x="2694" y="1667"/>
                </a:lnTo>
                <a:lnTo>
                  <a:pt x="2669" y="1713"/>
                </a:lnTo>
                <a:lnTo>
                  <a:pt x="2568" y="1629"/>
                </a:lnTo>
                <a:lnTo>
                  <a:pt x="2530" y="1606"/>
                </a:lnTo>
                <a:lnTo>
                  <a:pt x="2480" y="1587"/>
                </a:lnTo>
                <a:lnTo>
                  <a:pt x="2444" y="1564"/>
                </a:lnTo>
                <a:lnTo>
                  <a:pt x="2432" y="1538"/>
                </a:lnTo>
                <a:lnTo>
                  <a:pt x="2383" y="1548"/>
                </a:lnTo>
                <a:lnTo>
                  <a:pt x="2374" y="1560"/>
                </a:lnTo>
                <a:lnTo>
                  <a:pt x="2348" y="1557"/>
                </a:lnTo>
                <a:lnTo>
                  <a:pt x="2344" y="1535"/>
                </a:lnTo>
                <a:lnTo>
                  <a:pt x="2320" y="1525"/>
                </a:lnTo>
                <a:lnTo>
                  <a:pt x="2305" y="1528"/>
                </a:lnTo>
                <a:lnTo>
                  <a:pt x="2293" y="1548"/>
                </a:lnTo>
                <a:lnTo>
                  <a:pt x="2316" y="1560"/>
                </a:lnTo>
                <a:lnTo>
                  <a:pt x="2286" y="1567"/>
                </a:lnTo>
                <a:lnTo>
                  <a:pt x="2239" y="1576"/>
                </a:lnTo>
                <a:lnTo>
                  <a:pt x="2169" y="1606"/>
                </a:lnTo>
                <a:lnTo>
                  <a:pt x="2133" y="1616"/>
                </a:lnTo>
                <a:lnTo>
                  <a:pt x="2087" y="1616"/>
                </a:lnTo>
                <a:lnTo>
                  <a:pt x="2024" y="1600"/>
                </a:lnTo>
                <a:lnTo>
                  <a:pt x="1963" y="1589"/>
                </a:lnTo>
                <a:lnTo>
                  <a:pt x="1877" y="1573"/>
                </a:lnTo>
                <a:lnTo>
                  <a:pt x="1853" y="1554"/>
                </a:lnTo>
                <a:lnTo>
                  <a:pt x="1788" y="1535"/>
                </a:lnTo>
                <a:lnTo>
                  <a:pt x="1726" y="1532"/>
                </a:lnTo>
                <a:lnTo>
                  <a:pt x="1698" y="1512"/>
                </a:lnTo>
                <a:lnTo>
                  <a:pt x="1609" y="1495"/>
                </a:lnTo>
                <a:lnTo>
                  <a:pt x="1535" y="1467"/>
                </a:lnTo>
                <a:lnTo>
                  <a:pt x="1454" y="1415"/>
                </a:lnTo>
                <a:lnTo>
                  <a:pt x="1387" y="1402"/>
                </a:lnTo>
                <a:lnTo>
                  <a:pt x="1367" y="1405"/>
                </a:lnTo>
                <a:lnTo>
                  <a:pt x="1356" y="1415"/>
                </a:lnTo>
                <a:lnTo>
                  <a:pt x="1329" y="1395"/>
                </a:lnTo>
                <a:lnTo>
                  <a:pt x="1275" y="1389"/>
                </a:lnTo>
                <a:lnTo>
                  <a:pt x="1243" y="1363"/>
                </a:lnTo>
                <a:lnTo>
                  <a:pt x="1197" y="1341"/>
                </a:lnTo>
                <a:lnTo>
                  <a:pt x="1143" y="1298"/>
                </a:lnTo>
                <a:lnTo>
                  <a:pt x="1111" y="1279"/>
                </a:lnTo>
                <a:lnTo>
                  <a:pt x="1076" y="1279"/>
                </a:lnTo>
                <a:lnTo>
                  <a:pt x="1053" y="1241"/>
                </a:lnTo>
                <a:lnTo>
                  <a:pt x="1030" y="1201"/>
                </a:lnTo>
                <a:lnTo>
                  <a:pt x="1026" y="1172"/>
                </a:lnTo>
                <a:lnTo>
                  <a:pt x="1065" y="1172"/>
                </a:lnTo>
                <a:lnTo>
                  <a:pt x="1068" y="1149"/>
                </a:lnTo>
                <a:lnTo>
                  <a:pt x="1061" y="1130"/>
                </a:lnTo>
                <a:lnTo>
                  <a:pt x="1049" y="1111"/>
                </a:lnTo>
                <a:lnTo>
                  <a:pt x="1061" y="1074"/>
                </a:lnTo>
                <a:lnTo>
                  <a:pt x="1045" y="1033"/>
                </a:lnTo>
                <a:lnTo>
                  <a:pt x="1026" y="1001"/>
                </a:lnTo>
                <a:lnTo>
                  <a:pt x="1014" y="972"/>
                </a:lnTo>
                <a:lnTo>
                  <a:pt x="949" y="926"/>
                </a:lnTo>
                <a:lnTo>
                  <a:pt x="894" y="880"/>
                </a:lnTo>
                <a:lnTo>
                  <a:pt x="871" y="845"/>
                </a:lnTo>
                <a:lnTo>
                  <a:pt x="858" y="820"/>
                </a:lnTo>
                <a:lnTo>
                  <a:pt x="797" y="777"/>
                </a:lnTo>
                <a:lnTo>
                  <a:pt x="765" y="745"/>
                </a:lnTo>
                <a:lnTo>
                  <a:pt x="722" y="699"/>
                </a:lnTo>
                <a:lnTo>
                  <a:pt x="692" y="677"/>
                </a:lnTo>
                <a:lnTo>
                  <a:pt x="664" y="674"/>
                </a:lnTo>
                <a:lnTo>
                  <a:pt x="648" y="670"/>
                </a:lnTo>
                <a:lnTo>
                  <a:pt x="645" y="661"/>
                </a:lnTo>
                <a:lnTo>
                  <a:pt x="680" y="642"/>
                </a:lnTo>
                <a:lnTo>
                  <a:pt x="692" y="605"/>
                </a:lnTo>
                <a:lnTo>
                  <a:pt x="633" y="570"/>
                </a:lnTo>
                <a:lnTo>
                  <a:pt x="606" y="564"/>
                </a:lnTo>
                <a:lnTo>
                  <a:pt x="563" y="521"/>
                </a:lnTo>
                <a:lnTo>
                  <a:pt x="521" y="496"/>
                </a:lnTo>
                <a:lnTo>
                  <a:pt x="498" y="499"/>
                </a:lnTo>
                <a:lnTo>
                  <a:pt x="505" y="450"/>
                </a:lnTo>
                <a:lnTo>
                  <a:pt x="474" y="434"/>
                </a:lnTo>
                <a:lnTo>
                  <a:pt x="443" y="405"/>
                </a:lnTo>
                <a:lnTo>
                  <a:pt x="434" y="372"/>
                </a:lnTo>
                <a:lnTo>
                  <a:pt x="408" y="356"/>
                </a:lnTo>
                <a:lnTo>
                  <a:pt x="388" y="305"/>
                </a:lnTo>
                <a:lnTo>
                  <a:pt x="385" y="273"/>
                </a:lnTo>
                <a:lnTo>
                  <a:pt x="350" y="208"/>
                </a:lnTo>
                <a:lnTo>
                  <a:pt x="314" y="124"/>
                </a:lnTo>
                <a:lnTo>
                  <a:pt x="276" y="113"/>
                </a:lnTo>
                <a:lnTo>
                  <a:pt x="233" y="97"/>
                </a:lnTo>
                <a:lnTo>
                  <a:pt x="206" y="68"/>
                </a:lnTo>
                <a:lnTo>
                  <a:pt x="182" y="55"/>
                </a:lnTo>
                <a:lnTo>
                  <a:pt x="171" y="100"/>
                </a:lnTo>
                <a:lnTo>
                  <a:pt x="163" y="185"/>
                </a:lnTo>
                <a:lnTo>
                  <a:pt x="175" y="230"/>
                </a:lnTo>
                <a:lnTo>
                  <a:pt x="201" y="265"/>
                </a:lnTo>
                <a:lnTo>
                  <a:pt x="245" y="308"/>
                </a:lnTo>
                <a:lnTo>
                  <a:pt x="276" y="366"/>
                </a:lnTo>
                <a:lnTo>
                  <a:pt x="314" y="405"/>
                </a:lnTo>
                <a:lnTo>
                  <a:pt x="327" y="456"/>
                </a:lnTo>
                <a:lnTo>
                  <a:pt x="342" y="502"/>
                </a:lnTo>
                <a:lnTo>
                  <a:pt x="369" y="515"/>
                </a:lnTo>
                <a:lnTo>
                  <a:pt x="376" y="547"/>
                </a:lnTo>
                <a:lnTo>
                  <a:pt x="415" y="561"/>
                </a:lnTo>
                <a:lnTo>
                  <a:pt x="440" y="586"/>
                </a:lnTo>
                <a:lnTo>
                  <a:pt x="443" y="615"/>
                </a:lnTo>
                <a:lnTo>
                  <a:pt x="428" y="642"/>
                </a:lnTo>
                <a:lnTo>
                  <a:pt x="431" y="670"/>
                </a:lnTo>
                <a:lnTo>
                  <a:pt x="470" y="693"/>
                </a:lnTo>
                <a:lnTo>
                  <a:pt x="498" y="726"/>
                </a:lnTo>
                <a:lnTo>
                  <a:pt x="498" y="767"/>
                </a:lnTo>
                <a:lnTo>
                  <a:pt x="489" y="793"/>
                </a:lnTo>
                <a:lnTo>
                  <a:pt x="498" y="823"/>
                </a:lnTo>
                <a:lnTo>
                  <a:pt x="563" y="836"/>
                </a:lnTo>
                <a:lnTo>
                  <a:pt x="590" y="839"/>
                </a:lnTo>
                <a:lnTo>
                  <a:pt x="618" y="910"/>
                </a:lnTo>
                <a:lnTo>
                  <a:pt x="595" y="917"/>
                </a:lnTo>
                <a:lnTo>
                  <a:pt x="590" y="955"/>
                </a:lnTo>
                <a:lnTo>
                  <a:pt x="570" y="965"/>
                </a:lnTo>
                <a:lnTo>
                  <a:pt x="560" y="952"/>
                </a:lnTo>
                <a:lnTo>
                  <a:pt x="560" y="929"/>
                </a:lnTo>
                <a:lnTo>
                  <a:pt x="532" y="917"/>
                </a:lnTo>
                <a:lnTo>
                  <a:pt x="521" y="884"/>
                </a:lnTo>
                <a:lnTo>
                  <a:pt x="466" y="832"/>
                </a:lnTo>
                <a:lnTo>
                  <a:pt x="369" y="761"/>
                </a:lnTo>
                <a:lnTo>
                  <a:pt x="362" y="728"/>
                </a:lnTo>
                <a:lnTo>
                  <a:pt x="357" y="648"/>
                </a:lnTo>
                <a:lnTo>
                  <a:pt x="299" y="596"/>
                </a:lnTo>
                <a:lnTo>
                  <a:pt x="279" y="561"/>
                </a:lnTo>
                <a:lnTo>
                  <a:pt x="264" y="541"/>
                </a:lnTo>
                <a:lnTo>
                  <a:pt x="217" y="541"/>
                </a:lnTo>
                <a:lnTo>
                  <a:pt x="152" y="492"/>
                </a:lnTo>
                <a:lnTo>
                  <a:pt x="123" y="473"/>
                </a:lnTo>
                <a:lnTo>
                  <a:pt x="100" y="447"/>
                </a:lnTo>
                <a:lnTo>
                  <a:pt x="159" y="443"/>
                </a:lnTo>
                <a:lnTo>
                  <a:pt x="167" y="456"/>
                </a:lnTo>
                <a:lnTo>
                  <a:pt x="187" y="450"/>
                </a:lnTo>
                <a:lnTo>
                  <a:pt x="178" y="421"/>
                </a:lnTo>
                <a:lnTo>
                  <a:pt x="194" y="415"/>
                </a:lnTo>
                <a:lnTo>
                  <a:pt x="201" y="379"/>
                </a:lnTo>
                <a:lnTo>
                  <a:pt x="163" y="324"/>
                </a:lnTo>
                <a:lnTo>
                  <a:pt x="77" y="269"/>
                </a:lnTo>
                <a:lnTo>
                  <a:pt x="46" y="217"/>
                </a:lnTo>
                <a:lnTo>
                  <a:pt x="35" y="165"/>
                </a:lnTo>
                <a:lnTo>
                  <a:pt x="35" y="117"/>
                </a:lnTo>
                <a:lnTo>
                  <a:pt x="16" y="94"/>
                </a:lnTo>
                <a:lnTo>
                  <a:pt x="0" y="55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4" name=""/>
          <p:cNvSpPr/>
          <p:nvPr/>
        </p:nvSpPr>
        <p:spPr>
          <a:xfrm>
            <a:off x="2766960" y="3646440"/>
            <a:ext cx="595440" cy="514440"/>
          </a:xfrm>
          <a:custGeom>
            <a:avLst/>
            <a:gdLst/>
            <a:ahLst/>
            <a:rect l="l" t="t" r="r" b="b"/>
            <a:pathLst>
              <a:path w="325" h="318">
                <a:moveTo>
                  <a:pt x="325" y="0"/>
                </a:moveTo>
                <a:lnTo>
                  <a:pt x="304" y="74"/>
                </a:lnTo>
                <a:lnTo>
                  <a:pt x="242" y="100"/>
                </a:lnTo>
                <a:lnTo>
                  <a:pt x="237" y="180"/>
                </a:lnTo>
                <a:lnTo>
                  <a:pt x="119" y="270"/>
                </a:lnTo>
                <a:lnTo>
                  <a:pt x="77" y="312"/>
                </a:lnTo>
                <a:lnTo>
                  <a:pt x="10" y="318"/>
                </a:lnTo>
                <a:lnTo>
                  <a:pt x="0" y="302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5" name=""/>
          <p:cNvSpPr/>
          <p:nvPr/>
        </p:nvSpPr>
        <p:spPr>
          <a:xfrm>
            <a:off x="2711520" y="1030320"/>
            <a:ext cx="1454040" cy="911160"/>
          </a:xfrm>
          <a:custGeom>
            <a:avLst/>
            <a:gdLst/>
            <a:ahLst/>
            <a:rect l="l" t="t" r="r" b="b"/>
            <a:pathLst>
              <a:path w="1024" h="604">
                <a:moveTo>
                  <a:pt x="170" y="1"/>
                </a:moveTo>
                <a:lnTo>
                  <a:pt x="5" y="212"/>
                </a:lnTo>
                <a:lnTo>
                  <a:pt x="6" y="215"/>
                </a:lnTo>
                <a:lnTo>
                  <a:pt x="6" y="217"/>
                </a:lnTo>
                <a:lnTo>
                  <a:pt x="8" y="218"/>
                </a:lnTo>
                <a:lnTo>
                  <a:pt x="11" y="221"/>
                </a:lnTo>
                <a:lnTo>
                  <a:pt x="11" y="222"/>
                </a:lnTo>
                <a:lnTo>
                  <a:pt x="14" y="224"/>
                </a:lnTo>
                <a:lnTo>
                  <a:pt x="17" y="226"/>
                </a:lnTo>
                <a:lnTo>
                  <a:pt x="20" y="228"/>
                </a:lnTo>
                <a:lnTo>
                  <a:pt x="17" y="229"/>
                </a:lnTo>
                <a:lnTo>
                  <a:pt x="15" y="229"/>
                </a:lnTo>
                <a:lnTo>
                  <a:pt x="12" y="229"/>
                </a:lnTo>
                <a:lnTo>
                  <a:pt x="9" y="229"/>
                </a:lnTo>
                <a:lnTo>
                  <a:pt x="6" y="230"/>
                </a:lnTo>
                <a:lnTo>
                  <a:pt x="3" y="230"/>
                </a:lnTo>
                <a:lnTo>
                  <a:pt x="0" y="230"/>
                </a:lnTo>
                <a:lnTo>
                  <a:pt x="0" y="234"/>
                </a:lnTo>
                <a:lnTo>
                  <a:pt x="6" y="239"/>
                </a:lnTo>
                <a:lnTo>
                  <a:pt x="15" y="246"/>
                </a:lnTo>
                <a:lnTo>
                  <a:pt x="27" y="252"/>
                </a:lnTo>
                <a:lnTo>
                  <a:pt x="35" y="259"/>
                </a:lnTo>
                <a:lnTo>
                  <a:pt x="48" y="264"/>
                </a:lnTo>
                <a:lnTo>
                  <a:pt x="56" y="268"/>
                </a:lnTo>
                <a:lnTo>
                  <a:pt x="62" y="269"/>
                </a:lnTo>
                <a:lnTo>
                  <a:pt x="65" y="269"/>
                </a:lnTo>
                <a:lnTo>
                  <a:pt x="71" y="268"/>
                </a:lnTo>
                <a:lnTo>
                  <a:pt x="74" y="266"/>
                </a:lnTo>
                <a:lnTo>
                  <a:pt x="79" y="265"/>
                </a:lnTo>
                <a:lnTo>
                  <a:pt x="80" y="269"/>
                </a:lnTo>
                <a:lnTo>
                  <a:pt x="82" y="274"/>
                </a:lnTo>
                <a:lnTo>
                  <a:pt x="88" y="277"/>
                </a:lnTo>
                <a:lnTo>
                  <a:pt x="91" y="282"/>
                </a:lnTo>
                <a:lnTo>
                  <a:pt x="97" y="285"/>
                </a:lnTo>
                <a:lnTo>
                  <a:pt x="104" y="290"/>
                </a:lnTo>
                <a:lnTo>
                  <a:pt x="106" y="294"/>
                </a:lnTo>
                <a:lnTo>
                  <a:pt x="110" y="298"/>
                </a:lnTo>
                <a:lnTo>
                  <a:pt x="110" y="323"/>
                </a:lnTo>
                <a:lnTo>
                  <a:pt x="119" y="328"/>
                </a:lnTo>
                <a:lnTo>
                  <a:pt x="126" y="333"/>
                </a:lnTo>
                <a:lnTo>
                  <a:pt x="128" y="335"/>
                </a:lnTo>
                <a:lnTo>
                  <a:pt x="134" y="337"/>
                </a:lnTo>
                <a:lnTo>
                  <a:pt x="140" y="339"/>
                </a:lnTo>
                <a:lnTo>
                  <a:pt x="149" y="340"/>
                </a:lnTo>
                <a:lnTo>
                  <a:pt x="160" y="342"/>
                </a:lnTo>
                <a:lnTo>
                  <a:pt x="175" y="343"/>
                </a:lnTo>
                <a:lnTo>
                  <a:pt x="180" y="345"/>
                </a:lnTo>
                <a:lnTo>
                  <a:pt x="184" y="350"/>
                </a:lnTo>
                <a:lnTo>
                  <a:pt x="189" y="356"/>
                </a:lnTo>
                <a:lnTo>
                  <a:pt x="193" y="363"/>
                </a:lnTo>
                <a:lnTo>
                  <a:pt x="196" y="370"/>
                </a:lnTo>
                <a:lnTo>
                  <a:pt x="202" y="376"/>
                </a:lnTo>
                <a:lnTo>
                  <a:pt x="208" y="381"/>
                </a:lnTo>
                <a:lnTo>
                  <a:pt x="214" y="382"/>
                </a:lnTo>
                <a:lnTo>
                  <a:pt x="217" y="382"/>
                </a:lnTo>
                <a:lnTo>
                  <a:pt x="219" y="381"/>
                </a:lnTo>
                <a:lnTo>
                  <a:pt x="222" y="380"/>
                </a:lnTo>
                <a:lnTo>
                  <a:pt x="222" y="380"/>
                </a:lnTo>
                <a:lnTo>
                  <a:pt x="225" y="379"/>
                </a:lnTo>
                <a:lnTo>
                  <a:pt x="228" y="378"/>
                </a:lnTo>
                <a:lnTo>
                  <a:pt x="228" y="377"/>
                </a:lnTo>
                <a:lnTo>
                  <a:pt x="231" y="377"/>
                </a:lnTo>
                <a:lnTo>
                  <a:pt x="237" y="380"/>
                </a:lnTo>
                <a:lnTo>
                  <a:pt x="240" y="384"/>
                </a:lnTo>
                <a:lnTo>
                  <a:pt x="243" y="388"/>
                </a:lnTo>
                <a:lnTo>
                  <a:pt x="246" y="391"/>
                </a:lnTo>
                <a:lnTo>
                  <a:pt x="249" y="395"/>
                </a:lnTo>
                <a:lnTo>
                  <a:pt x="252" y="397"/>
                </a:lnTo>
                <a:lnTo>
                  <a:pt x="255" y="401"/>
                </a:lnTo>
                <a:lnTo>
                  <a:pt x="258" y="404"/>
                </a:lnTo>
                <a:lnTo>
                  <a:pt x="261" y="406"/>
                </a:lnTo>
                <a:lnTo>
                  <a:pt x="264" y="410"/>
                </a:lnTo>
                <a:lnTo>
                  <a:pt x="267" y="414"/>
                </a:lnTo>
                <a:lnTo>
                  <a:pt x="273" y="416"/>
                </a:lnTo>
                <a:lnTo>
                  <a:pt x="276" y="419"/>
                </a:lnTo>
                <a:lnTo>
                  <a:pt x="282" y="423"/>
                </a:lnTo>
                <a:lnTo>
                  <a:pt x="284" y="425"/>
                </a:lnTo>
                <a:lnTo>
                  <a:pt x="291" y="429"/>
                </a:lnTo>
                <a:lnTo>
                  <a:pt x="294" y="431"/>
                </a:lnTo>
                <a:lnTo>
                  <a:pt x="297" y="433"/>
                </a:lnTo>
                <a:lnTo>
                  <a:pt x="300" y="436"/>
                </a:lnTo>
                <a:lnTo>
                  <a:pt x="303" y="439"/>
                </a:lnTo>
                <a:lnTo>
                  <a:pt x="308" y="443"/>
                </a:lnTo>
                <a:lnTo>
                  <a:pt x="312" y="446"/>
                </a:lnTo>
                <a:lnTo>
                  <a:pt x="315" y="450"/>
                </a:lnTo>
                <a:lnTo>
                  <a:pt x="318" y="454"/>
                </a:lnTo>
                <a:lnTo>
                  <a:pt x="321" y="456"/>
                </a:lnTo>
                <a:lnTo>
                  <a:pt x="327" y="459"/>
                </a:lnTo>
                <a:lnTo>
                  <a:pt x="332" y="463"/>
                </a:lnTo>
                <a:lnTo>
                  <a:pt x="336" y="465"/>
                </a:lnTo>
                <a:lnTo>
                  <a:pt x="342" y="468"/>
                </a:lnTo>
                <a:lnTo>
                  <a:pt x="350" y="469"/>
                </a:lnTo>
                <a:lnTo>
                  <a:pt x="356" y="470"/>
                </a:lnTo>
                <a:lnTo>
                  <a:pt x="364" y="470"/>
                </a:lnTo>
                <a:lnTo>
                  <a:pt x="365" y="473"/>
                </a:lnTo>
                <a:lnTo>
                  <a:pt x="368" y="477"/>
                </a:lnTo>
                <a:lnTo>
                  <a:pt x="371" y="479"/>
                </a:lnTo>
                <a:lnTo>
                  <a:pt x="373" y="482"/>
                </a:lnTo>
                <a:lnTo>
                  <a:pt x="377" y="485"/>
                </a:lnTo>
                <a:lnTo>
                  <a:pt x="379" y="488"/>
                </a:lnTo>
                <a:lnTo>
                  <a:pt x="383" y="491"/>
                </a:lnTo>
                <a:lnTo>
                  <a:pt x="383" y="496"/>
                </a:lnTo>
                <a:lnTo>
                  <a:pt x="383" y="498"/>
                </a:lnTo>
                <a:lnTo>
                  <a:pt x="383" y="502"/>
                </a:lnTo>
                <a:lnTo>
                  <a:pt x="381" y="504"/>
                </a:lnTo>
                <a:lnTo>
                  <a:pt x="381" y="507"/>
                </a:lnTo>
                <a:lnTo>
                  <a:pt x="381" y="509"/>
                </a:lnTo>
                <a:lnTo>
                  <a:pt x="378" y="511"/>
                </a:lnTo>
                <a:lnTo>
                  <a:pt x="378" y="514"/>
                </a:lnTo>
                <a:lnTo>
                  <a:pt x="375" y="517"/>
                </a:lnTo>
                <a:lnTo>
                  <a:pt x="372" y="520"/>
                </a:lnTo>
                <a:lnTo>
                  <a:pt x="372" y="522"/>
                </a:lnTo>
                <a:lnTo>
                  <a:pt x="370" y="524"/>
                </a:lnTo>
                <a:lnTo>
                  <a:pt x="370" y="527"/>
                </a:lnTo>
                <a:lnTo>
                  <a:pt x="367" y="529"/>
                </a:lnTo>
                <a:lnTo>
                  <a:pt x="367" y="533"/>
                </a:lnTo>
                <a:lnTo>
                  <a:pt x="367" y="535"/>
                </a:lnTo>
                <a:lnTo>
                  <a:pt x="367" y="538"/>
                </a:lnTo>
                <a:lnTo>
                  <a:pt x="367" y="541"/>
                </a:lnTo>
                <a:lnTo>
                  <a:pt x="370" y="546"/>
                </a:lnTo>
                <a:lnTo>
                  <a:pt x="373" y="551"/>
                </a:lnTo>
                <a:lnTo>
                  <a:pt x="379" y="555"/>
                </a:lnTo>
                <a:lnTo>
                  <a:pt x="388" y="559"/>
                </a:lnTo>
                <a:lnTo>
                  <a:pt x="394" y="562"/>
                </a:lnTo>
                <a:lnTo>
                  <a:pt x="403" y="564"/>
                </a:lnTo>
                <a:lnTo>
                  <a:pt x="409" y="566"/>
                </a:lnTo>
                <a:lnTo>
                  <a:pt x="412" y="578"/>
                </a:lnTo>
                <a:lnTo>
                  <a:pt x="427" y="579"/>
                </a:lnTo>
                <a:lnTo>
                  <a:pt x="441" y="580"/>
                </a:lnTo>
                <a:lnTo>
                  <a:pt x="456" y="581"/>
                </a:lnTo>
                <a:lnTo>
                  <a:pt x="470" y="583"/>
                </a:lnTo>
                <a:lnTo>
                  <a:pt x="485" y="584"/>
                </a:lnTo>
                <a:lnTo>
                  <a:pt x="502" y="585"/>
                </a:lnTo>
                <a:lnTo>
                  <a:pt x="519" y="586"/>
                </a:lnTo>
                <a:lnTo>
                  <a:pt x="536" y="587"/>
                </a:lnTo>
                <a:lnTo>
                  <a:pt x="554" y="588"/>
                </a:lnTo>
                <a:lnTo>
                  <a:pt x="571" y="589"/>
                </a:lnTo>
                <a:lnTo>
                  <a:pt x="589" y="590"/>
                </a:lnTo>
                <a:lnTo>
                  <a:pt x="606" y="591"/>
                </a:lnTo>
                <a:lnTo>
                  <a:pt x="626" y="593"/>
                </a:lnTo>
                <a:lnTo>
                  <a:pt x="644" y="593"/>
                </a:lnTo>
                <a:lnTo>
                  <a:pt x="661" y="595"/>
                </a:lnTo>
                <a:lnTo>
                  <a:pt x="678" y="596"/>
                </a:lnTo>
                <a:lnTo>
                  <a:pt x="695" y="597"/>
                </a:lnTo>
                <a:lnTo>
                  <a:pt x="710" y="597"/>
                </a:lnTo>
                <a:lnTo>
                  <a:pt x="728" y="598"/>
                </a:lnTo>
                <a:lnTo>
                  <a:pt x="742" y="599"/>
                </a:lnTo>
                <a:lnTo>
                  <a:pt x="756" y="600"/>
                </a:lnTo>
                <a:lnTo>
                  <a:pt x="771" y="600"/>
                </a:lnTo>
                <a:lnTo>
                  <a:pt x="782" y="601"/>
                </a:lnTo>
                <a:lnTo>
                  <a:pt x="797" y="602"/>
                </a:lnTo>
                <a:lnTo>
                  <a:pt x="806" y="602"/>
                </a:lnTo>
                <a:lnTo>
                  <a:pt x="814" y="602"/>
                </a:lnTo>
                <a:lnTo>
                  <a:pt x="826" y="603"/>
                </a:lnTo>
                <a:lnTo>
                  <a:pt x="831" y="603"/>
                </a:lnTo>
                <a:lnTo>
                  <a:pt x="837" y="603"/>
                </a:lnTo>
                <a:lnTo>
                  <a:pt x="840" y="604"/>
                </a:lnTo>
                <a:lnTo>
                  <a:pt x="843" y="604"/>
                </a:lnTo>
                <a:lnTo>
                  <a:pt x="846" y="602"/>
                </a:lnTo>
                <a:lnTo>
                  <a:pt x="845" y="596"/>
                </a:lnTo>
                <a:lnTo>
                  <a:pt x="848" y="586"/>
                </a:lnTo>
                <a:lnTo>
                  <a:pt x="853" y="573"/>
                </a:lnTo>
                <a:lnTo>
                  <a:pt x="858" y="556"/>
                </a:lnTo>
                <a:lnTo>
                  <a:pt x="863" y="537"/>
                </a:lnTo>
                <a:lnTo>
                  <a:pt x="868" y="516"/>
                </a:lnTo>
                <a:lnTo>
                  <a:pt x="876" y="492"/>
                </a:lnTo>
                <a:lnTo>
                  <a:pt x="884" y="466"/>
                </a:lnTo>
                <a:lnTo>
                  <a:pt x="891" y="438"/>
                </a:lnTo>
                <a:lnTo>
                  <a:pt x="901" y="409"/>
                </a:lnTo>
                <a:lnTo>
                  <a:pt x="909" y="378"/>
                </a:lnTo>
                <a:lnTo>
                  <a:pt x="919" y="346"/>
                </a:lnTo>
                <a:lnTo>
                  <a:pt x="929" y="313"/>
                </a:lnTo>
                <a:lnTo>
                  <a:pt x="940" y="280"/>
                </a:lnTo>
                <a:lnTo>
                  <a:pt x="950" y="247"/>
                </a:lnTo>
                <a:lnTo>
                  <a:pt x="960" y="212"/>
                </a:lnTo>
                <a:lnTo>
                  <a:pt x="970" y="180"/>
                </a:lnTo>
                <a:lnTo>
                  <a:pt x="980" y="147"/>
                </a:lnTo>
                <a:lnTo>
                  <a:pt x="991" y="115"/>
                </a:lnTo>
                <a:lnTo>
                  <a:pt x="998" y="84"/>
                </a:lnTo>
                <a:lnTo>
                  <a:pt x="1005" y="55"/>
                </a:lnTo>
                <a:lnTo>
                  <a:pt x="1016" y="27"/>
                </a:lnTo>
                <a:lnTo>
                  <a:pt x="1024" y="0"/>
                </a:lnTo>
                <a:lnTo>
                  <a:pt x="170" y="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56" name=""/>
          <p:cNvGrpSpPr/>
          <p:nvPr/>
        </p:nvGrpSpPr>
        <p:grpSpPr>
          <a:xfrm>
            <a:off x="3271680" y="2279520"/>
            <a:ext cx="3051000" cy="2193840"/>
            <a:chOff x="3271680" y="2279520"/>
            <a:chExt cx="3051000" cy="2193840"/>
          </a:xfrm>
        </p:grpSpPr>
        <p:sp>
          <p:nvSpPr>
            <p:cNvPr id="5057" name=""/>
            <p:cNvSpPr/>
            <p:nvPr/>
          </p:nvSpPr>
          <p:spPr>
            <a:xfrm>
              <a:off x="3706200" y="3836160"/>
              <a:ext cx="9000" cy="8604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8" name=""/>
            <p:cNvSpPr/>
            <p:nvPr/>
          </p:nvSpPr>
          <p:spPr>
            <a:xfrm>
              <a:off x="3706200" y="3922560"/>
              <a:ext cx="119880" cy="3888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9" name=""/>
            <p:cNvSpPr/>
            <p:nvPr/>
          </p:nvSpPr>
          <p:spPr>
            <a:xfrm>
              <a:off x="3715560" y="3836160"/>
              <a:ext cx="110520" cy="12528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0" name=""/>
            <p:cNvSpPr/>
            <p:nvPr/>
          </p:nvSpPr>
          <p:spPr>
            <a:xfrm>
              <a:off x="3611160" y="3796560"/>
              <a:ext cx="51480" cy="11088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1" name=""/>
            <p:cNvSpPr/>
            <p:nvPr/>
          </p:nvSpPr>
          <p:spPr>
            <a:xfrm>
              <a:off x="3611160" y="3907440"/>
              <a:ext cx="1800" cy="151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680" bIns="-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2" name=""/>
            <p:cNvSpPr/>
            <p:nvPr/>
          </p:nvSpPr>
          <p:spPr>
            <a:xfrm>
              <a:off x="3298680" y="3922560"/>
              <a:ext cx="312480" cy="14040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3" name=""/>
            <p:cNvSpPr/>
            <p:nvPr/>
          </p:nvSpPr>
          <p:spPr>
            <a:xfrm>
              <a:off x="3271680" y="4063320"/>
              <a:ext cx="27000" cy="1728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4" name=""/>
            <p:cNvSpPr/>
            <p:nvPr/>
          </p:nvSpPr>
          <p:spPr>
            <a:xfrm>
              <a:off x="3271680" y="4080600"/>
              <a:ext cx="2520" cy="720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5" name=""/>
            <p:cNvSpPr/>
            <p:nvPr/>
          </p:nvSpPr>
          <p:spPr>
            <a:xfrm>
              <a:off x="3271680" y="4087800"/>
              <a:ext cx="27000" cy="756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6" name=""/>
            <p:cNvSpPr/>
            <p:nvPr/>
          </p:nvSpPr>
          <p:spPr>
            <a:xfrm>
              <a:off x="3298680" y="4087800"/>
              <a:ext cx="2520" cy="756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7" name=""/>
            <p:cNvSpPr/>
            <p:nvPr/>
          </p:nvSpPr>
          <p:spPr>
            <a:xfrm>
              <a:off x="3298680" y="3929760"/>
              <a:ext cx="398160" cy="15768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8" name=""/>
            <p:cNvSpPr/>
            <p:nvPr/>
          </p:nvSpPr>
          <p:spPr>
            <a:xfrm>
              <a:off x="3550320" y="4001760"/>
              <a:ext cx="1800" cy="144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9" name=""/>
            <p:cNvSpPr/>
            <p:nvPr/>
          </p:nvSpPr>
          <p:spPr>
            <a:xfrm>
              <a:off x="3532320" y="4016160"/>
              <a:ext cx="17640" cy="3240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0" name=""/>
            <p:cNvSpPr/>
            <p:nvPr/>
          </p:nvSpPr>
          <p:spPr>
            <a:xfrm>
              <a:off x="3489120" y="4048560"/>
              <a:ext cx="42840" cy="7884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040" bIns="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1" name=""/>
            <p:cNvSpPr/>
            <p:nvPr/>
          </p:nvSpPr>
          <p:spPr>
            <a:xfrm>
              <a:off x="3696840" y="4033440"/>
              <a:ext cx="86040" cy="5400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2" name=""/>
            <p:cNvSpPr/>
            <p:nvPr/>
          </p:nvSpPr>
          <p:spPr>
            <a:xfrm>
              <a:off x="3783240" y="3994200"/>
              <a:ext cx="1800" cy="3888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3" name=""/>
            <p:cNvSpPr/>
            <p:nvPr/>
          </p:nvSpPr>
          <p:spPr>
            <a:xfrm>
              <a:off x="3783240" y="3994200"/>
              <a:ext cx="9000" cy="36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4" name=""/>
            <p:cNvSpPr/>
            <p:nvPr/>
          </p:nvSpPr>
          <p:spPr>
            <a:xfrm>
              <a:off x="3792600" y="3954600"/>
              <a:ext cx="27000" cy="3960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5" name=""/>
            <p:cNvSpPr/>
            <p:nvPr/>
          </p:nvSpPr>
          <p:spPr>
            <a:xfrm>
              <a:off x="3819600" y="3900240"/>
              <a:ext cx="76320" cy="5400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6" name=""/>
            <p:cNvSpPr/>
            <p:nvPr/>
          </p:nvSpPr>
          <p:spPr>
            <a:xfrm>
              <a:off x="3896280" y="3900240"/>
              <a:ext cx="15840" cy="151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680" bIns="-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7" name=""/>
            <p:cNvSpPr/>
            <p:nvPr/>
          </p:nvSpPr>
          <p:spPr>
            <a:xfrm>
              <a:off x="3912120" y="3893040"/>
              <a:ext cx="18360" cy="2232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8" name=""/>
            <p:cNvSpPr/>
            <p:nvPr/>
          </p:nvSpPr>
          <p:spPr>
            <a:xfrm>
              <a:off x="3930480" y="3836160"/>
              <a:ext cx="51480" cy="5652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9" name=""/>
            <p:cNvSpPr/>
            <p:nvPr/>
          </p:nvSpPr>
          <p:spPr>
            <a:xfrm>
              <a:off x="3982320" y="3836160"/>
              <a:ext cx="104040" cy="36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0" name=""/>
            <p:cNvSpPr/>
            <p:nvPr/>
          </p:nvSpPr>
          <p:spPr>
            <a:xfrm>
              <a:off x="4086360" y="3836160"/>
              <a:ext cx="33840" cy="2160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1" name=""/>
            <p:cNvSpPr/>
            <p:nvPr/>
          </p:nvSpPr>
          <p:spPr>
            <a:xfrm>
              <a:off x="4120560" y="3858120"/>
              <a:ext cx="17640" cy="4896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2" name=""/>
            <p:cNvSpPr/>
            <p:nvPr/>
          </p:nvSpPr>
          <p:spPr>
            <a:xfrm>
              <a:off x="3826440" y="3893040"/>
              <a:ext cx="311760" cy="7884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040" bIns="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3" name=""/>
            <p:cNvSpPr/>
            <p:nvPr/>
          </p:nvSpPr>
          <p:spPr>
            <a:xfrm>
              <a:off x="3896280" y="3961800"/>
              <a:ext cx="9000" cy="324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4" name=""/>
            <p:cNvSpPr/>
            <p:nvPr/>
          </p:nvSpPr>
          <p:spPr>
            <a:xfrm>
              <a:off x="3896280" y="3994200"/>
              <a:ext cx="2520" cy="720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5" name=""/>
            <p:cNvSpPr/>
            <p:nvPr/>
          </p:nvSpPr>
          <p:spPr>
            <a:xfrm>
              <a:off x="3862080" y="4001760"/>
              <a:ext cx="33840" cy="18756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6" name=""/>
            <p:cNvSpPr/>
            <p:nvPr/>
          </p:nvSpPr>
          <p:spPr>
            <a:xfrm>
              <a:off x="3792600" y="4189320"/>
              <a:ext cx="69480" cy="1728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7" name=""/>
            <p:cNvSpPr/>
            <p:nvPr/>
          </p:nvSpPr>
          <p:spPr>
            <a:xfrm>
              <a:off x="3991680" y="3843720"/>
              <a:ext cx="8640" cy="4896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8" name=""/>
            <p:cNvSpPr/>
            <p:nvPr/>
          </p:nvSpPr>
          <p:spPr>
            <a:xfrm>
              <a:off x="3991680" y="3893040"/>
              <a:ext cx="17640" cy="4392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9" name=""/>
            <p:cNvSpPr/>
            <p:nvPr/>
          </p:nvSpPr>
          <p:spPr>
            <a:xfrm>
              <a:off x="4009680" y="3937320"/>
              <a:ext cx="70200" cy="2448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0" name=""/>
            <p:cNvSpPr/>
            <p:nvPr/>
          </p:nvSpPr>
          <p:spPr>
            <a:xfrm>
              <a:off x="4079880" y="3961800"/>
              <a:ext cx="40320" cy="1728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1" name=""/>
            <p:cNvSpPr/>
            <p:nvPr/>
          </p:nvSpPr>
          <p:spPr>
            <a:xfrm>
              <a:off x="4120560" y="3979080"/>
              <a:ext cx="70200" cy="223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2" name=""/>
            <p:cNvSpPr/>
            <p:nvPr/>
          </p:nvSpPr>
          <p:spPr>
            <a:xfrm>
              <a:off x="4059360" y="3893040"/>
              <a:ext cx="176400" cy="36792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3" name=""/>
            <p:cNvSpPr/>
            <p:nvPr/>
          </p:nvSpPr>
          <p:spPr>
            <a:xfrm>
              <a:off x="4190760" y="3858120"/>
              <a:ext cx="241920" cy="10332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4" name=""/>
            <p:cNvSpPr/>
            <p:nvPr/>
          </p:nvSpPr>
          <p:spPr>
            <a:xfrm>
              <a:off x="4276440" y="3961800"/>
              <a:ext cx="70200" cy="11844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5" name=""/>
            <p:cNvSpPr/>
            <p:nvPr/>
          </p:nvSpPr>
          <p:spPr>
            <a:xfrm>
              <a:off x="4190760" y="3947400"/>
              <a:ext cx="85680" cy="3960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6" name=""/>
            <p:cNvSpPr/>
            <p:nvPr/>
          </p:nvSpPr>
          <p:spPr>
            <a:xfrm>
              <a:off x="3964320" y="3922560"/>
              <a:ext cx="167040" cy="43236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7" name=""/>
            <p:cNvSpPr/>
            <p:nvPr/>
          </p:nvSpPr>
          <p:spPr>
            <a:xfrm flipV="1">
              <a:off x="4009680" y="4048560"/>
              <a:ext cx="9468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8" name=""/>
            <p:cNvSpPr/>
            <p:nvPr/>
          </p:nvSpPr>
          <p:spPr>
            <a:xfrm>
              <a:off x="4104360" y="4048560"/>
              <a:ext cx="52200" cy="720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9" name=""/>
            <p:cNvSpPr/>
            <p:nvPr/>
          </p:nvSpPr>
          <p:spPr>
            <a:xfrm>
              <a:off x="4156920" y="4008960"/>
              <a:ext cx="33840" cy="4680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0" name=""/>
            <p:cNvSpPr/>
            <p:nvPr/>
          </p:nvSpPr>
          <p:spPr>
            <a:xfrm>
              <a:off x="4104360" y="3987000"/>
              <a:ext cx="86040" cy="2160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1" name=""/>
            <p:cNvSpPr/>
            <p:nvPr/>
          </p:nvSpPr>
          <p:spPr>
            <a:xfrm>
              <a:off x="3964320" y="3979080"/>
              <a:ext cx="140040" cy="1512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680" bIns="-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2" name=""/>
            <p:cNvSpPr/>
            <p:nvPr/>
          </p:nvSpPr>
          <p:spPr>
            <a:xfrm>
              <a:off x="3896280" y="4016160"/>
              <a:ext cx="95400" cy="6408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3" name=""/>
            <p:cNvSpPr/>
            <p:nvPr/>
          </p:nvSpPr>
          <p:spPr>
            <a:xfrm>
              <a:off x="3783240" y="4016160"/>
              <a:ext cx="112680" cy="1008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4" name=""/>
            <p:cNvSpPr/>
            <p:nvPr/>
          </p:nvSpPr>
          <p:spPr>
            <a:xfrm>
              <a:off x="3896280" y="4134960"/>
              <a:ext cx="104040" cy="6156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760" bIns="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5" name=""/>
            <p:cNvSpPr/>
            <p:nvPr/>
          </p:nvSpPr>
          <p:spPr>
            <a:xfrm>
              <a:off x="3975840" y="4174560"/>
              <a:ext cx="187560" cy="13320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6" name=""/>
            <p:cNvSpPr/>
            <p:nvPr/>
          </p:nvSpPr>
          <p:spPr>
            <a:xfrm>
              <a:off x="4079880" y="4300920"/>
              <a:ext cx="128520" cy="2160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7" name=""/>
            <p:cNvSpPr/>
            <p:nvPr/>
          </p:nvSpPr>
          <p:spPr>
            <a:xfrm>
              <a:off x="4138200" y="4330080"/>
              <a:ext cx="2520" cy="10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8" name=""/>
            <p:cNvSpPr/>
            <p:nvPr/>
          </p:nvSpPr>
          <p:spPr>
            <a:xfrm>
              <a:off x="4120560" y="4340160"/>
              <a:ext cx="17640" cy="151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680" bIns="-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9" name=""/>
            <p:cNvSpPr/>
            <p:nvPr/>
          </p:nvSpPr>
          <p:spPr>
            <a:xfrm>
              <a:off x="4190760" y="4221360"/>
              <a:ext cx="94680" cy="4680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0" name=""/>
            <p:cNvSpPr/>
            <p:nvPr/>
          </p:nvSpPr>
          <p:spPr>
            <a:xfrm>
              <a:off x="4285800" y="4268160"/>
              <a:ext cx="17640" cy="4680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1" name=""/>
            <p:cNvSpPr/>
            <p:nvPr/>
          </p:nvSpPr>
          <p:spPr>
            <a:xfrm>
              <a:off x="4303800" y="4293000"/>
              <a:ext cx="24840" cy="223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2" name=""/>
            <p:cNvSpPr/>
            <p:nvPr/>
          </p:nvSpPr>
          <p:spPr>
            <a:xfrm>
              <a:off x="4328640" y="4253760"/>
              <a:ext cx="69480" cy="4680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3" name=""/>
            <p:cNvSpPr/>
            <p:nvPr/>
          </p:nvSpPr>
          <p:spPr>
            <a:xfrm>
              <a:off x="3948480" y="4456080"/>
              <a:ext cx="4284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4" name=""/>
            <p:cNvSpPr/>
            <p:nvPr/>
          </p:nvSpPr>
          <p:spPr>
            <a:xfrm>
              <a:off x="3991680" y="4355280"/>
              <a:ext cx="155880" cy="11808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5" name=""/>
            <p:cNvSpPr/>
            <p:nvPr/>
          </p:nvSpPr>
          <p:spPr>
            <a:xfrm>
              <a:off x="3740040" y="2657520"/>
              <a:ext cx="318960" cy="19476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6" name=""/>
            <p:cNvSpPr/>
            <p:nvPr/>
          </p:nvSpPr>
          <p:spPr>
            <a:xfrm>
              <a:off x="3878280" y="2704680"/>
              <a:ext cx="980280" cy="7884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040" bIns="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7" name=""/>
            <p:cNvSpPr/>
            <p:nvPr/>
          </p:nvSpPr>
          <p:spPr>
            <a:xfrm>
              <a:off x="5499000" y="2963880"/>
              <a:ext cx="42480" cy="1440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8" name=""/>
            <p:cNvSpPr/>
            <p:nvPr/>
          </p:nvSpPr>
          <p:spPr>
            <a:xfrm>
              <a:off x="4944240" y="2963880"/>
              <a:ext cx="45000" cy="11844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9" name=""/>
            <p:cNvSpPr/>
            <p:nvPr/>
          </p:nvSpPr>
          <p:spPr>
            <a:xfrm>
              <a:off x="5118480" y="2956680"/>
              <a:ext cx="76680" cy="9324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0" name=""/>
            <p:cNvSpPr/>
            <p:nvPr/>
          </p:nvSpPr>
          <p:spPr>
            <a:xfrm>
              <a:off x="5152680" y="2971440"/>
              <a:ext cx="208080" cy="9396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1" name=""/>
            <p:cNvSpPr/>
            <p:nvPr/>
          </p:nvSpPr>
          <p:spPr>
            <a:xfrm>
              <a:off x="5195520" y="2783520"/>
              <a:ext cx="60840" cy="21960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2" name=""/>
            <p:cNvSpPr/>
            <p:nvPr/>
          </p:nvSpPr>
          <p:spPr>
            <a:xfrm>
              <a:off x="5517000" y="2902320"/>
              <a:ext cx="354960" cy="21708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3" name=""/>
            <p:cNvSpPr/>
            <p:nvPr/>
          </p:nvSpPr>
          <p:spPr>
            <a:xfrm>
              <a:off x="5274720" y="2909520"/>
              <a:ext cx="86040" cy="12600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4" name=""/>
            <p:cNvSpPr/>
            <p:nvPr/>
          </p:nvSpPr>
          <p:spPr>
            <a:xfrm>
              <a:off x="5213520" y="2978640"/>
              <a:ext cx="250920" cy="7164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5" name=""/>
            <p:cNvSpPr/>
            <p:nvPr/>
          </p:nvSpPr>
          <p:spPr>
            <a:xfrm>
              <a:off x="5378760" y="2978640"/>
              <a:ext cx="33840" cy="4968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6" name=""/>
            <p:cNvSpPr/>
            <p:nvPr/>
          </p:nvSpPr>
          <p:spPr>
            <a:xfrm>
              <a:off x="5118480" y="3028320"/>
              <a:ext cx="303120" cy="5400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7" name=""/>
            <p:cNvSpPr/>
            <p:nvPr/>
          </p:nvSpPr>
          <p:spPr>
            <a:xfrm>
              <a:off x="4668120" y="2939400"/>
              <a:ext cx="259920" cy="12600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8" name=""/>
            <p:cNvSpPr/>
            <p:nvPr/>
          </p:nvSpPr>
          <p:spPr>
            <a:xfrm>
              <a:off x="5584680" y="2885040"/>
              <a:ext cx="60840" cy="1728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9" name=""/>
            <p:cNvSpPr/>
            <p:nvPr/>
          </p:nvSpPr>
          <p:spPr>
            <a:xfrm>
              <a:off x="5688720" y="2852640"/>
              <a:ext cx="174240" cy="2520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0" name=""/>
            <p:cNvSpPr/>
            <p:nvPr/>
          </p:nvSpPr>
          <p:spPr>
            <a:xfrm flipV="1">
              <a:off x="5541480" y="3003120"/>
              <a:ext cx="27000" cy="151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680" bIns="-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1" name=""/>
            <p:cNvSpPr/>
            <p:nvPr/>
          </p:nvSpPr>
          <p:spPr>
            <a:xfrm>
              <a:off x="5394600" y="2978640"/>
              <a:ext cx="122040" cy="3240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2" name=""/>
            <p:cNvSpPr/>
            <p:nvPr/>
          </p:nvSpPr>
          <p:spPr>
            <a:xfrm>
              <a:off x="5507640" y="2978640"/>
              <a:ext cx="76680" cy="13320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3" name=""/>
            <p:cNvSpPr/>
            <p:nvPr/>
          </p:nvSpPr>
          <p:spPr>
            <a:xfrm>
              <a:off x="5421960" y="3018240"/>
              <a:ext cx="112680" cy="1728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4" name=""/>
            <p:cNvSpPr/>
            <p:nvPr/>
          </p:nvSpPr>
          <p:spPr>
            <a:xfrm>
              <a:off x="5446440" y="3028320"/>
              <a:ext cx="78840" cy="5400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5" name=""/>
            <p:cNvSpPr/>
            <p:nvPr/>
          </p:nvSpPr>
          <p:spPr>
            <a:xfrm>
              <a:off x="4469040" y="3230640"/>
              <a:ext cx="266760" cy="18036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6" name=""/>
            <p:cNvSpPr/>
            <p:nvPr/>
          </p:nvSpPr>
          <p:spPr>
            <a:xfrm>
              <a:off x="4788000" y="3151800"/>
              <a:ext cx="35640" cy="12600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7" name=""/>
            <p:cNvSpPr/>
            <p:nvPr/>
          </p:nvSpPr>
          <p:spPr>
            <a:xfrm>
              <a:off x="4656600" y="3065400"/>
              <a:ext cx="192240" cy="11808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8" name=""/>
            <p:cNvSpPr/>
            <p:nvPr/>
          </p:nvSpPr>
          <p:spPr>
            <a:xfrm>
              <a:off x="4989240" y="3161880"/>
              <a:ext cx="371520" cy="13320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9" name=""/>
            <p:cNvSpPr/>
            <p:nvPr/>
          </p:nvSpPr>
          <p:spPr>
            <a:xfrm>
              <a:off x="4953240" y="3169080"/>
              <a:ext cx="60840" cy="7164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0" name=""/>
            <p:cNvSpPr/>
            <p:nvPr/>
          </p:nvSpPr>
          <p:spPr>
            <a:xfrm>
              <a:off x="4910400" y="3057480"/>
              <a:ext cx="137880" cy="7920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1" name=""/>
            <p:cNvSpPr/>
            <p:nvPr/>
          </p:nvSpPr>
          <p:spPr>
            <a:xfrm>
              <a:off x="5378760" y="3011040"/>
              <a:ext cx="24480" cy="2448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2" name=""/>
            <p:cNvSpPr/>
            <p:nvPr/>
          </p:nvSpPr>
          <p:spPr>
            <a:xfrm>
              <a:off x="5326560" y="2986560"/>
              <a:ext cx="58680" cy="4896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3" name=""/>
            <p:cNvSpPr/>
            <p:nvPr/>
          </p:nvSpPr>
          <p:spPr>
            <a:xfrm>
              <a:off x="5759280" y="2971440"/>
              <a:ext cx="104040" cy="7884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040" bIns="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4" name=""/>
            <p:cNvSpPr/>
            <p:nvPr/>
          </p:nvSpPr>
          <p:spPr>
            <a:xfrm flipH="1">
              <a:off x="5740200" y="3119760"/>
              <a:ext cx="900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5" name=""/>
            <p:cNvSpPr/>
            <p:nvPr/>
          </p:nvSpPr>
          <p:spPr>
            <a:xfrm>
              <a:off x="5412600" y="3035520"/>
              <a:ext cx="94680" cy="13320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6" name=""/>
            <p:cNvSpPr/>
            <p:nvPr/>
          </p:nvSpPr>
          <p:spPr>
            <a:xfrm>
              <a:off x="5541480" y="2719080"/>
              <a:ext cx="42840" cy="3240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7" name=""/>
            <p:cNvSpPr/>
            <p:nvPr/>
          </p:nvSpPr>
          <p:spPr>
            <a:xfrm>
              <a:off x="5473800" y="2643120"/>
              <a:ext cx="155880" cy="10836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8" name=""/>
            <p:cNvSpPr/>
            <p:nvPr/>
          </p:nvSpPr>
          <p:spPr>
            <a:xfrm>
              <a:off x="5602680" y="2697120"/>
              <a:ext cx="95400" cy="2952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280" bIns="-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9" name=""/>
            <p:cNvSpPr/>
            <p:nvPr/>
          </p:nvSpPr>
          <p:spPr>
            <a:xfrm>
              <a:off x="5698080" y="2679840"/>
              <a:ext cx="76680" cy="2448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0" name=""/>
            <p:cNvSpPr/>
            <p:nvPr/>
          </p:nvSpPr>
          <p:spPr>
            <a:xfrm>
              <a:off x="4701960" y="2751480"/>
              <a:ext cx="163080" cy="25128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1" name=""/>
            <p:cNvSpPr/>
            <p:nvPr/>
          </p:nvSpPr>
          <p:spPr>
            <a:xfrm>
              <a:off x="4996440" y="2719080"/>
              <a:ext cx="241560" cy="6408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2" name=""/>
            <p:cNvSpPr/>
            <p:nvPr/>
          </p:nvSpPr>
          <p:spPr>
            <a:xfrm>
              <a:off x="5351760" y="2869920"/>
              <a:ext cx="60840" cy="3960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3" name=""/>
            <p:cNvSpPr/>
            <p:nvPr/>
          </p:nvSpPr>
          <p:spPr>
            <a:xfrm>
              <a:off x="5403600" y="2852640"/>
              <a:ext cx="9000" cy="1728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4" name=""/>
            <p:cNvSpPr/>
            <p:nvPr/>
          </p:nvSpPr>
          <p:spPr>
            <a:xfrm>
              <a:off x="5672880" y="2823480"/>
              <a:ext cx="9000" cy="288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5" name=""/>
            <p:cNvSpPr/>
            <p:nvPr/>
          </p:nvSpPr>
          <p:spPr>
            <a:xfrm>
              <a:off x="4824000" y="2845080"/>
              <a:ext cx="190080" cy="26640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6" name=""/>
            <p:cNvSpPr/>
            <p:nvPr/>
          </p:nvSpPr>
          <p:spPr>
            <a:xfrm>
              <a:off x="4989240" y="2917080"/>
              <a:ext cx="52200" cy="4680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7" name=""/>
            <p:cNvSpPr/>
            <p:nvPr/>
          </p:nvSpPr>
          <p:spPr>
            <a:xfrm>
              <a:off x="5299920" y="2813400"/>
              <a:ext cx="321120" cy="8892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8" name=""/>
            <p:cNvSpPr/>
            <p:nvPr/>
          </p:nvSpPr>
          <p:spPr>
            <a:xfrm>
              <a:off x="5308560" y="2823480"/>
              <a:ext cx="232920" cy="21204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9" name=""/>
            <p:cNvSpPr/>
            <p:nvPr/>
          </p:nvSpPr>
          <p:spPr>
            <a:xfrm flipH="1" flipV="1">
              <a:off x="5247000" y="2776320"/>
              <a:ext cx="60840" cy="468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0" name=""/>
            <p:cNvSpPr/>
            <p:nvPr/>
          </p:nvSpPr>
          <p:spPr>
            <a:xfrm>
              <a:off x="5247360" y="2830680"/>
              <a:ext cx="113400" cy="8604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1" name=""/>
            <p:cNvSpPr/>
            <p:nvPr/>
          </p:nvSpPr>
          <p:spPr>
            <a:xfrm>
              <a:off x="5654880" y="2813400"/>
              <a:ext cx="155880" cy="2448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2" name=""/>
            <p:cNvSpPr/>
            <p:nvPr/>
          </p:nvSpPr>
          <p:spPr>
            <a:xfrm>
              <a:off x="5663880" y="2704680"/>
              <a:ext cx="52200" cy="13320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3" name=""/>
            <p:cNvSpPr/>
            <p:nvPr/>
          </p:nvSpPr>
          <p:spPr>
            <a:xfrm>
              <a:off x="5550840" y="2743920"/>
              <a:ext cx="60840" cy="3960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4" name=""/>
            <p:cNvSpPr/>
            <p:nvPr/>
          </p:nvSpPr>
          <p:spPr>
            <a:xfrm>
              <a:off x="4962240" y="2610360"/>
              <a:ext cx="79200" cy="8676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5" name=""/>
            <p:cNvSpPr/>
            <p:nvPr/>
          </p:nvSpPr>
          <p:spPr>
            <a:xfrm>
              <a:off x="4709160" y="2657520"/>
              <a:ext cx="72360" cy="223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6" name=""/>
            <p:cNvSpPr/>
            <p:nvPr/>
          </p:nvSpPr>
          <p:spPr>
            <a:xfrm>
              <a:off x="5775120" y="2499480"/>
              <a:ext cx="11160" cy="223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7" name=""/>
            <p:cNvSpPr/>
            <p:nvPr/>
          </p:nvSpPr>
          <p:spPr>
            <a:xfrm>
              <a:off x="5749920" y="2521800"/>
              <a:ext cx="36360" cy="15768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8" name=""/>
            <p:cNvSpPr/>
            <p:nvPr/>
          </p:nvSpPr>
          <p:spPr>
            <a:xfrm>
              <a:off x="5437800" y="2531520"/>
              <a:ext cx="199080" cy="18036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9" name=""/>
            <p:cNvSpPr/>
            <p:nvPr/>
          </p:nvSpPr>
          <p:spPr>
            <a:xfrm>
              <a:off x="5229360" y="2635200"/>
              <a:ext cx="60840" cy="13356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0" name=""/>
            <p:cNvSpPr/>
            <p:nvPr/>
          </p:nvSpPr>
          <p:spPr>
            <a:xfrm>
              <a:off x="4978080" y="2727000"/>
              <a:ext cx="633600" cy="11088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1" name=""/>
            <p:cNvSpPr/>
            <p:nvPr/>
          </p:nvSpPr>
          <p:spPr>
            <a:xfrm>
              <a:off x="4962240" y="2679840"/>
              <a:ext cx="95400" cy="8892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2" name=""/>
            <p:cNvSpPr/>
            <p:nvPr/>
          </p:nvSpPr>
          <p:spPr>
            <a:xfrm>
              <a:off x="4916880" y="2719080"/>
              <a:ext cx="60840" cy="3240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3" name=""/>
            <p:cNvSpPr/>
            <p:nvPr/>
          </p:nvSpPr>
          <p:spPr>
            <a:xfrm>
              <a:off x="4969440" y="2689560"/>
              <a:ext cx="112680" cy="23472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4" name=""/>
            <p:cNvSpPr/>
            <p:nvPr/>
          </p:nvSpPr>
          <p:spPr>
            <a:xfrm>
              <a:off x="4806000" y="2689560"/>
              <a:ext cx="70200" cy="6912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320" bIns="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5" name=""/>
            <p:cNvSpPr/>
            <p:nvPr/>
          </p:nvSpPr>
          <p:spPr>
            <a:xfrm>
              <a:off x="4640760" y="2743920"/>
              <a:ext cx="208080" cy="18036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6" name=""/>
            <p:cNvSpPr/>
            <p:nvPr/>
          </p:nvSpPr>
          <p:spPr>
            <a:xfrm flipH="1">
              <a:off x="4781520" y="2776320"/>
              <a:ext cx="24480" cy="367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7" name=""/>
            <p:cNvSpPr/>
            <p:nvPr/>
          </p:nvSpPr>
          <p:spPr>
            <a:xfrm>
              <a:off x="5541480" y="2578680"/>
              <a:ext cx="60840" cy="13320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8" name=""/>
            <p:cNvSpPr/>
            <p:nvPr/>
          </p:nvSpPr>
          <p:spPr>
            <a:xfrm>
              <a:off x="5535000" y="2601000"/>
              <a:ext cx="94680" cy="13320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9" name=""/>
            <p:cNvSpPr/>
            <p:nvPr/>
          </p:nvSpPr>
          <p:spPr>
            <a:xfrm>
              <a:off x="5535000" y="2689560"/>
              <a:ext cx="86040" cy="4464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0" name=""/>
            <p:cNvSpPr/>
            <p:nvPr/>
          </p:nvSpPr>
          <p:spPr>
            <a:xfrm>
              <a:off x="5525640" y="2672640"/>
              <a:ext cx="9000" cy="1656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240" bIns="-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1" name=""/>
            <p:cNvSpPr/>
            <p:nvPr/>
          </p:nvSpPr>
          <p:spPr>
            <a:xfrm>
              <a:off x="5281200" y="2664720"/>
              <a:ext cx="278640" cy="8676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2" name=""/>
            <p:cNvSpPr/>
            <p:nvPr/>
          </p:nvSpPr>
          <p:spPr>
            <a:xfrm>
              <a:off x="4761000" y="2387880"/>
              <a:ext cx="97200" cy="41760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3" name=""/>
            <p:cNvSpPr/>
            <p:nvPr/>
          </p:nvSpPr>
          <p:spPr>
            <a:xfrm>
              <a:off x="4754160" y="2734200"/>
              <a:ext cx="223560" cy="7164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4" name=""/>
            <p:cNvSpPr/>
            <p:nvPr/>
          </p:nvSpPr>
          <p:spPr>
            <a:xfrm>
              <a:off x="4563720" y="2719080"/>
              <a:ext cx="241920" cy="6408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5" name=""/>
            <p:cNvSpPr/>
            <p:nvPr/>
          </p:nvSpPr>
          <p:spPr>
            <a:xfrm>
              <a:off x="4876560" y="2719080"/>
              <a:ext cx="101520" cy="3240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6" name=""/>
            <p:cNvSpPr/>
            <p:nvPr/>
          </p:nvSpPr>
          <p:spPr>
            <a:xfrm>
              <a:off x="4901040" y="2727000"/>
              <a:ext cx="60840" cy="2448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7" name=""/>
            <p:cNvSpPr/>
            <p:nvPr/>
          </p:nvSpPr>
          <p:spPr>
            <a:xfrm>
              <a:off x="4640760" y="2734200"/>
              <a:ext cx="287280" cy="17532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8" name=""/>
            <p:cNvSpPr/>
            <p:nvPr/>
          </p:nvSpPr>
          <p:spPr>
            <a:xfrm>
              <a:off x="4892400" y="2734200"/>
              <a:ext cx="76680" cy="565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9" name=""/>
            <p:cNvSpPr/>
            <p:nvPr/>
          </p:nvSpPr>
          <p:spPr>
            <a:xfrm>
              <a:off x="4962240" y="2679840"/>
              <a:ext cx="15840" cy="2448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0" name=""/>
            <p:cNvSpPr/>
            <p:nvPr/>
          </p:nvSpPr>
          <p:spPr>
            <a:xfrm>
              <a:off x="4910400" y="2697120"/>
              <a:ext cx="94680" cy="35280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1" name=""/>
            <p:cNvSpPr/>
            <p:nvPr/>
          </p:nvSpPr>
          <p:spPr>
            <a:xfrm flipH="1">
              <a:off x="4996440" y="2711880"/>
              <a:ext cx="8640" cy="151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680" bIns="-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2" name=""/>
            <p:cNvSpPr/>
            <p:nvPr/>
          </p:nvSpPr>
          <p:spPr>
            <a:xfrm>
              <a:off x="4969440" y="2719080"/>
              <a:ext cx="45000" cy="151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680" bIns="-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3" name=""/>
            <p:cNvSpPr/>
            <p:nvPr/>
          </p:nvSpPr>
          <p:spPr>
            <a:xfrm>
              <a:off x="4928400" y="2711880"/>
              <a:ext cx="190080" cy="19764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4" name=""/>
            <p:cNvSpPr/>
            <p:nvPr/>
          </p:nvSpPr>
          <p:spPr>
            <a:xfrm>
              <a:off x="5041800" y="2689560"/>
              <a:ext cx="83520" cy="6192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5" name=""/>
            <p:cNvSpPr/>
            <p:nvPr/>
          </p:nvSpPr>
          <p:spPr>
            <a:xfrm>
              <a:off x="5030280" y="2610360"/>
              <a:ext cx="78840" cy="14112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6" name=""/>
            <p:cNvSpPr/>
            <p:nvPr/>
          </p:nvSpPr>
          <p:spPr>
            <a:xfrm>
              <a:off x="4928400" y="2430000"/>
              <a:ext cx="68040" cy="9180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7" name=""/>
            <p:cNvSpPr/>
            <p:nvPr/>
          </p:nvSpPr>
          <p:spPr>
            <a:xfrm>
              <a:off x="4996440" y="2521800"/>
              <a:ext cx="864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8" name=""/>
            <p:cNvSpPr/>
            <p:nvPr/>
          </p:nvSpPr>
          <p:spPr>
            <a:xfrm>
              <a:off x="5005080" y="2531520"/>
              <a:ext cx="9000" cy="72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9" name=""/>
            <p:cNvSpPr/>
            <p:nvPr/>
          </p:nvSpPr>
          <p:spPr>
            <a:xfrm>
              <a:off x="4928400" y="2430000"/>
              <a:ext cx="86040" cy="10836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0" name=""/>
            <p:cNvSpPr/>
            <p:nvPr/>
          </p:nvSpPr>
          <p:spPr>
            <a:xfrm>
              <a:off x="5949000" y="2287080"/>
              <a:ext cx="86040" cy="3888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1" name=""/>
            <p:cNvSpPr/>
            <p:nvPr/>
          </p:nvSpPr>
          <p:spPr>
            <a:xfrm>
              <a:off x="4677120" y="2413080"/>
              <a:ext cx="146520" cy="30564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2" name=""/>
            <p:cNvSpPr/>
            <p:nvPr/>
          </p:nvSpPr>
          <p:spPr>
            <a:xfrm>
              <a:off x="5265360" y="2506680"/>
              <a:ext cx="104040" cy="8604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3" name=""/>
            <p:cNvSpPr/>
            <p:nvPr/>
          </p:nvSpPr>
          <p:spPr>
            <a:xfrm flipH="1">
              <a:off x="5176800" y="2571120"/>
              <a:ext cx="6084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4" name=""/>
            <p:cNvSpPr/>
            <p:nvPr/>
          </p:nvSpPr>
          <p:spPr>
            <a:xfrm>
              <a:off x="4969440" y="2556000"/>
              <a:ext cx="45000" cy="1512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680" bIns="-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5" name=""/>
            <p:cNvSpPr/>
            <p:nvPr/>
          </p:nvSpPr>
          <p:spPr>
            <a:xfrm>
              <a:off x="5654880" y="2430000"/>
              <a:ext cx="94680" cy="7668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6" name=""/>
            <p:cNvSpPr/>
            <p:nvPr/>
          </p:nvSpPr>
          <p:spPr>
            <a:xfrm>
              <a:off x="5722560" y="2430000"/>
              <a:ext cx="27000" cy="6192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7" name=""/>
            <p:cNvSpPr/>
            <p:nvPr/>
          </p:nvSpPr>
          <p:spPr>
            <a:xfrm>
              <a:off x="4677120" y="2538720"/>
              <a:ext cx="6480" cy="25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8" name=""/>
            <p:cNvSpPr/>
            <p:nvPr/>
          </p:nvSpPr>
          <p:spPr>
            <a:xfrm>
              <a:off x="5041800" y="2437920"/>
              <a:ext cx="291960" cy="10836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9" name=""/>
            <p:cNvSpPr/>
            <p:nvPr/>
          </p:nvSpPr>
          <p:spPr>
            <a:xfrm>
              <a:off x="4996440" y="2514240"/>
              <a:ext cx="226080" cy="8676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0" name=""/>
            <p:cNvSpPr/>
            <p:nvPr/>
          </p:nvSpPr>
          <p:spPr>
            <a:xfrm>
              <a:off x="4928400" y="2279520"/>
              <a:ext cx="206280" cy="15840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1" name=""/>
            <p:cNvSpPr/>
            <p:nvPr/>
          </p:nvSpPr>
          <p:spPr>
            <a:xfrm>
              <a:off x="5125320" y="2319120"/>
              <a:ext cx="27000" cy="11088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2" name=""/>
            <p:cNvSpPr/>
            <p:nvPr/>
          </p:nvSpPr>
          <p:spPr>
            <a:xfrm>
              <a:off x="4989240" y="2538720"/>
              <a:ext cx="52200" cy="10404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3" name=""/>
            <p:cNvSpPr/>
            <p:nvPr/>
          </p:nvSpPr>
          <p:spPr>
            <a:xfrm>
              <a:off x="5238360" y="2776320"/>
              <a:ext cx="1836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4" name=""/>
            <p:cNvSpPr/>
            <p:nvPr/>
          </p:nvSpPr>
          <p:spPr>
            <a:xfrm flipH="1">
              <a:off x="5161680" y="2445120"/>
              <a:ext cx="33840" cy="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5" name=""/>
            <p:cNvSpPr/>
            <p:nvPr/>
          </p:nvSpPr>
          <p:spPr>
            <a:xfrm>
              <a:off x="5152680" y="2445120"/>
              <a:ext cx="17640" cy="720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6" name=""/>
            <p:cNvSpPr/>
            <p:nvPr/>
          </p:nvSpPr>
          <p:spPr>
            <a:xfrm>
              <a:off x="5170320" y="2452320"/>
              <a:ext cx="24840" cy="216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4640" bIns="-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7" name=""/>
            <p:cNvSpPr/>
            <p:nvPr/>
          </p:nvSpPr>
          <p:spPr>
            <a:xfrm>
              <a:off x="5195520" y="2452320"/>
              <a:ext cx="33840" cy="3960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8" name=""/>
            <p:cNvSpPr/>
            <p:nvPr/>
          </p:nvSpPr>
          <p:spPr>
            <a:xfrm flipH="1" flipV="1">
              <a:off x="5204160" y="2492280"/>
              <a:ext cx="9000" cy="14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9" name=""/>
            <p:cNvSpPr/>
            <p:nvPr/>
          </p:nvSpPr>
          <p:spPr>
            <a:xfrm flipH="1">
              <a:off x="4833000" y="2697120"/>
              <a:ext cx="24840" cy="46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0" name=""/>
            <p:cNvSpPr/>
            <p:nvPr/>
          </p:nvSpPr>
          <p:spPr>
            <a:xfrm>
              <a:off x="4728960" y="2783520"/>
              <a:ext cx="58680" cy="15552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1" name=""/>
            <p:cNvSpPr/>
            <p:nvPr/>
          </p:nvSpPr>
          <p:spPr>
            <a:xfrm flipH="1">
              <a:off x="4760640" y="2805840"/>
              <a:ext cx="27000" cy="46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2" name=""/>
            <p:cNvSpPr/>
            <p:nvPr/>
          </p:nvSpPr>
          <p:spPr>
            <a:xfrm>
              <a:off x="5734080" y="2326320"/>
              <a:ext cx="214920" cy="4680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3" name=""/>
            <p:cNvSpPr/>
            <p:nvPr/>
          </p:nvSpPr>
          <p:spPr>
            <a:xfrm>
              <a:off x="5949000" y="2296800"/>
              <a:ext cx="104040" cy="2952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280" bIns="-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4" name=""/>
            <p:cNvSpPr/>
            <p:nvPr/>
          </p:nvSpPr>
          <p:spPr>
            <a:xfrm>
              <a:off x="6053400" y="2287080"/>
              <a:ext cx="24480" cy="936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5" name=""/>
            <p:cNvSpPr/>
            <p:nvPr/>
          </p:nvSpPr>
          <p:spPr>
            <a:xfrm>
              <a:off x="6071040" y="2279520"/>
              <a:ext cx="68040" cy="11844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6" name=""/>
            <p:cNvSpPr/>
            <p:nvPr/>
          </p:nvSpPr>
          <p:spPr>
            <a:xfrm>
              <a:off x="6139440" y="2397960"/>
              <a:ext cx="17640" cy="151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680" bIns="-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7" name=""/>
            <p:cNvSpPr/>
            <p:nvPr/>
          </p:nvSpPr>
          <p:spPr>
            <a:xfrm>
              <a:off x="6157440" y="2413080"/>
              <a:ext cx="1800" cy="3168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8" name=""/>
            <p:cNvSpPr/>
            <p:nvPr/>
          </p:nvSpPr>
          <p:spPr>
            <a:xfrm>
              <a:off x="6157440" y="2445120"/>
              <a:ext cx="128520" cy="3888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9" name=""/>
            <p:cNvSpPr/>
            <p:nvPr/>
          </p:nvSpPr>
          <p:spPr>
            <a:xfrm>
              <a:off x="5682240" y="2341440"/>
              <a:ext cx="58320" cy="3888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0" name=""/>
            <p:cNvSpPr/>
            <p:nvPr/>
          </p:nvSpPr>
          <p:spPr>
            <a:xfrm>
              <a:off x="5682240" y="2319120"/>
              <a:ext cx="293760" cy="6876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1" name=""/>
            <p:cNvSpPr/>
            <p:nvPr/>
          </p:nvSpPr>
          <p:spPr>
            <a:xfrm>
              <a:off x="5976360" y="2304000"/>
              <a:ext cx="76680" cy="1512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680" bIns="-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2" name=""/>
            <p:cNvSpPr/>
            <p:nvPr/>
          </p:nvSpPr>
          <p:spPr>
            <a:xfrm>
              <a:off x="6053400" y="2287080"/>
              <a:ext cx="24480" cy="1656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240" bIns="-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3" name=""/>
            <p:cNvSpPr/>
            <p:nvPr/>
          </p:nvSpPr>
          <p:spPr>
            <a:xfrm>
              <a:off x="6077880" y="2287080"/>
              <a:ext cx="97200" cy="1656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240" bIns="-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4" name=""/>
            <p:cNvSpPr/>
            <p:nvPr/>
          </p:nvSpPr>
          <p:spPr>
            <a:xfrm>
              <a:off x="6175440" y="2304000"/>
              <a:ext cx="42840" cy="2232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5" name=""/>
            <p:cNvSpPr/>
            <p:nvPr/>
          </p:nvSpPr>
          <p:spPr>
            <a:xfrm>
              <a:off x="6218640" y="2326320"/>
              <a:ext cx="24480" cy="2448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6" name=""/>
            <p:cNvSpPr/>
            <p:nvPr/>
          </p:nvSpPr>
          <p:spPr>
            <a:xfrm>
              <a:off x="6243120" y="2351160"/>
              <a:ext cx="27000" cy="6192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7" name=""/>
            <p:cNvSpPr/>
            <p:nvPr/>
          </p:nvSpPr>
          <p:spPr>
            <a:xfrm>
              <a:off x="6270480" y="2413080"/>
              <a:ext cx="2520" cy="216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4640" bIns="-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8" name=""/>
            <p:cNvSpPr/>
            <p:nvPr/>
          </p:nvSpPr>
          <p:spPr>
            <a:xfrm>
              <a:off x="6218640" y="2326320"/>
              <a:ext cx="42840" cy="8676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9" name=""/>
            <p:cNvSpPr/>
            <p:nvPr/>
          </p:nvSpPr>
          <p:spPr>
            <a:xfrm>
              <a:off x="6261480" y="2413080"/>
              <a:ext cx="8640" cy="72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0" name=""/>
            <p:cNvSpPr/>
            <p:nvPr/>
          </p:nvSpPr>
          <p:spPr>
            <a:xfrm>
              <a:off x="6270480" y="2420640"/>
              <a:ext cx="900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1" name=""/>
            <p:cNvSpPr/>
            <p:nvPr/>
          </p:nvSpPr>
          <p:spPr>
            <a:xfrm>
              <a:off x="6270480" y="2413080"/>
              <a:ext cx="52200" cy="15768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2" name=""/>
            <p:cNvSpPr/>
            <p:nvPr/>
          </p:nvSpPr>
          <p:spPr>
            <a:xfrm>
              <a:off x="6077880" y="2287080"/>
              <a:ext cx="217440" cy="22680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3" name=""/>
            <p:cNvSpPr/>
            <p:nvPr/>
          </p:nvSpPr>
          <p:spPr>
            <a:xfrm>
              <a:off x="6295680" y="2499480"/>
              <a:ext cx="17640" cy="36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4" name=""/>
            <p:cNvSpPr/>
            <p:nvPr/>
          </p:nvSpPr>
          <p:spPr>
            <a:xfrm>
              <a:off x="6295680" y="2499480"/>
              <a:ext cx="17640" cy="36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5" name=""/>
            <p:cNvSpPr/>
            <p:nvPr/>
          </p:nvSpPr>
          <p:spPr>
            <a:xfrm flipH="1">
              <a:off x="6285960" y="2499480"/>
              <a:ext cx="9000" cy="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6" name=""/>
            <p:cNvSpPr/>
            <p:nvPr/>
          </p:nvSpPr>
          <p:spPr>
            <a:xfrm>
              <a:off x="6286320" y="2499480"/>
              <a:ext cx="2520" cy="1440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7" name=""/>
            <p:cNvSpPr/>
            <p:nvPr/>
          </p:nvSpPr>
          <p:spPr>
            <a:xfrm>
              <a:off x="6286320" y="2514240"/>
              <a:ext cx="252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8" name=""/>
            <p:cNvSpPr/>
            <p:nvPr/>
          </p:nvSpPr>
          <p:spPr>
            <a:xfrm>
              <a:off x="6286320" y="2514240"/>
              <a:ext cx="252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49" name=""/>
          <p:cNvSpPr/>
          <p:nvPr/>
        </p:nvSpPr>
        <p:spPr>
          <a:xfrm>
            <a:off x="6750000" y="1022400"/>
            <a:ext cx="1739880" cy="1317600"/>
          </a:xfrm>
          <a:custGeom>
            <a:avLst/>
            <a:gdLst/>
            <a:ahLst/>
            <a:rect l="l" t="t" r="r" b="b"/>
            <a:pathLst>
              <a:path w="1224" h="874">
                <a:moveTo>
                  <a:pt x="5" y="167"/>
                </a:moveTo>
                <a:lnTo>
                  <a:pt x="5" y="551"/>
                </a:lnTo>
                <a:lnTo>
                  <a:pt x="59" y="585"/>
                </a:lnTo>
                <a:lnTo>
                  <a:pt x="99" y="607"/>
                </a:lnTo>
                <a:lnTo>
                  <a:pt x="105" y="629"/>
                </a:lnTo>
                <a:lnTo>
                  <a:pt x="169" y="652"/>
                </a:lnTo>
                <a:lnTo>
                  <a:pt x="183" y="663"/>
                </a:lnTo>
                <a:lnTo>
                  <a:pt x="174" y="702"/>
                </a:lnTo>
                <a:lnTo>
                  <a:pt x="199" y="728"/>
                </a:lnTo>
                <a:lnTo>
                  <a:pt x="235" y="711"/>
                </a:lnTo>
                <a:lnTo>
                  <a:pt x="260" y="708"/>
                </a:lnTo>
                <a:lnTo>
                  <a:pt x="289" y="728"/>
                </a:lnTo>
                <a:lnTo>
                  <a:pt x="312" y="728"/>
                </a:lnTo>
                <a:lnTo>
                  <a:pt x="317" y="770"/>
                </a:lnTo>
                <a:lnTo>
                  <a:pt x="331" y="767"/>
                </a:lnTo>
                <a:lnTo>
                  <a:pt x="359" y="762"/>
                </a:lnTo>
                <a:lnTo>
                  <a:pt x="368" y="779"/>
                </a:lnTo>
                <a:lnTo>
                  <a:pt x="371" y="812"/>
                </a:lnTo>
                <a:lnTo>
                  <a:pt x="408" y="826"/>
                </a:lnTo>
                <a:lnTo>
                  <a:pt x="432" y="815"/>
                </a:lnTo>
                <a:lnTo>
                  <a:pt x="443" y="803"/>
                </a:lnTo>
                <a:lnTo>
                  <a:pt x="460" y="815"/>
                </a:lnTo>
                <a:lnTo>
                  <a:pt x="458" y="846"/>
                </a:lnTo>
                <a:lnTo>
                  <a:pt x="477" y="860"/>
                </a:lnTo>
                <a:lnTo>
                  <a:pt x="544" y="871"/>
                </a:lnTo>
                <a:lnTo>
                  <a:pt x="566" y="868"/>
                </a:lnTo>
                <a:lnTo>
                  <a:pt x="589" y="874"/>
                </a:lnTo>
                <a:lnTo>
                  <a:pt x="608" y="860"/>
                </a:lnTo>
                <a:lnTo>
                  <a:pt x="676" y="843"/>
                </a:lnTo>
                <a:lnTo>
                  <a:pt x="732" y="820"/>
                </a:lnTo>
                <a:lnTo>
                  <a:pt x="730" y="792"/>
                </a:lnTo>
                <a:lnTo>
                  <a:pt x="737" y="779"/>
                </a:lnTo>
                <a:lnTo>
                  <a:pt x="756" y="776"/>
                </a:lnTo>
                <a:lnTo>
                  <a:pt x="775" y="781"/>
                </a:lnTo>
                <a:lnTo>
                  <a:pt x="798" y="728"/>
                </a:lnTo>
                <a:lnTo>
                  <a:pt x="796" y="683"/>
                </a:lnTo>
                <a:lnTo>
                  <a:pt x="807" y="649"/>
                </a:lnTo>
                <a:lnTo>
                  <a:pt x="856" y="585"/>
                </a:lnTo>
                <a:lnTo>
                  <a:pt x="856" y="557"/>
                </a:lnTo>
                <a:lnTo>
                  <a:pt x="930" y="591"/>
                </a:lnTo>
                <a:lnTo>
                  <a:pt x="947" y="557"/>
                </a:lnTo>
                <a:lnTo>
                  <a:pt x="988" y="612"/>
                </a:lnTo>
                <a:lnTo>
                  <a:pt x="1014" y="598"/>
                </a:lnTo>
                <a:lnTo>
                  <a:pt x="1024" y="596"/>
                </a:lnTo>
                <a:lnTo>
                  <a:pt x="1024" y="574"/>
                </a:lnTo>
                <a:lnTo>
                  <a:pt x="1009" y="568"/>
                </a:lnTo>
                <a:lnTo>
                  <a:pt x="1009" y="554"/>
                </a:lnTo>
                <a:lnTo>
                  <a:pt x="1024" y="551"/>
                </a:lnTo>
                <a:lnTo>
                  <a:pt x="1035" y="557"/>
                </a:lnTo>
                <a:lnTo>
                  <a:pt x="1046" y="540"/>
                </a:lnTo>
                <a:lnTo>
                  <a:pt x="1044" y="514"/>
                </a:lnTo>
                <a:lnTo>
                  <a:pt x="1030" y="501"/>
                </a:lnTo>
                <a:lnTo>
                  <a:pt x="1033" y="481"/>
                </a:lnTo>
                <a:lnTo>
                  <a:pt x="1044" y="467"/>
                </a:lnTo>
                <a:lnTo>
                  <a:pt x="1061" y="470"/>
                </a:lnTo>
                <a:lnTo>
                  <a:pt x="1084" y="506"/>
                </a:lnTo>
                <a:lnTo>
                  <a:pt x="1096" y="498"/>
                </a:lnTo>
                <a:lnTo>
                  <a:pt x="1124" y="461"/>
                </a:lnTo>
                <a:lnTo>
                  <a:pt x="1124" y="442"/>
                </a:lnTo>
                <a:lnTo>
                  <a:pt x="1171" y="363"/>
                </a:lnTo>
                <a:lnTo>
                  <a:pt x="1171" y="338"/>
                </a:lnTo>
                <a:lnTo>
                  <a:pt x="1169" y="321"/>
                </a:lnTo>
                <a:lnTo>
                  <a:pt x="1180" y="321"/>
                </a:lnTo>
                <a:lnTo>
                  <a:pt x="1190" y="329"/>
                </a:lnTo>
                <a:lnTo>
                  <a:pt x="1223" y="321"/>
                </a:lnTo>
                <a:lnTo>
                  <a:pt x="1224" y="3"/>
                </a:lnTo>
                <a:lnTo>
                  <a:pt x="0" y="0"/>
                </a:lnTo>
                <a:lnTo>
                  <a:pt x="5" y="167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0" name=""/>
          <p:cNvSpPr/>
          <p:nvPr/>
        </p:nvSpPr>
        <p:spPr>
          <a:xfrm>
            <a:off x="4614840" y="1031760"/>
            <a:ext cx="870120" cy="963720"/>
          </a:xfrm>
          <a:custGeom>
            <a:avLst/>
            <a:gdLst/>
            <a:ahLst/>
            <a:rect l="l" t="t" r="r" b="b"/>
            <a:pathLst>
              <a:path w="612" h="639">
                <a:moveTo>
                  <a:pt x="10" y="438"/>
                </a:moveTo>
                <a:lnTo>
                  <a:pt x="0" y="636"/>
                </a:lnTo>
                <a:lnTo>
                  <a:pt x="154" y="639"/>
                </a:lnTo>
                <a:lnTo>
                  <a:pt x="415" y="633"/>
                </a:lnTo>
                <a:lnTo>
                  <a:pt x="451" y="150"/>
                </a:lnTo>
                <a:lnTo>
                  <a:pt x="612" y="0"/>
                </a:lnTo>
                <a:lnTo>
                  <a:pt x="60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1" name=""/>
          <p:cNvSpPr/>
          <p:nvPr/>
        </p:nvSpPr>
        <p:spPr>
          <a:xfrm>
            <a:off x="3816360" y="1031760"/>
            <a:ext cx="892080" cy="1081080"/>
          </a:xfrm>
          <a:custGeom>
            <a:avLst/>
            <a:gdLst/>
            <a:ahLst/>
            <a:rect l="l" t="t" r="r" b="b"/>
            <a:pathLst>
              <a:path w="628" h="717">
                <a:moveTo>
                  <a:pt x="628" y="0"/>
                </a:moveTo>
                <a:lnTo>
                  <a:pt x="76" y="3"/>
                </a:lnTo>
                <a:lnTo>
                  <a:pt x="0" y="645"/>
                </a:lnTo>
                <a:lnTo>
                  <a:pt x="120" y="662"/>
                </a:lnTo>
                <a:lnTo>
                  <a:pt x="339" y="697"/>
                </a:lnTo>
                <a:lnTo>
                  <a:pt x="595" y="717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2" name=""/>
          <p:cNvSpPr/>
          <p:nvPr/>
        </p:nvSpPr>
        <p:spPr>
          <a:xfrm>
            <a:off x="2176560" y="1022400"/>
            <a:ext cx="1185840" cy="1177920"/>
          </a:xfrm>
          <a:custGeom>
            <a:avLst/>
            <a:gdLst/>
            <a:ahLst/>
            <a:rect l="l" t="t" r="r" b="b"/>
            <a:pathLst>
              <a:path w="835" h="781">
                <a:moveTo>
                  <a:pt x="72" y="3"/>
                </a:moveTo>
                <a:lnTo>
                  <a:pt x="68" y="29"/>
                </a:lnTo>
                <a:lnTo>
                  <a:pt x="68" y="68"/>
                </a:lnTo>
                <a:lnTo>
                  <a:pt x="54" y="46"/>
                </a:lnTo>
                <a:lnTo>
                  <a:pt x="55" y="63"/>
                </a:lnTo>
                <a:lnTo>
                  <a:pt x="48" y="79"/>
                </a:lnTo>
                <a:lnTo>
                  <a:pt x="50" y="127"/>
                </a:lnTo>
                <a:lnTo>
                  <a:pt x="62" y="172"/>
                </a:lnTo>
                <a:lnTo>
                  <a:pt x="55" y="188"/>
                </a:lnTo>
                <a:lnTo>
                  <a:pt x="48" y="205"/>
                </a:lnTo>
                <a:lnTo>
                  <a:pt x="48" y="219"/>
                </a:lnTo>
                <a:lnTo>
                  <a:pt x="39" y="244"/>
                </a:lnTo>
                <a:lnTo>
                  <a:pt x="25" y="297"/>
                </a:lnTo>
                <a:lnTo>
                  <a:pt x="39" y="331"/>
                </a:lnTo>
                <a:lnTo>
                  <a:pt x="54" y="370"/>
                </a:lnTo>
                <a:lnTo>
                  <a:pt x="47" y="404"/>
                </a:lnTo>
                <a:lnTo>
                  <a:pt x="29" y="437"/>
                </a:lnTo>
                <a:lnTo>
                  <a:pt x="0" y="479"/>
                </a:lnTo>
                <a:lnTo>
                  <a:pt x="1" y="507"/>
                </a:lnTo>
                <a:lnTo>
                  <a:pt x="37" y="532"/>
                </a:lnTo>
                <a:lnTo>
                  <a:pt x="76" y="566"/>
                </a:lnTo>
                <a:lnTo>
                  <a:pt x="98" y="571"/>
                </a:lnTo>
                <a:lnTo>
                  <a:pt x="159" y="591"/>
                </a:lnTo>
                <a:lnTo>
                  <a:pt x="438" y="697"/>
                </a:lnTo>
                <a:lnTo>
                  <a:pt x="563" y="756"/>
                </a:lnTo>
                <a:lnTo>
                  <a:pt x="641" y="764"/>
                </a:lnTo>
                <a:lnTo>
                  <a:pt x="835" y="781"/>
                </a:lnTo>
                <a:lnTo>
                  <a:pt x="818" y="694"/>
                </a:lnTo>
                <a:lnTo>
                  <a:pt x="793" y="680"/>
                </a:lnTo>
                <a:lnTo>
                  <a:pt x="781" y="636"/>
                </a:lnTo>
                <a:lnTo>
                  <a:pt x="805" y="549"/>
                </a:lnTo>
                <a:lnTo>
                  <a:pt x="803" y="513"/>
                </a:lnTo>
                <a:lnTo>
                  <a:pt x="778" y="482"/>
                </a:lnTo>
                <a:lnTo>
                  <a:pt x="754" y="420"/>
                </a:lnTo>
                <a:lnTo>
                  <a:pt x="761" y="390"/>
                </a:lnTo>
                <a:lnTo>
                  <a:pt x="687" y="197"/>
                </a:lnTo>
                <a:lnTo>
                  <a:pt x="597" y="77"/>
                </a:lnTo>
                <a:lnTo>
                  <a:pt x="549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3" name=""/>
          <p:cNvSpPr/>
          <p:nvPr/>
        </p:nvSpPr>
        <p:spPr>
          <a:xfrm>
            <a:off x="1944720" y="2035080"/>
            <a:ext cx="1003320" cy="731880"/>
          </a:xfrm>
          <a:custGeom>
            <a:avLst/>
            <a:gdLst/>
            <a:ahLst/>
            <a:rect l="l" t="t" r="r" b="b"/>
            <a:pathLst>
              <a:path w="613" h="507">
                <a:moveTo>
                  <a:pt x="520" y="506"/>
                </a:moveTo>
                <a:lnTo>
                  <a:pt x="546" y="350"/>
                </a:lnTo>
                <a:lnTo>
                  <a:pt x="544" y="324"/>
                </a:lnTo>
                <a:lnTo>
                  <a:pt x="554" y="310"/>
                </a:lnTo>
                <a:lnTo>
                  <a:pt x="554" y="296"/>
                </a:lnTo>
                <a:lnTo>
                  <a:pt x="538" y="284"/>
                </a:lnTo>
                <a:lnTo>
                  <a:pt x="538" y="274"/>
                </a:lnTo>
                <a:lnTo>
                  <a:pt x="550" y="266"/>
                </a:lnTo>
                <a:lnTo>
                  <a:pt x="560" y="256"/>
                </a:lnTo>
                <a:lnTo>
                  <a:pt x="574" y="252"/>
                </a:lnTo>
                <a:lnTo>
                  <a:pt x="578" y="230"/>
                </a:lnTo>
                <a:lnTo>
                  <a:pt x="588" y="216"/>
                </a:lnTo>
                <a:lnTo>
                  <a:pt x="598" y="206"/>
                </a:lnTo>
                <a:lnTo>
                  <a:pt x="612" y="188"/>
                </a:lnTo>
                <a:lnTo>
                  <a:pt x="608" y="168"/>
                </a:lnTo>
                <a:lnTo>
                  <a:pt x="588" y="140"/>
                </a:lnTo>
                <a:lnTo>
                  <a:pt x="476" y="112"/>
                </a:lnTo>
                <a:lnTo>
                  <a:pt x="442" y="116"/>
                </a:lnTo>
                <a:lnTo>
                  <a:pt x="420" y="108"/>
                </a:lnTo>
                <a:lnTo>
                  <a:pt x="392" y="108"/>
                </a:lnTo>
                <a:lnTo>
                  <a:pt x="364" y="116"/>
                </a:lnTo>
                <a:lnTo>
                  <a:pt x="332" y="100"/>
                </a:lnTo>
                <a:lnTo>
                  <a:pt x="296" y="104"/>
                </a:lnTo>
                <a:lnTo>
                  <a:pt x="254" y="92"/>
                </a:lnTo>
                <a:lnTo>
                  <a:pt x="228" y="90"/>
                </a:lnTo>
                <a:lnTo>
                  <a:pt x="200" y="62"/>
                </a:lnTo>
                <a:lnTo>
                  <a:pt x="202" y="32"/>
                </a:lnTo>
                <a:lnTo>
                  <a:pt x="186" y="20"/>
                </a:lnTo>
                <a:lnTo>
                  <a:pt x="174" y="18"/>
                </a:lnTo>
                <a:lnTo>
                  <a:pt x="164" y="4"/>
                </a:lnTo>
                <a:lnTo>
                  <a:pt x="142" y="0"/>
                </a:lnTo>
                <a:lnTo>
                  <a:pt x="134" y="16"/>
                </a:lnTo>
                <a:lnTo>
                  <a:pt x="124" y="50"/>
                </a:lnTo>
                <a:lnTo>
                  <a:pt x="122" y="84"/>
                </a:lnTo>
                <a:lnTo>
                  <a:pt x="108" y="100"/>
                </a:lnTo>
                <a:lnTo>
                  <a:pt x="106" y="132"/>
                </a:lnTo>
                <a:lnTo>
                  <a:pt x="44" y="250"/>
                </a:lnTo>
                <a:lnTo>
                  <a:pt x="32" y="288"/>
                </a:lnTo>
                <a:lnTo>
                  <a:pt x="14" y="302"/>
                </a:lnTo>
                <a:lnTo>
                  <a:pt x="8" y="316"/>
                </a:lnTo>
                <a:lnTo>
                  <a:pt x="10" y="332"/>
                </a:lnTo>
                <a:lnTo>
                  <a:pt x="8" y="342"/>
                </a:lnTo>
                <a:lnTo>
                  <a:pt x="0" y="354"/>
                </a:lnTo>
                <a:lnTo>
                  <a:pt x="2" y="362"/>
                </a:lnTo>
                <a:lnTo>
                  <a:pt x="8" y="376"/>
                </a:lnTo>
                <a:lnTo>
                  <a:pt x="14" y="380"/>
                </a:lnTo>
                <a:lnTo>
                  <a:pt x="16" y="384"/>
                </a:lnTo>
                <a:lnTo>
                  <a:pt x="520" y="506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4" name=""/>
          <p:cNvSpPr/>
          <p:nvPr/>
        </p:nvSpPr>
        <p:spPr>
          <a:xfrm>
            <a:off x="4265640" y="1978200"/>
            <a:ext cx="828720" cy="448920"/>
          </a:xfrm>
          <a:custGeom>
            <a:avLst/>
            <a:gdLst/>
            <a:ahLst/>
            <a:rect l="l" t="t" r="r" b="b"/>
            <a:pathLst>
              <a:path w="505" h="311">
                <a:moveTo>
                  <a:pt x="24" y="0"/>
                </a:moveTo>
                <a:lnTo>
                  <a:pt x="252" y="12"/>
                </a:lnTo>
                <a:lnTo>
                  <a:pt x="460" y="16"/>
                </a:lnTo>
                <a:lnTo>
                  <a:pt x="462" y="32"/>
                </a:lnTo>
                <a:lnTo>
                  <a:pt x="472" y="44"/>
                </a:lnTo>
                <a:lnTo>
                  <a:pt x="472" y="50"/>
                </a:lnTo>
                <a:lnTo>
                  <a:pt x="456" y="60"/>
                </a:lnTo>
                <a:lnTo>
                  <a:pt x="470" y="78"/>
                </a:lnTo>
                <a:lnTo>
                  <a:pt x="464" y="96"/>
                </a:lnTo>
                <a:lnTo>
                  <a:pt x="468" y="108"/>
                </a:lnTo>
                <a:lnTo>
                  <a:pt x="480" y="150"/>
                </a:lnTo>
                <a:lnTo>
                  <a:pt x="486" y="160"/>
                </a:lnTo>
                <a:lnTo>
                  <a:pt x="490" y="178"/>
                </a:lnTo>
                <a:lnTo>
                  <a:pt x="484" y="180"/>
                </a:lnTo>
                <a:lnTo>
                  <a:pt x="478" y="196"/>
                </a:lnTo>
                <a:lnTo>
                  <a:pt x="488" y="208"/>
                </a:lnTo>
                <a:lnTo>
                  <a:pt x="488" y="226"/>
                </a:lnTo>
                <a:lnTo>
                  <a:pt x="482" y="232"/>
                </a:lnTo>
                <a:lnTo>
                  <a:pt x="488" y="240"/>
                </a:lnTo>
                <a:lnTo>
                  <a:pt x="480" y="250"/>
                </a:lnTo>
                <a:lnTo>
                  <a:pt x="484" y="260"/>
                </a:lnTo>
                <a:lnTo>
                  <a:pt x="498" y="274"/>
                </a:lnTo>
                <a:lnTo>
                  <a:pt x="504" y="308"/>
                </a:lnTo>
                <a:lnTo>
                  <a:pt x="348" y="310"/>
                </a:lnTo>
                <a:lnTo>
                  <a:pt x="214" y="306"/>
                </a:lnTo>
                <a:lnTo>
                  <a:pt x="60" y="300"/>
                </a:lnTo>
                <a:lnTo>
                  <a:pt x="0" y="294"/>
                </a:lnTo>
                <a:lnTo>
                  <a:pt x="24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5" name=""/>
          <p:cNvSpPr/>
          <p:nvPr/>
        </p:nvSpPr>
        <p:spPr>
          <a:xfrm>
            <a:off x="3424320" y="2459160"/>
            <a:ext cx="834840" cy="627120"/>
          </a:xfrm>
          <a:custGeom>
            <a:avLst/>
            <a:gdLst/>
            <a:ahLst/>
            <a:rect l="l" t="t" r="r" b="b"/>
            <a:pathLst>
              <a:path w="510" h="435">
                <a:moveTo>
                  <a:pt x="52" y="0"/>
                </a:moveTo>
                <a:lnTo>
                  <a:pt x="509" y="50"/>
                </a:lnTo>
                <a:lnTo>
                  <a:pt x="485" y="434"/>
                </a:lnTo>
                <a:lnTo>
                  <a:pt x="0" y="376"/>
                </a:lnTo>
                <a:lnTo>
                  <a:pt x="18" y="276"/>
                </a:lnTo>
                <a:lnTo>
                  <a:pt x="5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6" name=""/>
          <p:cNvSpPr/>
          <p:nvPr/>
        </p:nvSpPr>
        <p:spPr>
          <a:xfrm>
            <a:off x="4243320" y="2405160"/>
            <a:ext cx="870120" cy="492120"/>
          </a:xfrm>
          <a:custGeom>
            <a:avLst/>
            <a:gdLst/>
            <a:ahLst/>
            <a:rect l="l" t="t" r="r" b="b"/>
            <a:pathLst>
              <a:path w="531" h="341">
                <a:moveTo>
                  <a:pt x="16" y="0"/>
                </a:moveTo>
                <a:lnTo>
                  <a:pt x="140" y="8"/>
                </a:lnTo>
                <a:lnTo>
                  <a:pt x="314" y="14"/>
                </a:lnTo>
                <a:lnTo>
                  <a:pt x="458" y="12"/>
                </a:lnTo>
                <a:lnTo>
                  <a:pt x="518" y="12"/>
                </a:lnTo>
                <a:lnTo>
                  <a:pt x="516" y="32"/>
                </a:lnTo>
                <a:lnTo>
                  <a:pt x="510" y="36"/>
                </a:lnTo>
                <a:lnTo>
                  <a:pt x="504" y="40"/>
                </a:lnTo>
                <a:lnTo>
                  <a:pt x="502" y="54"/>
                </a:lnTo>
                <a:lnTo>
                  <a:pt x="514" y="74"/>
                </a:lnTo>
                <a:lnTo>
                  <a:pt x="524" y="80"/>
                </a:lnTo>
                <a:lnTo>
                  <a:pt x="522" y="92"/>
                </a:lnTo>
                <a:lnTo>
                  <a:pt x="526" y="100"/>
                </a:lnTo>
                <a:lnTo>
                  <a:pt x="526" y="230"/>
                </a:lnTo>
                <a:lnTo>
                  <a:pt x="530" y="248"/>
                </a:lnTo>
                <a:lnTo>
                  <a:pt x="522" y="252"/>
                </a:lnTo>
                <a:lnTo>
                  <a:pt x="520" y="258"/>
                </a:lnTo>
                <a:lnTo>
                  <a:pt x="526" y="266"/>
                </a:lnTo>
                <a:lnTo>
                  <a:pt x="524" y="310"/>
                </a:lnTo>
                <a:lnTo>
                  <a:pt x="518" y="314"/>
                </a:lnTo>
                <a:lnTo>
                  <a:pt x="520" y="332"/>
                </a:lnTo>
                <a:lnTo>
                  <a:pt x="526" y="340"/>
                </a:lnTo>
                <a:lnTo>
                  <a:pt x="518" y="340"/>
                </a:lnTo>
                <a:lnTo>
                  <a:pt x="506" y="340"/>
                </a:lnTo>
                <a:lnTo>
                  <a:pt x="490" y="328"/>
                </a:lnTo>
                <a:lnTo>
                  <a:pt x="480" y="312"/>
                </a:lnTo>
                <a:lnTo>
                  <a:pt x="474" y="310"/>
                </a:lnTo>
                <a:lnTo>
                  <a:pt x="458" y="318"/>
                </a:lnTo>
                <a:lnTo>
                  <a:pt x="446" y="302"/>
                </a:lnTo>
                <a:lnTo>
                  <a:pt x="422" y="316"/>
                </a:lnTo>
                <a:lnTo>
                  <a:pt x="408" y="316"/>
                </a:lnTo>
                <a:lnTo>
                  <a:pt x="398" y="312"/>
                </a:lnTo>
                <a:lnTo>
                  <a:pt x="384" y="294"/>
                </a:lnTo>
                <a:lnTo>
                  <a:pt x="0" y="286"/>
                </a:lnTo>
                <a:lnTo>
                  <a:pt x="16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7" name=""/>
          <p:cNvSpPr/>
          <p:nvPr/>
        </p:nvSpPr>
        <p:spPr>
          <a:xfrm>
            <a:off x="4221000" y="2817720"/>
            <a:ext cx="1020960" cy="420840"/>
          </a:xfrm>
          <a:custGeom>
            <a:avLst/>
            <a:gdLst/>
            <a:ahLst/>
            <a:rect l="l" t="t" r="r" b="b"/>
            <a:pathLst>
              <a:path w="624" h="293">
                <a:moveTo>
                  <a:pt x="12" y="0"/>
                </a:moveTo>
                <a:lnTo>
                  <a:pt x="395" y="8"/>
                </a:lnTo>
                <a:lnTo>
                  <a:pt x="411" y="28"/>
                </a:lnTo>
                <a:lnTo>
                  <a:pt x="437" y="32"/>
                </a:lnTo>
                <a:lnTo>
                  <a:pt x="459" y="16"/>
                </a:lnTo>
                <a:lnTo>
                  <a:pt x="473" y="32"/>
                </a:lnTo>
                <a:lnTo>
                  <a:pt x="487" y="24"/>
                </a:lnTo>
                <a:lnTo>
                  <a:pt x="495" y="28"/>
                </a:lnTo>
                <a:lnTo>
                  <a:pt x="509" y="48"/>
                </a:lnTo>
                <a:lnTo>
                  <a:pt x="531" y="56"/>
                </a:lnTo>
                <a:lnTo>
                  <a:pt x="537" y="54"/>
                </a:lnTo>
                <a:lnTo>
                  <a:pt x="551" y="54"/>
                </a:lnTo>
                <a:lnTo>
                  <a:pt x="557" y="84"/>
                </a:lnTo>
                <a:lnTo>
                  <a:pt x="569" y="94"/>
                </a:lnTo>
                <a:lnTo>
                  <a:pt x="571" y="122"/>
                </a:lnTo>
                <a:lnTo>
                  <a:pt x="579" y="126"/>
                </a:lnTo>
                <a:lnTo>
                  <a:pt x="581" y="154"/>
                </a:lnTo>
                <a:lnTo>
                  <a:pt x="587" y="158"/>
                </a:lnTo>
                <a:lnTo>
                  <a:pt x="589" y="200"/>
                </a:lnTo>
                <a:lnTo>
                  <a:pt x="597" y="204"/>
                </a:lnTo>
                <a:lnTo>
                  <a:pt x="599" y="246"/>
                </a:lnTo>
                <a:lnTo>
                  <a:pt x="611" y="250"/>
                </a:lnTo>
                <a:lnTo>
                  <a:pt x="623" y="260"/>
                </a:lnTo>
                <a:lnTo>
                  <a:pt x="621" y="292"/>
                </a:lnTo>
                <a:lnTo>
                  <a:pt x="138" y="292"/>
                </a:lnTo>
                <a:lnTo>
                  <a:pt x="138" y="196"/>
                </a:lnTo>
                <a:lnTo>
                  <a:pt x="0" y="186"/>
                </a:lnTo>
                <a:lnTo>
                  <a:pt x="1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8" name=""/>
          <p:cNvSpPr/>
          <p:nvPr/>
        </p:nvSpPr>
        <p:spPr>
          <a:xfrm>
            <a:off x="2981160" y="2813040"/>
            <a:ext cx="657360" cy="760320"/>
          </a:xfrm>
          <a:custGeom>
            <a:avLst/>
            <a:gdLst/>
            <a:ahLst/>
            <a:rect l="l" t="t" r="r" b="b"/>
            <a:pathLst>
              <a:path w="402" h="525">
                <a:moveTo>
                  <a:pt x="76" y="0"/>
                </a:moveTo>
                <a:lnTo>
                  <a:pt x="285" y="32"/>
                </a:lnTo>
                <a:lnTo>
                  <a:pt x="269" y="130"/>
                </a:lnTo>
                <a:lnTo>
                  <a:pt x="401" y="146"/>
                </a:lnTo>
                <a:lnTo>
                  <a:pt x="361" y="524"/>
                </a:lnTo>
                <a:lnTo>
                  <a:pt x="0" y="466"/>
                </a:lnTo>
                <a:lnTo>
                  <a:pt x="76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9" name=""/>
          <p:cNvSpPr/>
          <p:nvPr/>
        </p:nvSpPr>
        <p:spPr>
          <a:xfrm>
            <a:off x="3570120" y="3024360"/>
            <a:ext cx="871560" cy="618840"/>
          </a:xfrm>
          <a:custGeom>
            <a:avLst/>
            <a:gdLst/>
            <a:ahLst/>
            <a:rect l="l" t="t" r="r" b="b"/>
            <a:pathLst>
              <a:path w="531" h="429">
                <a:moveTo>
                  <a:pt x="40" y="0"/>
                </a:moveTo>
                <a:lnTo>
                  <a:pt x="324" y="34"/>
                </a:lnTo>
                <a:lnTo>
                  <a:pt x="426" y="46"/>
                </a:lnTo>
                <a:lnTo>
                  <a:pt x="530" y="50"/>
                </a:lnTo>
                <a:lnTo>
                  <a:pt x="526" y="428"/>
                </a:lnTo>
                <a:lnTo>
                  <a:pt x="290" y="414"/>
                </a:lnTo>
                <a:lnTo>
                  <a:pt x="160" y="400"/>
                </a:lnTo>
                <a:lnTo>
                  <a:pt x="0" y="382"/>
                </a:lnTo>
                <a:lnTo>
                  <a:pt x="40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0" name=""/>
          <p:cNvSpPr/>
          <p:nvPr/>
        </p:nvSpPr>
        <p:spPr>
          <a:xfrm>
            <a:off x="4432320" y="3238560"/>
            <a:ext cx="914400" cy="422280"/>
          </a:xfrm>
          <a:custGeom>
            <a:avLst/>
            <a:gdLst/>
            <a:ahLst/>
            <a:rect l="l" t="t" r="r" b="b"/>
            <a:pathLst>
              <a:path w="557" h="293">
                <a:moveTo>
                  <a:pt x="4" y="0"/>
                </a:moveTo>
                <a:lnTo>
                  <a:pt x="486" y="0"/>
                </a:lnTo>
                <a:lnTo>
                  <a:pt x="514" y="4"/>
                </a:lnTo>
                <a:lnTo>
                  <a:pt x="524" y="12"/>
                </a:lnTo>
                <a:lnTo>
                  <a:pt x="532" y="20"/>
                </a:lnTo>
                <a:lnTo>
                  <a:pt x="530" y="34"/>
                </a:lnTo>
                <a:lnTo>
                  <a:pt x="520" y="34"/>
                </a:lnTo>
                <a:lnTo>
                  <a:pt x="516" y="42"/>
                </a:lnTo>
                <a:lnTo>
                  <a:pt x="518" y="48"/>
                </a:lnTo>
                <a:lnTo>
                  <a:pt x="532" y="54"/>
                </a:lnTo>
                <a:lnTo>
                  <a:pt x="534" y="64"/>
                </a:lnTo>
                <a:lnTo>
                  <a:pt x="532" y="74"/>
                </a:lnTo>
                <a:lnTo>
                  <a:pt x="546" y="86"/>
                </a:lnTo>
                <a:lnTo>
                  <a:pt x="550" y="98"/>
                </a:lnTo>
                <a:lnTo>
                  <a:pt x="556" y="292"/>
                </a:lnTo>
                <a:lnTo>
                  <a:pt x="176" y="288"/>
                </a:lnTo>
                <a:lnTo>
                  <a:pt x="0" y="28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1" name=""/>
          <p:cNvSpPr/>
          <p:nvPr/>
        </p:nvSpPr>
        <p:spPr>
          <a:xfrm>
            <a:off x="4309920" y="3633840"/>
            <a:ext cx="1062360" cy="469800"/>
          </a:xfrm>
          <a:custGeom>
            <a:avLst/>
            <a:gdLst/>
            <a:ahLst/>
            <a:rect l="l" t="t" r="r" b="b"/>
            <a:pathLst>
              <a:path w="648" h="327">
                <a:moveTo>
                  <a:pt x="2" y="0"/>
                </a:moveTo>
                <a:lnTo>
                  <a:pt x="230" y="14"/>
                </a:lnTo>
                <a:lnTo>
                  <a:pt x="633" y="16"/>
                </a:lnTo>
                <a:lnTo>
                  <a:pt x="633" y="62"/>
                </a:lnTo>
                <a:lnTo>
                  <a:pt x="643" y="116"/>
                </a:lnTo>
                <a:lnTo>
                  <a:pt x="647" y="326"/>
                </a:lnTo>
                <a:lnTo>
                  <a:pt x="627" y="322"/>
                </a:lnTo>
                <a:lnTo>
                  <a:pt x="623" y="312"/>
                </a:lnTo>
                <a:lnTo>
                  <a:pt x="615" y="304"/>
                </a:lnTo>
                <a:lnTo>
                  <a:pt x="603" y="302"/>
                </a:lnTo>
                <a:lnTo>
                  <a:pt x="595" y="308"/>
                </a:lnTo>
                <a:lnTo>
                  <a:pt x="585" y="318"/>
                </a:lnTo>
                <a:lnTo>
                  <a:pt x="571" y="308"/>
                </a:lnTo>
                <a:lnTo>
                  <a:pt x="559" y="306"/>
                </a:lnTo>
                <a:lnTo>
                  <a:pt x="539" y="318"/>
                </a:lnTo>
                <a:lnTo>
                  <a:pt x="513" y="318"/>
                </a:lnTo>
                <a:lnTo>
                  <a:pt x="493" y="310"/>
                </a:lnTo>
                <a:lnTo>
                  <a:pt x="471" y="312"/>
                </a:lnTo>
                <a:lnTo>
                  <a:pt x="459" y="324"/>
                </a:lnTo>
                <a:lnTo>
                  <a:pt x="453" y="324"/>
                </a:lnTo>
                <a:lnTo>
                  <a:pt x="437" y="308"/>
                </a:lnTo>
                <a:lnTo>
                  <a:pt x="413" y="308"/>
                </a:lnTo>
                <a:lnTo>
                  <a:pt x="397" y="308"/>
                </a:lnTo>
                <a:lnTo>
                  <a:pt x="385" y="300"/>
                </a:lnTo>
                <a:lnTo>
                  <a:pt x="375" y="280"/>
                </a:lnTo>
                <a:lnTo>
                  <a:pt x="359" y="276"/>
                </a:lnTo>
                <a:lnTo>
                  <a:pt x="349" y="276"/>
                </a:lnTo>
                <a:lnTo>
                  <a:pt x="339" y="284"/>
                </a:lnTo>
                <a:lnTo>
                  <a:pt x="306" y="282"/>
                </a:lnTo>
                <a:lnTo>
                  <a:pt x="294" y="276"/>
                </a:lnTo>
                <a:lnTo>
                  <a:pt x="290" y="258"/>
                </a:lnTo>
                <a:lnTo>
                  <a:pt x="282" y="250"/>
                </a:lnTo>
                <a:lnTo>
                  <a:pt x="276" y="252"/>
                </a:lnTo>
                <a:lnTo>
                  <a:pt x="258" y="260"/>
                </a:lnTo>
                <a:lnTo>
                  <a:pt x="248" y="260"/>
                </a:lnTo>
                <a:lnTo>
                  <a:pt x="242" y="258"/>
                </a:lnTo>
                <a:lnTo>
                  <a:pt x="240" y="250"/>
                </a:lnTo>
                <a:lnTo>
                  <a:pt x="236" y="238"/>
                </a:lnTo>
                <a:lnTo>
                  <a:pt x="234" y="230"/>
                </a:lnTo>
                <a:lnTo>
                  <a:pt x="230" y="208"/>
                </a:lnTo>
                <a:lnTo>
                  <a:pt x="220" y="64"/>
                </a:lnTo>
                <a:lnTo>
                  <a:pt x="0" y="48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2" name=""/>
          <p:cNvSpPr/>
          <p:nvPr/>
        </p:nvSpPr>
        <p:spPr>
          <a:xfrm>
            <a:off x="3476520" y="3575160"/>
            <a:ext cx="833400" cy="777600"/>
          </a:xfrm>
          <a:custGeom>
            <a:avLst/>
            <a:gdLst/>
            <a:ahLst/>
            <a:rect l="l" t="t" r="r" b="b"/>
            <a:pathLst>
              <a:path w="509" h="541">
                <a:moveTo>
                  <a:pt x="508" y="44"/>
                </a:moveTo>
                <a:lnTo>
                  <a:pt x="506" y="148"/>
                </a:lnTo>
                <a:lnTo>
                  <a:pt x="494" y="366"/>
                </a:lnTo>
                <a:lnTo>
                  <a:pt x="486" y="512"/>
                </a:lnTo>
                <a:lnTo>
                  <a:pt x="208" y="500"/>
                </a:lnTo>
                <a:lnTo>
                  <a:pt x="200" y="514"/>
                </a:lnTo>
                <a:lnTo>
                  <a:pt x="76" y="506"/>
                </a:lnTo>
                <a:lnTo>
                  <a:pt x="66" y="540"/>
                </a:lnTo>
                <a:lnTo>
                  <a:pt x="0" y="530"/>
                </a:lnTo>
                <a:lnTo>
                  <a:pt x="56" y="0"/>
                </a:lnTo>
                <a:lnTo>
                  <a:pt x="156" y="12"/>
                </a:lnTo>
                <a:lnTo>
                  <a:pt x="296" y="28"/>
                </a:lnTo>
                <a:lnTo>
                  <a:pt x="436" y="42"/>
                </a:lnTo>
                <a:lnTo>
                  <a:pt x="508" y="4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3" name=""/>
          <p:cNvSpPr/>
          <p:nvPr/>
        </p:nvSpPr>
        <p:spPr>
          <a:xfrm>
            <a:off x="2779560" y="3484440"/>
            <a:ext cx="790560" cy="849600"/>
          </a:xfrm>
          <a:custGeom>
            <a:avLst/>
            <a:gdLst/>
            <a:ahLst/>
            <a:rect l="l" t="t" r="r" b="b"/>
            <a:pathLst>
              <a:path w="484" h="589">
                <a:moveTo>
                  <a:pt x="122" y="0"/>
                </a:moveTo>
                <a:lnTo>
                  <a:pt x="106" y="92"/>
                </a:lnTo>
                <a:lnTo>
                  <a:pt x="96" y="96"/>
                </a:lnTo>
                <a:lnTo>
                  <a:pt x="84" y="86"/>
                </a:lnTo>
                <a:lnTo>
                  <a:pt x="76" y="80"/>
                </a:lnTo>
                <a:lnTo>
                  <a:pt x="58" y="84"/>
                </a:lnTo>
                <a:lnTo>
                  <a:pt x="52" y="92"/>
                </a:lnTo>
                <a:lnTo>
                  <a:pt x="54" y="102"/>
                </a:lnTo>
                <a:lnTo>
                  <a:pt x="58" y="108"/>
                </a:lnTo>
                <a:lnTo>
                  <a:pt x="58" y="116"/>
                </a:lnTo>
                <a:lnTo>
                  <a:pt x="50" y="118"/>
                </a:lnTo>
                <a:lnTo>
                  <a:pt x="52" y="122"/>
                </a:lnTo>
                <a:lnTo>
                  <a:pt x="58" y="124"/>
                </a:lnTo>
                <a:lnTo>
                  <a:pt x="54" y="130"/>
                </a:lnTo>
                <a:lnTo>
                  <a:pt x="52" y="134"/>
                </a:lnTo>
                <a:lnTo>
                  <a:pt x="56" y="146"/>
                </a:lnTo>
                <a:lnTo>
                  <a:pt x="60" y="156"/>
                </a:lnTo>
                <a:lnTo>
                  <a:pt x="54" y="176"/>
                </a:lnTo>
                <a:lnTo>
                  <a:pt x="50" y="192"/>
                </a:lnTo>
                <a:lnTo>
                  <a:pt x="46" y="198"/>
                </a:lnTo>
                <a:lnTo>
                  <a:pt x="58" y="218"/>
                </a:lnTo>
                <a:lnTo>
                  <a:pt x="60" y="230"/>
                </a:lnTo>
                <a:lnTo>
                  <a:pt x="74" y="252"/>
                </a:lnTo>
                <a:lnTo>
                  <a:pt x="72" y="258"/>
                </a:lnTo>
                <a:lnTo>
                  <a:pt x="66" y="264"/>
                </a:lnTo>
                <a:lnTo>
                  <a:pt x="54" y="280"/>
                </a:lnTo>
                <a:lnTo>
                  <a:pt x="44" y="276"/>
                </a:lnTo>
                <a:lnTo>
                  <a:pt x="42" y="290"/>
                </a:lnTo>
                <a:lnTo>
                  <a:pt x="40" y="308"/>
                </a:lnTo>
                <a:lnTo>
                  <a:pt x="20" y="332"/>
                </a:lnTo>
                <a:lnTo>
                  <a:pt x="16" y="342"/>
                </a:lnTo>
                <a:lnTo>
                  <a:pt x="20" y="374"/>
                </a:lnTo>
                <a:lnTo>
                  <a:pt x="20" y="390"/>
                </a:lnTo>
                <a:lnTo>
                  <a:pt x="12" y="396"/>
                </a:lnTo>
                <a:lnTo>
                  <a:pt x="8" y="400"/>
                </a:lnTo>
                <a:lnTo>
                  <a:pt x="0" y="402"/>
                </a:lnTo>
                <a:lnTo>
                  <a:pt x="2" y="410"/>
                </a:lnTo>
                <a:lnTo>
                  <a:pt x="271" y="574"/>
                </a:lnTo>
                <a:lnTo>
                  <a:pt x="427" y="588"/>
                </a:lnTo>
                <a:lnTo>
                  <a:pt x="483" y="58"/>
                </a:lnTo>
                <a:lnTo>
                  <a:pt x="12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4" name=""/>
          <p:cNvSpPr/>
          <p:nvPr/>
        </p:nvSpPr>
        <p:spPr>
          <a:xfrm>
            <a:off x="2336760" y="2695680"/>
            <a:ext cx="768240" cy="1049400"/>
          </a:xfrm>
          <a:custGeom>
            <a:avLst/>
            <a:gdLst/>
            <a:ahLst/>
            <a:rect l="l" t="t" r="r" b="b"/>
            <a:pathLst>
              <a:path w="469" h="727">
                <a:moveTo>
                  <a:pt x="72" y="0"/>
                </a:moveTo>
                <a:lnTo>
                  <a:pt x="244" y="38"/>
                </a:lnTo>
                <a:lnTo>
                  <a:pt x="280" y="48"/>
                </a:lnTo>
                <a:lnTo>
                  <a:pt x="468" y="80"/>
                </a:lnTo>
                <a:lnTo>
                  <a:pt x="376" y="636"/>
                </a:lnTo>
                <a:lnTo>
                  <a:pt x="372" y="642"/>
                </a:lnTo>
                <a:lnTo>
                  <a:pt x="366" y="642"/>
                </a:lnTo>
                <a:lnTo>
                  <a:pt x="356" y="634"/>
                </a:lnTo>
                <a:lnTo>
                  <a:pt x="344" y="626"/>
                </a:lnTo>
                <a:lnTo>
                  <a:pt x="332" y="630"/>
                </a:lnTo>
                <a:lnTo>
                  <a:pt x="320" y="636"/>
                </a:lnTo>
                <a:lnTo>
                  <a:pt x="326" y="652"/>
                </a:lnTo>
                <a:lnTo>
                  <a:pt x="328" y="666"/>
                </a:lnTo>
                <a:lnTo>
                  <a:pt x="322" y="668"/>
                </a:lnTo>
                <a:lnTo>
                  <a:pt x="322" y="686"/>
                </a:lnTo>
                <a:lnTo>
                  <a:pt x="328" y="708"/>
                </a:lnTo>
                <a:lnTo>
                  <a:pt x="322" y="724"/>
                </a:lnTo>
                <a:lnTo>
                  <a:pt x="318" y="726"/>
                </a:lnTo>
                <a:lnTo>
                  <a:pt x="0" y="278"/>
                </a:lnTo>
                <a:lnTo>
                  <a:pt x="7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5" name=""/>
          <p:cNvSpPr/>
          <p:nvPr/>
        </p:nvSpPr>
        <p:spPr>
          <a:xfrm>
            <a:off x="1884240" y="2592360"/>
            <a:ext cx="1017720" cy="1455840"/>
          </a:xfrm>
          <a:custGeom>
            <a:avLst/>
            <a:gdLst/>
            <a:ahLst/>
            <a:rect l="l" t="t" r="r" b="b"/>
            <a:pathLst>
              <a:path w="619" h="1011">
                <a:moveTo>
                  <a:pt x="52" y="0"/>
                </a:moveTo>
                <a:lnTo>
                  <a:pt x="46" y="12"/>
                </a:lnTo>
                <a:lnTo>
                  <a:pt x="42" y="14"/>
                </a:lnTo>
                <a:lnTo>
                  <a:pt x="38" y="28"/>
                </a:lnTo>
                <a:lnTo>
                  <a:pt x="48" y="44"/>
                </a:lnTo>
                <a:lnTo>
                  <a:pt x="42" y="56"/>
                </a:lnTo>
                <a:lnTo>
                  <a:pt x="40" y="72"/>
                </a:lnTo>
                <a:lnTo>
                  <a:pt x="30" y="78"/>
                </a:lnTo>
                <a:lnTo>
                  <a:pt x="28" y="102"/>
                </a:lnTo>
                <a:lnTo>
                  <a:pt x="24" y="114"/>
                </a:lnTo>
                <a:lnTo>
                  <a:pt x="8" y="116"/>
                </a:lnTo>
                <a:lnTo>
                  <a:pt x="0" y="120"/>
                </a:lnTo>
                <a:lnTo>
                  <a:pt x="0" y="144"/>
                </a:lnTo>
                <a:lnTo>
                  <a:pt x="0" y="154"/>
                </a:lnTo>
                <a:lnTo>
                  <a:pt x="8" y="170"/>
                </a:lnTo>
                <a:lnTo>
                  <a:pt x="18" y="210"/>
                </a:lnTo>
                <a:lnTo>
                  <a:pt x="26" y="226"/>
                </a:lnTo>
                <a:lnTo>
                  <a:pt x="16" y="244"/>
                </a:lnTo>
                <a:lnTo>
                  <a:pt x="10" y="258"/>
                </a:lnTo>
                <a:lnTo>
                  <a:pt x="6" y="284"/>
                </a:lnTo>
                <a:lnTo>
                  <a:pt x="8" y="310"/>
                </a:lnTo>
                <a:lnTo>
                  <a:pt x="16" y="320"/>
                </a:lnTo>
                <a:lnTo>
                  <a:pt x="34" y="336"/>
                </a:lnTo>
                <a:lnTo>
                  <a:pt x="46" y="360"/>
                </a:lnTo>
                <a:lnTo>
                  <a:pt x="48" y="386"/>
                </a:lnTo>
                <a:lnTo>
                  <a:pt x="46" y="390"/>
                </a:lnTo>
                <a:lnTo>
                  <a:pt x="58" y="422"/>
                </a:lnTo>
                <a:lnTo>
                  <a:pt x="62" y="446"/>
                </a:lnTo>
                <a:lnTo>
                  <a:pt x="56" y="456"/>
                </a:lnTo>
                <a:lnTo>
                  <a:pt x="62" y="462"/>
                </a:lnTo>
                <a:lnTo>
                  <a:pt x="68" y="484"/>
                </a:lnTo>
                <a:lnTo>
                  <a:pt x="86" y="498"/>
                </a:lnTo>
                <a:lnTo>
                  <a:pt x="90" y="512"/>
                </a:lnTo>
                <a:lnTo>
                  <a:pt x="82" y="540"/>
                </a:lnTo>
                <a:lnTo>
                  <a:pt x="72" y="548"/>
                </a:lnTo>
                <a:lnTo>
                  <a:pt x="76" y="568"/>
                </a:lnTo>
                <a:lnTo>
                  <a:pt x="90" y="578"/>
                </a:lnTo>
                <a:lnTo>
                  <a:pt x="98" y="582"/>
                </a:lnTo>
                <a:lnTo>
                  <a:pt x="106" y="618"/>
                </a:lnTo>
                <a:lnTo>
                  <a:pt x="110" y="642"/>
                </a:lnTo>
                <a:lnTo>
                  <a:pt x="116" y="650"/>
                </a:lnTo>
                <a:lnTo>
                  <a:pt x="136" y="654"/>
                </a:lnTo>
                <a:lnTo>
                  <a:pt x="132" y="672"/>
                </a:lnTo>
                <a:lnTo>
                  <a:pt x="130" y="682"/>
                </a:lnTo>
                <a:lnTo>
                  <a:pt x="144" y="698"/>
                </a:lnTo>
                <a:lnTo>
                  <a:pt x="146" y="710"/>
                </a:lnTo>
                <a:lnTo>
                  <a:pt x="134" y="718"/>
                </a:lnTo>
                <a:lnTo>
                  <a:pt x="130" y="724"/>
                </a:lnTo>
                <a:lnTo>
                  <a:pt x="134" y="740"/>
                </a:lnTo>
                <a:lnTo>
                  <a:pt x="136" y="770"/>
                </a:lnTo>
                <a:lnTo>
                  <a:pt x="156" y="770"/>
                </a:lnTo>
                <a:lnTo>
                  <a:pt x="184" y="776"/>
                </a:lnTo>
                <a:lnTo>
                  <a:pt x="216" y="784"/>
                </a:lnTo>
                <a:lnTo>
                  <a:pt x="226" y="790"/>
                </a:lnTo>
                <a:lnTo>
                  <a:pt x="242" y="818"/>
                </a:lnTo>
                <a:lnTo>
                  <a:pt x="268" y="818"/>
                </a:lnTo>
                <a:lnTo>
                  <a:pt x="270" y="832"/>
                </a:lnTo>
                <a:lnTo>
                  <a:pt x="280" y="850"/>
                </a:lnTo>
                <a:lnTo>
                  <a:pt x="288" y="862"/>
                </a:lnTo>
                <a:lnTo>
                  <a:pt x="308" y="880"/>
                </a:lnTo>
                <a:lnTo>
                  <a:pt x="328" y="894"/>
                </a:lnTo>
                <a:lnTo>
                  <a:pt x="350" y="930"/>
                </a:lnTo>
                <a:lnTo>
                  <a:pt x="354" y="956"/>
                </a:lnTo>
                <a:lnTo>
                  <a:pt x="362" y="958"/>
                </a:lnTo>
                <a:lnTo>
                  <a:pt x="360" y="992"/>
                </a:lnTo>
                <a:lnTo>
                  <a:pt x="562" y="1010"/>
                </a:lnTo>
                <a:lnTo>
                  <a:pt x="562" y="960"/>
                </a:lnTo>
                <a:lnTo>
                  <a:pt x="584" y="926"/>
                </a:lnTo>
                <a:lnTo>
                  <a:pt x="588" y="896"/>
                </a:lnTo>
                <a:lnTo>
                  <a:pt x="598" y="898"/>
                </a:lnTo>
                <a:lnTo>
                  <a:pt x="618" y="870"/>
                </a:lnTo>
                <a:lnTo>
                  <a:pt x="602" y="846"/>
                </a:lnTo>
                <a:lnTo>
                  <a:pt x="604" y="836"/>
                </a:lnTo>
                <a:lnTo>
                  <a:pt x="590" y="816"/>
                </a:lnTo>
                <a:lnTo>
                  <a:pt x="594" y="804"/>
                </a:lnTo>
                <a:lnTo>
                  <a:pt x="274" y="346"/>
                </a:lnTo>
                <a:lnTo>
                  <a:pt x="346" y="72"/>
                </a:lnTo>
                <a:lnTo>
                  <a:pt x="5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6" name=""/>
          <p:cNvSpPr/>
          <p:nvPr/>
        </p:nvSpPr>
        <p:spPr>
          <a:xfrm>
            <a:off x="5014800" y="1947960"/>
            <a:ext cx="789120" cy="823680"/>
          </a:xfrm>
          <a:custGeom>
            <a:avLst/>
            <a:gdLst/>
            <a:ahLst/>
            <a:rect l="l" t="t" r="r" b="b"/>
            <a:pathLst>
              <a:path w="482" h="571">
                <a:moveTo>
                  <a:pt x="4" y="34"/>
                </a:moveTo>
                <a:lnTo>
                  <a:pt x="128" y="32"/>
                </a:lnTo>
                <a:lnTo>
                  <a:pt x="132" y="0"/>
                </a:lnTo>
                <a:lnTo>
                  <a:pt x="154" y="0"/>
                </a:lnTo>
                <a:lnTo>
                  <a:pt x="156" y="42"/>
                </a:lnTo>
                <a:lnTo>
                  <a:pt x="166" y="54"/>
                </a:lnTo>
                <a:lnTo>
                  <a:pt x="170" y="68"/>
                </a:lnTo>
                <a:lnTo>
                  <a:pt x="188" y="74"/>
                </a:lnTo>
                <a:lnTo>
                  <a:pt x="206" y="76"/>
                </a:lnTo>
                <a:lnTo>
                  <a:pt x="224" y="92"/>
                </a:lnTo>
                <a:lnTo>
                  <a:pt x="234" y="88"/>
                </a:lnTo>
                <a:lnTo>
                  <a:pt x="243" y="72"/>
                </a:lnTo>
                <a:lnTo>
                  <a:pt x="293" y="76"/>
                </a:lnTo>
                <a:lnTo>
                  <a:pt x="297" y="96"/>
                </a:lnTo>
                <a:lnTo>
                  <a:pt x="305" y="100"/>
                </a:lnTo>
                <a:lnTo>
                  <a:pt x="313" y="94"/>
                </a:lnTo>
                <a:lnTo>
                  <a:pt x="327" y="94"/>
                </a:lnTo>
                <a:lnTo>
                  <a:pt x="351" y="118"/>
                </a:lnTo>
                <a:lnTo>
                  <a:pt x="399" y="116"/>
                </a:lnTo>
                <a:lnTo>
                  <a:pt x="399" y="104"/>
                </a:lnTo>
                <a:lnTo>
                  <a:pt x="411" y="94"/>
                </a:lnTo>
                <a:lnTo>
                  <a:pt x="423" y="110"/>
                </a:lnTo>
                <a:lnTo>
                  <a:pt x="455" y="108"/>
                </a:lnTo>
                <a:lnTo>
                  <a:pt x="481" y="118"/>
                </a:lnTo>
                <a:lnTo>
                  <a:pt x="439" y="148"/>
                </a:lnTo>
                <a:lnTo>
                  <a:pt x="391" y="182"/>
                </a:lnTo>
                <a:lnTo>
                  <a:pt x="355" y="232"/>
                </a:lnTo>
                <a:lnTo>
                  <a:pt x="343" y="254"/>
                </a:lnTo>
                <a:lnTo>
                  <a:pt x="323" y="266"/>
                </a:lnTo>
                <a:lnTo>
                  <a:pt x="319" y="286"/>
                </a:lnTo>
                <a:lnTo>
                  <a:pt x="327" y="308"/>
                </a:lnTo>
                <a:lnTo>
                  <a:pt x="311" y="326"/>
                </a:lnTo>
                <a:lnTo>
                  <a:pt x="295" y="348"/>
                </a:lnTo>
                <a:lnTo>
                  <a:pt x="295" y="362"/>
                </a:lnTo>
                <a:lnTo>
                  <a:pt x="299" y="364"/>
                </a:lnTo>
                <a:lnTo>
                  <a:pt x="297" y="438"/>
                </a:lnTo>
                <a:lnTo>
                  <a:pt x="357" y="470"/>
                </a:lnTo>
                <a:lnTo>
                  <a:pt x="371" y="486"/>
                </a:lnTo>
                <a:lnTo>
                  <a:pt x="373" y="500"/>
                </a:lnTo>
                <a:lnTo>
                  <a:pt x="401" y="502"/>
                </a:lnTo>
                <a:lnTo>
                  <a:pt x="411" y="544"/>
                </a:lnTo>
                <a:lnTo>
                  <a:pt x="423" y="554"/>
                </a:lnTo>
                <a:lnTo>
                  <a:pt x="419" y="560"/>
                </a:lnTo>
                <a:lnTo>
                  <a:pt x="277" y="560"/>
                </a:lnTo>
                <a:lnTo>
                  <a:pt x="138" y="564"/>
                </a:lnTo>
                <a:lnTo>
                  <a:pt x="56" y="570"/>
                </a:lnTo>
                <a:lnTo>
                  <a:pt x="56" y="554"/>
                </a:lnTo>
                <a:lnTo>
                  <a:pt x="56" y="402"/>
                </a:lnTo>
                <a:lnTo>
                  <a:pt x="32" y="372"/>
                </a:lnTo>
                <a:lnTo>
                  <a:pt x="36" y="354"/>
                </a:lnTo>
                <a:lnTo>
                  <a:pt x="48" y="340"/>
                </a:lnTo>
                <a:lnTo>
                  <a:pt x="48" y="294"/>
                </a:lnTo>
                <a:lnTo>
                  <a:pt x="24" y="274"/>
                </a:lnTo>
                <a:lnTo>
                  <a:pt x="28" y="266"/>
                </a:lnTo>
                <a:lnTo>
                  <a:pt x="34" y="260"/>
                </a:lnTo>
                <a:lnTo>
                  <a:pt x="24" y="250"/>
                </a:lnTo>
                <a:lnTo>
                  <a:pt x="30" y="240"/>
                </a:lnTo>
                <a:lnTo>
                  <a:pt x="32" y="226"/>
                </a:lnTo>
                <a:lnTo>
                  <a:pt x="20" y="216"/>
                </a:lnTo>
                <a:lnTo>
                  <a:pt x="28" y="200"/>
                </a:lnTo>
                <a:lnTo>
                  <a:pt x="36" y="192"/>
                </a:lnTo>
                <a:lnTo>
                  <a:pt x="24" y="170"/>
                </a:lnTo>
                <a:lnTo>
                  <a:pt x="10" y="118"/>
                </a:lnTo>
                <a:lnTo>
                  <a:pt x="14" y="98"/>
                </a:lnTo>
                <a:lnTo>
                  <a:pt x="0" y="82"/>
                </a:lnTo>
                <a:lnTo>
                  <a:pt x="18" y="68"/>
                </a:lnTo>
                <a:lnTo>
                  <a:pt x="8" y="52"/>
                </a:lnTo>
                <a:lnTo>
                  <a:pt x="4" y="3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7" name=""/>
          <p:cNvSpPr/>
          <p:nvPr/>
        </p:nvSpPr>
        <p:spPr>
          <a:xfrm>
            <a:off x="5092560" y="2755800"/>
            <a:ext cx="741600" cy="424080"/>
          </a:xfrm>
          <a:custGeom>
            <a:avLst/>
            <a:gdLst/>
            <a:ahLst/>
            <a:rect l="l" t="t" r="r" b="b"/>
            <a:pathLst>
              <a:path w="453" h="293">
                <a:moveTo>
                  <a:pt x="6" y="8"/>
                </a:moveTo>
                <a:lnTo>
                  <a:pt x="208" y="0"/>
                </a:lnTo>
                <a:lnTo>
                  <a:pt x="376" y="0"/>
                </a:lnTo>
                <a:lnTo>
                  <a:pt x="374" y="10"/>
                </a:lnTo>
                <a:lnTo>
                  <a:pt x="366" y="40"/>
                </a:lnTo>
                <a:lnTo>
                  <a:pt x="382" y="60"/>
                </a:lnTo>
                <a:lnTo>
                  <a:pt x="388" y="72"/>
                </a:lnTo>
                <a:lnTo>
                  <a:pt x="418" y="74"/>
                </a:lnTo>
                <a:lnTo>
                  <a:pt x="420" y="98"/>
                </a:lnTo>
                <a:lnTo>
                  <a:pt x="432" y="100"/>
                </a:lnTo>
                <a:lnTo>
                  <a:pt x="432" y="108"/>
                </a:lnTo>
                <a:lnTo>
                  <a:pt x="440" y="120"/>
                </a:lnTo>
                <a:lnTo>
                  <a:pt x="452" y="124"/>
                </a:lnTo>
                <a:lnTo>
                  <a:pt x="452" y="148"/>
                </a:lnTo>
                <a:lnTo>
                  <a:pt x="446" y="172"/>
                </a:lnTo>
                <a:lnTo>
                  <a:pt x="410" y="188"/>
                </a:lnTo>
                <a:lnTo>
                  <a:pt x="390" y="200"/>
                </a:lnTo>
                <a:lnTo>
                  <a:pt x="394" y="222"/>
                </a:lnTo>
                <a:lnTo>
                  <a:pt x="400" y="234"/>
                </a:lnTo>
                <a:lnTo>
                  <a:pt x="398" y="244"/>
                </a:lnTo>
                <a:lnTo>
                  <a:pt x="378" y="268"/>
                </a:lnTo>
                <a:lnTo>
                  <a:pt x="374" y="286"/>
                </a:lnTo>
                <a:lnTo>
                  <a:pt x="368" y="292"/>
                </a:lnTo>
                <a:lnTo>
                  <a:pt x="356" y="268"/>
                </a:lnTo>
                <a:lnTo>
                  <a:pt x="66" y="276"/>
                </a:lnTo>
                <a:lnTo>
                  <a:pt x="64" y="250"/>
                </a:lnTo>
                <a:lnTo>
                  <a:pt x="54" y="244"/>
                </a:lnTo>
                <a:lnTo>
                  <a:pt x="52" y="202"/>
                </a:lnTo>
                <a:lnTo>
                  <a:pt x="50" y="196"/>
                </a:lnTo>
                <a:lnTo>
                  <a:pt x="46" y="168"/>
                </a:lnTo>
                <a:lnTo>
                  <a:pt x="36" y="166"/>
                </a:lnTo>
                <a:lnTo>
                  <a:pt x="34" y="138"/>
                </a:lnTo>
                <a:lnTo>
                  <a:pt x="22" y="124"/>
                </a:lnTo>
                <a:lnTo>
                  <a:pt x="16" y="96"/>
                </a:lnTo>
                <a:lnTo>
                  <a:pt x="6" y="92"/>
                </a:lnTo>
                <a:lnTo>
                  <a:pt x="0" y="70"/>
                </a:lnTo>
                <a:lnTo>
                  <a:pt x="6" y="60"/>
                </a:lnTo>
                <a:lnTo>
                  <a:pt x="6" y="8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8" name=""/>
          <p:cNvSpPr/>
          <p:nvPr/>
        </p:nvSpPr>
        <p:spPr>
          <a:xfrm>
            <a:off x="5195880" y="3143160"/>
            <a:ext cx="825480" cy="627120"/>
          </a:xfrm>
          <a:custGeom>
            <a:avLst/>
            <a:gdLst/>
            <a:ahLst/>
            <a:rect l="l" t="t" r="r" b="b"/>
            <a:pathLst>
              <a:path w="503" h="435">
                <a:moveTo>
                  <a:pt x="288" y="0"/>
                </a:moveTo>
                <a:lnTo>
                  <a:pt x="302" y="22"/>
                </a:lnTo>
                <a:lnTo>
                  <a:pt x="310" y="56"/>
                </a:lnTo>
                <a:lnTo>
                  <a:pt x="318" y="80"/>
                </a:lnTo>
                <a:lnTo>
                  <a:pt x="326" y="96"/>
                </a:lnTo>
                <a:lnTo>
                  <a:pt x="358" y="114"/>
                </a:lnTo>
                <a:lnTo>
                  <a:pt x="360" y="128"/>
                </a:lnTo>
                <a:lnTo>
                  <a:pt x="370" y="154"/>
                </a:lnTo>
                <a:lnTo>
                  <a:pt x="386" y="158"/>
                </a:lnTo>
                <a:lnTo>
                  <a:pt x="396" y="158"/>
                </a:lnTo>
                <a:lnTo>
                  <a:pt x="412" y="172"/>
                </a:lnTo>
                <a:lnTo>
                  <a:pt x="400" y="218"/>
                </a:lnTo>
                <a:lnTo>
                  <a:pt x="424" y="226"/>
                </a:lnTo>
                <a:lnTo>
                  <a:pt x="440" y="242"/>
                </a:lnTo>
                <a:lnTo>
                  <a:pt x="434" y="260"/>
                </a:lnTo>
                <a:lnTo>
                  <a:pt x="460" y="264"/>
                </a:lnTo>
                <a:lnTo>
                  <a:pt x="468" y="282"/>
                </a:lnTo>
                <a:lnTo>
                  <a:pt x="470" y="312"/>
                </a:lnTo>
                <a:lnTo>
                  <a:pt x="484" y="328"/>
                </a:lnTo>
                <a:lnTo>
                  <a:pt x="494" y="328"/>
                </a:lnTo>
                <a:lnTo>
                  <a:pt x="502" y="334"/>
                </a:lnTo>
                <a:lnTo>
                  <a:pt x="502" y="364"/>
                </a:lnTo>
                <a:lnTo>
                  <a:pt x="480" y="386"/>
                </a:lnTo>
                <a:lnTo>
                  <a:pt x="474" y="390"/>
                </a:lnTo>
                <a:lnTo>
                  <a:pt x="472" y="422"/>
                </a:lnTo>
                <a:lnTo>
                  <a:pt x="468" y="432"/>
                </a:lnTo>
                <a:lnTo>
                  <a:pt x="446" y="434"/>
                </a:lnTo>
                <a:lnTo>
                  <a:pt x="418" y="426"/>
                </a:lnTo>
                <a:lnTo>
                  <a:pt x="428" y="406"/>
                </a:lnTo>
                <a:lnTo>
                  <a:pt x="436" y="394"/>
                </a:lnTo>
                <a:lnTo>
                  <a:pt x="432" y="386"/>
                </a:lnTo>
                <a:lnTo>
                  <a:pt x="196" y="398"/>
                </a:lnTo>
                <a:lnTo>
                  <a:pt x="90" y="402"/>
                </a:lnTo>
                <a:lnTo>
                  <a:pt x="86" y="250"/>
                </a:lnTo>
                <a:lnTo>
                  <a:pt x="82" y="156"/>
                </a:lnTo>
                <a:lnTo>
                  <a:pt x="64" y="140"/>
                </a:lnTo>
                <a:lnTo>
                  <a:pt x="62" y="120"/>
                </a:lnTo>
                <a:lnTo>
                  <a:pt x="50" y="114"/>
                </a:lnTo>
                <a:lnTo>
                  <a:pt x="50" y="98"/>
                </a:lnTo>
                <a:lnTo>
                  <a:pt x="64" y="96"/>
                </a:lnTo>
                <a:lnTo>
                  <a:pt x="64" y="82"/>
                </a:lnTo>
                <a:lnTo>
                  <a:pt x="46" y="68"/>
                </a:lnTo>
                <a:lnTo>
                  <a:pt x="24" y="66"/>
                </a:lnTo>
                <a:lnTo>
                  <a:pt x="24" y="46"/>
                </a:lnTo>
                <a:lnTo>
                  <a:pt x="26" y="32"/>
                </a:lnTo>
                <a:lnTo>
                  <a:pt x="14" y="22"/>
                </a:lnTo>
                <a:lnTo>
                  <a:pt x="0" y="20"/>
                </a:lnTo>
                <a:lnTo>
                  <a:pt x="0" y="6"/>
                </a:lnTo>
                <a:lnTo>
                  <a:pt x="288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9" name=""/>
          <p:cNvSpPr/>
          <p:nvPr/>
        </p:nvSpPr>
        <p:spPr>
          <a:xfrm>
            <a:off x="5342040" y="3699000"/>
            <a:ext cx="623880" cy="501480"/>
          </a:xfrm>
          <a:custGeom>
            <a:avLst/>
            <a:gdLst/>
            <a:ahLst/>
            <a:rect l="l" t="t" r="r" b="b"/>
            <a:pathLst>
              <a:path w="381" h="347">
                <a:moveTo>
                  <a:pt x="0" y="14"/>
                </a:moveTo>
                <a:lnTo>
                  <a:pt x="12" y="66"/>
                </a:lnTo>
                <a:lnTo>
                  <a:pt x="16" y="244"/>
                </a:lnTo>
                <a:lnTo>
                  <a:pt x="16" y="280"/>
                </a:lnTo>
                <a:lnTo>
                  <a:pt x="24" y="292"/>
                </a:lnTo>
                <a:lnTo>
                  <a:pt x="58" y="294"/>
                </a:lnTo>
                <a:lnTo>
                  <a:pt x="60" y="346"/>
                </a:lnTo>
                <a:lnTo>
                  <a:pt x="286" y="338"/>
                </a:lnTo>
                <a:lnTo>
                  <a:pt x="290" y="326"/>
                </a:lnTo>
                <a:lnTo>
                  <a:pt x="288" y="310"/>
                </a:lnTo>
                <a:lnTo>
                  <a:pt x="296" y="306"/>
                </a:lnTo>
                <a:lnTo>
                  <a:pt x="290" y="288"/>
                </a:lnTo>
                <a:lnTo>
                  <a:pt x="282" y="282"/>
                </a:lnTo>
                <a:lnTo>
                  <a:pt x="282" y="276"/>
                </a:lnTo>
                <a:lnTo>
                  <a:pt x="300" y="266"/>
                </a:lnTo>
                <a:lnTo>
                  <a:pt x="294" y="254"/>
                </a:lnTo>
                <a:lnTo>
                  <a:pt x="296" y="240"/>
                </a:lnTo>
                <a:lnTo>
                  <a:pt x="286" y="220"/>
                </a:lnTo>
                <a:lnTo>
                  <a:pt x="304" y="216"/>
                </a:lnTo>
                <a:lnTo>
                  <a:pt x="316" y="198"/>
                </a:lnTo>
                <a:lnTo>
                  <a:pt x="324" y="200"/>
                </a:lnTo>
                <a:lnTo>
                  <a:pt x="324" y="170"/>
                </a:lnTo>
                <a:lnTo>
                  <a:pt x="340" y="148"/>
                </a:lnTo>
                <a:lnTo>
                  <a:pt x="352" y="146"/>
                </a:lnTo>
                <a:lnTo>
                  <a:pt x="358" y="140"/>
                </a:lnTo>
                <a:lnTo>
                  <a:pt x="354" y="128"/>
                </a:lnTo>
                <a:lnTo>
                  <a:pt x="362" y="122"/>
                </a:lnTo>
                <a:lnTo>
                  <a:pt x="348" y="110"/>
                </a:lnTo>
                <a:lnTo>
                  <a:pt x="352" y="98"/>
                </a:lnTo>
                <a:lnTo>
                  <a:pt x="360" y="86"/>
                </a:lnTo>
                <a:lnTo>
                  <a:pt x="368" y="84"/>
                </a:lnTo>
                <a:lnTo>
                  <a:pt x="368" y="72"/>
                </a:lnTo>
                <a:lnTo>
                  <a:pt x="374" y="72"/>
                </a:lnTo>
                <a:lnTo>
                  <a:pt x="372" y="60"/>
                </a:lnTo>
                <a:lnTo>
                  <a:pt x="380" y="58"/>
                </a:lnTo>
                <a:lnTo>
                  <a:pt x="380" y="44"/>
                </a:lnTo>
                <a:lnTo>
                  <a:pt x="356" y="46"/>
                </a:lnTo>
                <a:lnTo>
                  <a:pt x="328" y="38"/>
                </a:lnTo>
                <a:lnTo>
                  <a:pt x="338" y="18"/>
                </a:lnTo>
                <a:lnTo>
                  <a:pt x="348" y="4"/>
                </a:lnTo>
                <a:lnTo>
                  <a:pt x="338" y="0"/>
                </a:lnTo>
                <a:lnTo>
                  <a:pt x="0" y="1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0" name=""/>
          <p:cNvSpPr/>
          <p:nvPr/>
        </p:nvSpPr>
        <p:spPr>
          <a:xfrm>
            <a:off x="5694480" y="2863800"/>
            <a:ext cx="504720" cy="749520"/>
          </a:xfrm>
          <a:custGeom>
            <a:avLst/>
            <a:gdLst/>
            <a:ahLst/>
            <a:rect l="l" t="t" r="r" b="b"/>
            <a:pathLst>
              <a:path w="307" h="521">
                <a:moveTo>
                  <a:pt x="52" y="6"/>
                </a:moveTo>
                <a:lnTo>
                  <a:pt x="50" y="22"/>
                </a:lnTo>
                <a:lnTo>
                  <a:pt x="62" y="26"/>
                </a:lnTo>
                <a:lnTo>
                  <a:pt x="64" y="38"/>
                </a:lnTo>
                <a:lnTo>
                  <a:pt x="72" y="46"/>
                </a:lnTo>
                <a:lnTo>
                  <a:pt x="82" y="50"/>
                </a:lnTo>
                <a:lnTo>
                  <a:pt x="78" y="98"/>
                </a:lnTo>
                <a:lnTo>
                  <a:pt x="20" y="124"/>
                </a:lnTo>
                <a:lnTo>
                  <a:pt x="28" y="152"/>
                </a:lnTo>
                <a:lnTo>
                  <a:pt x="30" y="162"/>
                </a:lnTo>
                <a:lnTo>
                  <a:pt x="8" y="192"/>
                </a:lnTo>
                <a:lnTo>
                  <a:pt x="6" y="214"/>
                </a:lnTo>
                <a:lnTo>
                  <a:pt x="0" y="222"/>
                </a:lnTo>
                <a:lnTo>
                  <a:pt x="10" y="270"/>
                </a:lnTo>
                <a:lnTo>
                  <a:pt x="20" y="292"/>
                </a:lnTo>
                <a:lnTo>
                  <a:pt x="54" y="308"/>
                </a:lnTo>
                <a:lnTo>
                  <a:pt x="62" y="346"/>
                </a:lnTo>
                <a:lnTo>
                  <a:pt x="82" y="352"/>
                </a:lnTo>
                <a:lnTo>
                  <a:pt x="92" y="348"/>
                </a:lnTo>
                <a:lnTo>
                  <a:pt x="106" y="368"/>
                </a:lnTo>
                <a:lnTo>
                  <a:pt x="96" y="410"/>
                </a:lnTo>
                <a:lnTo>
                  <a:pt x="114" y="418"/>
                </a:lnTo>
                <a:lnTo>
                  <a:pt x="136" y="432"/>
                </a:lnTo>
                <a:lnTo>
                  <a:pt x="130" y="452"/>
                </a:lnTo>
                <a:lnTo>
                  <a:pt x="160" y="458"/>
                </a:lnTo>
                <a:lnTo>
                  <a:pt x="164" y="488"/>
                </a:lnTo>
                <a:lnTo>
                  <a:pt x="168" y="510"/>
                </a:lnTo>
                <a:lnTo>
                  <a:pt x="182" y="520"/>
                </a:lnTo>
                <a:lnTo>
                  <a:pt x="200" y="520"/>
                </a:lnTo>
                <a:lnTo>
                  <a:pt x="208" y="506"/>
                </a:lnTo>
                <a:lnTo>
                  <a:pt x="256" y="516"/>
                </a:lnTo>
                <a:lnTo>
                  <a:pt x="254" y="504"/>
                </a:lnTo>
                <a:lnTo>
                  <a:pt x="238" y="494"/>
                </a:lnTo>
                <a:lnTo>
                  <a:pt x="240" y="488"/>
                </a:lnTo>
                <a:lnTo>
                  <a:pt x="256" y="474"/>
                </a:lnTo>
                <a:lnTo>
                  <a:pt x="270" y="472"/>
                </a:lnTo>
                <a:lnTo>
                  <a:pt x="270" y="458"/>
                </a:lnTo>
                <a:lnTo>
                  <a:pt x="276" y="442"/>
                </a:lnTo>
                <a:lnTo>
                  <a:pt x="262" y="440"/>
                </a:lnTo>
                <a:lnTo>
                  <a:pt x="266" y="424"/>
                </a:lnTo>
                <a:lnTo>
                  <a:pt x="276" y="408"/>
                </a:lnTo>
                <a:lnTo>
                  <a:pt x="270" y="390"/>
                </a:lnTo>
                <a:lnTo>
                  <a:pt x="296" y="364"/>
                </a:lnTo>
                <a:lnTo>
                  <a:pt x="296" y="352"/>
                </a:lnTo>
                <a:lnTo>
                  <a:pt x="306" y="346"/>
                </a:lnTo>
                <a:lnTo>
                  <a:pt x="292" y="342"/>
                </a:lnTo>
                <a:lnTo>
                  <a:pt x="296" y="306"/>
                </a:lnTo>
                <a:lnTo>
                  <a:pt x="286" y="306"/>
                </a:lnTo>
                <a:lnTo>
                  <a:pt x="286" y="290"/>
                </a:lnTo>
                <a:lnTo>
                  <a:pt x="294" y="266"/>
                </a:lnTo>
                <a:lnTo>
                  <a:pt x="286" y="164"/>
                </a:lnTo>
                <a:lnTo>
                  <a:pt x="272" y="64"/>
                </a:lnTo>
                <a:lnTo>
                  <a:pt x="266" y="48"/>
                </a:lnTo>
                <a:lnTo>
                  <a:pt x="268" y="36"/>
                </a:lnTo>
                <a:lnTo>
                  <a:pt x="256" y="24"/>
                </a:lnTo>
                <a:lnTo>
                  <a:pt x="244" y="22"/>
                </a:lnTo>
                <a:lnTo>
                  <a:pt x="242" y="0"/>
                </a:lnTo>
                <a:lnTo>
                  <a:pt x="52" y="6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1" name=""/>
          <p:cNvSpPr/>
          <p:nvPr/>
        </p:nvSpPr>
        <p:spPr>
          <a:xfrm>
            <a:off x="5497560" y="2263680"/>
            <a:ext cx="642960" cy="609840"/>
          </a:xfrm>
          <a:custGeom>
            <a:avLst/>
            <a:gdLst/>
            <a:ahLst/>
            <a:rect l="l" t="t" r="r" b="b"/>
            <a:pathLst>
              <a:path w="393" h="423">
                <a:moveTo>
                  <a:pt x="366" y="414"/>
                </a:moveTo>
                <a:lnTo>
                  <a:pt x="366" y="394"/>
                </a:lnTo>
                <a:lnTo>
                  <a:pt x="360" y="374"/>
                </a:lnTo>
                <a:lnTo>
                  <a:pt x="356" y="344"/>
                </a:lnTo>
                <a:lnTo>
                  <a:pt x="358" y="324"/>
                </a:lnTo>
                <a:lnTo>
                  <a:pt x="362" y="310"/>
                </a:lnTo>
                <a:lnTo>
                  <a:pt x="368" y="298"/>
                </a:lnTo>
                <a:lnTo>
                  <a:pt x="362" y="284"/>
                </a:lnTo>
                <a:lnTo>
                  <a:pt x="356" y="276"/>
                </a:lnTo>
                <a:lnTo>
                  <a:pt x="360" y="264"/>
                </a:lnTo>
                <a:lnTo>
                  <a:pt x="368" y="260"/>
                </a:lnTo>
                <a:lnTo>
                  <a:pt x="368" y="206"/>
                </a:lnTo>
                <a:lnTo>
                  <a:pt x="376" y="194"/>
                </a:lnTo>
                <a:lnTo>
                  <a:pt x="392" y="178"/>
                </a:lnTo>
                <a:lnTo>
                  <a:pt x="390" y="160"/>
                </a:lnTo>
                <a:lnTo>
                  <a:pt x="384" y="154"/>
                </a:lnTo>
                <a:lnTo>
                  <a:pt x="374" y="158"/>
                </a:lnTo>
                <a:lnTo>
                  <a:pt x="370" y="180"/>
                </a:lnTo>
                <a:lnTo>
                  <a:pt x="360" y="188"/>
                </a:lnTo>
                <a:lnTo>
                  <a:pt x="352" y="194"/>
                </a:lnTo>
                <a:lnTo>
                  <a:pt x="350" y="206"/>
                </a:lnTo>
                <a:lnTo>
                  <a:pt x="338" y="216"/>
                </a:lnTo>
                <a:lnTo>
                  <a:pt x="322" y="218"/>
                </a:lnTo>
                <a:lnTo>
                  <a:pt x="330" y="198"/>
                </a:lnTo>
                <a:lnTo>
                  <a:pt x="344" y="180"/>
                </a:lnTo>
                <a:lnTo>
                  <a:pt x="356" y="164"/>
                </a:lnTo>
                <a:lnTo>
                  <a:pt x="360" y="150"/>
                </a:lnTo>
                <a:lnTo>
                  <a:pt x="332" y="146"/>
                </a:lnTo>
                <a:lnTo>
                  <a:pt x="342" y="112"/>
                </a:lnTo>
                <a:lnTo>
                  <a:pt x="314" y="102"/>
                </a:lnTo>
                <a:lnTo>
                  <a:pt x="304" y="94"/>
                </a:lnTo>
                <a:lnTo>
                  <a:pt x="290" y="90"/>
                </a:lnTo>
                <a:lnTo>
                  <a:pt x="284" y="80"/>
                </a:lnTo>
                <a:lnTo>
                  <a:pt x="264" y="88"/>
                </a:lnTo>
                <a:lnTo>
                  <a:pt x="252" y="76"/>
                </a:lnTo>
                <a:lnTo>
                  <a:pt x="224" y="62"/>
                </a:lnTo>
                <a:lnTo>
                  <a:pt x="210" y="74"/>
                </a:lnTo>
                <a:lnTo>
                  <a:pt x="200" y="76"/>
                </a:lnTo>
                <a:lnTo>
                  <a:pt x="192" y="70"/>
                </a:lnTo>
                <a:lnTo>
                  <a:pt x="168" y="54"/>
                </a:lnTo>
                <a:lnTo>
                  <a:pt x="164" y="48"/>
                </a:lnTo>
                <a:lnTo>
                  <a:pt x="166" y="34"/>
                </a:lnTo>
                <a:lnTo>
                  <a:pt x="148" y="38"/>
                </a:lnTo>
                <a:lnTo>
                  <a:pt x="140" y="30"/>
                </a:lnTo>
                <a:lnTo>
                  <a:pt x="126" y="10"/>
                </a:lnTo>
                <a:lnTo>
                  <a:pt x="122" y="0"/>
                </a:lnTo>
                <a:lnTo>
                  <a:pt x="110" y="4"/>
                </a:lnTo>
                <a:lnTo>
                  <a:pt x="84" y="26"/>
                </a:lnTo>
                <a:lnTo>
                  <a:pt x="64" y="36"/>
                </a:lnTo>
                <a:lnTo>
                  <a:pt x="46" y="38"/>
                </a:lnTo>
                <a:lnTo>
                  <a:pt x="30" y="48"/>
                </a:lnTo>
                <a:lnTo>
                  <a:pt x="26" y="66"/>
                </a:lnTo>
                <a:lnTo>
                  <a:pt x="30" y="90"/>
                </a:lnTo>
                <a:lnTo>
                  <a:pt x="2" y="126"/>
                </a:lnTo>
                <a:lnTo>
                  <a:pt x="0" y="144"/>
                </a:lnTo>
                <a:lnTo>
                  <a:pt x="8" y="148"/>
                </a:lnTo>
                <a:lnTo>
                  <a:pt x="2" y="216"/>
                </a:lnTo>
                <a:lnTo>
                  <a:pt x="58" y="248"/>
                </a:lnTo>
                <a:lnTo>
                  <a:pt x="78" y="264"/>
                </a:lnTo>
                <a:lnTo>
                  <a:pt x="80" y="284"/>
                </a:lnTo>
                <a:lnTo>
                  <a:pt x="106" y="282"/>
                </a:lnTo>
                <a:lnTo>
                  <a:pt x="114" y="322"/>
                </a:lnTo>
                <a:lnTo>
                  <a:pt x="128" y="332"/>
                </a:lnTo>
                <a:lnTo>
                  <a:pt x="128" y="346"/>
                </a:lnTo>
                <a:lnTo>
                  <a:pt x="120" y="380"/>
                </a:lnTo>
                <a:lnTo>
                  <a:pt x="132" y="398"/>
                </a:lnTo>
                <a:lnTo>
                  <a:pt x="140" y="412"/>
                </a:lnTo>
                <a:lnTo>
                  <a:pt x="172" y="414"/>
                </a:lnTo>
                <a:lnTo>
                  <a:pt x="174" y="422"/>
                </a:lnTo>
                <a:lnTo>
                  <a:pt x="366" y="41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2" name=""/>
          <p:cNvSpPr/>
          <p:nvPr/>
        </p:nvSpPr>
        <p:spPr>
          <a:xfrm>
            <a:off x="5764320" y="2171880"/>
            <a:ext cx="601560" cy="309240"/>
          </a:xfrm>
          <a:custGeom>
            <a:avLst/>
            <a:gdLst/>
            <a:ahLst/>
            <a:rect l="l" t="t" r="r" b="b"/>
            <a:pathLst>
              <a:path w="367" h="215">
                <a:moveTo>
                  <a:pt x="350" y="76"/>
                </a:moveTo>
                <a:lnTo>
                  <a:pt x="366" y="94"/>
                </a:lnTo>
                <a:lnTo>
                  <a:pt x="362" y="108"/>
                </a:lnTo>
                <a:lnTo>
                  <a:pt x="346" y="112"/>
                </a:lnTo>
                <a:lnTo>
                  <a:pt x="318" y="120"/>
                </a:lnTo>
                <a:lnTo>
                  <a:pt x="302" y="144"/>
                </a:lnTo>
                <a:lnTo>
                  <a:pt x="272" y="144"/>
                </a:lnTo>
                <a:lnTo>
                  <a:pt x="260" y="166"/>
                </a:lnTo>
                <a:lnTo>
                  <a:pt x="216" y="168"/>
                </a:lnTo>
                <a:lnTo>
                  <a:pt x="198" y="214"/>
                </a:lnTo>
                <a:lnTo>
                  <a:pt x="168" y="208"/>
                </a:lnTo>
                <a:lnTo>
                  <a:pt x="174" y="176"/>
                </a:lnTo>
                <a:lnTo>
                  <a:pt x="150" y="168"/>
                </a:lnTo>
                <a:lnTo>
                  <a:pt x="144" y="156"/>
                </a:lnTo>
                <a:lnTo>
                  <a:pt x="126" y="154"/>
                </a:lnTo>
                <a:lnTo>
                  <a:pt x="118" y="142"/>
                </a:lnTo>
                <a:lnTo>
                  <a:pt x="98" y="150"/>
                </a:lnTo>
                <a:lnTo>
                  <a:pt x="84" y="138"/>
                </a:lnTo>
                <a:lnTo>
                  <a:pt x="58" y="126"/>
                </a:lnTo>
                <a:lnTo>
                  <a:pt x="42" y="142"/>
                </a:lnTo>
                <a:lnTo>
                  <a:pt x="26" y="136"/>
                </a:lnTo>
                <a:lnTo>
                  <a:pt x="0" y="114"/>
                </a:lnTo>
                <a:lnTo>
                  <a:pt x="6" y="96"/>
                </a:lnTo>
                <a:lnTo>
                  <a:pt x="10" y="82"/>
                </a:lnTo>
                <a:lnTo>
                  <a:pt x="30" y="72"/>
                </a:lnTo>
                <a:lnTo>
                  <a:pt x="52" y="72"/>
                </a:lnTo>
                <a:lnTo>
                  <a:pt x="106" y="30"/>
                </a:lnTo>
                <a:lnTo>
                  <a:pt x="122" y="2"/>
                </a:lnTo>
                <a:lnTo>
                  <a:pt x="174" y="0"/>
                </a:lnTo>
                <a:lnTo>
                  <a:pt x="150" y="6"/>
                </a:lnTo>
                <a:lnTo>
                  <a:pt x="126" y="36"/>
                </a:lnTo>
                <a:lnTo>
                  <a:pt x="112" y="36"/>
                </a:lnTo>
                <a:lnTo>
                  <a:pt x="114" y="58"/>
                </a:lnTo>
                <a:lnTo>
                  <a:pt x="162" y="62"/>
                </a:lnTo>
                <a:lnTo>
                  <a:pt x="182" y="88"/>
                </a:lnTo>
                <a:lnTo>
                  <a:pt x="230" y="84"/>
                </a:lnTo>
                <a:lnTo>
                  <a:pt x="250" y="72"/>
                </a:lnTo>
                <a:lnTo>
                  <a:pt x="278" y="62"/>
                </a:lnTo>
                <a:lnTo>
                  <a:pt x="312" y="64"/>
                </a:lnTo>
                <a:lnTo>
                  <a:pt x="336" y="46"/>
                </a:lnTo>
                <a:lnTo>
                  <a:pt x="340" y="64"/>
                </a:lnTo>
                <a:lnTo>
                  <a:pt x="338" y="72"/>
                </a:lnTo>
                <a:lnTo>
                  <a:pt x="350" y="76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3" name=""/>
          <p:cNvSpPr/>
          <p:nvPr/>
        </p:nvSpPr>
        <p:spPr>
          <a:xfrm>
            <a:off x="6126120" y="2921040"/>
            <a:ext cx="390600" cy="577800"/>
          </a:xfrm>
          <a:custGeom>
            <a:avLst/>
            <a:gdLst/>
            <a:ahLst/>
            <a:rect l="l" t="t" r="r" b="b"/>
            <a:pathLst>
              <a:path w="239" h="401">
                <a:moveTo>
                  <a:pt x="12" y="20"/>
                </a:moveTo>
                <a:lnTo>
                  <a:pt x="52" y="24"/>
                </a:lnTo>
                <a:lnTo>
                  <a:pt x="66" y="6"/>
                </a:lnTo>
                <a:lnTo>
                  <a:pt x="204" y="0"/>
                </a:lnTo>
                <a:lnTo>
                  <a:pt x="236" y="244"/>
                </a:lnTo>
                <a:lnTo>
                  <a:pt x="238" y="256"/>
                </a:lnTo>
                <a:lnTo>
                  <a:pt x="234" y="278"/>
                </a:lnTo>
                <a:lnTo>
                  <a:pt x="220" y="296"/>
                </a:lnTo>
                <a:lnTo>
                  <a:pt x="198" y="294"/>
                </a:lnTo>
                <a:lnTo>
                  <a:pt x="196" y="310"/>
                </a:lnTo>
                <a:lnTo>
                  <a:pt x="180" y="316"/>
                </a:lnTo>
                <a:lnTo>
                  <a:pt x="178" y="336"/>
                </a:lnTo>
                <a:lnTo>
                  <a:pt x="166" y="348"/>
                </a:lnTo>
                <a:lnTo>
                  <a:pt x="162" y="370"/>
                </a:lnTo>
                <a:lnTo>
                  <a:pt x="140" y="372"/>
                </a:lnTo>
                <a:lnTo>
                  <a:pt x="138" y="360"/>
                </a:lnTo>
                <a:lnTo>
                  <a:pt x="124" y="362"/>
                </a:lnTo>
                <a:lnTo>
                  <a:pt x="112" y="388"/>
                </a:lnTo>
                <a:lnTo>
                  <a:pt x="102" y="388"/>
                </a:lnTo>
                <a:lnTo>
                  <a:pt x="92" y="388"/>
                </a:lnTo>
                <a:lnTo>
                  <a:pt x="74" y="390"/>
                </a:lnTo>
                <a:lnTo>
                  <a:pt x="72" y="386"/>
                </a:lnTo>
                <a:lnTo>
                  <a:pt x="66" y="380"/>
                </a:lnTo>
                <a:lnTo>
                  <a:pt x="54" y="380"/>
                </a:lnTo>
                <a:lnTo>
                  <a:pt x="44" y="400"/>
                </a:lnTo>
                <a:lnTo>
                  <a:pt x="0" y="398"/>
                </a:lnTo>
                <a:lnTo>
                  <a:pt x="4" y="386"/>
                </a:lnTo>
                <a:lnTo>
                  <a:pt x="12" y="364"/>
                </a:lnTo>
                <a:lnTo>
                  <a:pt x="6" y="350"/>
                </a:lnTo>
                <a:lnTo>
                  <a:pt x="34" y="324"/>
                </a:lnTo>
                <a:lnTo>
                  <a:pt x="34" y="314"/>
                </a:lnTo>
                <a:lnTo>
                  <a:pt x="46" y="308"/>
                </a:lnTo>
                <a:lnTo>
                  <a:pt x="28" y="298"/>
                </a:lnTo>
                <a:lnTo>
                  <a:pt x="34" y="266"/>
                </a:lnTo>
                <a:lnTo>
                  <a:pt x="22" y="264"/>
                </a:lnTo>
                <a:lnTo>
                  <a:pt x="24" y="242"/>
                </a:lnTo>
                <a:lnTo>
                  <a:pt x="32" y="220"/>
                </a:lnTo>
                <a:lnTo>
                  <a:pt x="26" y="118"/>
                </a:lnTo>
                <a:lnTo>
                  <a:pt x="12" y="2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4" name=""/>
          <p:cNvSpPr/>
          <p:nvPr/>
        </p:nvSpPr>
        <p:spPr>
          <a:xfrm>
            <a:off x="6216480" y="2386080"/>
            <a:ext cx="482760" cy="547560"/>
          </a:xfrm>
          <a:custGeom>
            <a:avLst/>
            <a:gdLst/>
            <a:ahLst/>
            <a:rect l="l" t="t" r="r" b="b"/>
            <a:pathLst>
              <a:path w="297" h="379">
                <a:moveTo>
                  <a:pt x="152" y="378"/>
                </a:moveTo>
                <a:lnTo>
                  <a:pt x="148" y="368"/>
                </a:lnTo>
                <a:lnTo>
                  <a:pt x="8" y="374"/>
                </a:lnTo>
                <a:lnTo>
                  <a:pt x="20" y="358"/>
                </a:lnTo>
                <a:lnTo>
                  <a:pt x="32" y="332"/>
                </a:lnTo>
                <a:lnTo>
                  <a:pt x="46" y="312"/>
                </a:lnTo>
                <a:lnTo>
                  <a:pt x="30" y="286"/>
                </a:lnTo>
                <a:lnTo>
                  <a:pt x="28" y="242"/>
                </a:lnTo>
                <a:lnTo>
                  <a:pt x="14" y="222"/>
                </a:lnTo>
                <a:lnTo>
                  <a:pt x="4" y="210"/>
                </a:lnTo>
                <a:lnTo>
                  <a:pt x="4" y="198"/>
                </a:lnTo>
                <a:lnTo>
                  <a:pt x="12" y="188"/>
                </a:lnTo>
                <a:lnTo>
                  <a:pt x="0" y="156"/>
                </a:lnTo>
                <a:lnTo>
                  <a:pt x="20" y="124"/>
                </a:lnTo>
                <a:lnTo>
                  <a:pt x="10" y="110"/>
                </a:lnTo>
                <a:lnTo>
                  <a:pt x="10" y="96"/>
                </a:lnTo>
                <a:lnTo>
                  <a:pt x="22" y="76"/>
                </a:lnTo>
                <a:lnTo>
                  <a:pt x="26" y="58"/>
                </a:lnTo>
                <a:lnTo>
                  <a:pt x="46" y="60"/>
                </a:lnTo>
                <a:lnTo>
                  <a:pt x="44" y="80"/>
                </a:lnTo>
                <a:lnTo>
                  <a:pt x="54" y="86"/>
                </a:lnTo>
                <a:lnTo>
                  <a:pt x="66" y="76"/>
                </a:lnTo>
                <a:lnTo>
                  <a:pt x="62" y="46"/>
                </a:lnTo>
                <a:lnTo>
                  <a:pt x="68" y="38"/>
                </a:lnTo>
                <a:lnTo>
                  <a:pt x="80" y="40"/>
                </a:lnTo>
                <a:lnTo>
                  <a:pt x="76" y="12"/>
                </a:lnTo>
                <a:lnTo>
                  <a:pt x="90" y="2"/>
                </a:lnTo>
                <a:lnTo>
                  <a:pt x="138" y="0"/>
                </a:lnTo>
                <a:lnTo>
                  <a:pt x="158" y="10"/>
                </a:lnTo>
                <a:lnTo>
                  <a:pt x="160" y="20"/>
                </a:lnTo>
                <a:lnTo>
                  <a:pt x="178" y="20"/>
                </a:lnTo>
                <a:lnTo>
                  <a:pt x="204" y="28"/>
                </a:lnTo>
                <a:lnTo>
                  <a:pt x="208" y="42"/>
                </a:lnTo>
                <a:lnTo>
                  <a:pt x="198" y="50"/>
                </a:lnTo>
                <a:lnTo>
                  <a:pt x="218" y="96"/>
                </a:lnTo>
                <a:lnTo>
                  <a:pt x="218" y="110"/>
                </a:lnTo>
                <a:lnTo>
                  <a:pt x="186" y="152"/>
                </a:lnTo>
                <a:lnTo>
                  <a:pt x="174" y="176"/>
                </a:lnTo>
                <a:lnTo>
                  <a:pt x="180" y="184"/>
                </a:lnTo>
                <a:lnTo>
                  <a:pt x="200" y="186"/>
                </a:lnTo>
                <a:lnTo>
                  <a:pt x="210" y="176"/>
                </a:lnTo>
                <a:lnTo>
                  <a:pt x="232" y="138"/>
                </a:lnTo>
                <a:lnTo>
                  <a:pt x="254" y="138"/>
                </a:lnTo>
                <a:lnTo>
                  <a:pt x="280" y="174"/>
                </a:lnTo>
                <a:lnTo>
                  <a:pt x="280" y="198"/>
                </a:lnTo>
                <a:lnTo>
                  <a:pt x="278" y="212"/>
                </a:lnTo>
                <a:lnTo>
                  <a:pt x="296" y="224"/>
                </a:lnTo>
                <a:lnTo>
                  <a:pt x="294" y="248"/>
                </a:lnTo>
                <a:lnTo>
                  <a:pt x="284" y="266"/>
                </a:lnTo>
                <a:lnTo>
                  <a:pt x="278" y="288"/>
                </a:lnTo>
                <a:lnTo>
                  <a:pt x="272" y="302"/>
                </a:lnTo>
                <a:lnTo>
                  <a:pt x="254" y="306"/>
                </a:lnTo>
                <a:lnTo>
                  <a:pt x="262" y="328"/>
                </a:lnTo>
                <a:lnTo>
                  <a:pt x="254" y="334"/>
                </a:lnTo>
                <a:lnTo>
                  <a:pt x="238" y="362"/>
                </a:lnTo>
                <a:lnTo>
                  <a:pt x="152" y="378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5" name=""/>
          <p:cNvSpPr/>
          <p:nvPr/>
        </p:nvSpPr>
        <p:spPr>
          <a:xfrm>
            <a:off x="6461280" y="2822400"/>
            <a:ext cx="519120" cy="528840"/>
          </a:xfrm>
          <a:custGeom>
            <a:avLst/>
            <a:gdLst/>
            <a:ahLst/>
            <a:rect l="l" t="t" r="r" b="b"/>
            <a:pathLst>
              <a:path w="315" h="367">
                <a:moveTo>
                  <a:pt x="0" y="74"/>
                </a:moveTo>
                <a:lnTo>
                  <a:pt x="86" y="60"/>
                </a:lnTo>
                <a:lnTo>
                  <a:pt x="130" y="60"/>
                </a:lnTo>
                <a:lnTo>
                  <a:pt x="142" y="68"/>
                </a:lnTo>
                <a:lnTo>
                  <a:pt x="192" y="64"/>
                </a:lnTo>
                <a:lnTo>
                  <a:pt x="196" y="58"/>
                </a:lnTo>
                <a:lnTo>
                  <a:pt x="212" y="56"/>
                </a:lnTo>
                <a:lnTo>
                  <a:pt x="224" y="48"/>
                </a:lnTo>
                <a:lnTo>
                  <a:pt x="230" y="24"/>
                </a:lnTo>
                <a:lnTo>
                  <a:pt x="252" y="12"/>
                </a:lnTo>
                <a:lnTo>
                  <a:pt x="286" y="0"/>
                </a:lnTo>
                <a:lnTo>
                  <a:pt x="312" y="126"/>
                </a:lnTo>
                <a:lnTo>
                  <a:pt x="306" y="136"/>
                </a:lnTo>
                <a:lnTo>
                  <a:pt x="314" y="148"/>
                </a:lnTo>
                <a:lnTo>
                  <a:pt x="308" y="160"/>
                </a:lnTo>
                <a:lnTo>
                  <a:pt x="302" y="172"/>
                </a:lnTo>
                <a:lnTo>
                  <a:pt x="304" y="226"/>
                </a:lnTo>
                <a:lnTo>
                  <a:pt x="296" y="238"/>
                </a:lnTo>
                <a:lnTo>
                  <a:pt x="284" y="238"/>
                </a:lnTo>
                <a:lnTo>
                  <a:pt x="282" y="262"/>
                </a:lnTo>
                <a:lnTo>
                  <a:pt x="256" y="258"/>
                </a:lnTo>
                <a:lnTo>
                  <a:pt x="240" y="268"/>
                </a:lnTo>
                <a:lnTo>
                  <a:pt x="254" y="276"/>
                </a:lnTo>
                <a:lnTo>
                  <a:pt x="246" y="292"/>
                </a:lnTo>
                <a:lnTo>
                  <a:pt x="258" y="306"/>
                </a:lnTo>
                <a:lnTo>
                  <a:pt x="258" y="316"/>
                </a:lnTo>
                <a:lnTo>
                  <a:pt x="232" y="300"/>
                </a:lnTo>
                <a:lnTo>
                  <a:pt x="216" y="312"/>
                </a:lnTo>
                <a:lnTo>
                  <a:pt x="222" y="344"/>
                </a:lnTo>
                <a:lnTo>
                  <a:pt x="214" y="348"/>
                </a:lnTo>
                <a:lnTo>
                  <a:pt x="208" y="364"/>
                </a:lnTo>
                <a:lnTo>
                  <a:pt x="196" y="366"/>
                </a:lnTo>
                <a:lnTo>
                  <a:pt x="196" y="348"/>
                </a:lnTo>
                <a:lnTo>
                  <a:pt x="184" y="348"/>
                </a:lnTo>
                <a:lnTo>
                  <a:pt x="180" y="332"/>
                </a:lnTo>
                <a:lnTo>
                  <a:pt x="172" y="324"/>
                </a:lnTo>
                <a:lnTo>
                  <a:pt x="158" y="322"/>
                </a:lnTo>
                <a:lnTo>
                  <a:pt x="152" y="334"/>
                </a:lnTo>
                <a:lnTo>
                  <a:pt x="142" y="346"/>
                </a:lnTo>
                <a:lnTo>
                  <a:pt x="118" y="352"/>
                </a:lnTo>
                <a:lnTo>
                  <a:pt x="92" y="342"/>
                </a:lnTo>
                <a:lnTo>
                  <a:pt x="60" y="336"/>
                </a:lnTo>
                <a:lnTo>
                  <a:pt x="58" y="316"/>
                </a:lnTo>
                <a:lnTo>
                  <a:pt x="50" y="312"/>
                </a:lnTo>
                <a:lnTo>
                  <a:pt x="30" y="312"/>
                </a:lnTo>
                <a:lnTo>
                  <a:pt x="0" y="7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6" name=""/>
          <p:cNvSpPr/>
          <p:nvPr/>
        </p:nvSpPr>
        <p:spPr>
          <a:xfrm>
            <a:off x="6934320" y="2709720"/>
            <a:ext cx="706320" cy="411480"/>
          </a:xfrm>
          <a:custGeom>
            <a:avLst/>
            <a:gdLst/>
            <a:ahLst/>
            <a:rect l="l" t="t" r="r" b="b"/>
            <a:pathLst>
              <a:path w="432" h="285">
                <a:moveTo>
                  <a:pt x="0" y="76"/>
                </a:moveTo>
                <a:lnTo>
                  <a:pt x="24" y="52"/>
                </a:lnTo>
                <a:lnTo>
                  <a:pt x="42" y="40"/>
                </a:lnTo>
                <a:lnTo>
                  <a:pt x="52" y="54"/>
                </a:lnTo>
                <a:lnTo>
                  <a:pt x="44" y="62"/>
                </a:lnTo>
                <a:lnTo>
                  <a:pt x="152" y="48"/>
                </a:lnTo>
                <a:lnTo>
                  <a:pt x="339" y="4"/>
                </a:lnTo>
                <a:lnTo>
                  <a:pt x="363" y="0"/>
                </a:lnTo>
                <a:lnTo>
                  <a:pt x="365" y="8"/>
                </a:lnTo>
                <a:lnTo>
                  <a:pt x="381" y="14"/>
                </a:lnTo>
                <a:lnTo>
                  <a:pt x="383" y="26"/>
                </a:lnTo>
                <a:lnTo>
                  <a:pt x="391" y="40"/>
                </a:lnTo>
                <a:lnTo>
                  <a:pt x="403" y="40"/>
                </a:lnTo>
                <a:lnTo>
                  <a:pt x="411" y="54"/>
                </a:lnTo>
                <a:lnTo>
                  <a:pt x="403" y="62"/>
                </a:lnTo>
                <a:lnTo>
                  <a:pt x="403" y="78"/>
                </a:lnTo>
                <a:lnTo>
                  <a:pt x="393" y="94"/>
                </a:lnTo>
                <a:lnTo>
                  <a:pt x="401" y="100"/>
                </a:lnTo>
                <a:lnTo>
                  <a:pt x="391" y="110"/>
                </a:lnTo>
                <a:lnTo>
                  <a:pt x="391" y="124"/>
                </a:lnTo>
                <a:lnTo>
                  <a:pt x="401" y="136"/>
                </a:lnTo>
                <a:lnTo>
                  <a:pt x="403" y="150"/>
                </a:lnTo>
                <a:lnTo>
                  <a:pt x="423" y="152"/>
                </a:lnTo>
                <a:lnTo>
                  <a:pt x="431" y="164"/>
                </a:lnTo>
                <a:lnTo>
                  <a:pt x="421" y="188"/>
                </a:lnTo>
                <a:lnTo>
                  <a:pt x="411" y="200"/>
                </a:lnTo>
                <a:lnTo>
                  <a:pt x="387" y="212"/>
                </a:lnTo>
                <a:lnTo>
                  <a:pt x="373" y="230"/>
                </a:lnTo>
                <a:lnTo>
                  <a:pt x="241" y="252"/>
                </a:lnTo>
                <a:lnTo>
                  <a:pt x="40" y="284"/>
                </a:lnTo>
                <a:lnTo>
                  <a:pt x="22" y="220"/>
                </a:lnTo>
                <a:lnTo>
                  <a:pt x="18" y="212"/>
                </a:lnTo>
                <a:lnTo>
                  <a:pt x="24" y="196"/>
                </a:lnTo>
                <a:lnTo>
                  <a:pt x="0" y="76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7" name=""/>
          <p:cNvSpPr/>
          <p:nvPr/>
        </p:nvSpPr>
        <p:spPr>
          <a:xfrm>
            <a:off x="6784920" y="3043080"/>
            <a:ext cx="488880" cy="454320"/>
          </a:xfrm>
          <a:custGeom>
            <a:avLst/>
            <a:gdLst/>
            <a:ahLst/>
            <a:rect l="l" t="t" r="r" b="b"/>
            <a:pathLst>
              <a:path w="298" h="313">
                <a:moveTo>
                  <a:pt x="114" y="0"/>
                </a:moveTo>
                <a:lnTo>
                  <a:pt x="104" y="14"/>
                </a:lnTo>
                <a:lnTo>
                  <a:pt x="108" y="60"/>
                </a:lnTo>
                <a:lnTo>
                  <a:pt x="104" y="84"/>
                </a:lnTo>
                <a:lnTo>
                  <a:pt x="88" y="82"/>
                </a:lnTo>
                <a:lnTo>
                  <a:pt x="82" y="106"/>
                </a:lnTo>
                <a:lnTo>
                  <a:pt x="58" y="104"/>
                </a:lnTo>
                <a:lnTo>
                  <a:pt x="48" y="110"/>
                </a:lnTo>
                <a:lnTo>
                  <a:pt x="54" y="122"/>
                </a:lnTo>
                <a:lnTo>
                  <a:pt x="50" y="136"/>
                </a:lnTo>
                <a:lnTo>
                  <a:pt x="62" y="150"/>
                </a:lnTo>
                <a:lnTo>
                  <a:pt x="56" y="160"/>
                </a:lnTo>
                <a:lnTo>
                  <a:pt x="36" y="146"/>
                </a:lnTo>
                <a:lnTo>
                  <a:pt x="22" y="156"/>
                </a:lnTo>
                <a:lnTo>
                  <a:pt x="26" y="192"/>
                </a:lnTo>
                <a:lnTo>
                  <a:pt x="16" y="192"/>
                </a:lnTo>
                <a:lnTo>
                  <a:pt x="14" y="208"/>
                </a:lnTo>
                <a:lnTo>
                  <a:pt x="0" y="214"/>
                </a:lnTo>
                <a:lnTo>
                  <a:pt x="4" y="228"/>
                </a:lnTo>
                <a:lnTo>
                  <a:pt x="8" y="240"/>
                </a:lnTo>
                <a:lnTo>
                  <a:pt x="12" y="256"/>
                </a:lnTo>
                <a:lnTo>
                  <a:pt x="30" y="266"/>
                </a:lnTo>
                <a:lnTo>
                  <a:pt x="48" y="270"/>
                </a:lnTo>
                <a:lnTo>
                  <a:pt x="50" y="286"/>
                </a:lnTo>
                <a:lnTo>
                  <a:pt x="72" y="298"/>
                </a:lnTo>
                <a:lnTo>
                  <a:pt x="74" y="312"/>
                </a:lnTo>
                <a:lnTo>
                  <a:pt x="96" y="306"/>
                </a:lnTo>
                <a:lnTo>
                  <a:pt x="96" y="298"/>
                </a:lnTo>
                <a:lnTo>
                  <a:pt x="128" y="300"/>
                </a:lnTo>
                <a:lnTo>
                  <a:pt x="132" y="292"/>
                </a:lnTo>
                <a:lnTo>
                  <a:pt x="148" y="290"/>
                </a:lnTo>
                <a:lnTo>
                  <a:pt x="148" y="274"/>
                </a:lnTo>
                <a:lnTo>
                  <a:pt x="171" y="274"/>
                </a:lnTo>
                <a:lnTo>
                  <a:pt x="173" y="262"/>
                </a:lnTo>
                <a:lnTo>
                  <a:pt x="185" y="250"/>
                </a:lnTo>
                <a:lnTo>
                  <a:pt x="187" y="232"/>
                </a:lnTo>
                <a:lnTo>
                  <a:pt x="197" y="222"/>
                </a:lnTo>
                <a:lnTo>
                  <a:pt x="195" y="198"/>
                </a:lnTo>
                <a:lnTo>
                  <a:pt x="203" y="188"/>
                </a:lnTo>
                <a:lnTo>
                  <a:pt x="209" y="172"/>
                </a:lnTo>
                <a:lnTo>
                  <a:pt x="213" y="160"/>
                </a:lnTo>
                <a:lnTo>
                  <a:pt x="229" y="156"/>
                </a:lnTo>
                <a:lnTo>
                  <a:pt x="235" y="168"/>
                </a:lnTo>
                <a:lnTo>
                  <a:pt x="255" y="132"/>
                </a:lnTo>
                <a:lnTo>
                  <a:pt x="273" y="130"/>
                </a:lnTo>
                <a:lnTo>
                  <a:pt x="277" y="118"/>
                </a:lnTo>
                <a:lnTo>
                  <a:pt x="271" y="106"/>
                </a:lnTo>
                <a:lnTo>
                  <a:pt x="295" y="100"/>
                </a:lnTo>
                <a:lnTo>
                  <a:pt x="289" y="82"/>
                </a:lnTo>
                <a:lnTo>
                  <a:pt x="289" y="62"/>
                </a:lnTo>
                <a:lnTo>
                  <a:pt x="297" y="60"/>
                </a:lnTo>
                <a:lnTo>
                  <a:pt x="293" y="50"/>
                </a:lnTo>
                <a:lnTo>
                  <a:pt x="263" y="56"/>
                </a:lnTo>
                <a:lnTo>
                  <a:pt x="243" y="52"/>
                </a:lnTo>
                <a:lnTo>
                  <a:pt x="243" y="68"/>
                </a:lnTo>
                <a:lnTo>
                  <a:pt x="211" y="88"/>
                </a:lnTo>
                <a:lnTo>
                  <a:pt x="203" y="40"/>
                </a:lnTo>
                <a:lnTo>
                  <a:pt x="130" y="50"/>
                </a:lnTo>
                <a:lnTo>
                  <a:pt x="114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8" name=""/>
          <p:cNvSpPr/>
          <p:nvPr/>
        </p:nvSpPr>
        <p:spPr>
          <a:xfrm>
            <a:off x="5977080" y="3276720"/>
            <a:ext cx="882360" cy="419040"/>
          </a:xfrm>
          <a:custGeom>
            <a:avLst/>
            <a:gdLst/>
            <a:ahLst/>
            <a:rect l="l" t="t" r="r" b="b"/>
            <a:pathLst>
              <a:path w="541" h="291">
                <a:moveTo>
                  <a:pt x="540" y="112"/>
                </a:moveTo>
                <a:lnTo>
                  <a:pt x="540" y="148"/>
                </a:lnTo>
                <a:lnTo>
                  <a:pt x="530" y="150"/>
                </a:lnTo>
                <a:lnTo>
                  <a:pt x="524" y="160"/>
                </a:lnTo>
                <a:lnTo>
                  <a:pt x="512" y="152"/>
                </a:lnTo>
                <a:lnTo>
                  <a:pt x="508" y="166"/>
                </a:lnTo>
                <a:lnTo>
                  <a:pt x="500" y="164"/>
                </a:lnTo>
                <a:lnTo>
                  <a:pt x="498" y="184"/>
                </a:lnTo>
                <a:lnTo>
                  <a:pt x="490" y="196"/>
                </a:lnTo>
                <a:lnTo>
                  <a:pt x="482" y="194"/>
                </a:lnTo>
                <a:lnTo>
                  <a:pt x="482" y="204"/>
                </a:lnTo>
                <a:lnTo>
                  <a:pt x="466" y="202"/>
                </a:lnTo>
                <a:lnTo>
                  <a:pt x="464" y="220"/>
                </a:lnTo>
                <a:lnTo>
                  <a:pt x="452" y="220"/>
                </a:lnTo>
                <a:lnTo>
                  <a:pt x="452" y="228"/>
                </a:lnTo>
                <a:lnTo>
                  <a:pt x="342" y="244"/>
                </a:lnTo>
                <a:lnTo>
                  <a:pt x="238" y="254"/>
                </a:lnTo>
                <a:lnTo>
                  <a:pt x="162" y="254"/>
                </a:lnTo>
                <a:lnTo>
                  <a:pt x="148" y="270"/>
                </a:lnTo>
                <a:lnTo>
                  <a:pt x="136" y="268"/>
                </a:lnTo>
                <a:lnTo>
                  <a:pt x="126" y="260"/>
                </a:lnTo>
                <a:lnTo>
                  <a:pt x="116" y="262"/>
                </a:lnTo>
                <a:lnTo>
                  <a:pt x="96" y="276"/>
                </a:lnTo>
                <a:lnTo>
                  <a:pt x="70" y="290"/>
                </a:lnTo>
                <a:lnTo>
                  <a:pt x="44" y="288"/>
                </a:lnTo>
                <a:lnTo>
                  <a:pt x="0" y="290"/>
                </a:lnTo>
                <a:lnTo>
                  <a:pt x="26" y="270"/>
                </a:lnTo>
                <a:lnTo>
                  <a:pt x="24" y="236"/>
                </a:lnTo>
                <a:lnTo>
                  <a:pt x="36" y="222"/>
                </a:lnTo>
                <a:lnTo>
                  <a:pt x="82" y="230"/>
                </a:lnTo>
                <a:lnTo>
                  <a:pt x="78" y="220"/>
                </a:lnTo>
                <a:lnTo>
                  <a:pt x="64" y="204"/>
                </a:lnTo>
                <a:lnTo>
                  <a:pt x="82" y="188"/>
                </a:lnTo>
                <a:lnTo>
                  <a:pt x="96" y="184"/>
                </a:lnTo>
                <a:lnTo>
                  <a:pt x="104" y="156"/>
                </a:lnTo>
                <a:lnTo>
                  <a:pt x="130" y="152"/>
                </a:lnTo>
                <a:lnTo>
                  <a:pt x="142" y="134"/>
                </a:lnTo>
                <a:lnTo>
                  <a:pt x="154" y="134"/>
                </a:lnTo>
                <a:lnTo>
                  <a:pt x="164" y="144"/>
                </a:lnTo>
                <a:lnTo>
                  <a:pt x="202" y="142"/>
                </a:lnTo>
                <a:lnTo>
                  <a:pt x="214" y="114"/>
                </a:lnTo>
                <a:lnTo>
                  <a:pt x="224" y="114"/>
                </a:lnTo>
                <a:lnTo>
                  <a:pt x="230" y="124"/>
                </a:lnTo>
                <a:lnTo>
                  <a:pt x="248" y="124"/>
                </a:lnTo>
                <a:lnTo>
                  <a:pt x="252" y="102"/>
                </a:lnTo>
                <a:lnTo>
                  <a:pt x="266" y="94"/>
                </a:lnTo>
                <a:lnTo>
                  <a:pt x="268" y="70"/>
                </a:lnTo>
                <a:lnTo>
                  <a:pt x="284" y="66"/>
                </a:lnTo>
                <a:lnTo>
                  <a:pt x="286" y="46"/>
                </a:lnTo>
                <a:lnTo>
                  <a:pt x="308" y="50"/>
                </a:lnTo>
                <a:lnTo>
                  <a:pt x="326" y="24"/>
                </a:lnTo>
                <a:lnTo>
                  <a:pt x="326" y="2"/>
                </a:lnTo>
                <a:lnTo>
                  <a:pt x="350" y="0"/>
                </a:lnTo>
                <a:lnTo>
                  <a:pt x="354" y="20"/>
                </a:lnTo>
                <a:lnTo>
                  <a:pt x="386" y="28"/>
                </a:lnTo>
                <a:lnTo>
                  <a:pt x="414" y="38"/>
                </a:lnTo>
                <a:lnTo>
                  <a:pt x="442" y="28"/>
                </a:lnTo>
                <a:lnTo>
                  <a:pt x="454" y="8"/>
                </a:lnTo>
                <a:lnTo>
                  <a:pt x="466" y="8"/>
                </a:lnTo>
                <a:lnTo>
                  <a:pt x="476" y="20"/>
                </a:lnTo>
                <a:lnTo>
                  <a:pt x="478" y="34"/>
                </a:lnTo>
                <a:lnTo>
                  <a:pt x="492" y="34"/>
                </a:lnTo>
                <a:lnTo>
                  <a:pt x="490" y="56"/>
                </a:lnTo>
                <a:lnTo>
                  <a:pt x="504" y="100"/>
                </a:lnTo>
                <a:lnTo>
                  <a:pt x="526" y="106"/>
                </a:lnTo>
                <a:lnTo>
                  <a:pt x="540" y="112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9" name=""/>
          <p:cNvSpPr/>
          <p:nvPr/>
        </p:nvSpPr>
        <p:spPr>
          <a:xfrm>
            <a:off x="7116840" y="3043080"/>
            <a:ext cx="568080" cy="227160"/>
          </a:xfrm>
          <a:custGeom>
            <a:avLst/>
            <a:gdLst/>
            <a:ahLst/>
            <a:rect l="l" t="t" r="r" b="b"/>
            <a:pathLst>
              <a:path w="345" h="159">
                <a:moveTo>
                  <a:pt x="338" y="102"/>
                </a:moveTo>
                <a:lnTo>
                  <a:pt x="344" y="122"/>
                </a:lnTo>
                <a:lnTo>
                  <a:pt x="338" y="122"/>
                </a:lnTo>
                <a:lnTo>
                  <a:pt x="338" y="128"/>
                </a:lnTo>
                <a:lnTo>
                  <a:pt x="330" y="136"/>
                </a:lnTo>
                <a:lnTo>
                  <a:pt x="330" y="148"/>
                </a:lnTo>
                <a:lnTo>
                  <a:pt x="294" y="156"/>
                </a:lnTo>
                <a:lnTo>
                  <a:pt x="286" y="138"/>
                </a:lnTo>
                <a:lnTo>
                  <a:pt x="274" y="138"/>
                </a:lnTo>
                <a:lnTo>
                  <a:pt x="260" y="104"/>
                </a:lnTo>
                <a:lnTo>
                  <a:pt x="270" y="88"/>
                </a:lnTo>
                <a:lnTo>
                  <a:pt x="260" y="88"/>
                </a:lnTo>
                <a:lnTo>
                  <a:pt x="246" y="72"/>
                </a:lnTo>
                <a:lnTo>
                  <a:pt x="256" y="54"/>
                </a:lnTo>
                <a:lnTo>
                  <a:pt x="250" y="52"/>
                </a:lnTo>
                <a:lnTo>
                  <a:pt x="248" y="36"/>
                </a:lnTo>
                <a:lnTo>
                  <a:pt x="256" y="14"/>
                </a:lnTo>
                <a:lnTo>
                  <a:pt x="240" y="18"/>
                </a:lnTo>
                <a:lnTo>
                  <a:pt x="236" y="36"/>
                </a:lnTo>
                <a:lnTo>
                  <a:pt x="222" y="46"/>
                </a:lnTo>
                <a:lnTo>
                  <a:pt x="232" y="60"/>
                </a:lnTo>
                <a:lnTo>
                  <a:pt x="230" y="76"/>
                </a:lnTo>
                <a:lnTo>
                  <a:pt x="238" y="78"/>
                </a:lnTo>
                <a:lnTo>
                  <a:pt x="230" y="94"/>
                </a:lnTo>
                <a:lnTo>
                  <a:pt x="236" y="112"/>
                </a:lnTo>
                <a:lnTo>
                  <a:pt x="240" y="136"/>
                </a:lnTo>
                <a:lnTo>
                  <a:pt x="254" y="146"/>
                </a:lnTo>
                <a:lnTo>
                  <a:pt x="248" y="158"/>
                </a:lnTo>
                <a:lnTo>
                  <a:pt x="238" y="152"/>
                </a:lnTo>
                <a:lnTo>
                  <a:pt x="220" y="154"/>
                </a:lnTo>
                <a:lnTo>
                  <a:pt x="216" y="144"/>
                </a:lnTo>
                <a:lnTo>
                  <a:pt x="190" y="148"/>
                </a:lnTo>
                <a:lnTo>
                  <a:pt x="184" y="124"/>
                </a:lnTo>
                <a:lnTo>
                  <a:pt x="186" y="110"/>
                </a:lnTo>
                <a:lnTo>
                  <a:pt x="200" y="92"/>
                </a:lnTo>
                <a:lnTo>
                  <a:pt x="192" y="80"/>
                </a:lnTo>
                <a:lnTo>
                  <a:pt x="156" y="76"/>
                </a:lnTo>
                <a:lnTo>
                  <a:pt x="152" y="58"/>
                </a:lnTo>
                <a:lnTo>
                  <a:pt x="138" y="60"/>
                </a:lnTo>
                <a:lnTo>
                  <a:pt x="132" y="76"/>
                </a:lnTo>
                <a:lnTo>
                  <a:pt x="110" y="80"/>
                </a:lnTo>
                <a:lnTo>
                  <a:pt x="92" y="64"/>
                </a:lnTo>
                <a:lnTo>
                  <a:pt x="88" y="48"/>
                </a:lnTo>
                <a:lnTo>
                  <a:pt x="62" y="56"/>
                </a:lnTo>
                <a:lnTo>
                  <a:pt x="40" y="54"/>
                </a:lnTo>
                <a:lnTo>
                  <a:pt x="38" y="70"/>
                </a:lnTo>
                <a:lnTo>
                  <a:pt x="6" y="88"/>
                </a:lnTo>
                <a:lnTo>
                  <a:pt x="0" y="42"/>
                </a:lnTo>
                <a:lnTo>
                  <a:pt x="262" y="0"/>
                </a:lnTo>
                <a:lnTo>
                  <a:pt x="294" y="102"/>
                </a:lnTo>
                <a:lnTo>
                  <a:pt x="338" y="102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0" name=""/>
          <p:cNvSpPr/>
          <p:nvPr/>
        </p:nvSpPr>
        <p:spPr>
          <a:xfrm>
            <a:off x="7773840" y="2171880"/>
            <a:ext cx="225720" cy="380880"/>
          </a:xfrm>
          <a:custGeom>
            <a:avLst/>
            <a:gdLst/>
            <a:ahLst/>
            <a:rect l="l" t="t" r="r" b="b"/>
            <a:pathLst>
              <a:path w="139" h="265">
                <a:moveTo>
                  <a:pt x="22" y="30"/>
                </a:moveTo>
                <a:lnTo>
                  <a:pt x="16" y="16"/>
                </a:lnTo>
                <a:lnTo>
                  <a:pt x="22" y="4"/>
                </a:lnTo>
                <a:lnTo>
                  <a:pt x="38" y="0"/>
                </a:lnTo>
                <a:lnTo>
                  <a:pt x="54" y="8"/>
                </a:lnTo>
                <a:lnTo>
                  <a:pt x="78" y="84"/>
                </a:lnTo>
                <a:lnTo>
                  <a:pt x="86" y="92"/>
                </a:lnTo>
                <a:lnTo>
                  <a:pt x="88" y="118"/>
                </a:lnTo>
                <a:lnTo>
                  <a:pt x="92" y="128"/>
                </a:lnTo>
                <a:lnTo>
                  <a:pt x="102" y="138"/>
                </a:lnTo>
                <a:lnTo>
                  <a:pt x="100" y="174"/>
                </a:lnTo>
                <a:lnTo>
                  <a:pt x="114" y="188"/>
                </a:lnTo>
                <a:lnTo>
                  <a:pt x="118" y="200"/>
                </a:lnTo>
                <a:lnTo>
                  <a:pt x="136" y="200"/>
                </a:lnTo>
                <a:lnTo>
                  <a:pt x="138" y="208"/>
                </a:lnTo>
                <a:lnTo>
                  <a:pt x="126" y="222"/>
                </a:lnTo>
                <a:lnTo>
                  <a:pt x="120" y="234"/>
                </a:lnTo>
                <a:lnTo>
                  <a:pt x="104" y="234"/>
                </a:lnTo>
                <a:lnTo>
                  <a:pt x="100" y="252"/>
                </a:lnTo>
                <a:lnTo>
                  <a:pt x="88" y="252"/>
                </a:lnTo>
                <a:lnTo>
                  <a:pt x="26" y="264"/>
                </a:lnTo>
                <a:lnTo>
                  <a:pt x="10" y="232"/>
                </a:lnTo>
                <a:lnTo>
                  <a:pt x="18" y="196"/>
                </a:lnTo>
                <a:lnTo>
                  <a:pt x="0" y="178"/>
                </a:lnTo>
                <a:lnTo>
                  <a:pt x="18" y="156"/>
                </a:lnTo>
                <a:lnTo>
                  <a:pt x="16" y="140"/>
                </a:lnTo>
                <a:lnTo>
                  <a:pt x="8" y="126"/>
                </a:lnTo>
                <a:lnTo>
                  <a:pt x="14" y="114"/>
                </a:lnTo>
                <a:lnTo>
                  <a:pt x="32" y="108"/>
                </a:lnTo>
                <a:lnTo>
                  <a:pt x="32" y="96"/>
                </a:lnTo>
                <a:lnTo>
                  <a:pt x="40" y="84"/>
                </a:lnTo>
                <a:lnTo>
                  <a:pt x="26" y="76"/>
                </a:lnTo>
                <a:lnTo>
                  <a:pt x="26" y="64"/>
                </a:lnTo>
                <a:lnTo>
                  <a:pt x="30" y="48"/>
                </a:lnTo>
                <a:lnTo>
                  <a:pt x="22" y="3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1" name=""/>
          <p:cNvSpPr/>
          <p:nvPr/>
        </p:nvSpPr>
        <p:spPr>
          <a:xfrm>
            <a:off x="7726320" y="2622600"/>
            <a:ext cx="212760" cy="183960"/>
          </a:xfrm>
          <a:custGeom>
            <a:avLst/>
            <a:gdLst/>
            <a:ahLst/>
            <a:rect l="l" t="t" r="r" b="b"/>
            <a:pathLst>
              <a:path w="127" h="127">
                <a:moveTo>
                  <a:pt x="116" y="0"/>
                </a:moveTo>
                <a:lnTo>
                  <a:pt x="120" y="40"/>
                </a:lnTo>
                <a:lnTo>
                  <a:pt x="126" y="64"/>
                </a:lnTo>
                <a:lnTo>
                  <a:pt x="122" y="78"/>
                </a:lnTo>
                <a:lnTo>
                  <a:pt x="102" y="84"/>
                </a:lnTo>
                <a:lnTo>
                  <a:pt x="78" y="92"/>
                </a:lnTo>
                <a:lnTo>
                  <a:pt x="66" y="104"/>
                </a:lnTo>
                <a:lnTo>
                  <a:pt x="54" y="120"/>
                </a:lnTo>
                <a:lnTo>
                  <a:pt x="34" y="126"/>
                </a:lnTo>
                <a:lnTo>
                  <a:pt x="2" y="118"/>
                </a:lnTo>
                <a:lnTo>
                  <a:pt x="22" y="108"/>
                </a:lnTo>
                <a:lnTo>
                  <a:pt x="10" y="92"/>
                </a:lnTo>
                <a:lnTo>
                  <a:pt x="8" y="76"/>
                </a:lnTo>
                <a:lnTo>
                  <a:pt x="4" y="58"/>
                </a:lnTo>
                <a:lnTo>
                  <a:pt x="0" y="30"/>
                </a:lnTo>
                <a:lnTo>
                  <a:pt x="20" y="32"/>
                </a:lnTo>
                <a:lnTo>
                  <a:pt x="30" y="20"/>
                </a:lnTo>
                <a:lnTo>
                  <a:pt x="42" y="30"/>
                </a:lnTo>
                <a:lnTo>
                  <a:pt x="56" y="14"/>
                </a:lnTo>
                <a:lnTo>
                  <a:pt x="116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2" name=""/>
          <p:cNvSpPr/>
          <p:nvPr/>
        </p:nvSpPr>
        <p:spPr>
          <a:xfrm>
            <a:off x="7767720" y="2752560"/>
            <a:ext cx="155520" cy="100080"/>
          </a:xfrm>
          <a:custGeom>
            <a:avLst/>
            <a:gdLst/>
            <a:ahLst/>
            <a:rect l="l" t="t" r="r" b="b"/>
            <a:pathLst>
              <a:path w="95" h="69">
                <a:moveTo>
                  <a:pt x="36" y="16"/>
                </a:moveTo>
                <a:lnTo>
                  <a:pt x="56" y="16"/>
                </a:lnTo>
                <a:lnTo>
                  <a:pt x="66" y="14"/>
                </a:lnTo>
                <a:lnTo>
                  <a:pt x="78" y="2"/>
                </a:lnTo>
                <a:lnTo>
                  <a:pt x="94" y="0"/>
                </a:lnTo>
                <a:lnTo>
                  <a:pt x="90" y="16"/>
                </a:lnTo>
                <a:lnTo>
                  <a:pt x="76" y="26"/>
                </a:lnTo>
                <a:lnTo>
                  <a:pt x="68" y="38"/>
                </a:lnTo>
                <a:lnTo>
                  <a:pt x="70" y="52"/>
                </a:lnTo>
                <a:lnTo>
                  <a:pt x="58" y="50"/>
                </a:lnTo>
                <a:lnTo>
                  <a:pt x="38" y="60"/>
                </a:lnTo>
                <a:lnTo>
                  <a:pt x="8" y="68"/>
                </a:lnTo>
                <a:lnTo>
                  <a:pt x="0" y="34"/>
                </a:lnTo>
                <a:lnTo>
                  <a:pt x="28" y="32"/>
                </a:lnTo>
                <a:lnTo>
                  <a:pt x="36" y="16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3" name=""/>
          <p:cNvSpPr/>
          <p:nvPr/>
        </p:nvSpPr>
        <p:spPr>
          <a:xfrm>
            <a:off x="6707160" y="3124080"/>
            <a:ext cx="946080" cy="478080"/>
          </a:xfrm>
          <a:custGeom>
            <a:avLst/>
            <a:gdLst/>
            <a:ahLst/>
            <a:rect l="l" t="t" r="r" b="b"/>
            <a:pathLst>
              <a:path w="577" h="331">
                <a:moveTo>
                  <a:pt x="0" y="330"/>
                </a:moveTo>
                <a:lnTo>
                  <a:pt x="4" y="320"/>
                </a:lnTo>
                <a:lnTo>
                  <a:pt x="14" y="322"/>
                </a:lnTo>
                <a:lnTo>
                  <a:pt x="16" y="306"/>
                </a:lnTo>
                <a:lnTo>
                  <a:pt x="34" y="312"/>
                </a:lnTo>
                <a:lnTo>
                  <a:pt x="34" y="300"/>
                </a:lnTo>
                <a:lnTo>
                  <a:pt x="52" y="290"/>
                </a:lnTo>
                <a:lnTo>
                  <a:pt x="52" y="270"/>
                </a:lnTo>
                <a:lnTo>
                  <a:pt x="66" y="260"/>
                </a:lnTo>
                <a:lnTo>
                  <a:pt x="74" y="262"/>
                </a:lnTo>
                <a:lnTo>
                  <a:pt x="82" y="256"/>
                </a:lnTo>
                <a:lnTo>
                  <a:pt x="92" y="254"/>
                </a:lnTo>
                <a:lnTo>
                  <a:pt x="94" y="232"/>
                </a:lnTo>
                <a:lnTo>
                  <a:pt x="114" y="242"/>
                </a:lnTo>
                <a:lnTo>
                  <a:pt x="118" y="256"/>
                </a:lnTo>
                <a:lnTo>
                  <a:pt x="142" y="250"/>
                </a:lnTo>
                <a:lnTo>
                  <a:pt x="142" y="242"/>
                </a:lnTo>
                <a:lnTo>
                  <a:pt x="156" y="242"/>
                </a:lnTo>
                <a:lnTo>
                  <a:pt x="176" y="244"/>
                </a:lnTo>
                <a:lnTo>
                  <a:pt x="176" y="236"/>
                </a:lnTo>
                <a:lnTo>
                  <a:pt x="190" y="234"/>
                </a:lnTo>
                <a:lnTo>
                  <a:pt x="196" y="218"/>
                </a:lnTo>
                <a:lnTo>
                  <a:pt x="218" y="220"/>
                </a:lnTo>
                <a:lnTo>
                  <a:pt x="220" y="200"/>
                </a:lnTo>
                <a:lnTo>
                  <a:pt x="228" y="192"/>
                </a:lnTo>
                <a:lnTo>
                  <a:pt x="234" y="172"/>
                </a:lnTo>
                <a:lnTo>
                  <a:pt x="244" y="160"/>
                </a:lnTo>
                <a:lnTo>
                  <a:pt x="240" y="140"/>
                </a:lnTo>
                <a:lnTo>
                  <a:pt x="252" y="126"/>
                </a:lnTo>
                <a:lnTo>
                  <a:pt x="258" y="104"/>
                </a:lnTo>
                <a:lnTo>
                  <a:pt x="276" y="104"/>
                </a:lnTo>
                <a:lnTo>
                  <a:pt x="282" y="112"/>
                </a:lnTo>
                <a:lnTo>
                  <a:pt x="300" y="78"/>
                </a:lnTo>
                <a:lnTo>
                  <a:pt x="322" y="76"/>
                </a:lnTo>
                <a:lnTo>
                  <a:pt x="326" y="62"/>
                </a:lnTo>
                <a:lnTo>
                  <a:pt x="320" y="50"/>
                </a:lnTo>
                <a:lnTo>
                  <a:pt x="340" y="46"/>
                </a:lnTo>
                <a:lnTo>
                  <a:pt x="336" y="24"/>
                </a:lnTo>
                <a:lnTo>
                  <a:pt x="334" y="4"/>
                </a:lnTo>
                <a:lnTo>
                  <a:pt x="360" y="22"/>
                </a:lnTo>
                <a:lnTo>
                  <a:pt x="384" y="18"/>
                </a:lnTo>
                <a:lnTo>
                  <a:pt x="388" y="2"/>
                </a:lnTo>
                <a:lnTo>
                  <a:pt x="402" y="0"/>
                </a:lnTo>
                <a:lnTo>
                  <a:pt x="406" y="18"/>
                </a:lnTo>
                <a:lnTo>
                  <a:pt x="446" y="22"/>
                </a:lnTo>
                <a:lnTo>
                  <a:pt x="448" y="38"/>
                </a:lnTo>
                <a:lnTo>
                  <a:pt x="432" y="48"/>
                </a:lnTo>
                <a:lnTo>
                  <a:pt x="438" y="90"/>
                </a:lnTo>
                <a:lnTo>
                  <a:pt x="468" y="90"/>
                </a:lnTo>
                <a:lnTo>
                  <a:pt x="480" y="102"/>
                </a:lnTo>
                <a:lnTo>
                  <a:pt x="496" y="112"/>
                </a:lnTo>
                <a:lnTo>
                  <a:pt x="514" y="108"/>
                </a:lnTo>
                <a:lnTo>
                  <a:pt x="522" y="122"/>
                </a:lnTo>
                <a:lnTo>
                  <a:pt x="514" y="132"/>
                </a:lnTo>
                <a:lnTo>
                  <a:pt x="516" y="156"/>
                </a:lnTo>
                <a:lnTo>
                  <a:pt x="514" y="172"/>
                </a:lnTo>
                <a:lnTo>
                  <a:pt x="522" y="190"/>
                </a:lnTo>
                <a:lnTo>
                  <a:pt x="522" y="204"/>
                </a:lnTo>
                <a:lnTo>
                  <a:pt x="556" y="204"/>
                </a:lnTo>
                <a:lnTo>
                  <a:pt x="576" y="236"/>
                </a:lnTo>
                <a:lnTo>
                  <a:pt x="496" y="254"/>
                </a:lnTo>
                <a:lnTo>
                  <a:pt x="380" y="276"/>
                </a:lnTo>
                <a:lnTo>
                  <a:pt x="232" y="296"/>
                </a:lnTo>
                <a:lnTo>
                  <a:pt x="0" y="33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4" name=""/>
          <p:cNvSpPr/>
          <p:nvPr/>
        </p:nvSpPr>
        <p:spPr>
          <a:xfrm>
            <a:off x="6648480" y="3462480"/>
            <a:ext cx="1047600" cy="419040"/>
          </a:xfrm>
          <a:custGeom>
            <a:avLst/>
            <a:gdLst/>
            <a:ahLst/>
            <a:rect l="l" t="t" r="r" b="b"/>
            <a:pathLst>
              <a:path w="639" h="289">
                <a:moveTo>
                  <a:pt x="180" y="74"/>
                </a:moveTo>
                <a:lnTo>
                  <a:pt x="178" y="106"/>
                </a:lnTo>
                <a:lnTo>
                  <a:pt x="160" y="106"/>
                </a:lnTo>
                <a:lnTo>
                  <a:pt x="164" y="132"/>
                </a:lnTo>
                <a:lnTo>
                  <a:pt x="144" y="132"/>
                </a:lnTo>
                <a:lnTo>
                  <a:pt x="136" y="140"/>
                </a:lnTo>
                <a:lnTo>
                  <a:pt x="120" y="148"/>
                </a:lnTo>
                <a:lnTo>
                  <a:pt x="108" y="148"/>
                </a:lnTo>
                <a:lnTo>
                  <a:pt x="102" y="170"/>
                </a:lnTo>
                <a:lnTo>
                  <a:pt x="74" y="174"/>
                </a:lnTo>
                <a:lnTo>
                  <a:pt x="70" y="188"/>
                </a:lnTo>
                <a:lnTo>
                  <a:pt x="52" y="198"/>
                </a:lnTo>
                <a:lnTo>
                  <a:pt x="38" y="206"/>
                </a:lnTo>
                <a:lnTo>
                  <a:pt x="20" y="210"/>
                </a:lnTo>
                <a:lnTo>
                  <a:pt x="18" y="216"/>
                </a:lnTo>
                <a:lnTo>
                  <a:pt x="24" y="226"/>
                </a:lnTo>
                <a:lnTo>
                  <a:pt x="4" y="244"/>
                </a:lnTo>
                <a:lnTo>
                  <a:pt x="0" y="258"/>
                </a:lnTo>
                <a:lnTo>
                  <a:pt x="42" y="254"/>
                </a:lnTo>
                <a:lnTo>
                  <a:pt x="82" y="248"/>
                </a:lnTo>
                <a:lnTo>
                  <a:pt x="94" y="248"/>
                </a:lnTo>
                <a:lnTo>
                  <a:pt x="112" y="252"/>
                </a:lnTo>
                <a:lnTo>
                  <a:pt x="140" y="214"/>
                </a:lnTo>
                <a:lnTo>
                  <a:pt x="182" y="216"/>
                </a:lnTo>
                <a:lnTo>
                  <a:pt x="194" y="206"/>
                </a:lnTo>
                <a:lnTo>
                  <a:pt x="266" y="206"/>
                </a:lnTo>
                <a:lnTo>
                  <a:pt x="278" y="222"/>
                </a:lnTo>
                <a:lnTo>
                  <a:pt x="366" y="222"/>
                </a:lnTo>
                <a:lnTo>
                  <a:pt x="460" y="288"/>
                </a:lnTo>
                <a:lnTo>
                  <a:pt x="462" y="282"/>
                </a:lnTo>
                <a:lnTo>
                  <a:pt x="468" y="282"/>
                </a:lnTo>
                <a:lnTo>
                  <a:pt x="472" y="288"/>
                </a:lnTo>
                <a:lnTo>
                  <a:pt x="506" y="286"/>
                </a:lnTo>
                <a:lnTo>
                  <a:pt x="512" y="270"/>
                </a:lnTo>
                <a:lnTo>
                  <a:pt x="514" y="236"/>
                </a:lnTo>
                <a:lnTo>
                  <a:pt x="534" y="218"/>
                </a:lnTo>
                <a:lnTo>
                  <a:pt x="546" y="206"/>
                </a:lnTo>
                <a:lnTo>
                  <a:pt x="550" y="196"/>
                </a:lnTo>
                <a:lnTo>
                  <a:pt x="558" y="198"/>
                </a:lnTo>
                <a:lnTo>
                  <a:pt x="574" y="182"/>
                </a:lnTo>
                <a:lnTo>
                  <a:pt x="604" y="176"/>
                </a:lnTo>
                <a:lnTo>
                  <a:pt x="606" y="162"/>
                </a:lnTo>
                <a:lnTo>
                  <a:pt x="626" y="146"/>
                </a:lnTo>
                <a:lnTo>
                  <a:pt x="584" y="148"/>
                </a:lnTo>
                <a:lnTo>
                  <a:pt x="586" y="138"/>
                </a:lnTo>
                <a:lnTo>
                  <a:pt x="580" y="118"/>
                </a:lnTo>
                <a:lnTo>
                  <a:pt x="596" y="116"/>
                </a:lnTo>
                <a:lnTo>
                  <a:pt x="614" y="106"/>
                </a:lnTo>
                <a:lnTo>
                  <a:pt x="626" y="106"/>
                </a:lnTo>
                <a:lnTo>
                  <a:pt x="630" y="88"/>
                </a:lnTo>
                <a:lnTo>
                  <a:pt x="638" y="80"/>
                </a:lnTo>
                <a:lnTo>
                  <a:pt x="634" y="50"/>
                </a:lnTo>
                <a:lnTo>
                  <a:pt x="624" y="58"/>
                </a:lnTo>
                <a:lnTo>
                  <a:pt x="572" y="64"/>
                </a:lnTo>
                <a:lnTo>
                  <a:pt x="564" y="58"/>
                </a:lnTo>
                <a:lnTo>
                  <a:pt x="594" y="32"/>
                </a:lnTo>
                <a:lnTo>
                  <a:pt x="606" y="34"/>
                </a:lnTo>
                <a:lnTo>
                  <a:pt x="622" y="38"/>
                </a:lnTo>
                <a:lnTo>
                  <a:pt x="634" y="32"/>
                </a:lnTo>
                <a:lnTo>
                  <a:pt x="612" y="0"/>
                </a:lnTo>
                <a:lnTo>
                  <a:pt x="532" y="20"/>
                </a:lnTo>
                <a:lnTo>
                  <a:pt x="330" y="54"/>
                </a:lnTo>
                <a:lnTo>
                  <a:pt x="180" y="7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5" name=""/>
          <p:cNvSpPr/>
          <p:nvPr/>
        </p:nvSpPr>
        <p:spPr>
          <a:xfrm>
            <a:off x="5908680" y="3568680"/>
            <a:ext cx="1033560" cy="335160"/>
          </a:xfrm>
          <a:custGeom>
            <a:avLst/>
            <a:gdLst/>
            <a:ahLst/>
            <a:rect l="l" t="t" r="r" b="b"/>
            <a:pathLst>
              <a:path w="631" h="231">
                <a:moveTo>
                  <a:pt x="630" y="0"/>
                </a:moveTo>
                <a:lnTo>
                  <a:pt x="628" y="28"/>
                </a:lnTo>
                <a:lnTo>
                  <a:pt x="612" y="30"/>
                </a:lnTo>
                <a:lnTo>
                  <a:pt x="614" y="54"/>
                </a:lnTo>
                <a:lnTo>
                  <a:pt x="600" y="58"/>
                </a:lnTo>
                <a:lnTo>
                  <a:pt x="572" y="74"/>
                </a:lnTo>
                <a:lnTo>
                  <a:pt x="560" y="72"/>
                </a:lnTo>
                <a:lnTo>
                  <a:pt x="554" y="96"/>
                </a:lnTo>
                <a:lnTo>
                  <a:pt x="530" y="98"/>
                </a:lnTo>
                <a:lnTo>
                  <a:pt x="522" y="112"/>
                </a:lnTo>
                <a:lnTo>
                  <a:pt x="490" y="130"/>
                </a:lnTo>
                <a:lnTo>
                  <a:pt x="470" y="136"/>
                </a:lnTo>
                <a:lnTo>
                  <a:pt x="476" y="148"/>
                </a:lnTo>
                <a:lnTo>
                  <a:pt x="450" y="170"/>
                </a:lnTo>
                <a:lnTo>
                  <a:pt x="448" y="182"/>
                </a:lnTo>
                <a:lnTo>
                  <a:pt x="300" y="202"/>
                </a:lnTo>
                <a:lnTo>
                  <a:pt x="212" y="216"/>
                </a:lnTo>
                <a:lnTo>
                  <a:pt x="126" y="222"/>
                </a:lnTo>
                <a:lnTo>
                  <a:pt x="10" y="230"/>
                </a:lnTo>
                <a:lnTo>
                  <a:pt x="8" y="216"/>
                </a:lnTo>
                <a:lnTo>
                  <a:pt x="14" y="212"/>
                </a:lnTo>
                <a:lnTo>
                  <a:pt x="0" y="200"/>
                </a:lnTo>
                <a:lnTo>
                  <a:pt x="10" y="180"/>
                </a:lnTo>
                <a:lnTo>
                  <a:pt x="22" y="172"/>
                </a:lnTo>
                <a:lnTo>
                  <a:pt x="24" y="158"/>
                </a:lnTo>
                <a:lnTo>
                  <a:pt x="34" y="146"/>
                </a:lnTo>
                <a:lnTo>
                  <a:pt x="34" y="130"/>
                </a:lnTo>
                <a:lnTo>
                  <a:pt x="42" y="96"/>
                </a:lnTo>
                <a:lnTo>
                  <a:pt x="48" y="90"/>
                </a:lnTo>
                <a:lnTo>
                  <a:pt x="62" y="84"/>
                </a:lnTo>
                <a:lnTo>
                  <a:pt x="96" y="86"/>
                </a:lnTo>
                <a:lnTo>
                  <a:pt x="112" y="86"/>
                </a:lnTo>
                <a:lnTo>
                  <a:pt x="162" y="54"/>
                </a:lnTo>
                <a:lnTo>
                  <a:pt x="172" y="62"/>
                </a:lnTo>
                <a:lnTo>
                  <a:pt x="194" y="64"/>
                </a:lnTo>
                <a:lnTo>
                  <a:pt x="206" y="48"/>
                </a:lnTo>
                <a:lnTo>
                  <a:pt x="296" y="48"/>
                </a:lnTo>
                <a:lnTo>
                  <a:pt x="428" y="34"/>
                </a:lnTo>
                <a:lnTo>
                  <a:pt x="556" y="12"/>
                </a:lnTo>
                <a:lnTo>
                  <a:pt x="630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6" name=""/>
          <p:cNvSpPr/>
          <p:nvPr/>
        </p:nvSpPr>
        <p:spPr>
          <a:xfrm>
            <a:off x="6781680" y="3760920"/>
            <a:ext cx="617760" cy="415800"/>
          </a:xfrm>
          <a:custGeom>
            <a:avLst/>
            <a:gdLst/>
            <a:ahLst/>
            <a:rect l="l" t="t" r="r" b="b"/>
            <a:pathLst>
              <a:path w="379" h="289">
                <a:moveTo>
                  <a:pt x="12" y="42"/>
                </a:moveTo>
                <a:lnTo>
                  <a:pt x="32" y="44"/>
                </a:lnTo>
                <a:lnTo>
                  <a:pt x="60" y="6"/>
                </a:lnTo>
                <a:lnTo>
                  <a:pt x="82" y="8"/>
                </a:lnTo>
                <a:lnTo>
                  <a:pt x="102" y="10"/>
                </a:lnTo>
                <a:lnTo>
                  <a:pt x="114" y="0"/>
                </a:lnTo>
                <a:lnTo>
                  <a:pt x="186" y="0"/>
                </a:lnTo>
                <a:lnTo>
                  <a:pt x="194" y="16"/>
                </a:lnTo>
                <a:lnTo>
                  <a:pt x="286" y="16"/>
                </a:lnTo>
                <a:lnTo>
                  <a:pt x="378" y="80"/>
                </a:lnTo>
                <a:lnTo>
                  <a:pt x="374" y="94"/>
                </a:lnTo>
                <a:lnTo>
                  <a:pt x="340" y="142"/>
                </a:lnTo>
                <a:lnTo>
                  <a:pt x="338" y="170"/>
                </a:lnTo>
                <a:lnTo>
                  <a:pt x="320" y="168"/>
                </a:lnTo>
                <a:lnTo>
                  <a:pt x="322" y="190"/>
                </a:lnTo>
                <a:lnTo>
                  <a:pt x="316" y="196"/>
                </a:lnTo>
                <a:lnTo>
                  <a:pt x="298" y="198"/>
                </a:lnTo>
                <a:lnTo>
                  <a:pt x="294" y="214"/>
                </a:lnTo>
                <a:lnTo>
                  <a:pt x="288" y="228"/>
                </a:lnTo>
                <a:lnTo>
                  <a:pt x="270" y="230"/>
                </a:lnTo>
                <a:lnTo>
                  <a:pt x="262" y="236"/>
                </a:lnTo>
                <a:lnTo>
                  <a:pt x="250" y="236"/>
                </a:lnTo>
                <a:lnTo>
                  <a:pt x="242" y="246"/>
                </a:lnTo>
                <a:lnTo>
                  <a:pt x="246" y="270"/>
                </a:lnTo>
                <a:lnTo>
                  <a:pt x="240" y="280"/>
                </a:lnTo>
                <a:lnTo>
                  <a:pt x="232" y="288"/>
                </a:lnTo>
                <a:lnTo>
                  <a:pt x="214" y="274"/>
                </a:lnTo>
                <a:lnTo>
                  <a:pt x="204" y="250"/>
                </a:lnTo>
                <a:lnTo>
                  <a:pt x="192" y="250"/>
                </a:lnTo>
                <a:lnTo>
                  <a:pt x="188" y="228"/>
                </a:lnTo>
                <a:lnTo>
                  <a:pt x="180" y="220"/>
                </a:lnTo>
                <a:lnTo>
                  <a:pt x="170" y="206"/>
                </a:lnTo>
                <a:lnTo>
                  <a:pt x="158" y="206"/>
                </a:lnTo>
                <a:lnTo>
                  <a:pt x="154" y="202"/>
                </a:lnTo>
                <a:lnTo>
                  <a:pt x="142" y="204"/>
                </a:lnTo>
                <a:lnTo>
                  <a:pt x="134" y="196"/>
                </a:lnTo>
                <a:lnTo>
                  <a:pt x="136" y="186"/>
                </a:lnTo>
                <a:lnTo>
                  <a:pt x="124" y="172"/>
                </a:lnTo>
                <a:lnTo>
                  <a:pt x="110" y="168"/>
                </a:lnTo>
                <a:lnTo>
                  <a:pt x="110" y="154"/>
                </a:lnTo>
                <a:lnTo>
                  <a:pt x="92" y="140"/>
                </a:lnTo>
                <a:lnTo>
                  <a:pt x="82" y="140"/>
                </a:lnTo>
                <a:lnTo>
                  <a:pt x="80" y="128"/>
                </a:lnTo>
                <a:lnTo>
                  <a:pt x="64" y="122"/>
                </a:lnTo>
                <a:lnTo>
                  <a:pt x="52" y="110"/>
                </a:lnTo>
                <a:lnTo>
                  <a:pt x="38" y="88"/>
                </a:lnTo>
                <a:lnTo>
                  <a:pt x="30" y="84"/>
                </a:lnTo>
                <a:lnTo>
                  <a:pt x="10" y="80"/>
                </a:lnTo>
                <a:lnTo>
                  <a:pt x="0" y="68"/>
                </a:lnTo>
                <a:lnTo>
                  <a:pt x="4" y="60"/>
                </a:lnTo>
                <a:lnTo>
                  <a:pt x="12" y="42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7" name=""/>
          <p:cNvSpPr/>
          <p:nvPr/>
        </p:nvSpPr>
        <p:spPr>
          <a:xfrm>
            <a:off x="6496200" y="3816360"/>
            <a:ext cx="661680" cy="615960"/>
          </a:xfrm>
          <a:custGeom>
            <a:avLst/>
            <a:gdLst/>
            <a:ahLst/>
            <a:rect l="l" t="t" r="r" b="b"/>
            <a:pathLst>
              <a:path w="403" h="427">
                <a:moveTo>
                  <a:pt x="0" y="24"/>
                </a:moveTo>
                <a:lnTo>
                  <a:pt x="88" y="12"/>
                </a:lnTo>
                <a:lnTo>
                  <a:pt x="178" y="0"/>
                </a:lnTo>
                <a:lnTo>
                  <a:pt x="172" y="24"/>
                </a:lnTo>
                <a:lnTo>
                  <a:pt x="180" y="42"/>
                </a:lnTo>
                <a:lnTo>
                  <a:pt x="210" y="46"/>
                </a:lnTo>
                <a:lnTo>
                  <a:pt x="226" y="74"/>
                </a:lnTo>
                <a:lnTo>
                  <a:pt x="250" y="86"/>
                </a:lnTo>
                <a:lnTo>
                  <a:pt x="252" y="98"/>
                </a:lnTo>
                <a:lnTo>
                  <a:pt x="264" y="100"/>
                </a:lnTo>
                <a:lnTo>
                  <a:pt x="278" y="110"/>
                </a:lnTo>
                <a:lnTo>
                  <a:pt x="278" y="126"/>
                </a:lnTo>
                <a:lnTo>
                  <a:pt x="304" y="138"/>
                </a:lnTo>
                <a:lnTo>
                  <a:pt x="306" y="156"/>
                </a:lnTo>
                <a:lnTo>
                  <a:pt x="308" y="164"/>
                </a:lnTo>
                <a:lnTo>
                  <a:pt x="328" y="162"/>
                </a:lnTo>
                <a:lnTo>
                  <a:pt x="346" y="168"/>
                </a:lnTo>
                <a:lnTo>
                  <a:pt x="356" y="190"/>
                </a:lnTo>
                <a:lnTo>
                  <a:pt x="362" y="210"/>
                </a:lnTo>
                <a:lnTo>
                  <a:pt x="380" y="212"/>
                </a:lnTo>
                <a:lnTo>
                  <a:pt x="384" y="236"/>
                </a:lnTo>
                <a:lnTo>
                  <a:pt x="402" y="248"/>
                </a:lnTo>
                <a:lnTo>
                  <a:pt x="402" y="272"/>
                </a:lnTo>
                <a:lnTo>
                  <a:pt x="386" y="274"/>
                </a:lnTo>
                <a:lnTo>
                  <a:pt x="388" y="284"/>
                </a:lnTo>
                <a:lnTo>
                  <a:pt x="380" y="292"/>
                </a:lnTo>
                <a:lnTo>
                  <a:pt x="388" y="304"/>
                </a:lnTo>
                <a:lnTo>
                  <a:pt x="392" y="320"/>
                </a:lnTo>
                <a:lnTo>
                  <a:pt x="380" y="326"/>
                </a:lnTo>
                <a:lnTo>
                  <a:pt x="378" y="352"/>
                </a:lnTo>
                <a:lnTo>
                  <a:pt x="372" y="354"/>
                </a:lnTo>
                <a:lnTo>
                  <a:pt x="380" y="364"/>
                </a:lnTo>
                <a:lnTo>
                  <a:pt x="378" y="390"/>
                </a:lnTo>
                <a:lnTo>
                  <a:pt x="362" y="386"/>
                </a:lnTo>
                <a:lnTo>
                  <a:pt x="354" y="378"/>
                </a:lnTo>
                <a:lnTo>
                  <a:pt x="342" y="380"/>
                </a:lnTo>
                <a:lnTo>
                  <a:pt x="336" y="390"/>
                </a:lnTo>
                <a:lnTo>
                  <a:pt x="338" y="404"/>
                </a:lnTo>
                <a:lnTo>
                  <a:pt x="344" y="408"/>
                </a:lnTo>
                <a:lnTo>
                  <a:pt x="344" y="426"/>
                </a:lnTo>
                <a:lnTo>
                  <a:pt x="332" y="424"/>
                </a:lnTo>
                <a:lnTo>
                  <a:pt x="322" y="412"/>
                </a:lnTo>
                <a:lnTo>
                  <a:pt x="232" y="414"/>
                </a:lnTo>
                <a:lnTo>
                  <a:pt x="104" y="418"/>
                </a:lnTo>
                <a:lnTo>
                  <a:pt x="90" y="392"/>
                </a:lnTo>
                <a:lnTo>
                  <a:pt x="90" y="384"/>
                </a:lnTo>
                <a:lnTo>
                  <a:pt x="84" y="376"/>
                </a:lnTo>
                <a:lnTo>
                  <a:pt x="72" y="378"/>
                </a:lnTo>
                <a:lnTo>
                  <a:pt x="76" y="366"/>
                </a:lnTo>
                <a:lnTo>
                  <a:pt x="84" y="324"/>
                </a:lnTo>
                <a:lnTo>
                  <a:pt x="76" y="320"/>
                </a:lnTo>
                <a:lnTo>
                  <a:pt x="78" y="296"/>
                </a:lnTo>
                <a:lnTo>
                  <a:pt x="92" y="276"/>
                </a:lnTo>
                <a:lnTo>
                  <a:pt x="80" y="272"/>
                </a:lnTo>
                <a:lnTo>
                  <a:pt x="72" y="262"/>
                </a:lnTo>
                <a:lnTo>
                  <a:pt x="60" y="258"/>
                </a:lnTo>
                <a:lnTo>
                  <a:pt x="58" y="246"/>
                </a:lnTo>
                <a:lnTo>
                  <a:pt x="70" y="234"/>
                </a:lnTo>
                <a:lnTo>
                  <a:pt x="68" y="228"/>
                </a:lnTo>
                <a:lnTo>
                  <a:pt x="58" y="220"/>
                </a:lnTo>
                <a:lnTo>
                  <a:pt x="36" y="138"/>
                </a:lnTo>
                <a:lnTo>
                  <a:pt x="0" y="2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8" name=""/>
          <p:cNvSpPr/>
          <p:nvPr/>
        </p:nvSpPr>
        <p:spPr>
          <a:xfrm>
            <a:off x="6173640" y="3851280"/>
            <a:ext cx="476280" cy="703080"/>
          </a:xfrm>
          <a:custGeom>
            <a:avLst/>
            <a:gdLst/>
            <a:ahLst/>
            <a:rect l="l" t="t" r="r" b="b"/>
            <a:pathLst>
              <a:path w="291" h="487">
                <a:moveTo>
                  <a:pt x="0" y="24"/>
                </a:moveTo>
                <a:lnTo>
                  <a:pt x="90" y="16"/>
                </a:lnTo>
                <a:lnTo>
                  <a:pt x="200" y="0"/>
                </a:lnTo>
                <a:lnTo>
                  <a:pt x="256" y="196"/>
                </a:lnTo>
                <a:lnTo>
                  <a:pt x="266" y="204"/>
                </a:lnTo>
                <a:lnTo>
                  <a:pt x="254" y="224"/>
                </a:lnTo>
                <a:lnTo>
                  <a:pt x="258" y="234"/>
                </a:lnTo>
                <a:lnTo>
                  <a:pt x="270" y="240"/>
                </a:lnTo>
                <a:lnTo>
                  <a:pt x="290" y="252"/>
                </a:lnTo>
                <a:lnTo>
                  <a:pt x="274" y="268"/>
                </a:lnTo>
                <a:lnTo>
                  <a:pt x="274" y="294"/>
                </a:lnTo>
                <a:lnTo>
                  <a:pt x="284" y="302"/>
                </a:lnTo>
                <a:lnTo>
                  <a:pt x="270" y="352"/>
                </a:lnTo>
                <a:lnTo>
                  <a:pt x="286" y="352"/>
                </a:lnTo>
                <a:lnTo>
                  <a:pt x="290" y="370"/>
                </a:lnTo>
                <a:lnTo>
                  <a:pt x="130" y="392"/>
                </a:lnTo>
                <a:lnTo>
                  <a:pt x="96" y="394"/>
                </a:lnTo>
                <a:lnTo>
                  <a:pt x="80" y="404"/>
                </a:lnTo>
                <a:lnTo>
                  <a:pt x="78" y="412"/>
                </a:lnTo>
                <a:lnTo>
                  <a:pt x="84" y="424"/>
                </a:lnTo>
                <a:lnTo>
                  <a:pt x="110" y="428"/>
                </a:lnTo>
                <a:lnTo>
                  <a:pt x="100" y="438"/>
                </a:lnTo>
                <a:lnTo>
                  <a:pt x="110" y="462"/>
                </a:lnTo>
                <a:lnTo>
                  <a:pt x="104" y="468"/>
                </a:lnTo>
                <a:lnTo>
                  <a:pt x="94" y="486"/>
                </a:lnTo>
                <a:lnTo>
                  <a:pt x="86" y="484"/>
                </a:lnTo>
                <a:lnTo>
                  <a:pt x="68" y="464"/>
                </a:lnTo>
                <a:lnTo>
                  <a:pt x="62" y="454"/>
                </a:lnTo>
                <a:lnTo>
                  <a:pt x="52" y="452"/>
                </a:lnTo>
                <a:lnTo>
                  <a:pt x="46" y="480"/>
                </a:lnTo>
                <a:lnTo>
                  <a:pt x="26" y="478"/>
                </a:lnTo>
                <a:lnTo>
                  <a:pt x="12" y="356"/>
                </a:lnTo>
                <a:lnTo>
                  <a:pt x="4" y="174"/>
                </a:lnTo>
                <a:lnTo>
                  <a:pt x="0" y="2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9" name=""/>
          <p:cNvSpPr/>
          <p:nvPr/>
        </p:nvSpPr>
        <p:spPr>
          <a:xfrm>
            <a:off x="5772240" y="3887640"/>
            <a:ext cx="436320" cy="682920"/>
          </a:xfrm>
          <a:custGeom>
            <a:avLst/>
            <a:gdLst/>
            <a:ahLst/>
            <a:rect l="l" t="t" r="r" b="b"/>
            <a:pathLst>
              <a:path w="267" h="475">
                <a:moveTo>
                  <a:pt x="94" y="10"/>
                </a:moveTo>
                <a:lnTo>
                  <a:pt x="90" y="18"/>
                </a:lnTo>
                <a:lnTo>
                  <a:pt x="82" y="16"/>
                </a:lnTo>
                <a:lnTo>
                  <a:pt x="60" y="36"/>
                </a:lnTo>
                <a:lnTo>
                  <a:pt x="60" y="72"/>
                </a:lnTo>
                <a:lnTo>
                  <a:pt x="52" y="66"/>
                </a:lnTo>
                <a:lnTo>
                  <a:pt x="38" y="84"/>
                </a:lnTo>
                <a:lnTo>
                  <a:pt x="24" y="88"/>
                </a:lnTo>
                <a:lnTo>
                  <a:pt x="26" y="104"/>
                </a:lnTo>
                <a:lnTo>
                  <a:pt x="30" y="118"/>
                </a:lnTo>
                <a:lnTo>
                  <a:pt x="36" y="134"/>
                </a:lnTo>
                <a:lnTo>
                  <a:pt x="20" y="144"/>
                </a:lnTo>
                <a:lnTo>
                  <a:pt x="30" y="176"/>
                </a:lnTo>
                <a:lnTo>
                  <a:pt x="24" y="182"/>
                </a:lnTo>
                <a:lnTo>
                  <a:pt x="24" y="206"/>
                </a:lnTo>
                <a:lnTo>
                  <a:pt x="40" y="218"/>
                </a:lnTo>
                <a:lnTo>
                  <a:pt x="42" y="232"/>
                </a:lnTo>
                <a:lnTo>
                  <a:pt x="34" y="242"/>
                </a:lnTo>
                <a:lnTo>
                  <a:pt x="42" y="250"/>
                </a:lnTo>
                <a:lnTo>
                  <a:pt x="52" y="276"/>
                </a:lnTo>
                <a:lnTo>
                  <a:pt x="42" y="286"/>
                </a:lnTo>
                <a:lnTo>
                  <a:pt x="34" y="316"/>
                </a:lnTo>
                <a:lnTo>
                  <a:pt x="18" y="330"/>
                </a:lnTo>
                <a:lnTo>
                  <a:pt x="18" y="354"/>
                </a:lnTo>
                <a:lnTo>
                  <a:pt x="0" y="382"/>
                </a:lnTo>
                <a:lnTo>
                  <a:pt x="20" y="406"/>
                </a:lnTo>
                <a:lnTo>
                  <a:pt x="70" y="404"/>
                </a:lnTo>
                <a:lnTo>
                  <a:pt x="132" y="396"/>
                </a:lnTo>
                <a:lnTo>
                  <a:pt x="158" y="398"/>
                </a:lnTo>
                <a:lnTo>
                  <a:pt x="152" y="418"/>
                </a:lnTo>
                <a:lnTo>
                  <a:pt x="184" y="474"/>
                </a:lnTo>
                <a:lnTo>
                  <a:pt x="218" y="450"/>
                </a:lnTo>
                <a:lnTo>
                  <a:pt x="266" y="452"/>
                </a:lnTo>
                <a:lnTo>
                  <a:pt x="254" y="288"/>
                </a:lnTo>
                <a:lnTo>
                  <a:pt x="242" y="0"/>
                </a:lnTo>
                <a:lnTo>
                  <a:pt x="94" y="1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0" name=""/>
          <p:cNvSpPr/>
          <p:nvPr/>
        </p:nvSpPr>
        <p:spPr>
          <a:xfrm>
            <a:off x="3805200" y="3700440"/>
            <a:ext cx="1716120" cy="1490760"/>
          </a:xfrm>
          <a:custGeom>
            <a:avLst/>
            <a:gdLst/>
            <a:ahLst/>
            <a:rect l="l" t="t" r="r" b="b"/>
            <a:pathLst>
              <a:path w="1046" h="1033">
                <a:moveTo>
                  <a:pt x="6" y="408"/>
                </a:moveTo>
                <a:lnTo>
                  <a:pt x="0" y="424"/>
                </a:lnTo>
                <a:lnTo>
                  <a:pt x="12" y="430"/>
                </a:lnTo>
                <a:lnTo>
                  <a:pt x="28" y="448"/>
                </a:lnTo>
                <a:lnTo>
                  <a:pt x="30" y="470"/>
                </a:lnTo>
                <a:lnTo>
                  <a:pt x="48" y="474"/>
                </a:lnTo>
                <a:lnTo>
                  <a:pt x="60" y="488"/>
                </a:lnTo>
                <a:lnTo>
                  <a:pt x="70" y="506"/>
                </a:lnTo>
                <a:lnTo>
                  <a:pt x="82" y="510"/>
                </a:lnTo>
                <a:lnTo>
                  <a:pt x="102" y="542"/>
                </a:lnTo>
                <a:lnTo>
                  <a:pt x="130" y="544"/>
                </a:lnTo>
                <a:lnTo>
                  <a:pt x="126" y="558"/>
                </a:lnTo>
                <a:lnTo>
                  <a:pt x="136" y="590"/>
                </a:lnTo>
                <a:lnTo>
                  <a:pt x="138" y="634"/>
                </a:lnTo>
                <a:lnTo>
                  <a:pt x="152" y="648"/>
                </a:lnTo>
                <a:lnTo>
                  <a:pt x="160" y="660"/>
                </a:lnTo>
                <a:lnTo>
                  <a:pt x="168" y="664"/>
                </a:lnTo>
                <a:lnTo>
                  <a:pt x="196" y="692"/>
                </a:lnTo>
                <a:lnTo>
                  <a:pt x="208" y="698"/>
                </a:lnTo>
                <a:lnTo>
                  <a:pt x="216" y="700"/>
                </a:lnTo>
                <a:lnTo>
                  <a:pt x="224" y="712"/>
                </a:lnTo>
                <a:lnTo>
                  <a:pt x="266" y="724"/>
                </a:lnTo>
                <a:lnTo>
                  <a:pt x="282" y="704"/>
                </a:lnTo>
                <a:lnTo>
                  <a:pt x="292" y="694"/>
                </a:lnTo>
                <a:lnTo>
                  <a:pt x="286" y="666"/>
                </a:lnTo>
                <a:lnTo>
                  <a:pt x="294" y="656"/>
                </a:lnTo>
                <a:lnTo>
                  <a:pt x="318" y="654"/>
                </a:lnTo>
                <a:lnTo>
                  <a:pt x="324" y="646"/>
                </a:lnTo>
                <a:lnTo>
                  <a:pt x="328" y="636"/>
                </a:lnTo>
                <a:lnTo>
                  <a:pt x="338" y="638"/>
                </a:lnTo>
                <a:lnTo>
                  <a:pt x="340" y="648"/>
                </a:lnTo>
                <a:lnTo>
                  <a:pt x="366" y="650"/>
                </a:lnTo>
                <a:lnTo>
                  <a:pt x="408" y="656"/>
                </a:lnTo>
                <a:lnTo>
                  <a:pt x="424" y="672"/>
                </a:lnTo>
                <a:lnTo>
                  <a:pt x="456" y="714"/>
                </a:lnTo>
                <a:lnTo>
                  <a:pt x="472" y="744"/>
                </a:lnTo>
                <a:lnTo>
                  <a:pt x="474" y="760"/>
                </a:lnTo>
                <a:lnTo>
                  <a:pt x="516" y="826"/>
                </a:lnTo>
                <a:lnTo>
                  <a:pt x="523" y="846"/>
                </a:lnTo>
                <a:lnTo>
                  <a:pt x="555" y="868"/>
                </a:lnTo>
                <a:lnTo>
                  <a:pt x="557" y="894"/>
                </a:lnTo>
                <a:lnTo>
                  <a:pt x="565" y="912"/>
                </a:lnTo>
                <a:lnTo>
                  <a:pt x="571" y="946"/>
                </a:lnTo>
                <a:lnTo>
                  <a:pt x="585" y="952"/>
                </a:lnTo>
                <a:lnTo>
                  <a:pt x="587" y="966"/>
                </a:lnTo>
                <a:lnTo>
                  <a:pt x="587" y="992"/>
                </a:lnTo>
                <a:lnTo>
                  <a:pt x="597" y="992"/>
                </a:lnTo>
                <a:lnTo>
                  <a:pt x="613" y="986"/>
                </a:lnTo>
                <a:lnTo>
                  <a:pt x="633" y="1008"/>
                </a:lnTo>
                <a:lnTo>
                  <a:pt x="651" y="1008"/>
                </a:lnTo>
                <a:lnTo>
                  <a:pt x="669" y="1020"/>
                </a:lnTo>
                <a:lnTo>
                  <a:pt x="693" y="1024"/>
                </a:lnTo>
                <a:lnTo>
                  <a:pt x="711" y="1018"/>
                </a:lnTo>
                <a:lnTo>
                  <a:pt x="727" y="1032"/>
                </a:lnTo>
                <a:lnTo>
                  <a:pt x="745" y="1032"/>
                </a:lnTo>
                <a:lnTo>
                  <a:pt x="753" y="1024"/>
                </a:lnTo>
                <a:lnTo>
                  <a:pt x="763" y="1022"/>
                </a:lnTo>
                <a:lnTo>
                  <a:pt x="775" y="1002"/>
                </a:lnTo>
                <a:lnTo>
                  <a:pt x="753" y="1006"/>
                </a:lnTo>
                <a:lnTo>
                  <a:pt x="741" y="982"/>
                </a:lnTo>
                <a:lnTo>
                  <a:pt x="737" y="976"/>
                </a:lnTo>
                <a:lnTo>
                  <a:pt x="735" y="940"/>
                </a:lnTo>
                <a:lnTo>
                  <a:pt x="727" y="926"/>
                </a:lnTo>
                <a:lnTo>
                  <a:pt x="737" y="908"/>
                </a:lnTo>
                <a:lnTo>
                  <a:pt x="737" y="888"/>
                </a:lnTo>
                <a:lnTo>
                  <a:pt x="747" y="874"/>
                </a:lnTo>
                <a:lnTo>
                  <a:pt x="745" y="856"/>
                </a:lnTo>
                <a:lnTo>
                  <a:pt x="743" y="844"/>
                </a:lnTo>
                <a:lnTo>
                  <a:pt x="755" y="838"/>
                </a:lnTo>
                <a:lnTo>
                  <a:pt x="761" y="820"/>
                </a:lnTo>
                <a:lnTo>
                  <a:pt x="775" y="818"/>
                </a:lnTo>
                <a:lnTo>
                  <a:pt x="791" y="808"/>
                </a:lnTo>
                <a:lnTo>
                  <a:pt x="795" y="796"/>
                </a:lnTo>
                <a:lnTo>
                  <a:pt x="809" y="800"/>
                </a:lnTo>
                <a:lnTo>
                  <a:pt x="819" y="790"/>
                </a:lnTo>
                <a:lnTo>
                  <a:pt x="815" y="772"/>
                </a:lnTo>
                <a:lnTo>
                  <a:pt x="827" y="778"/>
                </a:lnTo>
                <a:lnTo>
                  <a:pt x="859" y="778"/>
                </a:lnTo>
                <a:lnTo>
                  <a:pt x="891" y="758"/>
                </a:lnTo>
                <a:lnTo>
                  <a:pt x="907" y="740"/>
                </a:lnTo>
                <a:lnTo>
                  <a:pt x="925" y="732"/>
                </a:lnTo>
                <a:lnTo>
                  <a:pt x="941" y="714"/>
                </a:lnTo>
                <a:lnTo>
                  <a:pt x="957" y="708"/>
                </a:lnTo>
                <a:lnTo>
                  <a:pt x="951" y="686"/>
                </a:lnTo>
                <a:lnTo>
                  <a:pt x="935" y="670"/>
                </a:lnTo>
                <a:lnTo>
                  <a:pt x="935" y="648"/>
                </a:lnTo>
                <a:lnTo>
                  <a:pt x="953" y="662"/>
                </a:lnTo>
                <a:lnTo>
                  <a:pt x="965" y="686"/>
                </a:lnTo>
                <a:lnTo>
                  <a:pt x="1001" y="686"/>
                </a:lnTo>
                <a:lnTo>
                  <a:pt x="1017" y="662"/>
                </a:lnTo>
                <a:lnTo>
                  <a:pt x="1019" y="650"/>
                </a:lnTo>
                <a:lnTo>
                  <a:pt x="1031" y="636"/>
                </a:lnTo>
                <a:lnTo>
                  <a:pt x="1035" y="624"/>
                </a:lnTo>
                <a:lnTo>
                  <a:pt x="1029" y="610"/>
                </a:lnTo>
                <a:lnTo>
                  <a:pt x="1031" y="602"/>
                </a:lnTo>
                <a:lnTo>
                  <a:pt x="1037" y="596"/>
                </a:lnTo>
                <a:lnTo>
                  <a:pt x="1035" y="570"/>
                </a:lnTo>
                <a:lnTo>
                  <a:pt x="1043" y="552"/>
                </a:lnTo>
                <a:lnTo>
                  <a:pt x="1045" y="520"/>
                </a:lnTo>
                <a:lnTo>
                  <a:pt x="1037" y="508"/>
                </a:lnTo>
                <a:lnTo>
                  <a:pt x="1023" y="480"/>
                </a:lnTo>
                <a:lnTo>
                  <a:pt x="1021" y="458"/>
                </a:lnTo>
                <a:lnTo>
                  <a:pt x="999" y="442"/>
                </a:lnTo>
                <a:lnTo>
                  <a:pt x="993" y="292"/>
                </a:lnTo>
                <a:lnTo>
                  <a:pt x="959" y="290"/>
                </a:lnTo>
                <a:lnTo>
                  <a:pt x="951" y="274"/>
                </a:lnTo>
                <a:lnTo>
                  <a:pt x="937" y="280"/>
                </a:lnTo>
                <a:lnTo>
                  <a:pt x="923" y="256"/>
                </a:lnTo>
                <a:lnTo>
                  <a:pt x="913" y="254"/>
                </a:lnTo>
                <a:lnTo>
                  <a:pt x="893" y="272"/>
                </a:lnTo>
                <a:lnTo>
                  <a:pt x="877" y="258"/>
                </a:lnTo>
                <a:lnTo>
                  <a:pt x="863" y="256"/>
                </a:lnTo>
                <a:lnTo>
                  <a:pt x="843" y="272"/>
                </a:lnTo>
                <a:lnTo>
                  <a:pt x="817" y="268"/>
                </a:lnTo>
                <a:lnTo>
                  <a:pt x="797" y="260"/>
                </a:lnTo>
                <a:lnTo>
                  <a:pt x="777" y="262"/>
                </a:lnTo>
                <a:lnTo>
                  <a:pt x="763" y="276"/>
                </a:lnTo>
                <a:lnTo>
                  <a:pt x="739" y="258"/>
                </a:lnTo>
                <a:lnTo>
                  <a:pt x="705" y="262"/>
                </a:lnTo>
                <a:lnTo>
                  <a:pt x="687" y="248"/>
                </a:lnTo>
                <a:lnTo>
                  <a:pt x="677" y="230"/>
                </a:lnTo>
                <a:lnTo>
                  <a:pt x="657" y="224"/>
                </a:lnTo>
                <a:lnTo>
                  <a:pt x="645" y="234"/>
                </a:lnTo>
                <a:lnTo>
                  <a:pt x="607" y="234"/>
                </a:lnTo>
                <a:lnTo>
                  <a:pt x="601" y="222"/>
                </a:lnTo>
                <a:lnTo>
                  <a:pt x="595" y="208"/>
                </a:lnTo>
                <a:lnTo>
                  <a:pt x="587" y="200"/>
                </a:lnTo>
                <a:lnTo>
                  <a:pt x="559" y="212"/>
                </a:lnTo>
                <a:lnTo>
                  <a:pt x="547" y="206"/>
                </a:lnTo>
                <a:lnTo>
                  <a:pt x="539" y="170"/>
                </a:lnTo>
                <a:lnTo>
                  <a:pt x="531" y="96"/>
                </a:lnTo>
                <a:lnTo>
                  <a:pt x="523" y="16"/>
                </a:lnTo>
                <a:lnTo>
                  <a:pt x="308" y="0"/>
                </a:lnTo>
                <a:lnTo>
                  <a:pt x="282" y="422"/>
                </a:lnTo>
                <a:lnTo>
                  <a:pt x="6" y="408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1" name=""/>
          <p:cNvSpPr/>
          <p:nvPr/>
        </p:nvSpPr>
        <p:spPr>
          <a:xfrm>
            <a:off x="5859360" y="2081160"/>
            <a:ext cx="92160" cy="68400"/>
          </a:xfrm>
          <a:custGeom>
            <a:avLst/>
            <a:gdLst/>
            <a:ahLst/>
            <a:rect l="l" t="t" r="r" b="b"/>
            <a:pathLst>
              <a:path w="57" h="47">
                <a:moveTo>
                  <a:pt x="56" y="0"/>
                </a:moveTo>
                <a:lnTo>
                  <a:pt x="34" y="4"/>
                </a:lnTo>
                <a:lnTo>
                  <a:pt x="20" y="20"/>
                </a:lnTo>
                <a:lnTo>
                  <a:pt x="4" y="28"/>
                </a:lnTo>
                <a:lnTo>
                  <a:pt x="0" y="46"/>
                </a:lnTo>
                <a:lnTo>
                  <a:pt x="32" y="34"/>
                </a:lnTo>
                <a:lnTo>
                  <a:pt x="44" y="18"/>
                </a:lnTo>
                <a:lnTo>
                  <a:pt x="52" y="12"/>
                </a:lnTo>
                <a:lnTo>
                  <a:pt x="56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2680" bIns="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2" name=""/>
          <p:cNvSpPr/>
          <p:nvPr/>
        </p:nvSpPr>
        <p:spPr>
          <a:xfrm>
            <a:off x="6189840" y="2114640"/>
            <a:ext cx="74520" cy="15840"/>
          </a:xfrm>
          <a:custGeom>
            <a:avLst/>
            <a:gdLst/>
            <a:ahLst/>
            <a:rect l="l" t="t" r="r" b="b"/>
            <a:pathLst>
              <a:path w="45" h="13">
                <a:moveTo>
                  <a:pt x="8" y="2"/>
                </a:moveTo>
                <a:lnTo>
                  <a:pt x="0" y="8"/>
                </a:lnTo>
                <a:lnTo>
                  <a:pt x="4" y="12"/>
                </a:lnTo>
                <a:lnTo>
                  <a:pt x="32" y="10"/>
                </a:lnTo>
                <a:lnTo>
                  <a:pt x="44" y="10"/>
                </a:lnTo>
                <a:lnTo>
                  <a:pt x="42" y="0"/>
                </a:lnTo>
                <a:lnTo>
                  <a:pt x="8" y="2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3" name=""/>
          <p:cNvSpPr/>
          <p:nvPr/>
        </p:nvSpPr>
        <p:spPr>
          <a:xfrm>
            <a:off x="7000920" y="2257560"/>
            <a:ext cx="784080" cy="855360"/>
          </a:xfrm>
          <a:custGeom>
            <a:avLst/>
            <a:gdLst/>
            <a:ahLst/>
            <a:rect l="l" t="t" r="r" b="b"/>
            <a:pathLst>
              <a:path w="475" h="593">
                <a:moveTo>
                  <a:pt x="382" y="0"/>
                </a:moveTo>
                <a:lnTo>
                  <a:pt x="364" y="10"/>
                </a:lnTo>
                <a:lnTo>
                  <a:pt x="322" y="8"/>
                </a:lnTo>
                <a:lnTo>
                  <a:pt x="292" y="22"/>
                </a:lnTo>
                <a:lnTo>
                  <a:pt x="254" y="42"/>
                </a:lnTo>
                <a:lnTo>
                  <a:pt x="238" y="60"/>
                </a:lnTo>
                <a:lnTo>
                  <a:pt x="238" y="84"/>
                </a:lnTo>
                <a:lnTo>
                  <a:pt x="216" y="98"/>
                </a:lnTo>
                <a:lnTo>
                  <a:pt x="202" y="114"/>
                </a:lnTo>
                <a:lnTo>
                  <a:pt x="202" y="122"/>
                </a:lnTo>
                <a:lnTo>
                  <a:pt x="214" y="136"/>
                </a:lnTo>
                <a:lnTo>
                  <a:pt x="216" y="142"/>
                </a:lnTo>
                <a:lnTo>
                  <a:pt x="210" y="154"/>
                </a:lnTo>
                <a:lnTo>
                  <a:pt x="214" y="164"/>
                </a:lnTo>
                <a:lnTo>
                  <a:pt x="218" y="176"/>
                </a:lnTo>
                <a:lnTo>
                  <a:pt x="214" y="186"/>
                </a:lnTo>
                <a:lnTo>
                  <a:pt x="200" y="188"/>
                </a:lnTo>
                <a:lnTo>
                  <a:pt x="180" y="216"/>
                </a:lnTo>
                <a:lnTo>
                  <a:pt x="156" y="222"/>
                </a:lnTo>
                <a:lnTo>
                  <a:pt x="100" y="222"/>
                </a:lnTo>
                <a:lnTo>
                  <a:pt x="98" y="230"/>
                </a:lnTo>
                <a:lnTo>
                  <a:pt x="44" y="230"/>
                </a:lnTo>
                <a:lnTo>
                  <a:pt x="32" y="242"/>
                </a:lnTo>
                <a:lnTo>
                  <a:pt x="30" y="262"/>
                </a:lnTo>
                <a:lnTo>
                  <a:pt x="40" y="274"/>
                </a:lnTo>
                <a:lnTo>
                  <a:pt x="52" y="290"/>
                </a:lnTo>
                <a:lnTo>
                  <a:pt x="48" y="306"/>
                </a:lnTo>
                <a:lnTo>
                  <a:pt x="22" y="330"/>
                </a:lnTo>
                <a:lnTo>
                  <a:pt x="0" y="350"/>
                </a:lnTo>
                <a:lnTo>
                  <a:pt x="10" y="364"/>
                </a:lnTo>
                <a:lnTo>
                  <a:pt x="4" y="378"/>
                </a:lnTo>
                <a:lnTo>
                  <a:pt x="92" y="364"/>
                </a:lnTo>
                <a:lnTo>
                  <a:pt x="318" y="312"/>
                </a:lnTo>
                <a:lnTo>
                  <a:pt x="322" y="322"/>
                </a:lnTo>
                <a:lnTo>
                  <a:pt x="340" y="328"/>
                </a:lnTo>
                <a:lnTo>
                  <a:pt x="342" y="352"/>
                </a:lnTo>
                <a:lnTo>
                  <a:pt x="362" y="354"/>
                </a:lnTo>
                <a:lnTo>
                  <a:pt x="368" y="364"/>
                </a:lnTo>
                <a:lnTo>
                  <a:pt x="360" y="376"/>
                </a:lnTo>
                <a:lnTo>
                  <a:pt x="358" y="394"/>
                </a:lnTo>
                <a:lnTo>
                  <a:pt x="350" y="406"/>
                </a:lnTo>
                <a:lnTo>
                  <a:pt x="356" y="420"/>
                </a:lnTo>
                <a:lnTo>
                  <a:pt x="346" y="426"/>
                </a:lnTo>
                <a:lnTo>
                  <a:pt x="356" y="448"/>
                </a:lnTo>
                <a:lnTo>
                  <a:pt x="354" y="464"/>
                </a:lnTo>
                <a:lnTo>
                  <a:pt x="380" y="466"/>
                </a:lnTo>
                <a:lnTo>
                  <a:pt x="386" y="482"/>
                </a:lnTo>
                <a:lnTo>
                  <a:pt x="374" y="508"/>
                </a:lnTo>
                <a:lnTo>
                  <a:pt x="348" y="526"/>
                </a:lnTo>
                <a:lnTo>
                  <a:pt x="350" y="540"/>
                </a:lnTo>
                <a:lnTo>
                  <a:pt x="356" y="548"/>
                </a:lnTo>
                <a:lnTo>
                  <a:pt x="362" y="566"/>
                </a:lnTo>
                <a:lnTo>
                  <a:pt x="376" y="564"/>
                </a:lnTo>
                <a:lnTo>
                  <a:pt x="390" y="568"/>
                </a:lnTo>
                <a:lnTo>
                  <a:pt x="400" y="574"/>
                </a:lnTo>
                <a:lnTo>
                  <a:pt x="414" y="592"/>
                </a:lnTo>
                <a:lnTo>
                  <a:pt x="424" y="582"/>
                </a:lnTo>
                <a:lnTo>
                  <a:pt x="422" y="568"/>
                </a:lnTo>
                <a:lnTo>
                  <a:pt x="438" y="554"/>
                </a:lnTo>
                <a:lnTo>
                  <a:pt x="448" y="538"/>
                </a:lnTo>
                <a:lnTo>
                  <a:pt x="446" y="500"/>
                </a:lnTo>
                <a:lnTo>
                  <a:pt x="454" y="488"/>
                </a:lnTo>
                <a:lnTo>
                  <a:pt x="452" y="446"/>
                </a:lnTo>
                <a:lnTo>
                  <a:pt x="446" y="438"/>
                </a:lnTo>
                <a:lnTo>
                  <a:pt x="436" y="436"/>
                </a:lnTo>
                <a:lnTo>
                  <a:pt x="430" y="436"/>
                </a:lnTo>
                <a:lnTo>
                  <a:pt x="432" y="424"/>
                </a:lnTo>
                <a:lnTo>
                  <a:pt x="438" y="406"/>
                </a:lnTo>
                <a:lnTo>
                  <a:pt x="446" y="418"/>
                </a:lnTo>
                <a:lnTo>
                  <a:pt x="448" y="426"/>
                </a:lnTo>
                <a:lnTo>
                  <a:pt x="474" y="414"/>
                </a:lnTo>
                <a:lnTo>
                  <a:pt x="474" y="398"/>
                </a:lnTo>
                <a:lnTo>
                  <a:pt x="470" y="388"/>
                </a:lnTo>
                <a:lnTo>
                  <a:pt x="468" y="380"/>
                </a:lnTo>
                <a:lnTo>
                  <a:pt x="458" y="378"/>
                </a:lnTo>
                <a:lnTo>
                  <a:pt x="448" y="370"/>
                </a:lnTo>
                <a:lnTo>
                  <a:pt x="466" y="360"/>
                </a:lnTo>
                <a:lnTo>
                  <a:pt x="450" y="346"/>
                </a:lnTo>
                <a:lnTo>
                  <a:pt x="448" y="330"/>
                </a:lnTo>
                <a:lnTo>
                  <a:pt x="442" y="286"/>
                </a:lnTo>
                <a:lnTo>
                  <a:pt x="442" y="282"/>
                </a:lnTo>
                <a:lnTo>
                  <a:pt x="428" y="272"/>
                </a:lnTo>
                <a:lnTo>
                  <a:pt x="440" y="224"/>
                </a:lnTo>
                <a:lnTo>
                  <a:pt x="436" y="210"/>
                </a:lnTo>
                <a:lnTo>
                  <a:pt x="430" y="194"/>
                </a:lnTo>
                <a:lnTo>
                  <a:pt x="432" y="180"/>
                </a:lnTo>
                <a:lnTo>
                  <a:pt x="420" y="140"/>
                </a:lnTo>
                <a:lnTo>
                  <a:pt x="400" y="140"/>
                </a:lnTo>
                <a:lnTo>
                  <a:pt x="406" y="120"/>
                </a:lnTo>
                <a:lnTo>
                  <a:pt x="406" y="104"/>
                </a:lnTo>
                <a:lnTo>
                  <a:pt x="392" y="90"/>
                </a:lnTo>
                <a:lnTo>
                  <a:pt x="400" y="76"/>
                </a:lnTo>
                <a:lnTo>
                  <a:pt x="394" y="56"/>
                </a:lnTo>
                <a:lnTo>
                  <a:pt x="382" y="40"/>
                </a:lnTo>
                <a:lnTo>
                  <a:pt x="38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4" name=""/>
          <p:cNvSpPr/>
          <p:nvPr/>
        </p:nvSpPr>
        <p:spPr>
          <a:xfrm>
            <a:off x="7543800" y="3022560"/>
            <a:ext cx="141120" cy="169920"/>
          </a:xfrm>
          <a:custGeom>
            <a:avLst/>
            <a:gdLst/>
            <a:ahLst/>
            <a:rect l="l" t="t" r="r" b="b"/>
            <a:pathLst>
              <a:path w="85" h="119">
                <a:moveTo>
                  <a:pt x="18" y="0"/>
                </a:moveTo>
                <a:lnTo>
                  <a:pt x="28" y="34"/>
                </a:lnTo>
                <a:lnTo>
                  <a:pt x="40" y="36"/>
                </a:lnTo>
                <a:lnTo>
                  <a:pt x="50" y="56"/>
                </a:lnTo>
                <a:lnTo>
                  <a:pt x="54" y="68"/>
                </a:lnTo>
                <a:lnTo>
                  <a:pt x="68" y="70"/>
                </a:lnTo>
                <a:lnTo>
                  <a:pt x="84" y="82"/>
                </a:lnTo>
                <a:lnTo>
                  <a:pt x="84" y="106"/>
                </a:lnTo>
                <a:lnTo>
                  <a:pt x="78" y="118"/>
                </a:lnTo>
                <a:lnTo>
                  <a:pt x="36" y="118"/>
                </a:lnTo>
                <a:lnTo>
                  <a:pt x="0" y="10"/>
                </a:lnTo>
                <a:lnTo>
                  <a:pt x="18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5" name=""/>
          <p:cNvSpPr/>
          <p:nvPr/>
        </p:nvSpPr>
        <p:spPr>
          <a:xfrm>
            <a:off x="6472080" y="2305080"/>
            <a:ext cx="244800" cy="95400"/>
          </a:xfrm>
          <a:custGeom>
            <a:avLst/>
            <a:gdLst/>
            <a:ahLst/>
            <a:rect l="l" t="t" r="r" b="b"/>
            <a:pathLst>
              <a:path w="149" h="67">
                <a:moveTo>
                  <a:pt x="148" y="14"/>
                </a:moveTo>
                <a:lnTo>
                  <a:pt x="138" y="14"/>
                </a:lnTo>
                <a:lnTo>
                  <a:pt x="124" y="24"/>
                </a:lnTo>
                <a:lnTo>
                  <a:pt x="112" y="8"/>
                </a:lnTo>
                <a:lnTo>
                  <a:pt x="80" y="10"/>
                </a:lnTo>
                <a:lnTo>
                  <a:pt x="66" y="12"/>
                </a:lnTo>
                <a:lnTo>
                  <a:pt x="56" y="0"/>
                </a:lnTo>
                <a:lnTo>
                  <a:pt x="38" y="6"/>
                </a:lnTo>
                <a:lnTo>
                  <a:pt x="28" y="2"/>
                </a:lnTo>
                <a:lnTo>
                  <a:pt x="18" y="8"/>
                </a:lnTo>
                <a:lnTo>
                  <a:pt x="0" y="8"/>
                </a:lnTo>
                <a:lnTo>
                  <a:pt x="0" y="16"/>
                </a:lnTo>
                <a:lnTo>
                  <a:pt x="22" y="32"/>
                </a:lnTo>
                <a:lnTo>
                  <a:pt x="50" y="28"/>
                </a:lnTo>
                <a:lnTo>
                  <a:pt x="76" y="32"/>
                </a:lnTo>
                <a:lnTo>
                  <a:pt x="100" y="48"/>
                </a:lnTo>
                <a:lnTo>
                  <a:pt x="114" y="36"/>
                </a:lnTo>
                <a:lnTo>
                  <a:pt x="122" y="46"/>
                </a:lnTo>
                <a:lnTo>
                  <a:pt x="120" y="66"/>
                </a:lnTo>
                <a:lnTo>
                  <a:pt x="128" y="66"/>
                </a:lnTo>
                <a:lnTo>
                  <a:pt x="148" y="1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6" name=""/>
          <p:cNvSpPr/>
          <p:nvPr/>
        </p:nvSpPr>
        <p:spPr>
          <a:xfrm>
            <a:off x="7626240" y="2217600"/>
            <a:ext cx="214560" cy="358920"/>
          </a:xfrm>
          <a:custGeom>
            <a:avLst/>
            <a:gdLst/>
            <a:ahLst/>
            <a:rect l="l" t="t" r="r" b="b"/>
            <a:pathLst>
              <a:path w="129" h="249">
                <a:moveTo>
                  <a:pt x="0" y="28"/>
                </a:moveTo>
                <a:lnTo>
                  <a:pt x="76" y="12"/>
                </a:lnTo>
                <a:lnTo>
                  <a:pt x="112" y="0"/>
                </a:lnTo>
                <a:lnTo>
                  <a:pt x="118" y="18"/>
                </a:lnTo>
                <a:lnTo>
                  <a:pt x="116" y="34"/>
                </a:lnTo>
                <a:lnTo>
                  <a:pt x="118" y="46"/>
                </a:lnTo>
                <a:lnTo>
                  <a:pt x="128" y="54"/>
                </a:lnTo>
                <a:lnTo>
                  <a:pt x="122" y="60"/>
                </a:lnTo>
                <a:lnTo>
                  <a:pt x="122" y="78"/>
                </a:lnTo>
                <a:lnTo>
                  <a:pt x="110" y="80"/>
                </a:lnTo>
                <a:lnTo>
                  <a:pt x="102" y="84"/>
                </a:lnTo>
                <a:lnTo>
                  <a:pt x="98" y="96"/>
                </a:lnTo>
                <a:lnTo>
                  <a:pt x="106" y="110"/>
                </a:lnTo>
                <a:lnTo>
                  <a:pt x="106" y="124"/>
                </a:lnTo>
                <a:lnTo>
                  <a:pt x="94" y="134"/>
                </a:lnTo>
                <a:lnTo>
                  <a:pt x="90" y="146"/>
                </a:lnTo>
                <a:lnTo>
                  <a:pt x="108" y="168"/>
                </a:lnTo>
                <a:lnTo>
                  <a:pt x="98" y="202"/>
                </a:lnTo>
                <a:lnTo>
                  <a:pt x="114" y="234"/>
                </a:lnTo>
                <a:lnTo>
                  <a:pt x="88" y="244"/>
                </a:lnTo>
                <a:lnTo>
                  <a:pt x="56" y="248"/>
                </a:lnTo>
                <a:lnTo>
                  <a:pt x="46" y="216"/>
                </a:lnTo>
                <a:lnTo>
                  <a:pt x="48" y="204"/>
                </a:lnTo>
                <a:lnTo>
                  <a:pt x="38" y="166"/>
                </a:lnTo>
                <a:lnTo>
                  <a:pt x="16" y="168"/>
                </a:lnTo>
                <a:lnTo>
                  <a:pt x="24" y="152"/>
                </a:lnTo>
                <a:lnTo>
                  <a:pt x="24" y="128"/>
                </a:lnTo>
                <a:lnTo>
                  <a:pt x="10" y="120"/>
                </a:lnTo>
                <a:lnTo>
                  <a:pt x="18" y="102"/>
                </a:lnTo>
                <a:lnTo>
                  <a:pt x="12" y="82"/>
                </a:lnTo>
                <a:lnTo>
                  <a:pt x="0" y="72"/>
                </a:lnTo>
                <a:lnTo>
                  <a:pt x="0" y="28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7" name=""/>
          <p:cNvSpPr/>
          <p:nvPr/>
        </p:nvSpPr>
        <p:spPr>
          <a:xfrm>
            <a:off x="7408800" y="5070600"/>
            <a:ext cx="60480" cy="73080"/>
          </a:xfrm>
          <a:custGeom>
            <a:avLst/>
            <a:gdLst/>
            <a:ahLst/>
            <a:rect l="l" t="t" r="r" b="b"/>
            <a:pathLst>
              <a:path w="37" h="49">
                <a:moveTo>
                  <a:pt x="2" y="30"/>
                </a:moveTo>
                <a:lnTo>
                  <a:pt x="22" y="8"/>
                </a:lnTo>
                <a:lnTo>
                  <a:pt x="28" y="0"/>
                </a:lnTo>
                <a:lnTo>
                  <a:pt x="36" y="14"/>
                </a:lnTo>
                <a:lnTo>
                  <a:pt x="26" y="32"/>
                </a:lnTo>
                <a:lnTo>
                  <a:pt x="10" y="48"/>
                </a:lnTo>
                <a:lnTo>
                  <a:pt x="0" y="48"/>
                </a:lnTo>
                <a:lnTo>
                  <a:pt x="2" y="3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7360" bIns="27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8" name=""/>
          <p:cNvSpPr/>
          <p:nvPr/>
        </p:nvSpPr>
        <p:spPr>
          <a:xfrm>
            <a:off x="7345440" y="5121360"/>
            <a:ext cx="38160" cy="46080"/>
          </a:xfrm>
          <a:custGeom>
            <a:avLst/>
            <a:gdLst/>
            <a:ahLst/>
            <a:rect l="l" t="t" r="r" b="b"/>
            <a:pathLst>
              <a:path w="22" h="31">
                <a:moveTo>
                  <a:pt x="6" y="0"/>
                </a:moveTo>
                <a:lnTo>
                  <a:pt x="21" y="12"/>
                </a:lnTo>
                <a:lnTo>
                  <a:pt x="15" y="28"/>
                </a:lnTo>
                <a:lnTo>
                  <a:pt x="2" y="30"/>
                </a:lnTo>
                <a:lnTo>
                  <a:pt x="0" y="14"/>
                </a:lnTo>
                <a:lnTo>
                  <a:pt x="6" y="0"/>
                </a:lnTo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9" name=""/>
          <p:cNvSpPr/>
          <p:nvPr/>
        </p:nvSpPr>
        <p:spPr>
          <a:xfrm>
            <a:off x="7273800" y="5145120"/>
            <a:ext cx="30240" cy="17280"/>
          </a:xfrm>
          <a:custGeom>
            <a:avLst/>
            <a:gdLst/>
            <a:ahLst/>
            <a:rect l="l" t="t" r="r" b="b"/>
            <a:pathLst>
              <a:path w="19" h="13">
                <a:moveTo>
                  <a:pt x="2" y="0"/>
                </a:moveTo>
                <a:lnTo>
                  <a:pt x="16" y="2"/>
                </a:lnTo>
                <a:lnTo>
                  <a:pt x="18" y="12"/>
                </a:lnTo>
                <a:lnTo>
                  <a:pt x="0" y="12"/>
                </a:lnTo>
                <a:lnTo>
                  <a:pt x="2" y="0"/>
                </a:lnTo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0" name=""/>
          <p:cNvSpPr/>
          <p:nvPr/>
        </p:nvSpPr>
        <p:spPr>
          <a:xfrm>
            <a:off x="7315200" y="5170320"/>
            <a:ext cx="17640" cy="32040"/>
          </a:xfrm>
          <a:custGeom>
            <a:avLst/>
            <a:gdLst/>
            <a:ahLst/>
            <a:rect l="l" t="t" r="r" b="b"/>
            <a:pathLst>
              <a:path w="10" h="23">
                <a:moveTo>
                  <a:pt x="0" y="0"/>
                </a:moveTo>
                <a:lnTo>
                  <a:pt x="9" y="6"/>
                </a:lnTo>
                <a:lnTo>
                  <a:pt x="7" y="22"/>
                </a:lnTo>
                <a:lnTo>
                  <a:pt x="0" y="16"/>
                </a:lnTo>
                <a:lnTo>
                  <a:pt x="0" y="0"/>
                </a:lnTo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1" name=""/>
          <p:cNvSpPr/>
          <p:nvPr/>
        </p:nvSpPr>
        <p:spPr>
          <a:xfrm>
            <a:off x="7218360" y="5157720"/>
            <a:ext cx="27000" cy="23760"/>
          </a:xfrm>
          <a:custGeom>
            <a:avLst/>
            <a:gdLst/>
            <a:ahLst/>
            <a:rect l="l" t="t" r="r" b="b"/>
            <a:pathLst>
              <a:path w="17" h="17">
                <a:moveTo>
                  <a:pt x="10" y="0"/>
                </a:moveTo>
                <a:lnTo>
                  <a:pt x="16" y="12"/>
                </a:lnTo>
                <a:lnTo>
                  <a:pt x="12" y="16"/>
                </a:lnTo>
                <a:lnTo>
                  <a:pt x="0" y="12"/>
                </a:lnTo>
                <a:lnTo>
                  <a:pt x="10" y="0"/>
                </a:lnTo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2" name=""/>
          <p:cNvSpPr/>
          <p:nvPr/>
        </p:nvSpPr>
        <p:spPr>
          <a:xfrm>
            <a:off x="7162920" y="5170320"/>
            <a:ext cx="19080" cy="14400"/>
          </a:xfrm>
          <a:custGeom>
            <a:avLst/>
            <a:gdLst/>
            <a:ahLst/>
            <a:rect l="l" t="t" r="r" b="b"/>
            <a:pathLst>
              <a:path w="11" h="11">
                <a:moveTo>
                  <a:pt x="4" y="0"/>
                </a:moveTo>
                <a:lnTo>
                  <a:pt x="10" y="8"/>
                </a:lnTo>
                <a:lnTo>
                  <a:pt x="0" y="10"/>
                </a:lnTo>
                <a:lnTo>
                  <a:pt x="4" y="0"/>
                </a:lnTo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320" bIns="-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3" name=""/>
          <p:cNvSpPr/>
          <p:nvPr/>
        </p:nvSpPr>
        <p:spPr>
          <a:xfrm>
            <a:off x="7124760" y="5172120"/>
            <a:ext cx="17280" cy="9360"/>
          </a:xfrm>
          <a:custGeom>
            <a:avLst/>
            <a:gdLst/>
            <a:ahLst/>
            <a:rect l="l" t="t" r="r" b="b"/>
            <a:pathLst>
              <a:path w="10" h="7">
                <a:moveTo>
                  <a:pt x="0" y="0"/>
                </a:moveTo>
                <a:lnTo>
                  <a:pt x="9" y="0"/>
                </a:lnTo>
                <a:lnTo>
                  <a:pt x="9" y="6"/>
                </a:lnTo>
                <a:lnTo>
                  <a:pt x="0" y="0"/>
                </a:lnTo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6360" bIns="-36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4" name=""/>
          <p:cNvSpPr/>
          <p:nvPr/>
        </p:nvSpPr>
        <p:spPr>
          <a:xfrm>
            <a:off x="7101000" y="5194440"/>
            <a:ext cx="21960" cy="7920"/>
          </a:xfrm>
          <a:custGeom>
            <a:avLst/>
            <a:gdLst/>
            <a:ahLst/>
            <a:rect l="l" t="t" r="r" b="b"/>
            <a:pathLst>
              <a:path w="13" h="5">
                <a:moveTo>
                  <a:pt x="0" y="0"/>
                </a:moveTo>
                <a:lnTo>
                  <a:pt x="12" y="4"/>
                </a:lnTo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7800" bIns="-37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5" name=""/>
          <p:cNvSpPr/>
          <p:nvPr/>
        </p:nvSpPr>
        <p:spPr>
          <a:xfrm>
            <a:off x="7183440" y="5191200"/>
            <a:ext cx="41400" cy="25200"/>
          </a:xfrm>
          <a:custGeom>
            <a:avLst/>
            <a:gdLst/>
            <a:ahLst/>
            <a:rect l="l" t="t" r="r" b="b"/>
            <a:pathLst>
              <a:path w="25" h="17">
                <a:moveTo>
                  <a:pt x="0" y="0"/>
                </a:moveTo>
                <a:lnTo>
                  <a:pt x="24" y="2"/>
                </a:lnTo>
                <a:lnTo>
                  <a:pt x="22" y="10"/>
                </a:lnTo>
                <a:lnTo>
                  <a:pt x="4" y="16"/>
                </a:lnTo>
                <a:lnTo>
                  <a:pt x="0" y="0"/>
                </a:lnTo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0520" bIns="-20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6" name=""/>
          <p:cNvSpPr/>
          <p:nvPr/>
        </p:nvSpPr>
        <p:spPr>
          <a:xfrm>
            <a:off x="7245360" y="5191200"/>
            <a:ext cx="46080" cy="11160"/>
          </a:xfrm>
          <a:custGeom>
            <a:avLst/>
            <a:gdLst/>
            <a:ahLst/>
            <a:rect l="l" t="t" r="r" b="b"/>
            <a:pathLst>
              <a:path w="29" h="9">
                <a:moveTo>
                  <a:pt x="0" y="0"/>
                </a:moveTo>
                <a:lnTo>
                  <a:pt x="28" y="2"/>
                </a:lnTo>
                <a:lnTo>
                  <a:pt x="24" y="8"/>
                </a:lnTo>
                <a:lnTo>
                  <a:pt x="0" y="0"/>
                </a:lnTo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4560" bIns="-34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7" name=""/>
          <p:cNvSpPr/>
          <p:nvPr/>
        </p:nvSpPr>
        <p:spPr>
          <a:xfrm>
            <a:off x="7139160" y="5191200"/>
            <a:ext cx="10800" cy="22320"/>
          </a:xfrm>
          <a:custGeom>
            <a:avLst/>
            <a:gdLst/>
            <a:ahLst/>
            <a:rect l="l" t="t" r="r" b="b"/>
            <a:pathLst>
              <a:path w="6" h="15">
                <a:moveTo>
                  <a:pt x="0" y="0"/>
                </a:moveTo>
                <a:lnTo>
                  <a:pt x="5" y="12"/>
                </a:lnTo>
                <a:lnTo>
                  <a:pt x="2" y="14"/>
                </a:lnTo>
                <a:lnTo>
                  <a:pt x="0" y="0"/>
                </a:lnTo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8" name=""/>
          <p:cNvSpPr/>
          <p:nvPr/>
        </p:nvSpPr>
        <p:spPr>
          <a:xfrm>
            <a:off x="5438880" y="4186080"/>
            <a:ext cx="728640" cy="551160"/>
          </a:xfrm>
          <a:custGeom>
            <a:avLst/>
            <a:gdLst/>
            <a:ahLst/>
            <a:rect l="l" t="t" r="r" b="b"/>
            <a:pathLst>
              <a:path w="445" h="383">
                <a:moveTo>
                  <a:pt x="0" y="10"/>
                </a:moveTo>
                <a:lnTo>
                  <a:pt x="86" y="6"/>
                </a:lnTo>
                <a:lnTo>
                  <a:pt x="224" y="0"/>
                </a:lnTo>
                <a:lnTo>
                  <a:pt x="242" y="8"/>
                </a:lnTo>
                <a:lnTo>
                  <a:pt x="246" y="22"/>
                </a:lnTo>
                <a:lnTo>
                  <a:pt x="238" y="30"/>
                </a:lnTo>
                <a:lnTo>
                  <a:pt x="248" y="48"/>
                </a:lnTo>
                <a:lnTo>
                  <a:pt x="256" y="66"/>
                </a:lnTo>
                <a:lnTo>
                  <a:pt x="244" y="80"/>
                </a:lnTo>
                <a:lnTo>
                  <a:pt x="242" y="94"/>
                </a:lnTo>
                <a:lnTo>
                  <a:pt x="238" y="104"/>
                </a:lnTo>
                <a:lnTo>
                  <a:pt x="222" y="118"/>
                </a:lnTo>
                <a:lnTo>
                  <a:pt x="220" y="146"/>
                </a:lnTo>
                <a:lnTo>
                  <a:pt x="204" y="172"/>
                </a:lnTo>
                <a:lnTo>
                  <a:pt x="222" y="196"/>
                </a:lnTo>
                <a:lnTo>
                  <a:pt x="356" y="186"/>
                </a:lnTo>
                <a:lnTo>
                  <a:pt x="354" y="210"/>
                </a:lnTo>
                <a:lnTo>
                  <a:pt x="386" y="264"/>
                </a:lnTo>
                <a:lnTo>
                  <a:pt x="394" y="260"/>
                </a:lnTo>
                <a:lnTo>
                  <a:pt x="408" y="284"/>
                </a:lnTo>
                <a:lnTo>
                  <a:pt x="388" y="304"/>
                </a:lnTo>
                <a:lnTo>
                  <a:pt x="402" y="320"/>
                </a:lnTo>
                <a:lnTo>
                  <a:pt x="422" y="322"/>
                </a:lnTo>
                <a:lnTo>
                  <a:pt x="426" y="342"/>
                </a:lnTo>
                <a:lnTo>
                  <a:pt x="444" y="356"/>
                </a:lnTo>
                <a:lnTo>
                  <a:pt x="438" y="366"/>
                </a:lnTo>
                <a:lnTo>
                  <a:pt x="408" y="382"/>
                </a:lnTo>
                <a:lnTo>
                  <a:pt x="390" y="356"/>
                </a:lnTo>
                <a:lnTo>
                  <a:pt x="376" y="346"/>
                </a:lnTo>
                <a:lnTo>
                  <a:pt x="348" y="374"/>
                </a:lnTo>
                <a:lnTo>
                  <a:pt x="318" y="358"/>
                </a:lnTo>
                <a:lnTo>
                  <a:pt x="306" y="362"/>
                </a:lnTo>
                <a:lnTo>
                  <a:pt x="300" y="380"/>
                </a:lnTo>
                <a:lnTo>
                  <a:pt x="264" y="364"/>
                </a:lnTo>
                <a:lnTo>
                  <a:pt x="200" y="338"/>
                </a:lnTo>
                <a:lnTo>
                  <a:pt x="184" y="334"/>
                </a:lnTo>
                <a:lnTo>
                  <a:pt x="170" y="344"/>
                </a:lnTo>
                <a:lnTo>
                  <a:pt x="146" y="334"/>
                </a:lnTo>
                <a:lnTo>
                  <a:pt x="122" y="326"/>
                </a:lnTo>
                <a:lnTo>
                  <a:pt x="100" y="326"/>
                </a:lnTo>
                <a:lnTo>
                  <a:pt x="70" y="312"/>
                </a:lnTo>
                <a:lnTo>
                  <a:pt x="58" y="320"/>
                </a:lnTo>
                <a:lnTo>
                  <a:pt x="22" y="320"/>
                </a:lnTo>
                <a:lnTo>
                  <a:pt x="36" y="302"/>
                </a:lnTo>
                <a:lnTo>
                  <a:pt x="38" y="286"/>
                </a:lnTo>
                <a:lnTo>
                  <a:pt x="36" y="272"/>
                </a:lnTo>
                <a:lnTo>
                  <a:pt x="40" y="258"/>
                </a:lnTo>
                <a:lnTo>
                  <a:pt x="40" y="236"/>
                </a:lnTo>
                <a:lnTo>
                  <a:pt x="46" y="216"/>
                </a:lnTo>
                <a:lnTo>
                  <a:pt x="50" y="182"/>
                </a:lnTo>
                <a:lnTo>
                  <a:pt x="40" y="172"/>
                </a:lnTo>
                <a:lnTo>
                  <a:pt x="34" y="154"/>
                </a:lnTo>
                <a:lnTo>
                  <a:pt x="28" y="142"/>
                </a:lnTo>
                <a:lnTo>
                  <a:pt x="26" y="124"/>
                </a:lnTo>
                <a:lnTo>
                  <a:pt x="18" y="118"/>
                </a:lnTo>
                <a:lnTo>
                  <a:pt x="2" y="106"/>
                </a:lnTo>
                <a:lnTo>
                  <a:pt x="0" y="1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9" name=""/>
          <p:cNvSpPr/>
          <p:nvPr/>
        </p:nvSpPr>
        <p:spPr>
          <a:xfrm>
            <a:off x="7939080" y="2443320"/>
            <a:ext cx="54000" cy="96840"/>
          </a:xfrm>
          <a:custGeom>
            <a:avLst/>
            <a:gdLst/>
            <a:ahLst/>
            <a:rect l="l" t="t" r="r" b="b"/>
            <a:pathLst>
              <a:path w="33" h="65">
                <a:moveTo>
                  <a:pt x="0" y="0"/>
                </a:moveTo>
                <a:lnTo>
                  <a:pt x="32" y="6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0" name=""/>
          <p:cNvSpPr/>
          <p:nvPr/>
        </p:nvSpPr>
        <p:spPr>
          <a:xfrm>
            <a:off x="5518080" y="1824120"/>
            <a:ext cx="1514520" cy="907920"/>
          </a:xfrm>
          <a:custGeom>
            <a:avLst/>
            <a:gdLst/>
            <a:ahLst/>
            <a:rect l="l" t="t" r="r" b="b"/>
            <a:pathLst>
              <a:path w="825" h="564">
                <a:moveTo>
                  <a:pt x="87" y="0"/>
                </a:moveTo>
                <a:lnTo>
                  <a:pt x="0" y="291"/>
                </a:lnTo>
                <a:lnTo>
                  <a:pt x="174" y="396"/>
                </a:lnTo>
                <a:lnTo>
                  <a:pt x="405" y="369"/>
                </a:lnTo>
                <a:lnTo>
                  <a:pt x="486" y="375"/>
                </a:lnTo>
                <a:lnTo>
                  <a:pt x="552" y="483"/>
                </a:lnTo>
                <a:lnTo>
                  <a:pt x="648" y="564"/>
                </a:lnTo>
                <a:lnTo>
                  <a:pt x="702" y="546"/>
                </a:lnTo>
                <a:lnTo>
                  <a:pt x="696" y="447"/>
                </a:lnTo>
                <a:lnTo>
                  <a:pt x="783" y="408"/>
                </a:lnTo>
                <a:lnTo>
                  <a:pt x="825" y="336"/>
                </a:lnTo>
                <a:lnTo>
                  <a:pt x="729" y="204"/>
                </a:lnTo>
                <a:lnTo>
                  <a:pt x="594" y="180"/>
                </a:lnTo>
                <a:lnTo>
                  <a:pt x="480" y="78"/>
                </a:lnTo>
                <a:lnTo>
                  <a:pt x="309" y="12"/>
                </a:lnTo>
                <a:lnTo>
                  <a:pt x="201" y="36"/>
                </a:lnTo>
                <a:lnTo>
                  <a:pt x="87" y="0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1" name=""/>
          <p:cNvSpPr/>
          <p:nvPr/>
        </p:nvSpPr>
        <p:spPr>
          <a:xfrm>
            <a:off x="4079880" y="3236760"/>
            <a:ext cx="1833480" cy="1379520"/>
          </a:xfrm>
          <a:custGeom>
            <a:avLst/>
            <a:gdLst/>
            <a:ahLst/>
            <a:rect l="l" t="t" r="r" b="b"/>
            <a:pathLst>
              <a:path w="1005" h="855">
                <a:moveTo>
                  <a:pt x="168" y="0"/>
                </a:moveTo>
                <a:lnTo>
                  <a:pt x="651" y="3"/>
                </a:lnTo>
                <a:lnTo>
                  <a:pt x="669" y="45"/>
                </a:lnTo>
                <a:lnTo>
                  <a:pt x="678" y="72"/>
                </a:lnTo>
                <a:lnTo>
                  <a:pt x="744" y="57"/>
                </a:lnTo>
                <a:lnTo>
                  <a:pt x="750" y="183"/>
                </a:lnTo>
                <a:lnTo>
                  <a:pt x="771" y="210"/>
                </a:lnTo>
                <a:lnTo>
                  <a:pt x="774" y="297"/>
                </a:lnTo>
                <a:lnTo>
                  <a:pt x="921" y="288"/>
                </a:lnTo>
                <a:lnTo>
                  <a:pt x="927" y="342"/>
                </a:lnTo>
                <a:lnTo>
                  <a:pt x="855" y="357"/>
                </a:lnTo>
                <a:lnTo>
                  <a:pt x="849" y="402"/>
                </a:lnTo>
                <a:lnTo>
                  <a:pt x="786" y="447"/>
                </a:lnTo>
                <a:lnTo>
                  <a:pt x="825" y="552"/>
                </a:lnTo>
                <a:lnTo>
                  <a:pt x="858" y="606"/>
                </a:lnTo>
                <a:lnTo>
                  <a:pt x="867" y="675"/>
                </a:lnTo>
                <a:lnTo>
                  <a:pt x="912" y="684"/>
                </a:lnTo>
                <a:lnTo>
                  <a:pt x="921" y="705"/>
                </a:lnTo>
                <a:lnTo>
                  <a:pt x="1005" y="714"/>
                </a:lnTo>
                <a:lnTo>
                  <a:pt x="984" y="795"/>
                </a:lnTo>
                <a:lnTo>
                  <a:pt x="912" y="828"/>
                </a:lnTo>
                <a:lnTo>
                  <a:pt x="900" y="855"/>
                </a:lnTo>
                <a:lnTo>
                  <a:pt x="801" y="846"/>
                </a:lnTo>
                <a:lnTo>
                  <a:pt x="753" y="765"/>
                </a:lnTo>
                <a:lnTo>
                  <a:pt x="564" y="654"/>
                </a:lnTo>
                <a:lnTo>
                  <a:pt x="606" y="588"/>
                </a:lnTo>
                <a:lnTo>
                  <a:pt x="321" y="564"/>
                </a:lnTo>
                <a:lnTo>
                  <a:pt x="189" y="705"/>
                </a:lnTo>
                <a:lnTo>
                  <a:pt x="0" y="702"/>
                </a:lnTo>
                <a:lnTo>
                  <a:pt x="0" y="441"/>
                </a:lnTo>
                <a:lnTo>
                  <a:pt x="81" y="156"/>
                </a:lnTo>
                <a:lnTo>
                  <a:pt x="168" y="0"/>
                </a:lnTo>
                <a:close/>
              </a:path>
            </a:pathLst>
          </a:custGeom>
          <a:solidFill>
            <a:srgbClr val="00f008"/>
          </a:solidFill>
          <a:ln w="2844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2" name=""/>
          <p:cNvSpPr/>
          <p:nvPr/>
        </p:nvSpPr>
        <p:spPr>
          <a:xfrm>
            <a:off x="4178160" y="3781440"/>
            <a:ext cx="1338480" cy="1430280"/>
          </a:xfrm>
          <a:custGeom>
            <a:avLst/>
            <a:gdLst/>
            <a:ahLst/>
            <a:rect l="l" t="t" r="r" b="b"/>
            <a:pathLst>
              <a:path w="992" h="998">
                <a:moveTo>
                  <a:pt x="20" y="690"/>
                </a:moveTo>
                <a:lnTo>
                  <a:pt x="85" y="673"/>
                </a:lnTo>
                <a:lnTo>
                  <a:pt x="73" y="629"/>
                </a:lnTo>
                <a:lnTo>
                  <a:pt x="126" y="616"/>
                </a:lnTo>
                <a:lnTo>
                  <a:pt x="195" y="616"/>
                </a:lnTo>
                <a:lnTo>
                  <a:pt x="248" y="660"/>
                </a:lnTo>
                <a:lnTo>
                  <a:pt x="289" y="714"/>
                </a:lnTo>
                <a:lnTo>
                  <a:pt x="329" y="802"/>
                </a:lnTo>
                <a:lnTo>
                  <a:pt x="386" y="832"/>
                </a:lnTo>
                <a:lnTo>
                  <a:pt x="394" y="873"/>
                </a:lnTo>
                <a:lnTo>
                  <a:pt x="426" y="941"/>
                </a:lnTo>
                <a:lnTo>
                  <a:pt x="447" y="944"/>
                </a:lnTo>
                <a:lnTo>
                  <a:pt x="516" y="971"/>
                </a:lnTo>
                <a:lnTo>
                  <a:pt x="585" y="991"/>
                </a:lnTo>
                <a:lnTo>
                  <a:pt x="630" y="998"/>
                </a:lnTo>
                <a:lnTo>
                  <a:pt x="659" y="978"/>
                </a:lnTo>
                <a:lnTo>
                  <a:pt x="675" y="961"/>
                </a:lnTo>
                <a:lnTo>
                  <a:pt x="650" y="944"/>
                </a:lnTo>
                <a:lnTo>
                  <a:pt x="630" y="924"/>
                </a:lnTo>
                <a:lnTo>
                  <a:pt x="622" y="883"/>
                </a:lnTo>
                <a:lnTo>
                  <a:pt x="630" y="832"/>
                </a:lnTo>
                <a:lnTo>
                  <a:pt x="622" y="802"/>
                </a:lnTo>
                <a:lnTo>
                  <a:pt x="663" y="785"/>
                </a:lnTo>
                <a:lnTo>
                  <a:pt x="691" y="758"/>
                </a:lnTo>
                <a:lnTo>
                  <a:pt x="720" y="734"/>
                </a:lnTo>
                <a:lnTo>
                  <a:pt x="777" y="727"/>
                </a:lnTo>
                <a:lnTo>
                  <a:pt x="817" y="700"/>
                </a:lnTo>
                <a:lnTo>
                  <a:pt x="858" y="683"/>
                </a:lnTo>
                <a:lnTo>
                  <a:pt x="886" y="646"/>
                </a:lnTo>
                <a:lnTo>
                  <a:pt x="955" y="633"/>
                </a:lnTo>
                <a:lnTo>
                  <a:pt x="968" y="612"/>
                </a:lnTo>
                <a:lnTo>
                  <a:pt x="968" y="565"/>
                </a:lnTo>
                <a:lnTo>
                  <a:pt x="878" y="565"/>
                </a:lnTo>
                <a:lnTo>
                  <a:pt x="878" y="531"/>
                </a:lnTo>
                <a:lnTo>
                  <a:pt x="992" y="518"/>
                </a:lnTo>
                <a:lnTo>
                  <a:pt x="972" y="440"/>
                </a:lnTo>
                <a:lnTo>
                  <a:pt x="878" y="436"/>
                </a:lnTo>
                <a:lnTo>
                  <a:pt x="874" y="389"/>
                </a:lnTo>
                <a:lnTo>
                  <a:pt x="829" y="362"/>
                </a:lnTo>
                <a:lnTo>
                  <a:pt x="793" y="355"/>
                </a:lnTo>
                <a:lnTo>
                  <a:pt x="789" y="325"/>
                </a:lnTo>
                <a:lnTo>
                  <a:pt x="825" y="315"/>
                </a:lnTo>
                <a:lnTo>
                  <a:pt x="874" y="274"/>
                </a:lnTo>
                <a:lnTo>
                  <a:pt x="939" y="277"/>
                </a:lnTo>
                <a:lnTo>
                  <a:pt x="874" y="210"/>
                </a:lnTo>
                <a:lnTo>
                  <a:pt x="781" y="213"/>
                </a:lnTo>
                <a:lnTo>
                  <a:pt x="687" y="213"/>
                </a:lnTo>
                <a:lnTo>
                  <a:pt x="622" y="203"/>
                </a:lnTo>
                <a:lnTo>
                  <a:pt x="590" y="220"/>
                </a:lnTo>
                <a:lnTo>
                  <a:pt x="496" y="189"/>
                </a:lnTo>
                <a:lnTo>
                  <a:pt x="402" y="159"/>
                </a:lnTo>
                <a:lnTo>
                  <a:pt x="394" y="0"/>
                </a:lnTo>
                <a:lnTo>
                  <a:pt x="256" y="0"/>
                </a:lnTo>
                <a:lnTo>
                  <a:pt x="252" y="210"/>
                </a:lnTo>
                <a:lnTo>
                  <a:pt x="244" y="308"/>
                </a:lnTo>
                <a:lnTo>
                  <a:pt x="138" y="325"/>
                </a:lnTo>
                <a:lnTo>
                  <a:pt x="126" y="355"/>
                </a:lnTo>
                <a:lnTo>
                  <a:pt x="73" y="372"/>
                </a:lnTo>
                <a:lnTo>
                  <a:pt x="0" y="396"/>
                </a:lnTo>
                <a:lnTo>
                  <a:pt x="20" y="690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3" name=""/>
          <p:cNvSpPr/>
          <p:nvPr/>
        </p:nvSpPr>
        <p:spPr>
          <a:xfrm>
            <a:off x="6621480" y="4376880"/>
            <a:ext cx="836640" cy="755640"/>
          </a:xfrm>
          <a:custGeom>
            <a:avLst/>
            <a:gdLst/>
            <a:ahLst/>
            <a:rect l="l" t="t" r="r" b="b"/>
            <a:pathLst>
              <a:path w="459" h="465">
                <a:moveTo>
                  <a:pt x="279" y="0"/>
                </a:moveTo>
                <a:lnTo>
                  <a:pt x="369" y="183"/>
                </a:lnTo>
                <a:lnTo>
                  <a:pt x="378" y="225"/>
                </a:lnTo>
                <a:lnTo>
                  <a:pt x="405" y="249"/>
                </a:lnTo>
                <a:lnTo>
                  <a:pt x="426" y="276"/>
                </a:lnTo>
                <a:lnTo>
                  <a:pt x="447" y="318"/>
                </a:lnTo>
                <a:lnTo>
                  <a:pt x="450" y="375"/>
                </a:lnTo>
                <a:lnTo>
                  <a:pt x="453" y="414"/>
                </a:lnTo>
                <a:lnTo>
                  <a:pt x="459" y="465"/>
                </a:lnTo>
                <a:lnTo>
                  <a:pt x="420" y="459"/>
                </a:lnTo>
                <a:lnTo>
                  <a:pt x="375" y="465"/>
                </a:lnTo>
                <a:lnTo>
                  <a:pt x="345" y="456"/>
                </a:lnTo>
                <a:lnTo>
                  <a:pt x="354" y="420"/>
                </a:lnTo>
                <a:lnTo>
                  <a:pt x="333" y="402"/>
                </a:lnTo>
                <a:lnTo>
                  <a:pt x="306" y="390"/>
                </a:lnTo>
                <a:lnTo>
                  <a:pt x="288" y="369"/>
                </a:lnTo>
                <a:lnTo>
                  <a:pt x="279" y="339"/>
                </a:lnTo>
                <a:lnTo>
                  <a:pt x="282" y="309"/>
                </a:lnTo>
                <a:lnTo>
                  <a:pt x="252" y="309"/>
                </a:lnTo>
                <a:lnTo>
                  <a:pt x="234" y="282"/>
                </a:lnTo>
                <a:lnTo>
                  <a:pt x="231" y="261"/>
                </a:lnTo>
                <a:lnTo>
                  <a:pt x="198" y="255"/>
                </a:lnTo>
                <a:lnTo>
                  <a:pt x="195" y="198"/>
                </a:lnTo>
                <a:lnTo>
                  <a:pt x="198" y="177"/>
                </a:lnTo>
                <a:lnTo>
                  <a:pt x="186" y="150"/>
                </a:lnTo>
                <a:lnTo>
                  <a:pt x="180" y="123"/>
                </a:lnTo>
                <a:lnTo>
                  <a:pt x="147" y="102"/>
                </a:lnTo>
                <a:lnTo>
                  <a:pt x="126" y="84"/>
                </a:lnTo>
                <a:lnTo>
                  <a:pt x="93" y="99"/>
                </a:lnTo>
                <a:lnTo>
                  <a:pt x="45" y="111"/>
                </a:lnTo>
                <a:lnTo>
                  <a:pt x="18" y="93"/>
                </a:lnTo>
                <a:lnTo>
                  <a:pt x="6" y="60"/>
                </a:lnTo>
                <a:lnTo>
                  <a:pt x="0" y="27"/>
                </a:lnTo>
                <a:lnTo>
                  <a:pt x="24" y="66"/>
                </a:lnTo>
                <a:lnTo>
                  <a:pt x="45" y="63"/>
                </a:lnTo>
                <a:lnTo>
                  <a:pt x="81" y="30"/>
                </a:lnTo>
                <a:lnTo>
                  <a:pt x="159" y="18"/>
                </a:lnTo>
                <a:lnTo>
                  <a:pt x="213" y="15"/>
                </a:lnTo>
                <a:lnTo>
                  <a:pt x="252" y="12"/>
                </a:lnTo>
                <a:lnTo>
                  <a:pt x="279" y="0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4" name=""/>
          <p:cNvSpPr/>
          <p:nvPr/>
        </p:nvSpPr>
        <p:spPr>
          <a:xfrm>
            <a:off x="4184640" y="1905120"/>
            <a:ext cx="1633680" cy="1363680"/>
          </a:xfrm>
          <a:custGeom>
            <a:avLst/>
            <a:gdLst/>
            <a:ahLst/>
            <a:rect l="l" t="t" r="r" b="b"/>
            <a:pathLst>
              <a:path w="894" h="846">
                <a:moveTo>
                  <a:pt x="36" y="45"/>
                </a:moveTo>
                <a:lnTo>
                  <a:pt x="531" y="45"/>
                </a:lnTo>
                <a:lnTo>
                  <a:pt x="534" y="0"/>
                </a:lnTo>
                <a:lnTo>
                  <a:pt x="573" y="18"/>
                </a:lnTo>
                <a:lnTo>
                  <a:pt x="594" y="57"/>
                </a:lnTo>
                <a:lnTo>
                  <a:pt x="615" y="69"/>
                </a:lnTo>
                <a:lnTo>
                  <a:pt x="642" y="51"/>
                </a:lnTo>
                <a:lnTo>
                  <a:pt x="663" y="51"/>
                </a:lnTo>
                <a:lnTo>
                  <a:pt x="696" y="81"/>
                </a:lnTo>
                <a:lnTo>
                  <a:pt x="744" y="84"/>
                </a:lnTo>
                <a:lnTo>
                  <a:pt x="774" y="78"/>
                </a:lnTo>
                <a:lnTo>
                  <a:pt x="807" y="87"/>
                </a:lnTo>
                <a:lnTo>
                  <a:pt x="813" y="120"/>
                </a:lnTo>
                <a:lnTo>
                  <a:pt x="804" y="141"/>
                </a:lnTo>
                <a:lnTo>
                  <a:pt x="744" y="180"/>
                </a:lnTo>
                <a:lnTo>
                  <a:pt x="750" y="213"/>
                </a:lnTo>
                <a:lnTo>
                  <a:pt x="810" y="198"/>
                </a:lnTo>
                <a:lnTo>
                  <a:pt x="828" y="207"/>
                </a:lnTo>
                <a:lnTo>
                  <a:pt x="846" y="228"/>
                </a:lnTo>
                <a:lnTo>
                  <a:pt x="864" y="291"/>
                </a:lnTo>
                <a:lnTo>
                  <a:pt x="870" y="348"/>
                </a:lnTo>
                <a:lnTo>
                  <a:pt x="837" y="381"/>
                </a:lnTo>
                <a:lnTo>
                  <a:pt x="846" y="531"/>
                </a:lnTo>
                <a:lnTo>
                  <a:pt x="819" y="561"/>
                </a:lnTo>
                <a:lnTo>
                  <a:pt x="888" y="633"/>
                </a:lnTo>
                <a:lnTo>
                  <a:pt x="894" y="678"/>
                </a:lnTo>
                <a:lnTo>
                  <a:pt x="852" y="711"/>
                </a:lnTo>
                <a:lnTo>
                  <a:pt x="849" y="765"/>
                </a:lnTo>
                <a:lnTo>
                  <a:pt x="819" y="789"/>
                </a:lnTo>
                <a:lnTo>
                  <a:pt x="777" y="759"/>
                </a:lnTo>
                <a:lnTo>
                  <a:pt x="561" y="771"/>
                </a:lnTo>
                <a:lnTo>
                  <a:pt x="564" y="834"/>
                </a:lnTo>
                <a:lnTo>
                  <a:pt x="129" y="846"/>
                </a:lnTo>
                <a:lnTo>
                  <a:pt x="120" y="750"/>
                </a:lnTo>
                <a:lnTo>
                  <a:pt x="0" y="744"/>
                </a:lnTo>
                <a:lnTo>
                  <a:pt x="36" y="45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5" name=""/>
          <p:cNvSpPr/>
          <p:nvPr/>
        </p:nvSpPr>
        <p:spPr>
          <a:xfrm>
            <a:off x="1851120" y="1701720"/>
            <a:ext cx="2609640" cy="3044880"/>
          </a:xfrm>
          <a:custGeom>
            <a:avLst/>
            <a:gdLst/>
            <a:ahLst/>
            <a:rect l="l" t="t" r="r" b="b"/>
            <a:pathLst>
              <a:path w="1935" h="2125">
                <a:moveTo>
                  <a:pt x="1829" y="190"/>
                </a:moveTo>
                <a:lnTo>
                  <a:pt x="1769" y="958"/>
                </a:lnTo>
                <a:lnTo>
                  <a:pt x="1935" y="970"/>
                </a:lnTo>
                <a:lnTo>
                  <a:pt x="1923" y="1346"/>
                </a:lnTo>
                <a:lnTo>
                  <a:pt x="1826" y="1339"/>
                </a:lnTo>
                <a:lnTo>
                  <a:pt x="1829" y="1539"/>
                </a:lnTo>
                <a:lnTo>
                  <a:pt x="1772" y="1598"/>
                </a:lnTo>
                <a:lnTo>
                  <a:pt x="1732" y="1698"/>
                </a:lnTo>
                <a:lnTo>
                  <a:pt x="1735" y="2125"/>
                </a:lnTo>
                <a:lnTo>
                  <a:pt x="1615" y="2029"/>
                </a:lnTo>
                <a:lnTo>
                  <a:pt x="1588" y="1948"/>
                </a:lnTo>
                <a:lnTo>
                  <a:pt x="1492" y="1870"/>
                </a:lnTo>
                <a:lnTo>
                  <a:pt x="1459" y="1822"/>
                </a:lnTo>
                <a:lnTo>
                  <a:pt x="1312" y="1813"/>
                </a:lnTo>
                <a:lnTo>
                  <a:pt x="1276" y="1852"/>
                </a:lnTo>
                <a:lnTo>
                  <a:pt x="1008" y="1824"/>
                </a:lnTo>
                <a:lnTo>
                  <a:pt x="716" y="1662"/>
                </a:lnTo>
                <a:lnTo>
                  <a:pt x="659" y="1637"/>
                </a:lnTo>
                <a:lnTo>
                  <a:pt x="619" y="1639"/>
                </a:lnTo>
                <a:lnTo>
                  <a:pt x="573" y="1639"/>
                </a:lnTo>
                <a:lnTo>
                  <a:pt x="528" y="1639"/>
                </a:lnTo>
                <a:lnTo>
                  <a:pt x="488" y="1634"/>
                </a:lnTo>
                <a:lnTo>
                  <a:pt x="452" y="1599"/>
                </a:lnTo>
                <a:lnTo>
                  <a:pt x="436" y="1555"/>
                </a:lnTo>
                <a:lnTo>
                  <a:pt x="424" y="1531"/>
                </a:lnTo>
                <a:lnTo>
                  <a:pt x="388" y="1503"/>
                </a:lnTo>
                <a:lnTo>
                  <a:pt x="344" y="1467"/>
                </a:lnTo>
                <a:lnTo>
                  <a:pt x="308" y="1451"/>
                </a:lnTo>
                <a:lnTo>
                  <a:pt x="292" y="1427"/>
                </a:lnTo>
                <a:lnTo>
                  <a:pt x="248" y="1419"/>
                </a:lnTo>
                <a:lnTo>
                  <a:pt x="172" y="1399"/>
                </a:lnTo>
                <a:lnTo>
                  <a:pt x="174" y="1327"/>
                </a:lnTo>
                <a:lnTo>
                  <a:pt x="202" y="1313"/>
                </a:lnTo>
                <a:lnTo>
                  <a:pt x="174" y="1289"/>
                </a:lnTo>
                <a:lnTo>
                  <a:pt x="207" y="1269"/>
                </a:lnTo>
                <a:lnTo>
                  <a:pt x="134" y="1251"/>
                </a:lnTo>
                <a:lnTo>
                  <a:pt x="150" y="1212"/>
                </a:lnTo>
                <a:lnTo>
                  <a:pt x="113" y="1181"/>
                </a:lnTo>
                <a:lnTo>
                  <a:pt x="122" y="1157"/>
                </a:lnTo>
                <a:lnTo>
                  <a:pt x="130" y="1131"/>
                </a:lnTo>
                <a:lnTo>
                  <a:pt x="85" y="1082"/>
                </a:lnTo>
                <a:lnTo>
                  <a:pt x="102" y="1053"/>
                </a:lnTo>
                <a:lnTo>
                  <a:pt x="85" y="1001"/>
                </a:lnTo>
                <a:lnTo>
                  <a:pt x="81" y="958"/>
                </a:lnTo>
                <a:lnTo>
                  <a:pt x="24" y="947"/>
                </a:lnTo>
                <a:lnTo>
                  <a:pt x="16" y="855"/>
                </a:lnTo>
                <a:lnTo>
                  <a:pt x="32" y="799"/>
                </a:lnTo>
                <a:lnTo>
                  <a:pt x="0" y="723"/>
                </a:lnTo>
                <a:lnTo>
                  <a:pt x="44" y="707"/>
                </a:lnTo>
                <a:lnTo>
                  <a:pt x="56" y="689"/>
                </a:lnTo>
                <a:lnTo>
                  <a:pt x="61" y="629"/>
                </a:lnTo>
                <a:lnTo>
                  <a:pt x="61" y="583"/>
                </a:lnTo>
                <a:lnTo>
                  <a:pt x="85" y="552"/>
                </a:lnTo>
                <a:lnTo>
                  <a:pt x="76" y="524"/>
                </a:lnTo>
                <a:lnTo>
                  <a:pt x="102" y="510"/>
                </a:lnTo>
                <a:lnTo>
                  <a:pt x="118" y="471"/>
                </a:lnTo>
                <a:lnTo>
                  <a:pt x="187" y="352"/>
                </a:lnTo>
                <a:lnTo>
                  <a:pt x="191" y="312"/>
                </a:lnTo>
                <a:lnTo>
                  <a:pt x="219" y="295"/>
                </a:lnTo>
                <a:lnTo>
                  <a:pt x="219" y="243"/>
                </a:lnTo>
                <a:lnTo>
                  <a:pt x="219" y="190"/>
                </a:lnTo>
                <a:lnTo>
                  <a:pt x="248" y="176"/>
                </a:lnTo>
                <a:lnTo>
                  <a:pt x="251" y="122"/>
                </a:lnTo>
                <a:lnTo>
                  <a:pt x="256" y="81"/>
                </a:lnTo>
                <a:lnTo>
                  <a:pt x="239" y="50"/>
                </a:lnTo>
                <a:lnTo>
                  <a:pt x="231" y="14"/>
                </a:lnTo>
                <a:lnTo>
                  <a:pt x="251" y="0"/>
                </a:lnTo>
                <a:lnTo>
                  <a:pt x="301" y="10"/>
                </a:lnTo>
                <a:lnTo>
                  <a:pt x="350" y="28"/>
                </a:lnTo>
                <a:lnTo>
                  <a:pt x="414" y="41"/>
                </a:lnTo>
                <a:lnTo>
                  <a:pt x="659" y="81"/>
                </a:lnTo>
                <a:lnTo>
                  <a:pt x="1003" y="122"/>
                </a:lnTo>
                <a:lnTo>
                  <a:pt x="1561" y="155"/>
                </a:lnTo>
                <a:lnTo>
                  <a:pt x="1829" y="190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6" name=""/>
          <p:cNvSpPr/>
          <p:nvPr/>
        </p:nvSpPr>
        <p:spPr>
          <a:xfrm>
            <a:off x="6864480" y="1793880"/>
            <a:ext cx="1384200" cy="1057320"/>
          </a:xfrm>
          <a:custGeom>
            <a:avLst/>
            <a:gdLst/>
            <a:ahLst/>
            <a:rect l="l" t="t" r="r" b="b"/>
            <a:pathLst>
              <a:path w="756" h="654">
                <a:moveTo>
                  <a:pt x="648" y="15"/>
                </a:moveTo>
                <a:lnTo>
                  <a:pt x="627" y="24"/>
                </a:lnTo>
                <a:lnTo>
                  <a:pt x="597" y="0"/>
                </a:lnTo>
                <a:lnTo>
                  <a:pt x="579" y="27"/>
                </a:lnTo>
                <a:lnTo>
                  <a:pt x="567" y="96"/>
                </a:lnTo>
                <a:lnTo>
                  <a:pt x="561" y="168"/>
                </a:lnTo>
                <a:lnTo>
                  <a:pt x="549" y="219"/>
                </a:lnTo>
                <a:lnTo>
                  <a:pt x="525" y="219"/>
                </a:lnTo>
                <a:lnTo>
                  <a:pt x="480" y="267"/>
                </a:lnTo>
                <a:lnTo>
                  <a:pt x="441" y="264"/>
                </a:lnTo>
                <a:lnTo>
                  <a:pt x="372" y="288"/>
                </a:lnTo>
                <a:lnTo>
                  <a:pt x="342" y="291"/>
                </a:lnTo>
                <a:lnTo>
                  <a:pt x="285" y="330"/>
                </a:lnTo>
                <a:lnTo>
                  <a:pt x="273" y="363"/>
                </a:lnTo>
                <a:lnTo>
                  <a:pt x="171" y="432"/>
                </a:lnTo>
                <a:lnTo>
                  <a:pt x="141" y="432"/>
                </a:lnTo>
                <a:lnTo>
                  <a:pt x="51" y="471"/>
                </a:lnTo>
                <a:lnTo>
                  <a:pt x="51" y="501"/>
                </a:lnTo>
                <a:lnTo>
                  <a:pt x="33" y="534"/>
                </a:lnTo>
                <a:lnTo>
                  <a:pt x="63" y="552"/>
                </a:lnTo>
                <a:lnTo>
                  <a:pt x="39" y="579"/>
                </a:lnTo>
                <a:lnTo>
                  <a:pt x="0" y="594"/>
                </a:lnTo>
                <a:lnTo>
                  <a:pt x="281" y="564"/>
                </a:lnTo>
                <a:lnTo>
                  <a:pt x="365" y="572"/>
                </a:lnTo>
                <a:lnTo>
                  <a:pt x="429" y="580"/>
                </a:lnTo>
                <a:lnTo>
                  <a:pt x="459" y="582"/>
                </a:lnTo>
                <a:lnTo>
                  <a:pt x="483" y="609"/>
                </a:lnTo>
                <a:lnTo>
                  <a:pt x="483" y="654"/>
                </a:lnTo>
                <a:lnTo>
                  <a:pt x="561" y="636"/>
                </a:lnTo>
                <a:lnTo>
                  <a:pt x="594" y="591"/>
                </a:lnTo>
                <a:lnTo>
                  <a:pt x="594" y="531"/>
                </a:lnTo>
                <a:lnTo>
                  <a:pt x="603" y="498"/>
                </a:lnTo>
                <a:lnTo>
                  <a:pt x="636" y="498"/>
                </a:lnTo>
                <a:lnTo>
                  <a:pt x="633" y="462"/>
                </a:lnTo>
                <a:lnTo>
                  <a:pt x="636" y="429"/>
                </a:lnTo>
                <a:lnTo>
                  <a:pt x="600" y="384"/>
                </a:lnTo>
                <a:lnTo>
                  <a:pt x="615" y="348"/>
                </a:lnTo>
                <a:lnTo>
                  <a:pt x="615" y="297"/>
                </a:lnTo>
                <a:lnTo>
                  <a:pt x="648" y="261"/>
                </a:lnTo>
                <a:lnTo>
                  <a:pt x="681" y="231"/>
                </a:lnTo>
                <a:lnTo>
                  <a:pt x="753" y="210"/>
                </a:lnTo>
                <a:lnTo>
                  <a:pt x="756" y="186"/>
                </a:lnTo>
                <a:lnTo>
                  <a:pt x="741" y="147"/>
                </a:lnTo>
                <a:lnTo>
                  <a:pt x="708" y="84"/>
                </a:lnTo>
                <a:lnTo>
                  <a:pt x="687" y="48"/>
                </a:lnTo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7" name=""/>
          <p:cNvSpPr/>
          <p:nvPr/>
        </p:nvSpPr>
        <p:spPr>
          <a:xfrm>
            <a:off x="5910120" y="2146320"/>
            <a:ext cx="1411560" cy="1539720"/>
          </a:xfrm>
          <a:custGeom>
            <a:avLst/>
            <a:gdLst/>
            <a:ahLst/>
            <a:rect l="l" t="t" r="r" b="b"/>
            <a:pathLst>
              <a:path w="771" h="954">
                <a:moveTo>
                  <a:pt x="60" y="12"/>
                </a:moveTo>
                <a:lnTo>
                  <a:pt x="84" y="0"/>
                </a:lnTo>
                <a:lnTo>
                  <a:pt x="165" y="6"/>
                </a:lnTo>
                <a:lnTo>
                  <a:pt x="201" y="21"/>
                </a:lnTo>
                <a:lnTo>
                  <a:pt x="231" y="27"/>
                </a:lnTo>
                <a:lnTo>
                  <a:pt x="285" y="63"/>
                </a:lnTo>
                <a:lnTo>
                  <a:pt x="321" y="102"/>
                </a:lnTo>
                <a:lnTo>
                  <a:pt x="351" y="147"/>
                </a:lnTo>
                <a:lnTo>
                  <a:pt x="345" y="216"/>
                </a:lnTo>
                <a:lnTo>
                  <a:pt x="315" y="243"/>
                </a:lnTo>
                <a:lnTo>
                  <a:pt x="378" y="225"/>
                </a:lnTo>
                <a:lnTo>
                  <a:pt x="417" y="243"/>
                </a:lnTo>
                <a:lnTo>
                  <a:pt x="441" y="351"/>
                </a:lnTo>
                <a:lnTo>
                  <a:pt x="417" y="381"/>
                </a:lnTo>
                <a:lnTo>
                  <a:pt x="399" y="411"/>
                </a:lnTo>
                <a:lnTo>
                  <a:pt x="423" y="447"/>
                </a:lnTo>
                <a:lnTo>
                  <a:pt x="471" y="413"/>
                </a:lnTo>
                <a:lnTo>
                  <a:pt x="503" y="381"/>
                </a:lnTo>
                <a:lnTo>
                  <a:pt x="531" y="366"/>
                </a:lnTo>
                <a:lnTo>
                  <a:pt x="555" y="378"/>
                </a:lnTo>
                <a:lnTo>
                  <a:pt x="567" y="402"/>
                </a:lnTo>
                <a:lnTo>
                  <a:pt x="600" y="462"/>
                </a:lnTo>
                <a:lnTo>
                  <a:pt x="627" y="498"/>
                </a:lnTo>
                <a:lnTo>
                  <a:pt x="579" y="522"/>
                </a:lnTo>
                <a:lnTo>
                  <a:pt x="561" y="537"/>
                </a:lnTo>
                <a:lnTo>
                  <a:pt x="648" y="594"/>
                </a:lnTo>
                <a:lnTo>
                  <a:pt x="708" y="576"/>
                </a:lnTo>
                <a:lnTo>
                  <a:pt x="753" y="567"/>
                </a:lnTo>
                <a:lnTo>
                  <a:pt x="771" y="601"/>
                </a:lnTo>
                <a:lnTo>
                  <a:pt x="763" y="637"/>
                </a:lnTo>
                <a:lnTo>
                  <a:pt x="759" y="661"/>
                </a:lnTo>
                <a:lnTo>
                  <a:pt x="727" y="689"/>
                </a:lnTo>
                <a:lnTo>
                  <a:pt x="711" y="701"/>
                </a:lnTo>
                <a:lnTo>
                  <a:pt x="707" y="709"/>
                </a:lnTo>
                <a:lnTo>
                  <a:pt x="755" y="729"/>
                </a:lnTo>
                <a:lnTo>
                  <a:pt x="732" y="714"/>
                </a:lnTo>
                <a:lnTo>
                  <a:pt x="735" y="780"/>
                </a:lnTo>
                <a:lnTo>
                  <a:pt x="743" y="809"/>
                </a:lnTo>
                <a:lnTo>
                  <a:pt x="731" y="869"/>
                </a:lnTo>
                <a:lnTo>
                  <a:pt x="587" y="893"/>
                </a:lnTo>
                <a:lnTo>
                  <a:pt x="519" y="888"/>
                </a:lnTo>
                <a:lnTo>
                  <a:pt x="477" y="891"/>
                </a:lnTo>
                <a:lnTo>
                  <a:pt x="414" y="912"/>
                </a:lnTo>
                <a:lnTo>
                  <a:pt x="369" y="906"/>
                </a:lnTo>
                <a:lnTo>
                  <a:pt x="360" y="876"/>
                </a:lnTo>
                <a:lnTo>
                  <a:pt x="309" y="906"/>
                </a:lnTo>
                <a:lnTo>
                  <a:pt x="237" y="891"/>
                </a:lnTo>
                <a:lnTo>
                  <a:pt x="207" y="915"/>
                </a:lnTo>
                <a:lnTo>
                  <a:pt x="120" y="936"/>
                </a:lnTo>
                <a:lnTo>
                  <a:pt x="96" y="936"/>
                </a:lnTo>
                <a:lnTo>
                  <a:pt x="72" y="936"/>
                </a:lnTo>
                <a:lnTo>
                  <a:pt x="57" y="954"/>
                </a:lnTo>
                <a:lnTo>
                  <a:pt x="0" y="954"/>
                </a:lnTo>
                <a:lnTo>
                  <a:pt x="54" y="918"/>
                </a:lnTo>
                <a:lnTo>
                  <a:pt x="81" y="891"/>
                </a:lnTo>
                <a:lnTo>
                  <a:pt x="111" y="849"/>
                </a:lnTo>
                <a:lnTo>
                  <a:pt x="141" y="831"/>
                </a:lnTo>
                <a:lnTo>
                  <a:pt x="171" y="780"/>
                </a:lnTo>
                <a:lnTo>
                  <a:pt x="162" y="750"/>
                </a:lnTo>
                <a:lnTo>
                  <a:pt x="135" y="693"/>
                </a:lnTo>
                <a:lnTo>
                  <a:pt x="123" y="603"/>
                </a:lnTo>
                <a:lnTo>
                  <a:pt x="123" y="507"/>
                </a:lnTo>
                <a:lnTo>
                  <a:pt x="111" y="462"/>
                </a:lnTo>
                <a:lnTo>
                  <a:pt x="81" y="261"/>
                </a:lnTo>
                <a:lnTo>
                  <a:pt x="81" y="207"/>
                </a:lnTo>
                <a:lnTo>
                  <a:pt x="63" y="174"/>
                </a:lnTo>
                <a:lnTo>
                  <a:pt x="60" y="12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8" name=""/>
          <p:cNvSpPr/>
          <p:nvPr/>
        </p:nvSpPr>
        <p:spPr>
          <a:xfrm>
            <a:off x="5511960" y="2060640"/>
            <a:ext cx="723600" cy="1658880"/>
          </a:xfrm>
          <a:custGeom>
            <a:avLst/>
            <a:gdLst/>
            <a:ahLst/>
            <a:rect l="l" t="t" r="r" b="b"/>
            <a:pathLst>
              <a:path w="396" h="1026">
                <a:moveTo>
                  <a:pt x="96" y="138"/>
                </a:moveTo>
                <a:lnTo>
                  <a:pt x="192" y="0"/>
                </a:lnTo>
                <a:lnTo>
                  <a:pt x="216" y="12"/>
                </a:lnTo>
                <a:lnTo>
                  <a:pt x="240" y="6"/>
                </a:lnTo>
                <a:lnTo>
                  <a:pt x="213" y="42"/>
                </a:lnTo>
                <a:lnTo>
                  <a:pt x="258" y="57"/>
                </a:lnTo>
                <a:lnTo>
                  <a:pt x="288" y="78"/>
                </a:lnTo>
                <a:lnTo>
                  <a:pt x="312" y="87"/>
                </a:lnTo>
                <a:lnTo>
                  <a:pt x="297" y="138"/>
                </a:lnTo>
                <a:lnTo>
                  <a:pt x="297" y="204"/>
                </a:lnTo>
                <a:lnTo>
                  <a:pt x="294" y="249"/>
                </a:lnTo>
                <a:lnTo>
                  <a:pt x="324" y="231"/>
                </a:lnTo>
                <a:lnTo>
                  <a:pt x="318" y="312"/>
                </a:lnTo>
                <a:lnTo>
                  <a:pt x="306" y="384"/>
                </a:lnTo>
                <a:lnTo>
                  <a:pt x="324" y="516"/>
                </a:lnTo>
                <a:lnTo>
                  <a:pt x="342" y="531"/>
                </a:lnTo>
                <a:lnTo>
                  <a:pt x="360" y="741"/>
                </a:lnTo>
                <a:lnTo>
                  <a:pt x="396" y="819"/>
                </a:lnTo>
                <a:lnTo>
                  <a:pt x="378" y="876"/>
                </a:lnTo>
                <a:lnTo>
                  <a:pt x="360" y="912"/>
                </a:lnTo>
                <a:lnTo>
                  <a:pt x="330" y="939"/>
                </a:lnTo>
                <a:lnTo>
                  <a:pt x="330" y="972"/>
                </a:lnTo>
                <a:lnTo>
                  <a:pt x="291" y="984"/>
                </a:lnTo>
                <a:lnTo>
                  <a:pt x="276" y="1026"/>
                </a:lnTo>
                <a:lnTo>
                  <a:pt x="213" y="1026"/>
                </a:lnTo>
                <a:lnTo>
                  <a:pt x="186" y="1008"/>
                </a:lnTo>
                <a:lnTo>
                  <a:pt x="204" y="978"/>
                </a:lnTo>
                <a:lnTo>
                  <a:pt x="216" y="945"/>
                </a:lnTo>
                <a:lnTo>
                  <a:pt x="156" y="960"/>
                </a:lnTo>
                <a:lnTo>
                  <a:pt x="120" y="942"/>
                </a:lnTo>
                <a:lnTo>
                  <a:pt x="54" y="921"/>
                </a:lnTo>
                <a:lnTo>
                  <a:pt x="12" y="882"/>
                </a:lnTo>
                <a:lnTo>
                  <a:pt x="3" y="825"/>
                </a:lnTo>
                <a:lnTo>
                  <a:pt x="12" y="777"/>
                </a:lnTo>
                <a:lnTo>
                  <a:pt x="0" y="735"/>
                </a:lnTo>
                <a:lnTo>
                  <a:pt x="18" y="687"/>
                </a:lnTo>
                <a:lnTo>
                  <a:pt x="9" y="666"/>
                </a:lnTo>
                <a:lnTo>
                  <a:pt x="45" y="645"/>
                </a:lnTo>
                <a:lnTo>
                  <a:pt x="81" y="657"/>
                </a:lnTo>
                <a:lnTo>
                  <a:pt x="96" y="675"/>
                </a:lnTo>
                <a:lnTo>
                  <a:pt x="120" y="654"/>
                </a:lnTo>
                <a:lnTo>
                  <a:pt x="117" y="588"/>
                </a:lnTo>
                <a:lnTo>
                  <a:pt x="141" y="582"/>
                </a:lnTo>
                <a:lnTo>
                  <a:pt x="132" y="534"/>
                </a:lnTo>
                <a:lnTo>
                  <a:pt x="81" y="465"/>
                </a:lnTo>
                <a:lnTo>
                  <a:pt x="102" y="414"/>
                </a:lnTo>
                <a:lnTo>
                  <a:pt x="93" y="273"/>
                </a:lnTo>
                <a:lnTo>
                  <a:pt x="126" y="231"/>
                </a:lnTo>
                <a:lnTo>
                  <a:pt x="96" y="138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9" name=""/>
          <p:cNvSpPr/>
          <p:nvPr/>
        </p:nvSpPr>
        <p:spPr>
          <a:xfrm>
            <a:off x="5207040" y="3097080"/>
            <a:ext cx="2503440" cy="1649520"/>
          </a:xfrm>
          <a:custGeom>
            <a:avLst/>
            <a:gdLst/>
            <a:ahLst/>
            <a:rect l="l" t="t" r="r" b="b"/>
            <a:pathLst>
              <a:path w="1368" h="1020">
                <a:moveTo>
                  <a:pt x="138" y="984"/>
                </a:moveTo>
                <a:lnTo>
                  <a:pt x="231" y="963"/>
                </a:lnTo>
                <a:lnTo>
                  <a:pt x="285" y="981"/>
                </a:lnTo>
                <a:lnTo>
                  <a:pt x="363" y="978"/>
                </a:lnTo>
                <a:lnTo>
                  <a:pt x="390" y="1014"/>
                </a:lnTo>
                <a:lnTo>
                  <a:pt x="453" y="1002"/>
                </a:lnTo>
                <a:lnTo>
                  <a:pt x="471" y="1002"/>
                </a:lnTo>
                <a:lnTo>
                  <a:pt x="492" y="1020"/>
                </a:lnTo>
                <a:lnTo>
                  <a:pt x="516" y="1005"/>
                </a:lnTo>
                <a:lnTo>
                  <a:pt x="543" y="1005"/>
                </a:lnTo>
                <a:lnTo>
                  <a:pt x="537" y="981"/>
                </a:lnTo>
                <a:lnTo>
                  <a:pt x="507" y="969"/>
                </a:lnTo>
                <a:lnTo>
                  <a:pt x="507" y="939"/>
                </a:lnTo>
                <a:lnTo>
                  <a:pt x="498" y="912"/>
                </a:lnTo>
                <a:lnTo>
                  <a:pt x="480" y="906"/>
                </a:lnTo>
                <a:lnTo>
                  <a:pt x="510" y="888"/>
                </a:lnTo>
                <a:lnTo>
                  <a:pt x="567" y="891"/>
                </a:lnTo>
                <a:lnTo>
                  <a:pt x="588" y="882"/>
                </a:lnTo>
                <a:lnTo>
                  <a:pt x="612" y="906"/>
                </a:lnTo>
                <a:lnTo>
                  <a:pt x="633" y="885"/>
                </a:lnTo>
                <a:lnTo>
                  <a:pt x="663" y="891"/>
                </a:lnTo>
                <a:lnTo>
                  <a:pt x="684" y="882"/>
                </a:lnTo>
                <a:lnTo>
                  <a:pt x="717" y="885"/>
                </a:lnTo>
                <a:lnTo>
                  <a:pt x="741" y="876"/>
                </a:lnTo>
                <a:lnTo>
                  <a:pt x="768" y="849"/>
                </a:lnTo>
                <a:lnTo>
                  <a:pt x="813" y="870"/>
                </a:lnTo>
                <a:lnTo>
                  <a:pt x="837" y="837"/>
                </a:lnTo>
                <a:lnTo>
                  <a:pt x="975" y="807"/>
                </a:lnTo>
                <a:lnTo>
                  <a:pt x="1005" y="807"/>
                </a:lnTo>
                <a:lnTo>
                  <a:pt x="1023" y="792"/>
                </a:lnTo>
                <a:lnTo>
                  <a:pt x="1056" y="798"/>
                </a:lnTo>
                <a:lnTo>
                  <a:pt x="1053" y="726"/>
                </a:lnTo>
                <a:lnTo>
                  <a:pt x="1050" y="702"/>
                </a:lnTo>
                <a:lnTo>
                  <a:pt x="1071" y="684"/>
                </a:lnTo>
                <a:lnTo>
                  <a:pt x="1080" y="657"/>
                </a:lnTo>
                <a:lnTo>
                  <a:pt x="1089" y="627"/>
                </a:lnTo>
                <a:lnTo>
                  <a:pt x="1119" y="618"/>
                </a:lnTo>
                <a:lnTo>
                  <a:pt x="1128" y="591"/>
                </a:lnTo>
                <a:lnTo>
                  <a:pt x="1167" y="579"/>
                </a:lnTo>
                <a:lnTo>
                  <a:pt x="1176" y="531"/>
                </a:lnTo>
                <a:lnTo>
                  <a:pt x="1206" y="492"/>
                </a:lnTo>
                <a:lnTo>
                  <a:pt x="1251" y="489"/>
                </a:lnTo>
                <a:lnTo>
                  <a:pt x="1257" y="435"/>
                </a:lnTo>
                <a:lnTo>
                  <a:pt x="1317" y="390"/>
                </a:lnTo>
                <a:lnTo>
                  <a:pt x="1350" y="357"/>
                </a:lnTo>
                <a:lnTo>
                  <a:pt x="1329" y="330"/>
                </a:lnTo>
                <a:lnTo>
                  <a:pt x="1362" y="315"/>
                </a:lnTo>
                <a:lnTo>
                  <a:pt x="1368" y="279"/>
                </a:lnTo>
                <a:lnTo>
                  <a:pt x="1365" y="261"/>
                </a:lnTo>
                <a:lnTo>
                  <a:pt x="1353" y="237"/>
                </a:lnTo>
                <a:lnTo>
                  <a:pt x="1341" y="210"/>
                </a:lnTo>
                <a:lnTo>
                  <a:pt x="1329" y="189"/>
                </a:lnTo>
                <a:lnTo>
                  <a:pt x="1293" y="189"/>
                </a:lnTo>
                <a:lnTo>
                  <a:pt x="1293" y="156"/>
                </a:lnTo>
                <a:lnTo>
                  <a:pt x="1287" y="126"/>
                </a:lnTo>
                <a:lnTo>
                  <a:pt x="1290" y="105"/>
                </a:lnTo>
                <a:lnTo>
                  <a:pt x="1272" y="93"/>
                </a:lnTo>
                <a:lnTo>
                  <a:pt x="1236" y="81"/>
                </a:lnTo>
                <a:lnTo>
                  <a:pt x="1218" y="87"/>
                </a:lnTo>
                <a:lnTo>
                  <a:pt x="1215" y="66"/>
                </a:lnTo>
                <a:lnTo>
                  <a:pt x="1218" y="30"/>
                </a:lnTo>
                <a:lnTo>
                  <a:pt x="1185" y="36"/>
                </a:lnTo>
                <a:lnTo>
                  <a:pt x="1173" y="15"/>
                </a:lnTo>
                <a:lnTo>
                  <a:pt x="1152" y="21"/>
                </a:lnTo>
                <a:lnTo>
                  <a:pt x="1125" y="15"/>
                </a:lnTo>
                <a:lnTo>
                  <a:pt x="1110" y="0"/>
                </a:lnTo>
                <a:lnTo>
                  <a:pt x="1110" y="27"/>
                </a:lnTo>
                <a:lnTo>
                  <a:pt x="1104" y="54"/>
                </a:lnTo>
                <a:lnTo>
                  <a:pt x="1086" y="84"/>
                </a:lnTo>
                <a:lnTo>
                  <a:pt x="1047" y="93"/>
                </a:lnTo>
                <a:lnTo>
                  <a:pt x="1065" y="120"/>
                </a:lnTo>
                <a:lnTo>
                  <a:pt x="1032" y="138"/>
                </a:lnTo>
                <a:lnTo>
                  <a:pt x="1035" y="171"/>
                </a:lnTo>
                <a:lnTo>
                  <a:pt x="1011" y="204"/>
                </a:lnTo>
                <a:lnTo>
                  <a:pt x="1053" y="183"/>
                </a:lnTo>
                <a:lnTo>
                  <a:pt x="1095" y="153"/>
                </a:lnTo>
                <a:lnTo>
                  <a:pt x="1113" y="129"/>
                </a:lnTo>
                <a:lnTo>
                  <a:pt x="1116" y="171"/>
                </a:lnTo>
                <a:lnTo>
                  <a:pt x="1092" y="207"/>
                </a:lnTo>
                <a:lnTo>
                  <a:pt x="1086" y="228"/>
                </a:lnTo>
                <a:lnTo>
                  <a:pt x="1101" y="255"/>
                </a:lnTo>
                <a:lnTo>
                  <a:pt x="936" y="279"/>
                </a:lnTo>
                <a:lnTo>
                  <a:pt x="921" y="300"/>
                </a:lnTo>
                <a:lnTo>
                  <a:pt x="888" y="297"/>
                </a:lnTo>
                <a:lnTo>
                  <a:pt x="825" y="315"/>
                </a:lnTo>
                <a:lnTo>
                  <a:pt x="753" y="312"/>
                </a:lnTo>
                <a:lnTo>
                  <a:pt x="744" y="267"/>
                </a:lnTo>
                <a:lnTo>
                  <a:pt x="708" y="309"/>
                </a:lnTo>
                <a:lnTo>
                  <a:pt x="702" y="291"/>
                </a:lnTo>
                <a:lnTo>
                  <a:pt x="681" y="303"/>
                </a:lnTo>
                <a:lnTo>
                  <a:pt x="642" y="291"/>
                </a:lnTo>
                <a:lnTo>
                  <a:pt x="624" y="261"/>
                </a:lnTo>
                <a:lnTo>
                  <a:pt x="606" y="279"/>
                </a:lnTo>
                <a:lnTo>
                  <a:pt x="609" y="309"/>
                </a:lnTo>
                <a:lnTo>
                  <a:pt x="549" y="318"/>
                </a:lnTo>
                <a:lnTo>
                  <a:pt x="525" y="351"/>
                </a:lnTo>
                <a:lnTo>
                  <a:pt x="495" y="342"/>
                </a:lnTo>
                <a:lnTo>
                  <a:pt x="459" y="342"/>
                </a:lnTo>
                <a:lnTo>
                  <a:pt x="435" y="366"/>
                </a:lnTo>
                <a:lnTo>
                  <a:pt x="405" y="354"/>
                </a:lnTo>
                <a:lnTo>
                  <a:pt x="366" y="360"/>
                </a:lnTo>
                <a:lnTo>
                  <a:pt x="408" y="333"/>
                </a:lnTo>
                <a:lnTo>
                  <a:pt x="426" y="300"/>
                </a:lnTo>
                <a:lnTo>
                  <a:pt x="393" y="282"/>
                </a:lnTo>
                <a:lnTo>
                  <a:pt x="369" y="297"/>
                </a:lnTo>
                <a:lnTo>
                  <a:pt x="333" y="318"/>
                </a:lnTo>
                <a:lnTo>
                  <a:pt x="333" y="336"/>
                </a:lnTo>
                <a:lnTo>
                  <a:pt x="312" y="300"/>
                </a:lnTo>
                <a:lnTo>
                  <a:pt x="294" y="273"/>
                </a:lnTo>
                <a:lnTo>
                  <a:pt x="258" y="276"/>
                </a:lnTo>
                <a:lnTo>
                  <a:pt x="252" y="258"/>
                </a:lnTo>
                <a:lnTo>
                  <a:pt x="219" y="267"/>
                </a:lnTo>
                <a:lnTo>
                  <a:pt x="219" y="240"/>
                </a:lnTo>
                <a:lnTo>
                  <a:pt x="180" y="216"/>
                </a:lnTo>
                <a:lnTo>
                  <a:pt x="201" y="204"/>
                </a:lnTo>
                <a:lnTo>
                  <a:pt x="189" y="177"/>
                </a:lnTo>
                <a:lnTo>
                  <a:pt x="219" y="153"/>
                </a:lnTo>
                <a:lnTo>
                  <a:pt x="222" y="111"/>
                </a:lnTo>
                <a:lnTo>
                  <a:pt x="177" y="102"/>
                </a:lnTo>
                <a:lnTo>
                  <a:pt x="207" y="75"/>
                </a:lnTo>
                <a:lnTo>
                  <a:pt x="186" y="27"/>
                </a:lnTo>
                <a:lnTo>
                  <a:pt x="0" y="24"/>
                </a:lnTo>
                <a:lnTo>
                  <a:pt x="24" y="129"/>
                </a:lnTo>
                <a:lnTo>
                  <a:pt x="72" y="207"/>
                </a:lnTo>
                <a:lnTo>
                  <a:pt x="90" y="303"/>
                </a:lnTo>
                <a:lnTo>
                  <a:pt x="135" y="360"/>
                </a:lnTo>
                <a:lnTo>
                  <a:pt x="138" y="414"/>
                </a:lnTo>
                <a:lnTo>
                  <a:pt x="186" y="426"/>
                </a:lnTo>
                <a:lnTo>
                  <a:pt x="141" y="513"/>
                </a:lnTo>
                <a:lnTo>
                  <a:pt x="180" y="675"/>
                </a:lnTo>
                <a:lnTo>
                  <a:pt x="228" y="789"/>
                </a:lnTo>
                <a:lnTo>
                  <a:pt x="282" y="849"/>
                </a:lnTo>
                <a:lnTo>
                  <a:pt x="240" y="897"/>
                </a:lnTo>
                <a:lnTo>
                  <a:pt x="135" y="858"/>
                </a:lnTo>
                <a:lnTo>
                  <a:pt x="57" y="876"/>
                </a:lnTo>
                <a:lnTo>
                  <a:pt x="45" y="915"/>
                </a:lnTo>
                <a:lnTo>
                  <a:pt x="96" y="942"/>
                </a:lnTo>
                <a:lnTo>
                  <a:pt x="132" y="960"/>
                </a:lnTo>
                <a:lnTo>
                  <a:pt x="138" y="984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0" name=""/>
          <p:cNvSpPr/>
          <p:nvPr/>
        </p:nvSpPr>
        <p:spPr>
          <a:xfrm>
            <a:off x="6872400" y="2685960"/>
            <a:ext cx="879480" cy="631800"/>
          </a:xfrm>
          <a:custGeom>
            <a:avLst/>
            <a:gdLst/>
            <a:ahLst/>
            <a:rect l="l" t="t" r="r" b="b"/>
            <a:pathLst>
              <a:path w="480" h="392">
                <a:moveTo>
                  <a:pt x="0" y="44"/>
                </a:moveTo>
                <a:lnTo>
                  <a:pt x="16" y="76"/>
                </a:lnTo>
                <a:lnTo>
                  <a:pt x="48" y="84"/>
                </a:lnTo>
                <a:lnTo>
                  <a:pt x="48" y="108"/>
                </a:lnTo>
                <a:lnTo>
                  <a:pt x="52" y="144"/>
                </a:lnTo>
                <a:lnTo>
                  <a:pt x="96" y="168"/>
                </a:lnTo>
                <a:lnTo>
                  <a:pt x="44" y="176"/>
                </a:lnTo>
                <a:lnTo>
                  <a:pt x="32" y="200"/>
                </a:lnTo>
                <a:lnTo>
                  <a:pt x="64" y="228"/>
                </a:lnTo>
                <a:lnTo>
                  <a:pt x="84" y="248"/>
                </a:lnTo>
                <a:lnTo>
                  <a:pt x="116" y="272"/>
                </a:lnTo>
                <a:lnTo>
                  <a:pt x="192" y="248"/>
                </a:lnTo>
                <a:lnTo>
                  <a:pt x="228" y="280"/>
                </a:lnTo>
                <a:lnTo>
                  <a:pt x="264" y="272"/>
                </a:lnTo>
                <a:lnTo>
                  <a:pt x="284" y="344"/>
                </a:lnTo>
                <a:lnTo>
                  <a:pt x="336" y="348"/>
                </a:lnTo>
                <a:lnTo>
                  <a:pt x="372" y="392"/>
                </a:lnTo>
                <a:lnTo>
                  <a:pt x="388" y="300"/>
                </a:lnTo>
                <a:lnTo>
                  <a:pt x="396" y="344"/>
                </a:lnTo>
                <a:lnTo>
                  <a:pt x="428" y="344"/>
                </a:lnTo>
                <a:lnTo>
                  <a:pt x="448" y="316"/>
                </a:lnTo>
                <a:lnTo>
                  <a:pt x="448" y="260"/>
                </a:lnTo>
                <a:lnTo>
                  <a:pt x="412" y="240"/>
                </a:lnTo>
                <a:lnTo>
                  <a:pt x="436" y="224"/>
                </a:lnTo>
                <a:lnTo>
                  <a:pt x="468" y="188"/>
                </a:lnTo>
                <a:lnTo>
                  <a:pt x="472" y="140"/>
                </a:lnTo>
                <a:lnTo>
                  <a:pt x="480" y="84"/>
                </a:lnTo>
                <a:lnTo>
                  <a:pt x="480" y="52"/>
                </a:lnTo>
                <a:lnTo>
                  <a:pt x="448" y="16"/>
                </a:lnTo>
                <a:lnTo>
                  <a:pt x="384" y="12"/>
                </a:lnTo>
                <a:lnTo>
                  <a:pt x="360" y="8"/>
                </a:lnTo>
                <a:lnTo>
                  <a:pt x="324" y="0"/>
                </a:lnTo>
                <a:lnTo>
                  <a:pt x="244" y="4"/>
                </a:lnTo>
                <a:lnTo>
                  <a:pt x="112" y="16"/>
                </a:lnTo>
                <a:lnTo>
                  <a:pt x="0" y="44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1" name=""/>
          <p:cNvSpPr/>
          <p:nvPr/>
        </p:nvSpPr>
        <p:spPr>
          <a:xfrm>
            <a:off x="8029440" y="1806480"/>
            <a:ext cx="103320" cy="84240"/>
          </a:xfrm>
          <a:custGeom>
            <a:avLst/>
            <a:gdLst/>
            <a:ahLst/>
            <a:rect l="l" t="t" r="r" b="b"/>
            <a:pathLst>
              <a:path w="54" h="52">
                <a:moveTo>
                  <a:pt x="0" y="4"/>
                </a:moveTo>
                <a:lnTo>
                  <a:pt x="32" y="0"/>
                </a:lnTo>
                <a:lnTo>
                  <a:pt x="54" y="52"/>
                </a:lnTo>
              </a:path>
            </a:pathLst>
          </a:custGeom>
          <a:solidFill>
            <a:srgbClr val="008226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8520" bIns="3852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2" name=""/>
          <p:cNvSpPr/>
          <p:nvPr/>
        </p:nvSpPr>
        <p:spPr>
          <a:xfrm>
            <a:off x="5486400" y="1882800"/>
            <a:ext cx="1224000" cy="1131840"/>
          </a:xfrm>
          <a:custGeom>
            <a:avLst/>
            <a:gdLst/>
            <a:ahLst/>
            <a:rect l="l" t="t" r="r" b="b"/>
            <a:pathLst>
              <a:path w="672" h="703">
                <a:moveTo>
                  <a:pt x="323" y="646"/>
                </a:moveTo>
                <a:lnTo>
                  <a:pt x="294" y="604"/>
                </a:lnTo>
                <a:lnTo>
                  <a:pt x="275" y="550"/>
                </a:lnTo>
                <a:lnTo>
                  <a:pt x="268" y="506"/>
                </a:lnTo>
                <a:lnTo>
                  <a:pt x="273" y="448"/>
                </a:lnTo>
                <a:lnTo>
                  <a:pt x="275" y="413"/>
                </a:lnTo>
                <a:lnTo>
                  <a:pt x="279" y="373"/>
                </a:lnTo>
                <a:lnTo>
                  <a:pt x="251" y="398"/>
                </a:lnTo>
                <a:lnTo>
                  <a:pt x="257" y="350"/>
                </a:lnTo>
                <a:lnTo>
                  <a:pt x="262" y="317"/>
                </a:lnTo>
                <a:lnTo>
                  <a:pt x="281" y="298"/>
                </a:lnTo>
                <a:lnTo>
                  <a:pt x="299" y="275"/>
                </a:lnTo>
                <a:lnTo>
                  <a:pt x="310" y="265"/>
                </a:lnTo>
                <a:lnTo>
                  <a:pt x="307" y="279"/>
                </a:lnTo>
                <a:lnTo>
                  <a:pt x="316" y="265"/>
                </a:lnTo>
                <a:lnTo>
                  <a:pt x="340" y="244"/>
                </a:lnTo>
                <a:lnTo>
                  <a:pt x="370" y="229"/>
                </a:lnTo>
                <a:lnTo>
                  <a:pt x="394" y="231"/>
                </a:lnTo>
                <a:lnTo>
                  <a:pt x="407" y="221"/>
                </a:lnTo>
                <a:lnTo>
                  <a:pt x="403" y="198"/>
                </a:lnTo>
                <a:lnTo>
                  <a:pt x="372" y="177"/>
                </a:lnTo>
                <a:lnTo>
                  <a:pt x="323" y="171"/>
                </a:lnTo>
                <a:lnTo>
                  <a:pt x="299" y="198"/>
                </a:lnTo>
                <a:lnTo>
                  <a:pt x="286" y="227"/>
                </a:lnTo>
                <a:lnTo>
                  <a:pt x="257" y="215"/>
                </a:lnTo>
                <a:lnTo>
                  <a:pt x="247" y="196"/>
                </a:lnTo>
                <a:lnTo>
                  <a:pt x="218" y="183"/>
                </a:lnTo>
                <a:lnTo>
                  <a:pt x="210" y="200"/>
                </a:lnTo>
                <a:lnTo>
                  <a:pt x="190" y="204"/>
                </a:lnTo>
                <a:lnTo>
                  <a:pt x="194" y="188"/>
                </a:lnTo>
                <a:lnTo>
                  <a:pt x="212" y="167"/>
                </a:lnTo>
                <a:lnTo>
                  <a:pt x="216" y="148"/>
                </a:lnTo>
                <a:lnTo>
                  <a:pt x="208" y="138"/>
                </a:lnTo>
                <a:lnTo>
                  <a:pt x="173" y="167"/>
                </a:lnTo>
                <a:lnTo>
                  <a:pt x="162" y="196"/>
                </a:lnTo>
                <a:lnTo>
                  <a:pt x="127" y="223"/>
                </a:lnTo>
                <a:lnTo>
                  <a:pt x="90" y="238"/>
                </a:lnTo>
                <a:lnTo>
                  <a:pt x="64" y="213"/>
                </a:lnTo>
                <a:lnTo>
                  <a:pt x="36" y="227"/>
                </a:lnTo>
                <a:lnTo>
                  <a:pt x="10" y="242"/>
                </a:lnTo>
                <a:lnTo>
                  <a:pt x="0" y="190"/>
                </a:lnTo>
                <a:lnTo>
                  <a:pt x="48" y="162"/>
                </a:lnTo>
                <a:lnTo>
                  <a:pt x="77" y="154"/>
                </a:lnTo>
                <a:lnTo>
                  <a:pt x="95" y="131"/>
                </a:lnTo>
                <a:lnTo>
                  <a:pt x="114" y="117"/>
                </a:lnTo>
                <a:lnTo>
                  <a:pt x="132" y="100"/>
                </a:lnTo>
                <a:lnTo>
                  <a:pt x="140" y="71"/>
                </a:lnTo>
                <a:lnTo>
                  <a:pt x="162" y="31"/>
                </a:lnTo>
                <a:lnTo>
                  <a:pt x="171" y="52"/>
                </a:lnTo>
                <a:lnTo>
                  <a:pt x="179" y="31"/>
                </a:lnTo>
                <a:lnTo>
                  <a:pt x="208" y="29"/>
                </a:lnTo>
                <a:lnTo>
                  <a:pt x="188" y="0"/>
                </a:lnTo>
                <a:lnTo>
                  <a:pt x="236" y="25"/>
                </a:lnTo>
                <a:lnTo>
                  <a:pt x="253" y="42"/>
                </a:lnTo>
                <a:lnTo>
                  <a:pt x="264" y="13"/>
                </a:lnTo>
                <a:lnTo>
                  <a:pt x="277" y="17"/>
                </a:lnTo>
                <a:lnTo>
                  <a:pt x="283" y="42"/>
                </a:lnTo>
                <a:lnTo>
                  <a:pt x="310" y="65"/>
                </a:lnTo>
                <a:lnTo>
                  <a:pt x="329" y="58"/>
                </a:lnTo>
                <a:lnTo>
                  <a:pt x="353" y="75"/>
                </a:lnTo>
                <a:lnTo>
                  <a:pt x="368" y="96"/>
                </a:lnTo>
                <a:lnTo>
                  <a:pt x="377" y="106"/>
                </a:lnTo>
                <a:lnTo>
                  <a:pt x="370" y="129"/>
                </a:lnTo>
                <a:lnTo>
                  <a:pt x="399" y="138"/>
                </a:lnTo>
                <a:lnTo>
                  <a:pt x="405" y="148"/>
                </a:lnTo>
                <a:lnTo>
                  <a:pt x="416" y="177"/>
                </a:lnTo>
                <a:lnTo>
                  <a:pt x="440" y="184"/>
                </a:lnTo>
                <a:lnTo>
                  <a:pt x="456" y="184"/>
                </a:lnTo>
                <a:lnTo>
                  <a:pt x="485" y="188"/>
                </a:lnTo>
                <a:lnTo>
                  <a:pt x="520" y="183"/>
                </a:lnTo>
                <a:lnTo>
                  <a:pt x="546" y="185"/>
                </a:lnTo>
                <a:lnTo>
                  <a:pt x="559" y="185"/>
                </a:lnTo>
                <a:lnTo>
                  <a:pt x="583" y="177"/>
                </a:lnTo>
                <a:lnTo>
                  <a:pt x="596" y="185"/>
                </a:lnTo>
                <a:lnTo>
                  <a:pt x="622" y="204"/>
                </a:lnTo>
                <a:lnTo>
                  <a:pt x="648" y="223"/>
                </a:lnTo>
                <a:lnTo>
                  <a:pt x="663" y="246"/>
                </a:lnTo>
                <a:lnTo>
                  <a:pt x="657" y="265"/>
                </a:lnTo>
                <a:lnTo>
                  <a:pt x="672" y="294"/>
                </a:lnTo>
                <a:lnTo>
                  <a:pt x="659" y="302"/>
                </a:lnTo>
                <a:lnTo>
                  <a:pt x="646" y="288"/>
                </a:lnTo>
                <a:lnTo>
                  <a:pt x="633" y="288"/>
                </a:lnTo>
                <a:lnTo>
                  <a:pt x="626" y="304"/>
                </a:lnTo>
                <a:lnTo>
                  <a:pt x="622" y="283"/>
                </a:lnTo>
                <a:lnTo>
                  <a:pt x="607" y="271"/>
                </a:lnTo>
                <a:lnTo>
                  <a:pt x="585" y="256"/>
                </a:lnTo>
                <a:lnTo>
                  <a:pt x="568" y="252"/>
                </a:lnTo>
                <a:lnTo>
                  <a:pt x="581" y="277"/>
                </a:lnTo>
                <a:lnTo>
                  <a:pt x="596" y="296"/>
                </a:lnTo>
                <a:lnTo>
                  <a:pt x="574" y="321"/>
                </a:lnTo>
                <a:lnTo>
                  <a:pt x="579" y="340"/>
                </a:lnTo>
                <a:lnTo>
                  <a:pt x="574" y="356"/>
                </a:lnTo>
                <a:lnTo>
                  <a:pt x="608" y="366"/>
                </a:lnTo>
                <a:lnTo>
                  <a:pt x="608" y="382"/>
                </a:lnTo>
                <a:lnTo>
                  <a:pt x="664" y="422"/>
                </a:lnTo>
                <a:lnTo>
                  <a:pt x="660" y="458"/>
                </a:lnTo>
                <a:lnTo>
                  <a:pt x="616" y="422"/>
                </a:lnTo>
                <a:lnTo>
                  <a:pt x="568" y="410"/>
                </a:lnTo>
                <a:lnTo>
                  <a:pt x="527" y="373"/>
                </a:lnTo>
                <a:lnTo>
                  <a:pt x="520" y="388"/>
                </a:lnTo>
                <a:lnTo>
                  <a:pt x="501" y="408"/>
                </a:lnTo>
                <a:lnTo>
                  <a:pt x="481" y="438"/>
                </a:lnTo>
                <a:lnTo>
                  <a:pt x="477" y="452"/>
                </a:lnTo>
                <a:lnTo>
                  <a:pt x="459" y="406"/>
                </a:lnTo>
                <a:lnTo>
                  <a:pt x="485" y="381"/>
                </a:lnTo>
                <a:lnTo>
                  <a:pt x="494" y="354"/>
                </a:lnTo>
                <a:lnTo>
                  <a:pt x="483" y="327"/>
                </a:lnTo>
                <a:lnTo>
                  <a:pt x="481" y="315"/>
                </a:lnTo>
                <a:lnTo>
                  <a:pt x="479" y="302"/>
                </a:lnTo>
                <a:lnTo>
                  <a:pt x="453" y="281"/>
                </a:lnTo>
                <a:lnTo>
                  <a:pt x="429" y="269"/>
                </a:lnTo>
                <a:lnTo>
                  <a:pt x="409" y="260"/>
                </a:lnTo>
                <a:lnTo>
                  <a:pt x="388" y="269"/>
                </a:lnTo>
                <a:lnTo>
                  <a:pt x="392" y="290"/>
                </a:lnTo>
                <a:lnTo>
                  <a:pt x="370" y="304"/>
                </a:lnTo>
                <a:lnTo>
                  <a:pt x="379" y="329"/>
                </a:lnTo>
                <a:lnTo>
                  <a:pt x="355" y="325"/>
                </a:lnTo>
                <a:lnTo>
                  <a:pt x="331" y="331"/>
                </a:lnTo>
                <a:lnTo>
                  <a:pt x="329" y="373"/>
                </a:lnTo>
                <a:lnTo>
                  <a:pt x="331" y="394"/>
                </a:lnTo>
                <a:lnTo>
                  <a:pt x="327" y="423"/>
                </a:lnTo>
                <a:lnTo>
                  <a:pt x="340" y="446"/>
                </a:lnTo>
                <a:lnTo>
                  <a:pt x="333" y="465"/>
                </a:lnTo>
                <a:lnTo>
                  <a:pt x="370" y="498"/>
                </a:lnTo>
                <a:lnTo>
                  <a:pt x="349" y="517"/>
                </a:lnTo>
                <a:lnTo>
                  <a:pt x="359" y="567"/>
                </a:lnTo>
                <a:lnTo>
                  <a:pt x="355" y="590"/>
                </a:lnTo>
                <a:lnTo>
                  <a:pt x="329" y="611"/>
                </a:lnTo>
                <a:lnTo>
                  <a:pt x="333" y="633"/>
                </a:lnTo>
                <a:lnTo>
                  <a:pt x="380" y="703"/>
                </a:lnTo>
              </a:path>
            </a:pathLst>
          </a:custGeom>
          <a:solidFill>
            <a:srgbClr val="66ffff"/>
          </a:solidFill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3" name=""/>
          <p:cNvSpPr/>
          <p:nvPr/>
        </p:nvSpPr>
        <p:spPr>
          <a:xfrm>
            <a:off x="5486400" y="1906560"/>
            <a:ext cx="1101600" cy="996840"/>
          </a:xfrm>
          <a:custGeom>
            <a:avLst/>
            <a:gdLst/>
            <a:ahLst/>
            <a:rect l="l" t="t" r="r" b="b"/>
            <a:pathLst>
              <a:path w="604" h="618">
                <a:moveTo>
                  <a:pt x="0" y="236"/>
                </a:moveTo>
                <a:lnTo>
                  <a:pt x="26" y="174"/>
                </a:lnTo>
                <a:lnTo>
                  <a:pt x="48" y="150"/>
                </a:lnTo>
                <a:lnTo>
                  <a:pt x="72" y="116"/>
                </a:lnTo>
                <a:lnTo>
                  <a:pt x="104" y="104"/>
                </a:lnTo>
                <a:lnTo>
                  <a:pt x="112" y="88"/>
                </a:lnTo>
                <a:lnTo>
                  <a:pt x="112" y="60"/>
                </a:lnTo>
                <a:lnTo>
                  <a:pt x="126" y="52"/>
                </a:lnTo>
                <a:lnTo>
                  <a:pt x="142" y="52"/>
                </a:lnTo>
                <a:lnTo>
                  <a:pt x="142" y="36"/>
                </a:lnTo>
                <a:lnTo>
                  <a:pt x="152" y="30"/>
                </a:lnTo>
                <a:lnTo>
                  <a:pt x="154" y="0"/>
                </a:lnTo>
                <a:lnTo>
                  <a:pt x="168" y="6"/>
                </a:lnTo>
                <a:lnTo>
                  <a:pt x="182" y="6"/>
                </a:lnTo>
                <a:lnTo>
                  <a:pt x="192" y="16"/>
                </a:lnTo>
                <a:lnTo>
                  <a:pt x="208" y="34"/>
                </a:lnTo>
                <a:lnTo>
                  <a:pt x="216" y="12"/>
                </a:lnTo>
                <a:lnTo>
                  <a:pt x="242" y="14"/>
                </a:lnTo>
                <a:lnTo>
                  <a:pt x="254" y="26"/>
                </a:lnTo>
                <a:lnTo>
                  <a:pt x="252" y="44"/>
                </a:lnTo>
                <a:lnTo>
                  <a:pt x="262" y="60"/>
                </a:lnTo>
                <a:lnTo>
                  <a:pt x="276" y="60"/>
                </a:lnTo>
                <a:lnTo>
                  <a:pt x="296" y="56"/>
                </a:lnTo>
                <a:lnTo>
                  <a:pt x="318" y="54"/>
                </a:lnTo>
                <a:lnTo>
                  <a:pt x="320" y="84"/>
                </a:lnTo>
                <a:lnTo>
                  <a:pt x="340" y="114"/>
                </a:lnTo>
                <a:lnTo>
                  <a:pt x="344" y="138"/>
                </a:lnTo>
                <a:lnTo>
                  <a:pt x="356" y="152"/>
                </a:lnTo>
                <a:lnTo>
                  <a:pt x="366" y="178"/>
                </a:lnTo>
                <a:lnTo>
                  <a:pt x="386" y="184"/>
                </a:lnTo>
                <a:lnTo>
                  <a:pt x="452" y="172"/>
                </a:lnTo>
                <a:lnTo>
                  <a:pt x="476" y="172"/>
                </a:lnTo>
                <a:lnTo>
                  <a:pt x="500" y="180"/>
                </a:lnTo>
                <a:lnTo>
                  <a:pt x="524" y="182"/>
                </a:lnTo>
                <a:lnTo>
                  <a:pt x="550" y="194"/>
                </a:lnTo>
                <a:lnTo>
                  <a:pt x="568" y="216"/>
                </a:lnTo>
                <a:lnTo>
                  <a:pt x="580" y="218"/>
                </a:lnTo>
                <a:lnTo>
                  <a:pt x="594" y="234"/>
                </a:lnTo>
                <a:lnTo>
                  <a:pt x="604" y="256"/>
                </a:lnTo>
                <a:lnTo>
                  <a:pt x="594" y="274"/>
                </a:lnTo>
                <a:lnTo>
                  <a:pt x="588" y="284"/>
                </a:lnTo>
                <a:lnTo>
                  <a:pt x="574" y="280"/>
                </a:lnTo>
                <a:lnTo>
                  <a:pt x="560" y="284"/>
                </a:lnTo>
                <a:lnTo>
                  <a:pt x="550" y="270"/>
                </a:lnTo>
                <a:lnTo>
                  <a:pt x="546" y="252"/>
                </a:lnTo>
                <a:lnTo>
                  <a:pt x="536" y="262"/>
                </a:lnTo>
                <a:lnTo>
                  <a:pt x="522" y="236"/>
                </a:lnTo>
                <a:lnTo>
                  <a:pt x="524" y="272"/>
                </a:lnTo>
                <a:lnTo>
                  <a:pt x="522" y="294"/>
                </a:lnTo>
                <a:lnTo>
                  <a:pt x="520" y="312"/>
                </a:lnTo>
                <a:lnTo>
                  <a:pt x="520" y="332"/>
                </a:lnTo>
                <a:lnTo>
                  <a:pt x="526" y="364"/>
                </a:lnTo>
                <a:lnTo>
                  <a:pt x="528" y="378"/>
                </a:lnTo>
                <a:lnTo>
                  <a:pt x="524" y="404"/>
                </a:lnTo>
                <a:lnTo>
                  <a:pt x="524" y="420"/>
                </a:lnTo>
                <a:lnTo>
                  <a:pt x="514" y="434"/>
                </a:lnTo>
                <a:lnTo>
                  <a:pt x="520" y="462"/>
                </a:lnTo>
                <a:lnTo>
                  <a:pt x="508" y="496"/>
                </a:lnTo>
                <a:lnTo>
                  <a:pt x="486" y="506"/>
                </a:lnTo>
                <a:lnTo>
                  <a:pt x="480" y="490"/>
                </a:lnTo>
                <a:lnTo>
                  <a:pt x="492" y="470"/>
                </a:lnTo>
                <a:lnTo>
                  <a:pt x="496" y="456"/>
                </a:lnTo>
                <a:lnTo>
                  <a:pt x="496" y="420"/>
                </a:lnTo>
                <a:lnTo>
                  <a:pt x="476" y="382"/>
                </a:lnTo>
                <a:lnTo>
                  <a:pt x="460" y="360"/>
                </a:lnTo>
                <a:lnTo>
                  <a:pt x="448" y="382"/>
                </a:lnTo>
                <a:lnTo>
                  <a:pt x="444" y="402"/>
                </a:lnTo>
                <a:lnTo>
                  <a:pt x="432" y="404"/>
                </a:lnTo>
                <a:lnTo>
                  <a:pt x="426" y="386"/>
                </a:lnTo>
                <a:lnTo>
                  <a:pt x="430" y="366"/>
                </a:lnTo>
                <a:lnTo>
                  <a:pt x="434" y="346"/>
                </a:lnTo>
                <a:lnTo>
                  <a:pt x="436" y="326"/>
                </a:lnTo>
                <a:lnTo>
                  <a:pt x="422" y="300"/>
                </a:lnTo>
                <a:lnTo>
                  <a:pt x="424" y="282"/>
                </a:lnTo>
                <a:lnTo>
                  <a:pt x="412" y="258"/>
                </a:lnTo>
                <a:lnTo>
                  <a:pt x="402" y="252"/>
                </a:lnTo>
                <a:lnTo>
                  <a:pt x="378" y="244"/>
                </a:lnTo>
                <a:lnTo>
                  <a:pt x="364" y="236"/>
                </a:lnTo>
                <a:lnTo>
                  <a:pt x="362" y="224"/>
                </a:lnTo>
                <a:lnTo>
                  <a:pt x="344" y="246"/>
                </a:lnTo>
                <a:lnTo>
                  <a:pt x="350" y="280"/>
                </a:lnTo>
                <a:lnTo>
                  <a:pt x="332" y="302"/>
                </a:lnTo>
                <a:lnTo>
                  <a:pt x="324" y="328"/>
                </a:lnTo>
                <a:lnTo>
                  <a:pt x="304" y="338"/>
                </a:lnTo>
                <a:lnTo>
                  <a:pt x="306" y="378"/>
                </a:lnTo>
                <a:lnTo>
                  <a:pt x="286" y="406"/>
                </a:lnTo>
                <a:lnTo>
                  <a:pt x="300" y="438"/>
                </a:lnTo>
                <a:lnTo>
                  <a:pt x="312" y="472"/>
                </a:lnTo>
                <a:lnTo>
                  <a:pt x="320" y="510"/>
                </a:lnTo>
                <a:lnTo>
                  <a:pt x="302" y="552"/>
                </a:lnTo>
                <a:lnTo>
                  <a:pt x="292" y="598"/>
                </a:lnTo>
                <a:lnTo>
                  <a:pt x="278" y="618"/>
                </a:lnTo>
                <a:lnTo>
                  <a:pt x="262" y="614"/>
                </a:lnTo>
                <a:lnTo>
                  <a:pt x="244" y="576"/>
                </a:lnTo>
                <a:lnTo>
                  <a:pt x="246" y="520"/>
                </a:lnTo>
                <a:lnTo>
                  <a:pt x="236" y="496"/>
                </a:lnTo>
                <a:lnTo>
                  <a:pt x="236" y="466"/>
                </a:lnTo>
                <a:lnTo>
                  <a:pt x="240" y="418"/>
                </a:lnTo>
                <a:lnTo>
                  <a:pt x="240" y="382"/>
                </a:lnTo>
                <a:lnTo>
                  <a:pt x="248" y="364"/>
                </a:lnTo>
                <a:lnTo>
                  <a:pt x="244" y="348"/>
                </a:lnTo>
                <a:lnTo>
                  <a:pt x="232" y="366"/>
                </a:lnTo>
                <a:lnTo>
                  <a:pt x="214" y="374"/>
                </a:lnTo>
                <a:lnTo>
                  <a:pt x="216" y="338"/>
                </a:lnTo>
                <a:lnTo>
                  <a:pt x="230" y="308"/>
                </a:lnTo>
                <a:lnTo>
                  <a:pt x="244" y="284"/>
                </a:lnTo>
                <a:lnTo>
                  <a:pt x="254" y="258"/>
                </a:lnTo>
                <a:lnTo>
                  <a:pt x="274" y="258"/>
                </a:lnTo>
                <a:lnTo>
                  <a:pt x="286" y="228"/>
                </a:lnTo>
                <a:lnTo>
                  <a:pt x="314" y="222"/>
                </a:lnTo>
                <a:lnTo>
                  <a:pt x="336" y="212"/>
                </a:lnTo>
                <a:lnTo>
                  <a:pt x="354" y="210"/>
                </a:lnTo>
                <a:lnTo>
                  <a:pt x="354" y="198"/>
                </a:lnTo>
                <a:lnTo>
                  <a:pt x="348" y="188"/>
                </a:lnTo>
                <a:lnTo>
                  <a:pt x="340" y="170"/>
                </a:lnTo>
                <a:lnTo>
                  <a:pt x="318" y="166"/>
                </a:lnTo>
                <a:lnTo>
                  <a:pt x="276" y="182"/>
                </a:lnTo>
                <a:lnTo>
                  <a:pt x="256" y="212"/>
                </a:lnTo>
                <a:lnTo>
                  <a:pt x="240" y="216"/>
                </a:lnTo>
                <a:lnTo>
                  <a:pt x="206" y="176"/>
                </a:lnTo>
                <a:lnTo>
                  <a:pt x="164" y="198"/>
                </a:lnTo>
                <a:lnTo>
                  <a:pt x="152" y="206"/>
                </a:lnTo>
                <a:lnTo>
                  <a:pt x="148" y="178"/>
                </a:lnTo>
                <a:lnTo>
                  <a:pt x="158" y="172"/>
                </a:lnTo>
                <a:lnTo>
                  <a:pt x="172" y="150"/>
                </a:lnTo>
                <a:lnTo>
                  <a:pt x="186" y="130"/>
                </a:lnTo>
                <a:lnTo>
                  <a:pt x="178" y="118"/>
                </a:lnTo>
                <a:lnTo>
                  <a:pt x="160" y="144"/>
                </a:lnTo>
                <a:lnTo>
                  <a:pt x="148" y="158"/>
                </a:lnTo>
                <a:lnTo>
                  <a:pt x="128" y="186"/>
                </a:lnTo>
                <a:lnTo>
                  <a:pt x="112" y="208"/>
                </a:lnTo>
                <a:lnTo>
                  <a:pt x="78" y="220"/>
                </a:lnTo>
                <a:lnTo>
                  <a:pt x="52" y="228"/>
                </a:lnTo>
                <a:lnTo>
                  <a:pt x="44" y="214"/>
                </a:lnTo>
                <a:lnTo>
                  <a:pt x="28" y="220"/>
                </a:lnTo>
                <a:lnTo>
                  <a:pt x="14" y="230"/>
                </a:lnTo>
                <a:lnTo>
                  <a:pt x="0" y="23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4" name=""/>
          <p:cNvSpPr/>
          <p:nvPr/>
        </p:nvSpPr>
        <p:spPr>
          <a:xfrm>
            <a:off x="5499000" y="2305080"/>
            <a:ext cx="444600" cy="146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25" name=""/>
          <p:cNvGrpSpPr/>
          <p:nvPr/>
        </p:nvGrpSpPr>
        <p:grpSpPr>
          <a:xfrm>
            <a:off x="2209680" y="1779480"/>
            <a:ext cx="5393880" cy="3225600"/>
            <a:chOff x="2209680" y="1779480"/>
            <a:chExt cx="5393880" cy="3225600"/>
          </a:xfrm>
        </p:grpSpPr>
        <p:sp>
          <p:nvSpPr>
            <p:cNvPr id="5326" name=""/>
            <p:cNvSpPr/>
            <p:nvPr/>
          </p:nvSpPr>
          <p:spPr>
            <a:xfrm>
              <a:off x="2445120" y="1779480"/>
              <a:ext cx="180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7" name=""/>
            <p:cNvSpPr/>
            <p:nvPr/>
          </p:nvSpPr>
          <p:spPr>
            <a:xfrm>
              <a:off x="2445120" y="179712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8" name=""/>
            <p:cNvSpPr/>
            <p:nvPr/>
          </p:nvSpPr>
          <p:spPr>
            <a:xfrm>
              <a:off x="2445120" y="1814760"/>
              <a:ext cx="1800" cy="3384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5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9" name=""/>
            <p:cNvSpPr/>
            <p:nvPr/>
          </p:nvSpPr>
          <p:spPr>
            <a:xfrm>
              <a:off x="2436120" y="1848960"/>
              <a:ext cx="9000" cy="5940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0" name=""/>
            <p:cNvSpPr/>
            <p:nvPr/>
          </p:nvSpPr>
          <p:spPr>
            <a:xfrm>
              <a:off x="2209680" y="2284920"/>
              <a:ext cx="321120" cy="59400"/>
            </a:xfrm>
            <a:custGeom>
              <a:avLst/>
              <a:gdLst/>
              <a:ahLst/>
              <a:rect l="l" t="t" r="r" b="b"/>
              <a:pathLst>
                <a:path w="176" h="37">
                  <a:moveTo>
                    <a:pt x="176" y="0"/>
                  </a:moveTo>
                  <a:lnTo>
                    <a:pt x="176" y="5"/>
                  </a:lnTo>
                  <a:lnTo>
                    <a:pt x="31" y="37"/>
                  </a:lnTo>
                  <a:lnTo>
                    <a:pt x="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1" name=""/>
            <p:cNvSpPr/>
            <p:nvPr/>
          </p:nvSpPr>
          <p:spPr>
            <a:xfrm>
              <a:off x="2859840" y="2045880"/>
              <a:ext cx="1114200" cy="392400"/>
            </a:xfrm>
            <a:custGeom>
              <a:avLst/>
              <a:gdLst/>
              <a:ahLst/>
              <a:rect l="l" t="t" r="r" b="b"/>
              <a:pathLst>
                <a:path w="610" h="243">
                  <a:moveTo>
                    <a:pt x="160" y="31"/>
                  </a:moveTo>
                  <a:lnTo>
                    <a:pt x="155" y="53"/>
                  </a:lnTo>
                  <a:lnTo>
                    <a:pt x="124" y="53"/>
                  </a:lnTo>
                  <a:lnTo>
                    <a:pt x="160" y="111"/>
                  </a:lnTo>
                  <a:lnTo>
                    <a:pt x="202" y="127"/>
                  </a:lnTo>
                  <a:lnTo>
                    <a:pt x="228" y="132"/>
                  </a:lnTo>
                  <a:lnTo>
                    <a:pt x="336" y="153"/>
                  </a:lnTo>
                  <a:lnTo>
                    <a:pt x="491" y="217"/>
                  </a:lnTo>
                  <a:lnTo>
                    <a:pt x="604" y="233"/>
                  </a:lnTo>
                  <a:lnTo>
                    <a:pt x="610" y="243"/>
                  </a:lnTo>
                  <a:lnTo>
                    <a:pt x="610" y="228"/>
                  </a:lnTo>
                  <a:lnTo>
                    <a:pt x="486" y="212"/>
                  </a:lnTo>
                  <a:lnTo>
                    <a:pt x="465" y="212"/>
                  </a:lnTo>
                  <a:lnTo>
                    <a:pt x="336" y="159"/>
                  </a:lnTo>
                  <a:lnTo>
                    <a:pt x="207" y="132"/>
                  </a:lnTo>
                  <a:lnTo>
                    <a:pt x="202" y="132"/>
                  </a:lnTo>
                  <a:lnTo>
                    <a:pt x="155" y="116"/>
                  </a:lnTo>
                  <a:lnTo>
                    <a:pt x="124" y="53"/>
                  </a:lnTo>
                  <a:lnTo>
                    <a:pt x="57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2" name=""/>
            <p:cNvSpPr/>
            <p:nvPr/>
          </p:nvSpPr>
          <p:spPr>
            <a:xfrm>
              <a:off x="7171200" y="4509360"/>
              <a:ext cx="27000" cy="514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15" y="16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3" name=""/>
            <p:cNvSpPr/>
            <p:nvPr/>
          </p:nvSpPr>
          <p:spPr>
            <a:xfrm>
              <a:off x="7218720" y="4587120"/>
              <a:ext cx="169560" cy="196920"/>
            </a:xfrm>
            <a:custGeom>
              <a:avLst/>
              <a:gdLst/>
              <a:ahLst/>
              <a:rect l="l" t="t" r="r" b="b"/>
              <a:pathLst>
                <a:path w="93" h="122">
                  <a:moveTo>
                    <a:pt x="0" y="0"/>
                  </a:moveTo>
                  <a:lnTo>
                    <a:pt x="15" y="10"/>
                  </a:lnTo>
                  <a:lnTo>
                    <a:pt x="15" y="10"/>
                  </a:lnTo>
                  <a:lnTo>
                    <a:pt x="15" y="26"/>
                  </a:lnTo>
                  <a:lnTo>
                    <a:pt x="20" y="32"/>
                  </a:lnTo>
                  <a:lnTo>
                    <a:pt x="25" y="32"/>
                  </a:lnTo>
                  <a:lnTo>
                    <a:pt x="31" y="42"/>
                  </a:lnTo>
                  <a:lnTo>
                    <a:pt x="31" y="47"/>
                  </a:lnTo>
                  <a:lnTo>
                    <a:pt x="36" y="58"/>
                  </a:lnTo>
                  <a:lnTo>
                    <a:pt x="41" y="58"/>
                  </a:lnTo>
                  <a:lnTo>
                    <a:pt x="41" y="69"/>
                  </a:lnTo>
                  <a:lnTo>
                    <a:pt x="41" y="74"/>
                  </a:lnTo>
                  <a:lnTo>
                    <a:pt x="46" y="74"/>
                  </a:lnTo>
                  <a:lnTo>
                    <a:pt x="51" y="79"/>
                  </a:lnTo>
                  <a:lnTo>
                    <a:pt x="67" y="106"/>
                  </a:lnTo>
                  <a:lnTo>
                    <a:pt x="72" y="116"/>
                  </a:lnTo>
                  <a:lnTo>
                    <a:pt x="82" y="116"/>
                  </a:lnTo>
                  <a:lnTo>
                    <a:pt x="82" y="122"/>
                  </a:lnTo>
                  <a:lnTo>
                    <a:pt x="93" y="12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4" name=""/>
            <p:cNvSpPr/>
            <p:nvPr/>
          </p:nvSpPr>
          <p:spPr>
            <a:xfrm>
              <a:off x="7264440" y="4663080"/>
              <a:ext cx="76320" cy="102960"/>
            </a:xfrm>
            <a:custGeom>
              <a:avLst/>
              <a:gdLst/>
              <a:ahLst/>
              <a:rect l="l" t="t" r="r" b="b"/>
              <a:pathLst>
                <a:path w="42" h="64">
                  <a:moveTo>
                    <a:pt x="0" y="0"/>
                  </a:moveTo>
                  <a:lnTo>
                    <a:pt x="11" y="11"/>
                  </a:lnTo>
                  <a:lnTo>
                    <a:pt x="11" y="11"/>
                  </a:lnTo>
                  <a:lnTo>
                    <a:pt x="16" y="22"/>
                  </a:lnTo>
                  <a:lnTo>
                    <a:pt x="16" y="27"/>
                  </a:lnTo>
                  <a:lnTo>
                    <a:pt x="11" y="27"/>
                  </a:lnTo>
                  <a:lnTo>
                    <a:pt x="16" y="32"/>
                  </a:lnTo>
                  <a:lnTo>
                    <a:pt x="21" y="32"/>
                  </a:lnTo>
                  <a:lnTo>
                    <a:pt x="4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5" name=""/>
            <p:cNvSpPr/>
            <p:nvPr/>
          </p:nvSpPr>
          <p:spPr>
            <a:xfrm>
              <a:off x="7350120" y="4774320"/>
              <a:ext cx="18000" cy="259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6" name=""/>
            <p:cNvSpPr/>
            <p:nvPr/>
          </p:nvSpPr>
          <p:spPr>
            <a:xfrm>
              <a:off x="7341120" y="4809600"/>
              <a:ext cx="1800" cy="1620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7" name=""/>
            <p:cNvSpPr/>
            <p:nvPr/>
          </p:nvSpPr>
          <p:spPr>
            <a:xfrm flipH="1">
              <a:off x="7340760" y="4774320"/>
              <a:ext cx="9000" cy="259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8" name=""/>
            <p:cNvSpPr/>
            <p:nvPr/>
          </p:nvSpPr>
          <p:spPr>
            <a:xfrm>
              <a:off x="7350120" y="4784040"/>
              <a:ext cx="74880" cy="135360"/>
            </a:xfrm>
            <a:custGeom>
              <a:avLst/>
              <a:gdLst/>
              <a:ahLst/>
              <a:rect l="l" t="t" r="r" b="b"/>
              <a:pathLst>
                <a:path w="41" h="84">
                  <a:moveTo>
                    <a:pt x="0" y="0"/>
                  </a:moveTo>
                  <a:lnTo>
                    <a:pt x="5" y="5"/>
                  </a:lnTo>
                  <a:lnTo>
                    <a:pt x="5" y="26"/>
                  </a:lnTo>
                  <a:lnTo>
                    <a:pt x="0" y="26"/>
                  </a:lnTo>
                  <a:lnTo>
                    <a:pt x="5" y="37"/>
                  </a:lnTo>
                  <a:lnTo>
                    <a:pt x="10" y="31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84"/>
                  </a:lnTo>
                  <a:lnTo>
                    <a:pt x="41" y="8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9" name=""/>
            <p:cNvSpPr/>
            <p:nvPr/>
          </p:nvSpPr>
          <p:spPr>
            <a:xfrm>
              <a:off x="7350120" y="4774320"/>
              <a:ext cx="18000" cy="5184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0" name=""/>
            <p:cNvSpPr/>
            <p:nvPr/>
          </p:nvSpPr>
          <p:spPr>
            <a:xfrm>
              <a:off x="7341120" y="4834440"/>
              <a:ext cx="900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1" name=""/>
            <p:cNvSpPr/>
            <p:nvPr/>
          </p:nvSpPr>
          <p:spPr>
            <a:xfrm>
              <a:off x="7368480" y="4792320"/>
              <a:ext cx="56520" cy="10296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0" y="0"/>
                  </a:moveTo>
                  <a:lnTo>
                    <a:pt x="0" y="16"/>
                  </a:lnTo>
                  <a:lnTo>
                    <a:pt x="0" y="32"/>
                  </a:lnTo>
                  <a:lnTo>
                    <a:pt x="11" y="37"/>
                  </a:lnTo>
                  <a:lnTo>
                    <a:pt x="21" y="48"/>
                  </a:lnTo>
                  <a:lnTo>
                    <a:pt x="21" y="64"/>
                  </a:lnTo>
                  <a:lnTo>
                    <a:pt x="31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2" name=""/>
            <p:cNvSpPr/>
            <p:nvPr/>
          </p:nvSpPr>
          <p:spPr>
            <a:xfrm>
              <a:off x="7368480" y="4818240"/>
              <a:ext cx="2916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3" name=""/>
            <p:cNvSpPr/>
            <p:nvPr/>
          </p:nvSpPr>
          <p:spPr>
            <a:xfrm>
              <a:off x="7350120" y="4834440"/>
              <a:ext cx="47520" cy="4356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21" y="27"/>
                  </a:lnTo>
                  <a:lnTo>
                    <a:pt x="2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4" name=""/>
            <p:cNvSpPr/>
            <p:nvPr/>
          </p:nvSpPr>
          <p:spPr>
            <a:xfrm>
              <a:off x="7407000" y="4895280"/>
              <a:ext cx="18000" cy="3384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1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5" name=""/>
            <p:cNvSpPr/>
            <p:nvPr/>
          </p:nvSpPr>
          <p:spPr>
            <a:xfrm>
              <a:off x="7368480" y="4929480"/>
              <a:ext cx="47520" cy="6768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11" y="5"/>
                  </a:lnTo>
                  <a:lnTo>
                    <a:pt x="11" y="21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21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6" name=""/>
            <p:cNvSpPr/>
            <p:nvPr/>
          </p:nvSpPr>
          <p:spPr>
            <a:xfrm>
              <a:off x="7368480" y="4929480"/>
              <a:ext cx="9000" cy="334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0"/>
                  </a:moveTo>
                  <a:lnTo>
                    <a:pt x="5" y="10"/>
                  </a:lnTo>
                  <a:lnTo>
                    <a:pt x="5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7" name=""/>
            <p:cNvSpPr/>
            <p:nvPr/>
          </p:nvSpPr>
          <p:spPr>
            <a:xfrm>
              <a:off x="7388640" y="4971240"/>
              <a:ext cx="18000" cy="3384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8" name=""/>
            <p:cNvSpPr/>
            <p:nvPr/>
          </p:nvSpPr>
          <p:spPr>
            <a:xfrm>
              <a:off x="7105320" y="4851720"/>
              <a:ext cx="180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9" name=""/>
            <p:cNvSpPr/>
            <p:nvPr/>
          </p:nvSpPr>
          <p:spPr>
            <a:xfrm>
              <a:off x="7094520" y="4843800"/>
              <a:ext cx="1044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0" name=""/>
            <p:cNvSpPr/>
            <p:nvPr/>
          </p:nvSpPr>
          <p:spPr>
            <a:xfrm>
              <a:off x="7085520" y="4843800"/>
              <a:ext cx="900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1" name=""/>
            <p:cNvSpPr/>
            <p:nvPr/>
          </p:nvSpPr>
          <p:spPr>
            <a:xfrm>
              <a:off x="7085520" y="484380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2" name=""/>
            <p:cNvSpPr/>
            <p:nvPr/>
          </p:nvSpPr>
          <p:spPr>
            <a:xfrm>
              <a:off x="7085520" y="4851720"/>
              <a:ext cx="900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3" name=""/>
            <p:cNvSpPr/>
            <p:nvPr/>
          </p:nvSpPr>
          <p:spPr>
            <a:xfrm>
              <a:off x="7094520" y="486972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4" name=""/>
            <p:cNvSpPr/>
            <p:nvPr/>
          </p:nvSpPr>
          <p:spPr>
            <a:xfrm>
              <a:off x="7094520" y="4869720"/>
              <a:ext cx="3780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5" name=""/>
            <p:cNvSpPr/>
            <p:nvPr/>
          </p:nvSpPr>
          <p:spPr>
            <a:xfrm>
              <a:off x="7132680" y="4869720"/>
              <a:ext cx="1836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6" name=""/>
            <p:cNvSpPr/>
            <p:nvPr/>
          </p:nvSpPr>
          <p:spPr>
            <a:xfrm>
              <a:off x="7207560" y="4919400"/>
              <a:ext cx="11160" cy="43560"/>
            </a:xfrm>
            <a:custGeom>
              <a:avLst/>
              <a:gdLst/>
              <a:ahLst/>
              <a:rect l="l" t="t" r="r" b="b"/>
              <a:pathLst>
                <a:path w="6" h="27">
                  <a:moveTo>
                    <a:pt x="0" y="0"/>
                  </a:moveTo>
                  <a:lnTo>
                    <a:pt x="6" y="11"/>
                  </a:lnTo>
                  <a:lnTo>
                    <a:pt x="6" y="22"/>
                  </a:lnTo>
                  <a:lnTo>
                    <a:pt x="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7" name=""/>
            <p:cNvSpPr/>
            <p:nvPr/>
          </p:nvSpPr>
          <p:spPr>
            <a:xfrm>
              <a:off x="7218720" y="4963320"/>
              <a:ext cx="1440" cy="792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8" name=""/>
            <p:cNvSpPr/>
            <p:nvPr/>
          </p:nvSpPr>
          <p:spPr>
            <a:xfrm>
              <a:off x="7218720" y="4919400"/>
              <a:ext cx="1440" cy="51480"/>
            </a:xfrm>
            <a:custGeom>
              <a:avLst/>
              <a:gdLst/>
              <a:ahLst/>
              <a:rect l="l" t="t" r="r" b="b"/>
              <a:pathLst>
                <a:path w="0" h="32">
                  <a:moveTo>
                    <a:pt x="0" y="32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9" name=""/>
            <p:cNvSpPr/>
            <p:nvPr/>
          </p:nvSpPr>
          <p:spPr>
            <a:xfrm>
              <a:off x="7010280" y="4603320"/>
              <a:ext cx="113040" cy="10296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0" y="6"/>
                  </a:moveTo>
                  <a:lnTo>
                    <a:pt x="36" y="0"/>
                  </a:lnTo>
                  <a:lnTo>
                    <a:pt x="57" y="16"/>
                  </a:lnTo>
                  <a:lnTo>
                    <a:pt x="57" y="48"/>
                  </a:lnTo>
                  <a:lnTo>
                    <a:pt x="57" y="48"/>
                  </a:lnTo>
                  <a:lnTo>
                    <a:pt x="6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0" name=""/>
            <p:cNvSpPr/>
            <p:nvPr/>
          </p:nvSpPr>
          <p:spPr>
            <a:xfrm>
              <a:off x="7010280" y="4629240"/>
              <a:ext cx="38520" cy="119160"/>
            </a:xfrm>
            <a:custGeom>
              <a:avLst/>
              <a:gdLst/>
              <a:ahLst/>
              <a:rect l="l" t="t" r="r" b="b"/>
              <a:pathLst>
                <a:path w="21" h="74">
                  <a:moveTo>
                    <a:pt x="0" y="0"/>
                  </a:moveTo>
                  <a:lnTo>
                    <a:pt x="15" y="0"/>
                  </a:lnTo>
                  <a:lnTo>
                    <a:pt x="21" y="27"/>
                  </a:lnTo>
                  <a:lnTo>
                    <a:pt x="15" y="74"/>
                  </a:lnTo>
                  <a:lnTo>
                    <a:pt x="15" y="7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1" name=""/>
            <p:cNvSpPr/>
            <p:nvPr/>
          </p:nvSpPr>
          <p:spPr>
            <a:xfrm>
              <a:off x="7180200" y="4911480"/>
              <a:ext cx="18000" cy="259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5" y="5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2" name=""/>
            <p:cNvSpPr/>
            <p:nvPr/>
          </p:nvSpPr>
          <p:spPr>
            <a:xfrm>
              <a:off x="7094520" y="4509360"/>
              <a:ext cx="237240" cy="290520"/>
            </a:xfrm>
            <a:custGeom>
              <a:avLst/>
              <a:gdLst/>
              <a:ahLst/>
              <a:rect l="l" t="t" r="r" b="b"/>
              <a:pathLst>
                <a:path w="130" h="180">
                  <a:moveTo>
                    <a:pt x="130" y="180"/>
                  </a:moveTo>
                  <a:lnTo>
                    <a:pt x="130" y="164"/>
                  </a:lnTo>
                  <a:lnTo>
                    <a:pt x="119" y="159"/>
                  </a:lnTo>
                  <a:lnTo>
                    <a:pt x="114" y="159"/>
                  </a:lnTo>
                  <a:lnTo>
                    <a:pt x="109" y="159"/>
                  </a:lnTo>
                  <a:lnTo>
                    <a:pt x="109" y="154"/>
                  </a:lnTo>
                  <a:lnTo>
                    <a:pt x="99" y="154"/>
                  </a:lnTo>
                  <a:lnTo>
                    <a:pt x="93" y="106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11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3" name=""/>
            <p:cNvSpPr/>
            <p:nvPr/>
          </p:nvSpPr>
          <p:spPr>
            <a:xfrm>
              <a:off x="7076160" y="4449960"/>
              <a:ext cx="18000" cy="5940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10" y="37"/>
                  </a:moveTo>
                  <a:lnTo>
                    <a:pt x="10" y="26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4" name=""/>
            <p:cNvSpPr/>
            <p:nvPr/>
          </p:nvSpPr>
          <p:spPr>
            <a:xfrm>
              <a:off x="7058160" y="4441680"/>
              <a:ext cx="180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5" name=""/>
            <p:cNvSpPr/>
            <p:nvPr/>
          </p:nvSpPr>
          <p:spPr>
            <a:xfrm>
              <a:off x="7058160" y="4432320"/>
              <a:ext cx="1440" cy="936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6" name=""/>
            <p:cNvSpPr/>
            <p:nvPr/>
          </p:nvSpPr>
          <p:spPr>
            <a:xfrm>
              <a:off x="7058160" y="442404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7" name=""/>
            <p:cNvSpPr/>
            <p:nvPr/>
          </p:nvSpPr>
          <p:spPr>
            <a:xfrm>
              <a:off x="7048800" y="4424040"/>
              <a:ext cx="900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8" name=""/>
            <p:cNvSpPr/>
            <p:nvPr/>
          </p:nvSpPr>
          <p:spPr>
            <a:xfrm>
              <a:off x="7037640" y="4338360"/>
              <a:ext cx="11160" cy="85320"/>
            </a:xfrm>
            <a:custGeom>
              <a:avLst/>
              <a:gdLst/>
              <a:ahLst/>
              <a:rect l="l" t="t" r="r" b="b"/>
              <a:pathLst>
                <a:path w="6" h="53">
                  <a:moveTo>
                    <a:pt x="6" y="53"/>
                  </a:moveTo>
                  <a:lnTo>
                    <a:pt x="6" y="37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9" name=""/>
            <p:cNvSpPr/>
            <p:nvPr/>
          </p:nvSpPr>
          <p:spPr>
            <a:xfrm>
              <a:off x="7028640" y="433044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0" name=""/>
            <p:cNvSpPr/>
            <p:nvPr/>
          </p:nvSpPr>
          <p:spPr>
            <a:xfrm>
              <a:off x="7019640" y="4296600"/>
              <a:ext cx="9000" cy="3384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1" name=""/>
            <p:cNvSpPr/>
            <p:nvPr/>
          </p:nvSpPr>
          <p:spPr>
            <a:xfrm>
              <a:off x="7001280" y="4278960"/>
              <a:ext cx="18000" cy="172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2" name=""/>
            <p:cNvSpPr/>
            <p:nvPr/>
          </p:nvSpPr>
          <p:spPr>
            <a:xfrm>
              <a:off x="7001280" y="427068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3" name=""/>
            <p:cNvSpPr/>
            <p:nvPr/>
          </p:nvSpPr>
          <p:spPr>
            <a:xfrm>
              <a:off x="6971760" y="4235400"/>
              <a:ext cx="29160" cy="3528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16" y="22"/>
                  </a:moveTo>
                  <a:lnTo>
                    <a:pt x="11" y="11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4" name=""/>
            <p:cNvSpPr/>
            <p:nvPr/>
          </p:nvSpPr>
          <p:spPr>
            <a:xfrm>
              <a:off x="6971760" y="4210920"/>
              <a:ext cx="1800" cy="2448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15"/>
                  </a:moveTo>
                  <a:lnTo>
                    <a:pt x="0" y="1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5" name=""/>
            <p:cNvSpPr/>
            <p:nvPr/>
          </p:nvSpPr>
          <p:spPr>
            <a:xfrm>
              <a:off x="6953760" y="4210920"/>
              <a:ext cx="1800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6" name=""/>
            <p:cNvSpPr/>
            <p:nvPr/>
          </p:nvSpPr>
          <p:spPr>
            <a:xfrm>
              <a:off x="6953760" y="4210920"/>
              <a:ext cx="29160" cy="82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7" name=""/>
            <p:cNvSpPr/>
            <p:nvPr/>
          </p:nvSpPr>
          <p:spPr>
            <a:xfrm>
              <a:off x="6982920" y="4219200"/>
              <a:ext cx="1440" cy="792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8" name=""/>
            <p:cNvSpPr/>
            <p:nvPr/>
          </p:nvSpPr>
          <p:spPr>
            <a:xfrm>
              <a:off x="6982920" y="4227120"/>
              <a:ext cx="18000" cy="172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9" name=""/>
            <p:cNvSpPr/>
            <p:nvPr/>
          </p:nvSpPr>
          <p:spPr>
            <a:xfrm>
              <a:off x="7001280" y="4244760"/>
              <a:ext cx="900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0" name=""/>
            <p:cNvSpPr/>
            <p:nvPr/>
          </p:nvSpPr>
          <p:spPr>
            <a:xfrm>
              <a:off x="7010280" y="4244760"/>
              <a:ext cx="900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1" name=""/>
            <p:cNvSpPr/>
            <p:nvPr/>
          </p:nvSpPr>
          <p:spPr>
            <a:xfrm>
              <a:off x="7019640" y="4244760"/>
              <a:ext cx="29160" cy="1584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6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2" name=""/>
            <p:cNvSpPr/>
            <p:nvPr/>
          </p:nvSpPr>
          <p:spPr>
            <a:xfrm>
              <a:off x="7048800" y="4260960"/>
              <a:ext cx="1800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1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3" name=""/>
            <p:cNvSpPr/>
            <p:nvPr/>
          </p:nvSpPr>
          <p:spPr>
            <a:xfrm>
              <a:off x="7067160" y="42706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4" name=""/>
            <p:cNvSpPr/>
            <p:nvPr/>
          </p:nvSpPr>
          <p:spPr>
            <a:xfrm>
              <a:off x="7058160" y="4286880"/>
              <a:ext cx="9000" cy="255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5" name=""/>
            <p:cNvSpPr/>
            <p:nvPr/>
          </p:nvSpPr>
          <p:spPr>
            <a:xfrm>
              <a:off x="7058160" y="431244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6" name=""/>
            <p:cNvSpPr/>
            <p:nvPr/>
          </p:nvSpPr>
          <p:spPr>
            <a:xfrm>
              <a:off x="7048800" y="4312440"/>
              <a:ext cx="9000" cy="259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7" name=""/>
            <p:cNvSpPr/>
            <p:nvPr/>
          </p:nvSpPr>
          <p:spPr>
            <a:xfrm>
              <a:off x="7048800" y="4338360"/>
              <a:ext cx="9000" cy="7704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0" y="0"/>
                  </a:moveTo>
                  <a:lnTo>
                    <a:pt x="0" y="16"/>
                  </a:lnTo>
                  <a:lnTo>
                    <a:pt x="5" y="32"/>
                  </a:lnTo>
                  <a:lnTo>
                    <a:pt x="5" y="48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8" name=""/>
            <p:cNvSpPr/>
            <p:nvPr/>
          </p:nvSpPr>
          <p:spPr>
            <a:xfrm>
              <a:off x="7058160" y="441576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9" name=""/>
            <p:cNvSpPr/>
            <p:nvPr/>
          </p:nvSpPr>
          <p:spPr>
            <a:xfrm>
              <a:off x="7058160" y="4415760"/>
              <a:ext cx="900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0" name=""/>
            <p:cNvSpPr/>
            <p:nvPr/>
          </p:nvSpPr>
          <p:spPr>
            <a:xfrm>
              <a:off x="7067160" y="4424040"/>
              <a:ext cx="1440" cy="792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1" name=""/>
            <p:cNvSpPr/>
            <p:nvPr/>
          </p:nvSpPr>
          <p:spPr>
            <a:xfrm>
              <a:off x="7067160" y="4432320"/>
              <a:ext cx="900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2" name=""/>
            <p:cNvSpPr/>
            <p:nvPr/>
          </p:nvSpPr>
          <p:spPr>
            <a:xfrm>
              <a:off x="7076160" y="4441680"/>
              <a:ext cx="28800" cy="6768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5" y="10"/>
                  </a:lnTo>
                  <a:lnTo>
                    <a:pt x="10" y="31"/>
                  </a:lnTo>
                  <a:lnTo>
                    <a:pt x="16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3" name=""/>
            <p:cNvSpPr/>
            <p:nvPr/>
          </p:nvSpPr>
          <p:spPr>
            <a:xfrm>
              <a:off x="7094520" y="4509360"/>
              <a:ext cx="294120" cy="427680"/>
            </a:xfrm>
            <a:custGeom>
              <a:avLst/>
              <a:gdLst/>
              <a:ahLst/>
              <a:rect l="l" t="t" r="r" b="b"/>
              <a:pathLst>
                <a:path w="161" h="265">
                  <a:moveTo>
                    <a:pt x="6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42" y="5"/>
                  </a:lnTo>
                  <a:lnTo>
                    <a:pt x="93" y="101"/>
                  </a:lnTo>
                  <a:lnTo>
                    <a:pt x="104" y="148"/>
                  </a:lnTo>
                  <a:lnTo>
                    <a:pt x="114" y="154"/>
                  </a:lnTo>
                  <a:lnTo>
                    <a:pt x="114" y="159"/>
                  </a:lnTo>
                  <a:lnTo>
                    <a:pt x="119" y="154"/>
                  </a:lnTo>
                  <a:lnTo>
                    <a:pt x="124" y="154"/>
                  </a:lnTo>
                  <a:lnTo>
                    <a:pt x="130" y="164"/>
                  </a:lnTo>
                  <a:lnTo>
                    <a:pt x="135" y="180"/>
                  </a:lnTo>
                  <a:lnTo>
                    <a:pt x="135" y="186"/>
                  </a:lnTo>
                  <a:lnTo>
                    <a:pt x="124" y="186"/>
                  </a:lnTo>
                  <a:lnTo>
                    <a:pt x="124" y="191"/>
                  </a:lnTo>
                  <a:lnTo>
                    <a:pt x="130" y="191"/>
                  </a:lnTo>
                  <a:lnTo>
                    <a:pt x="135" y="196"/>
                  </a:lnTo>
                  <a:lnTo>
                    <a:pt x="135" y="207"/>
                  </a:lnTo>
                  <a:lnTo>
                    <a:pt x="135" y="207"/>
                  </a:lnTo>
                  <a:lnTo>
                    <a:pt x="140" y="212"/>
                  </a:lnTo>
                  <a:lnTo>
                    <a:pt x="145" y="207"/>
                  </a:lnTo>
                  <a:lnTo>
                    <a:pt x="161" y="228"/>
                  </a:lnTo>
                  <a:lnTo>
                    <a:pt x="161" y="244"/>
                  </a:lnTo>
                  <a:lnTo>
                    <a:pt x="150" y="260"/>
                  </a:lnTo>
                  <a:lnTo>
                    <a:pt x="124" y="265"/>
                  </a:lnTo>
                  <a:lnTo>
                    <a:pt x="62" y="254"/>
                  </a:lnTo>
                  <a:lnTo>
                    <a:pt x="57" y="249"/>
                  </a:lnTo>
                  <a:lnTo>
                    <a:pt x="37" y="233"/>
                  </a:lnTo>
                  <a:lnTo>
                    <a:pt x="31" y="223"/>
                  </a:lnTo>
                  <a:lnTo>
                    <a:pt x="0" y="20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4" name=""/>
            <p:cNvSpPr/>
            <p:nvPr/>
          </p:nvSpPr>
          <p:spPr>
            <a:xfrm>
              <a:off x="6339960" y="4055760"/>
              <a:ext cx="613440" cy="308160"/>
            </a:xfrm>
            <a:custGeom>
              <a:avLst/>
              <a:gdLst/>
              <a:ahLst/>
              <a:rect l="l" t="t" r="r" b="b"/>
              <a:pathLst>
                <a:path w="336" h="191">
                  <a:moveTo>
                    <a:pt x="336" y="90"/>
                  </a:moveTo>
                  <a:lnTo>
                    <a:pt x="310" y="122"/>
                  </a:lnTo>
                  <a:lnTo>
                    <a:pt x="300" y="122"/>
                  </a:lnTo>
                  <a:lnTo>
                    <a:pt x="300" y="122"/>
                  </a:lnTo>
                  <a:lnTo>
                    <a:pt x="279" y="133"/>
                  </a:lnTo>
                  <a:lnTo>
                    <a:pt x="259" y="143"/>
                  </a:lnTo>
                  <a:lnTo>
                    <a:pt x="259" y="149"/>
                  </a:lnTo>
                  <a:lnTo>
                    <a:pt x="259" y="154"/>
                  </a:lnTo>
                  <a:lnTo>
                    <a:pt x="253" y="154"/>
                  </a:lnTo>
                  <a:lnTo>
                    <a:pt x="253" y="159"/>
                  </a:lnTo>
                  <a:lnTo>
                    <a:pt x="243" y="159"/>
                  </a:lnTo>
                  <a:lnTo>
                    <a:pt x="238" y="159"/>
                  </a:lnTo>
                  <a:lnTo>
                    <a:pt x="212" y="170"/>
                  </a:lnTo>
                  <a:lnTo>
                    <a:pt x="207" y="170"/>
                  </a:lnTo>
                  <a:lnTo>
                    <a:pt x="197" y="175"/>
                  </a:lnTo>
                  <a:lnTo>
                    <a:pt x="181" y="175"/>
                  </a:lnTo>
                  <a:lnTo>
                    <a:pt x="171" y="186"/>
                  </a:lnTo>
                  <a:lnTo>
                    <a:pt x="150" y="191"/>
                  </a:lnTo>
                  <a:lnTo>
                    <a:pt x="145" y="180"/>
                  </a:lnTo>
                  <a:lnTo>
                    <a:pt x="62" y="122"/>
                  </a:lnTo>
                  <a:lnTo>
                    <a:pt x="62" y="122"/>
                  </a:lnTo>
                  <a:lnTo>
                    <a:pt x="62" y="117"/>
                  </a:lnTo>
                  <a:lnTo>
                    <a:pt x="62" y="117"/>
                  </a:lnTo>
                  <a:lnTo>
                    <a:pt x="57" y="122"/>
                  </a:lnTo>
                  <a:lnTo>
                    <a:pt x="47" y="122"/>
                  </a:lnTo>
                  <a:lnTo>
                    <a:pt x="37" y="111"/>
                  </a:lnTo>
                  <a:lnTo>
                    <a:pt x="0" y="37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5" name=""/>
            <p:cNvSpPr/>
            <p:nvPr/>
          </p:nvSpPr>
          <p:spPr>
            <a:xfrm>
              <a:off x="6577560" y="4013640"/>
              <a:ext cx="235440" cy="28260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129" y="175"/>
                  </a:moveTo>
                  <a:lnTo>
                    <a:pt x="103" y="153"/>
                  </a:lnTo>
                  <a:lnTo>
                    <a:pt x="103" y="153"/>
                  </a:lnTo>
                  <a:lnTo>
                    <a:pt x="82" y="137"/>
                  </a:lnTo>
                  <a:lnTo>
                    <a:pt x="82" y="127"/>
                  </a:lnTo>
                  <a:lnTo>
                    <a:pt x="77" y="127"/>
                  </a:lnTo>
                  <a:lnTo>
                    <a:pt x="51" y="106"/>
                  </a:lnTo>
                  <a:lnTo>
                    <a:pt x="46" y="95"/>
                  </a:lnTo>
                  <a:lnTo>
                    <a:pt x="41" y="95"/>
                  </a:lnTo>
                  <a:lnTo>
                    <a:pt x="36" y="90"/>
                  </a:lnTo>
                  <a:lnTo>
                    <a:pt x="30" y="90"/>
                  </a:lnTo>
                  <a:lnTo>
                    <a:pt x="20" y="90"/>
                  </a:lnTo>
                  <a:lnTo>
                    <a:pt x="20" y="95"/>
                  </a:lnTo>
                  <a:lnTo>
                    <a:pt x="15" y="90"/>
                  </a:lnTo>
                  <a:lnTo>
                    <a:pt x="10" y="74"/>
                  </a:lnTo>
                  <a:lnTo>
                    <a:pt x="10" y="69"/>
                  </a:lnTo>
                  <a:lnTo>
                    <a:pt x="10" y="63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0" y="26"/>
                  </a:lnTo>
                  <a:lnTo>
                    <a:pt x="5" y="0"/>
                  </a:lnTo>
                  <a:lnTo>
                    <a:pt x="25" y="0"/>
                  </a:lnTo>
                  <a:lnTo>
                    <a:pt x="36" y="10"/>
                  </a:lnTo>
                  <a:lnTo>
                    <a:pt x="46" y="10"/>
                  </a:lnTo>
                  <a:lnTo>
                    <a:pt x="82" y="4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6" name=""/>
            <p:cNvSpPr/>
            <p:nvPr/>
          </p:nvSpPr>
          <p:spPr>
            <a:xfrm>
              <a:off x="6727320" y="4089960"/>
              <a:ext cx="18000" cy="4356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0"/>
                  </a:move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7" name=""/>
            <p:cNvSpPr/>
            <p:nvPr/>
          </p:nvSpPr>
          <p:spPr>
            <a:xfrm>
              <a:off x="6745680" y="4133520"/>
              <a:ext cx="1044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8" name=""/>
            <p:cNvSpPr/>
            <p:nvPr/>
          </p:nvSpPr>
          <p:spPr>
            <a:xfrm>
              <a:off x="6756480" y="4141440"/>
              <a:ext cx="900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9" name=""/>
            <p:cNvSpPr/>
            <p:nvPr/>
          </p:nvSpPr>
          <p:spPr>
            <a:xfrm>
              <a:off x="6765480" y="4141440"/>
              <a:ext cx="900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0" name=""/>
            <p:cNvSpPr/>
            <p:nvPr/>
          </p:nvSpPr>
          <p:spPr>
            <a:xfrm>
              <a:off x="6774840" y="4141440"/>
              <a:ext cx="900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1" name=""/>
            <p:cNvSpPr/>
            <p:nvPr/>
          </p:nvSpPr>
          <p:spPr>
            <a:xfrm>
              <a:off x="6783840" y="4141440"/>
              <a:ext cx="180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2" name=""/>
            <p:cNvSpPr/>
            <p:nvPr/>
          </p:nvSpPr>
          <p:spPr>
            <a:xfrm>
              <a:off x="6802200" y="4149720"/>
              <a:ext cx="180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3" name=""/>
            <p:cNvSpPr/>
            <p:nvPr/>
          </p:nvSpPr>
          <p:spPr>
            <a:xfrm>
              <a:off x="6802200" y="4159080"/>
              <a:ext cx="20160" cy="2592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6" y="5"/>
                  </a:lnTo>
                  <a:lnTo>
                    <a:pt x="6" y="10"/>
                  </a:lnTo>
                  <a:lnTo>
                    <a:pt x="11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4" name=""/>
            <p:cNvSpPr/>
            <p:nvPr/>
          </p:nvSpPr>
          <p:spPr>
            <a:xfrm>
              <a:off x="6822360" y="4185000"/>
              <a:ext cx="3636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5" name=""/>
            <p:cNvSpPr/>
            <p:nvPr/>
          </p:nvSpPr>
          <p:spPr>
            <a:xfrm>
              <a:off x="6858720" y="4185000"/>
              <a:ext cx="291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6" name=""/>
            <p:cNvSpPr/>
            <p:nvPr/>
          </p:nvSpPr>
          <p:spPr>
            <a:xfrm>
              <a:off x="6888240" y="4185000"/>
              <a:ext cx="1800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7" name=""/>
            <p:cNvSpPr/>
            <p:nvPr/>
          </p:nvSpPr>
          <p:spPr>
            <a:xfrm>
              <a:off x="6906600" y="420120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8" name=""/>
            <p:cNvSpPr/>
            <p:nvPr/>
          </p:nvSpPr>
          <p:spPr>
            <a:xfrm>
              <a:off x="6906600" y="4201200"/>
              <a:ext cx="3780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9" name=""/>
            <p:cNvSpPr/>
            <p:nvPr/>
          </p:nvSpPr>
          <p:spPr>
            <a:xfrm>
              <a:off x="6802200" y="4030200"/>
              <a:ext cx="303120" cy="240480"/>
            </a:xfrm>
            <a:custGeom>
              <a:avLst/>
              <a:gdLst/>
              <a:ahLst/>
              <a:rect l="l" t="t" r="r" b="b"/>
              <a:pathLst>
                <a:path w="166" h="149">
                  <a:moveTo>
                    <a:pt x="145" y="149"/>
                  </a:moveTo>
                  <a:lnTo>
                    <a:pt x="150" y="138"/>
                  </a:lnTo>
                  <a:lnTo>
                    <a:pt x="166" y="90"/>
                  </a:lnTo>
                  <a:lnTo>
                    <a:pt x="155" y="80"/>
                  </a:lnTo>
                  <a:lnTo>
                    <a:pt x="155" y="74"/>
                  </a:lnTo>
                  <a:lnTo>
                    <a:pt x="155" y="69"/>
                  </a:lnTo>
                  <a:lnTo>
                    <a:pt x="160" y="64"/>
                  </a:lnTo>
                  <a:lnTo>
                    <a:pt x="160" y="53"/>
                  </a:lnTo>
                  <a:lnTo>
                    <a:pt x="140" y="37"/>
                  </a:lnTo>
                  <a:lnTo>
                    <a:pt x="129" y="37"/>
                  </a:lnTo>
                  <a:lnTo>
                    <a:pt x="119" y="11"/>
                  </a:lnTo>
                  <a:lnTo>
                    <a:pt x="104" y="6"/>
                  </a:lnTo>
                  <a:lnTo>
                    <a:pt x="104" y="0"/>
                  </a:lnTo>
                  <a:lnTo>
                    <a:pt x="93" y="11"/>
                  </a:lnTo>
                  <a:lnTo>
                    <a:pt x="88" y="16"/>
                  </a:lnTo>
                  <a:lnTo>
                    <a:pt x="88" y="16"/>
                  </a:lnTo>
                  <a:lnTo>
                    <a:pt x="83" y="21"/>
                  </a:lnTo>
                  <a:lnTo>
                    <a:pt x="78" y="16"/>
                  </a:lnTo>
                  <a:lnTo>
                    <a:pt x="73" y="16"/>
                  </a:lnTo>
                  <a:lnTo>
                    <a:pt x="68" y="21"/>
                  </a:lnTo>
                  <a:lnTo>
                    <a:pt x="68" y="27"/>
                  </a:lnTo>
                  <a:lnTo>
                    <a:pt x="62" y="27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0" name=""/>
            <p:cNvSpPr/>
            <p:nvPr/>
          </p:nvSpPr>
          <p:spPr>
            <a:xfrm>
              <a:off x="6756480" y="4039920"/>
              <a:ext cx="45360" cy="41760"/>
            </a:xfrm>
            <a:custGeom>
              <a:avLst/>
              <a:gdLst/>
              <a:ahLst/>
              <a:rect l="l" t="t" r="r" b="b"/>
              <a:pathLst>
                <a:path w="25" h="26">
                  <a:moveTo>
                    <a:pt x="25" y="0"/>
                  </a:moveTo>
                  <a:lnTo>
                    <a:pt x="15" y="5"/>
                  </a:lnTo>
                  <a:lnTo>
                    <a:pt x="5" y="21"/>
                  </a:lnTo>
                  <a:lnTo>
                    <a:pt x="0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1" name=""/>
            <p:cNvSpPr/>
            <p:nvPr/>
          </p:nvSpPr>
          <p:spPr>
            <a:xfrm>
              <a:off x="6756480" y="408204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2" name=""/>
            <p:cNvSpPr/>
            <p:nvPr/>
          </p:nvSpPr>
          <p:spPr>
            <a:xfrm>
              <a:off x="6745680" y="4082040"/>
              <a:ext cx="1044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3" name=""/>
            <p:cNvSpPr/>
            <p:nvPr/>
          </p:nvSpPr>
          <p:spPr>
            <a:xfrm>
              <a:off x="6736680" y="4082040"/>
              <a:ext cx="900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4" name=""/>
            <p:cNvSpPr/>
            <p:nvPr/>
          </p:nvSpPr>
          <p:spPr>
            <a:xfrm>
              <a:off x="6736680" y="4082040"/>
              <a:ext cx="1440" cy="792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5" name=""/>
            <p:cNvSpPr/>
            <p:nvPr/>
          </p:nvSpPr>
          <p:spPr>
            <a:xfrm>
              <a:off x="6736680" y="408996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6" name=""/>
            <p:cNvSpPr/>
            <p:nvPr/>
          </p:nvSpPr>
          <p:spPr>
            <a:xfrm>
              <a:off x="6717960" y="4047840"/>
              <a:ext cx="18360" cy="4176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10" y="26"/>
                  </a:moveTo>
                  <a:lnTo>
                    <a:pt x="5" y="2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7" name=""/>
            <p:cNvSpPr/>
            <p:nvPr/>
          </p:nvSpPr>
          <p:spPr>
            <a:xfrm>
              <a:off x="6294240" y="3765240"/>
              <a:ext cx="423720" cy="282600"/>
            </a:xfrm>
            <a:custGeom>
              <a:avLst/>
              <a:gdLst/>
              <a:ahLst/>
              <a:rect l="l" t="t" r="r" b="b"/>
              <a:pathLst>
                <a:path w="232" h="175">
                  <a:moveTo>
                    <a:pt x="232" y="175"/>
                  </a:moveTo>
                  <a:lnTo>
                    <a:pt x="211" y="154"/>
                  </a:lnTo>
                  <a:lnTo>
                    <a:pt x="211" y="138"/>
                  </a:lnTo>
                  <a:lnTo>
                    <a:pt x="206" y="127"/>
                  </a:lnTo>
                  <a:lnTo>
                    <a:pt x="196" y="122"/>
                  </a:lnTo>
                  <a:lnTo>
                    <a:pt x="175" y="122"/>
                  </a:lnTo>
                  <a:lnTo>
                    <a:pt x="175" y="127"/>
                  </a:lnTo>
                  <a:lnTo>
                    <a:pt x="165" y="127"/>
                  </a:lnTo>
                  <a:lnTo>
                    <a:pt x="160" y="117"/>
                  </a:lnTo>
                  <a:lnTo>
                    <a:pt x="149" y="122"/>
                  </a:lnTo>
                  <a:lnTo>
                    <a:pt x="149" y="111"/>
                  </a:lnTo>
                  <a:lnTo>
                    <a:pt x="149" y="106"/>
                  </a:lnTo>
                  <a:lnTo>
                    <a:pt x="149" y="90"/>
                  </a:lnTo>
                  <a:lnTo>
                    <a:pt x="139" y="58"/>
                  </a:lnTo>
                  <a:lnTo>
                    <a:pt x="144" y="53"/>
                  </a:lnTo>
                  <a:lnTo>
                    <a:pt x="129" y="21"/>
                  </a:lnTo>
                  <a:lnTo>
                    <a:pt x="93" y="16"/>
                  </a:lnTo>
                  <a:lnTo>
                    <a:pt x="87" y="16"/>
                  </a:lnTo>
                  <a:lnTo>
                    <a:pt x="77" y="16"/>
                  </a:lnTo>
                  <a:lnTo>
                    <a:pt x="51" y="26"/>
                  </a:lnTo>
                  <a:lnTo>
                    <a:pt x="31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8" name=""/>
            <p:cNvSpPr/>
            <p:nvPr/>
          </p:nvSpPr>
          <p:spPr>
            <a:xfrm>
              <a:off x="6595560" y="3962160"/>
              <a:ext cx="1800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9" name=""/>
            <p:cNvSpPr/>
            <p:nvPr/>
          </p:nvSpPr>
          <p:spPr>
            <a:xfrm>
              <a:off x="6670800" y="3962160"/>
              <a:ext cx="1440" cy="792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0" name=""/>
            <p:cNvSpPr/>
            <p:nvPr/>
          </p:nvSpPr>
          <p:spPr>
            <a:xfrm>
              <a:off x="6670800" y="3954240"/>
              <a:ext cx="180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1" name=""/>
            <p:cNvSpPr/>
            <p:nvPr/>
          </p:nvSpPr>
          <p:spPr>
            <a:xfrm>
              <a:off x="6688800" y="3954240"/>
              <a:ext cx="1044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2" name=""/>
            <p:cNvSpPr/>
            <p:nvPr/>
          </p:nvSpPr>
          <p:spPr>
            <a:xfrm>
              <a:off x="6699600" y="3944520"/>
              <a:ext cx="180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3" name=""/>
            <p:cNvSpPr/>
            <p:nvPr/>
          </p:nvSpPr>
          <p:spPr>
            <a:xfrm>
              <a:off x="6699600" y="3928320"/>
              <a:ext cx="1800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4" name=""/>
            <p:cNvSpPr/>
            <p:nvPr/>
          </p:nvSpPr>
          <p:spPr>
            <a:xfrm>
              <a:off x="6717960" y="3918600"/>
              <a:ext cx="1836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5" name=""/>
            <p:cNvSpPr/>
            <p:nvPr/>
          </p:nvSpPr>
          <p:spPr>
            <a:xfrm>
              <a:off x="6736680" y="3902400"/>
              <a:ext cx="900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6" name=""/>
            <p:cNvSpPr/>
            <p:nvPr/>
          </p:nvSpPr>
          <p:spPr>
            <a:xfrm>
              <a:off x="6745680" y="3893040"/>
              <a:ext cx="19800" cy="936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7" name=""/>
            <p:cNvSpPr/>
            <p:nvPr/>
          </p:nvSpPr>
          <p:spPr>
            <a:xfrm>
              <a:off x="6765480" y="3876840"/>
              <a:ext cx="900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8" name=""/>
            <p:cNvSpPr/>
            <p:nvPr/>
          </p:nvSpPr>
          <p:spPr>
            <a:xfrm>
              <a:off x="6774840" y="3842640"/>
              <a:ext cx="27000" cy="3384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9" name=""/>
            <p:cNvSpPr/>
            <p:nvPr/>
          </p:nvSpPr>
          <p:spPr>
            <a:xfrm>
              <a:off x="6802200" y="3833280"/>
              <a:ext cx="180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0" name=""/>
            <p:cNvSpPr/>
            <p:nvPr/>
          </p:nvSpPr>
          <p:spPr>
            <a:xfrm>
              <a:off x="6586560" y="3962160"/>
              <a:ext cx="1440" cy="514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1" name=""/>
            <p:cNvSpPr/>
            <p:nvPr/>
          </p:nvSpPr>
          <p:spPr>
            <a:xfrm>
              <a:off x="6577560" y="3962160"/>
              <a:ext cx="102240" cy="68040"/>
            </a:xfrm>
            <a:custGeom>
              <a:avLst/>
              <a:gdLst/>
              <a:ahLst/>
              <a:rect l="l" t="t" r="r" b="b"/>
              <a:pathLst>
                <a:path w="56" h="42">
                  <a:moveTo>
                    <a:pt x="0" y="0"/>
                  </a:moveTo>
                  <a:lnTo>
                    <a:pt x="0" y="21"/>
                  </a:lnTo>
                  <a:lnTo>
                    <a:pt x="10" y="26"/>
                  </a:lnTo>
                  <a:lnTo>
                    <a:pt x="25" y="26"/>
                  </a:lnTo>
                  <a:lnTo>
                    <a:pt x="36" y="42"/>
                  </a:lnTo>
                  <a:lnTo>
                    <a:pt x="46" y="42"/>
                  </a:lnTo>
                  <a:lnTo>
                    <a:pt x="56" y="42"/>
                  </a:lnTo>
                  <a:lnTo>
                    <a:pt x="56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2" name=""/>
            <p:cNvSpPr/>
            <p:nvPr/>
          </p:nvSpPr>
          <p:spPr>
            <a:xfrm>
              <a:off x="6529680" y="3739680"/>
              <a:ext cx="36360" cy="51480"/>
            </a:xfrm>
            <a:custGeom>
              <a:avLst/>
              <a:gdLst/>
              <a:ahLst/>
              <a:rect l="l" t="t" r="r" b="b"/>
              <a:pathLst>
                <a:path w="20" h="32">
                  <a:moveTo>
                    <a:pt x="0" y="32"/>
                  </a:moveTo>
                  <a:lnTo>
                    <a:pt x="5" y="32"/>
                  </a:lnTo>
                  <a:lnTo>
                    <a:pt x="10" y="11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3" name=""/>
            <p:cNvSpPr/>
            <p:nvPr/>
          </p:nvSpPr>
          <p:spPr>
            <a:xfrm>
              <a:off x="6294240" y="3893040"/>
              <a:ext cx="74880" cy="25560"/>
            </a:xfrm>
            <a:custGeom>
              <a:avLst/>
              <a:gdLst/>
              <a:ahLst/>
              <a:rect l="l" t="t" r="r" b="b"/>
              <a:pathLst>
                <a:path w="41" h="16">
                  <a:moveTo>
                    <a:pt x="0" y="16"/>
                  </a:moveTo>
                  <a:lnTo>
                    <a:pt x="36" y="6"/>
                  </a:lnTo>
                  <a:lnTo>
                    <a:pt x="31" y="6"/>
                  </a:lnTo>
                  <a:lnTo>
                    <a:pt x="41" y="0"/>
                  </a:lnTo>
                  <a:lnTo>
                    <a:pt x="3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4" name=""/>
            <p:cNvSpPr/>
            <p:nvPr/>
          </p:nvSpPr>
          <p:spPr>
            <a:xfrm>
              <a:off x="5123520" y="1994040"/>
              <a:ext cx="294120" cy="230760"/>
            </a:xfrm>
            <a:custGeom>
              <a:avLst/>
              <a:gdLst/>
              <a:ahLst/>
              <a:rect l="l" t="t" r="r" b="b"/>
              <a:pathLst>
                <a:path w="161" h="143">
                  <a:moveTo>
                    <a:pt x="0" y="0"/>
                  </a:moveTo>
                  <a:lnTo>
                    <a:pt x="11" y="10"/>
                  </a:lnTo>
                  <a:lnTo>
                    <a:pt x="11" y="21"/>
                  </a:lnTo>
                  <a:lnTo>
                    <a:pt x="11" y="26"/>
                  </a:lnTo>
                  <a:lnTo>
                    <a:pt x="42" y="21"/>
                  </a:lnTo>
                  <a:lnTo>
                    <a:pt x="73" y="63"/>
                  </a:lnTo>
                  <a:lnTo>
                    <a:pt x="78" y="69"/>
                  </a:lnTo>
                  <a:lnTo>
                    <a:pt x="93" y="69"/>
                  </a:lnTo>
                  <a:lnTo>
                    <a:pt x="114" y="79"/>
                  </a:lnTo>
                  <a:lnTo>
                    <a:pt x="124" y="95"/>
                  </a:lnTo>
                  <a:lnTo>
                    <a:pt x="145" y="95"/>
                  </a:lnTo>
                  <a:lnTo>
                    <a:pt x="155" y="106"/>
                  </a:lnTo>
                  <a:lnTo>
                    <a:pt x="155" y="116"/>
                  </a:lnTo>
                  <a:lnTo>
                    <a:pt x="150" y="116"/>
                  </a:lnTo>
                  <a:lnTo>
                    <a:pt x="150" y="138"/>
                  </a:lnTo>
                  <a:lnTo>
                    <a:pt x="161" y="143"/>
                  </a:lnTo>
                  <a:lnTo>
                    <a:pt x="161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5" name=""/>
            <p:cNvSpPr/>
            <p:nvPr/>
          </p:nvSpPr>
          <p:spPr>
            <a:xfrm>
              <a:off x="5417640" y="2216880"/>
              <a:ext cx="1800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6" name=""/>
            <p:cNvSpPr/>
            <p:nvPr/>
          </p:nvSpPr>
          <p:spPr>
            <a:xfrm>
              <a:off x="5435640" y="2216880"/>
              <a:ext cx="9000" cy="259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7" name=""/>
            <p:cNvSpPr/>
            <p:nvPr/>
          </p:nvSpPr>
          <p:spPr>
            <a:xfrm>
              <a:off x="5445000" y="2242800"/>
              <a:ext cx="900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8" name=""/>
            <p:cNvSpPr/>
            <p:nvPr/>
          </p:nvSpPr>
          <p:spPr>
            <a:xfrm>
              <a:off x="5445000" y="2242800"/>
              <a:ext cx="9000" cy="41760"/>
            </a:xfrm>
            <a:custGeom>
              <a:avLst/>
              <a:gdLst/>
              <a:ahLst/>
              <a:rect l="l" t="t" r="r" b="b"/>
              <a:pathLst>
                <a:path w="5" h="26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9" name=""/>
            <p:cNvSpPr/>
            <p:nvPr/>
          </p:nvSpPr>
          <p:spPr>
            <a:xfrm>
              <a:off x="5445000" y="2284920"/>
              <a:ext cx="1440" cy="111240"/>
            </a:xfrm>
            <a:custGeom>
              <a:avLst/>
              <a:gdLst/>
              <a:ahLst/>
              <a:rect l="l" t="t" r="r" b="b"/>
              <a:pathLst>
                <a:path w="0" h="69">
                  <a:moveTo>
                    <a:pt x="0" y="0"/>
                  </a:moveTo>
                  <a:lnTo>
                    <a:pt x="0" y="5"/>
                  </a:lnTo>
                  <a:lnTo>
                    <a:pt x="0" y="27"/>
                  </a:lnTo>
                  <a:lnTo>
                    <a:pt x="0" y="48"/>
                  </a:lnTo>
                  <a:lnTo>
                    <a:pt x="0" y="6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0" name=""/>
            <p:cNvSpPr/>
            <p:nvPr/>
          </p:nvSpPr>
          <p:spPr>
            <a:xfrm>
              <a:off x="5445000" y="2396160"/>
              <a:ext cx="900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1" name=""/>
            <p:cNvSpPr/>
            <p:nvPr/>
          </p:nvSpPr>
          <p:spPr>
            <a:xfrm>
              <a:off x="5454000" y="2413800"/>
              <a:ext cx="1440" cy="59760"/>
            </a:xfrm>
            <a:custGeom>
              <a:avLst/>
              <a:gdLst/>
              <a:ahLst/>
              <a:rect l="l" t="t" r="r" b="b"/>
              <a:pathLst>
                <a:path w="0" h="37">
                  <a:moveTo>
                    <a:pt x="0" y="0"/>
                  </a:moveTo>
                  <a:lnTo>
                    <a:pt x="0" y="21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2" name=""/>
            <p:cNvSpPr/>
            <p:nvPr/>
          </p:nvSpPr>
          <p:spPr>
            <a:xfrm>
              <a:off x="5981760" y="2901600"/>
              <a:ext cx="264960" cy="111240"/>
            </a:xfrm>
            <a:custGeom>
              <a:avLst/>
              <a:gdLst/>
              <a:ahLst/>
              <a:rect l="l" t="t" r="r" b="b"/>
              <a:pathLst>
                <a:path w="145" h="69">
                  <a:moveTo>
                    <a:pt x="0" y="69"/>
                  </a:moveTo>
                  <a:lnTo>
                    <a:pt x="31" y="69"/>
                  </a:lnTo>
                  <a:lnTo>
                    <a:pt x="31" y="58"/>
                  </a:lnTo>
                  <a:lnTo>
                    <a:pt x="47" y="58"/>
                  </a:lnTo>
                  <a:lnTo>
                    <a:pt x="47" y="63"/>
                  </a:lnTo>
                  <a:lnTo>
                    <a:pt x="134" y="53"/>
                  </a:lnTo>
                  <a:lnTo>
                    <a:pt x="145" y="31"/>
                  </a:lnTo>
                  <a:lnTo>
                    <a:pt x="134" y="37"/>
                  </a:lnTo>
                  <a:lnTo>
                    <a:pt x="124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3" name=""/>
            <p:cNvSpPr/>
            <p:nvPr/>
          </p:nvSpPr>
          <p:spPr>
            <a:xfrm>
              <a:off x="6247080" y="2951640"/>
              <a:ext cx="668520" cy="403200"/>
            </a:xfrm>
            <a:custGeom>
              <a:avLst/>
              <a:gdLst/>
              <a:ahLst/>
              <a:rect l="l" t="t" r="r" b="b"/>
              <a:pathLst>
                <a:path w="366" h="250">
                  <a:moveTo>
                    <a:pt x="335" y="212"/>
                  </a:moveTo>
                  <a:lnTo>
                    <a:pt x="325" y="212"/>
                  </a:lnTo>
                  <a:lnTo>
                    <a:pt x="310" y="207"/>
                  </a:lnTo>
                  <a:lnTo>
                    <a:pt x="299" y="218"/>
                  </a:lnTo>
                  <a:lnTo>
                    <a:pt x="279" y="212"/>
                  </a:lnTo>
                  <a:lnTo>
                    <a:pt x="268" y="218"/>
                  </a:lnTo>
                  <a:lnTo>
                    <a:pt x="263" y="212"/>
                  </a:lnTo>
                  <a:lnTo>
                    <a:pt x="237" y="218"/>
                  </a:lnTo>
                  <a:lnTo>
                    <a:pt x="232" y="223"/>
                  </a:lnTo>
                  <a:lnTo>
                    <a:pt x="103" y="250"/>
                  </a:lnTo>
                  <a:lnTo>
                    <a:pt x="88" y="244"/>
                  </a:lnTo>
                  <a:lnTo>
                    <a:pt x="88" y="228"/>
                  </a:lnTo>
                  <a:lnTo>
                    <a:pt x="82" y="202"/>
                  </a:lnTo>
                  <a:lnTo>
                    <a:pt x="72" y="149"/>
                  </a:lnTo>
                  <a:lnTo>
                    <a:pt x="41" y="128"/>
                  </a:lnTo>
                  <a:lnTo>
                    <a:pt x="31" y="91"/>
                  </a:lnTo>
                  <a:lnTo>
                    <a:pt x="31" y="85"/>
                  </a:lnTo>
                  <a:lnTo>
                    <a:pt x="26" y="59"/>
                  </a:lnTo>
                  <a:lnTo>
                    <a:pt x="0" y="11"/>
                  </a:lnTo>
                  <a:lnTo>
                    <a:pt x="0" y="0"/>
                  </a:lnTo>
                  <a:lnTo>
                    <a:pt x="31" y="27"/>
                  </a:lnTo>
                  <a:lnTo>
                    <a:pt x="108" y="59"/>
                  </a:lnTo>
                  <a:lnTo>
                    <a:pt x="196" y="75"/>
                  </a:lnTo>
                  <a:lnTo>
                    <a:pt x="217" y="80"/>
                  </a:lnTo>
                  <a:lnTo>
                    <a:pt x="366" y="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4" name=""/>
            <p:cNvSpPr/>
            <p:nvPr/>
          </p:nvSpPr>
          <p:spPr>
            <a:xfrm>
              <a:off x="6727320" y="2977200"/>
              <a:ext cx="207720" cy="377640"/>
            </a:xfrm>
            <a:custGeom>
              <a:avLst/>
              <a:gdLst/>
              <a:ahLst/>
              <a:rect l="l" t="t" r="r" b="b"/>
              <a:pathLst>
                <a:path w="114" h="234">
                  <a:moveTo>
                    <a:pt x="0" y="196"/>
                  </a:moveTo>
                  <a:lnTo>
                    <a:pt x="0" y="207"/>
                  </a:lnTo>
                  <a:lnTo>
                    <a:pt x="0" y="218"/>
                  </a:lnTo>
                  <a:lnTo>
                    <a:pt x="10" y="228"/>
                  </a:lnTo>
                  <a:lnTo>
                    <a:pt x="21" y="234"/>
                  </a:lnTo>
                  <a:lnTo>
                    <a:pt x="52" y="223"/>
                  </a:lnTo>
                  <a:lnTo>
                    <a:pt x="52" y="218"/>
                  </a:lnTo>
                  <a:lnTo>
                    <a:pt x="67" y="218"/>
                  </a:lnTo>
                  <a:lnTo>
                    <a:pt x="72" y="196"/>
                  </a:lnTo>
                  <a:lnTo>
                    <a:pt x="72" y="133"/>
                  </a:lnTo>
                  <a:lnTo>
                    <a:pt x="93" y="112"/>
                  </a:lnTo>
                  <a:lnTo>
                    <a:pt x="114" y="80"/>
                  </a:lnTo>
                  <a:lnTo>
                    <a:pt x="114" y="64"/>
                  </a:lnTo>
                  <a:lnTo>
                    <a:pt x="98" y="48"/>
                  </a:lnTo>
                  <a:lnTo>
                    <a:pt x="88" y="27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5" name=""/>
            <p:cNvSpPr/>
            <p:nvPr/>
          </p:nvSpPr>
          <p:spPr>
            <a:xfrm>
              <a:off x="6604920" y="3072960"/>
              <a:ext cx="273960" cy="290160"/>
            </a:xfrm>
            <a:custGeom>
              <a:avLst/>
              <a:gdLst/>
              <a:ahLst/>
              <a:rect l="l" t="t" r="r" b="b"/>
              <a:pathLst>
                <a:path w="150" h="180">
                  <a:moveTo>
                    <a:pt x="0" y="0"/>
                  </a:moveTo>
                  <a:lnTo>
                    <a:pt x="5" y="21"/>
                  </a:lnTo>
                  <a:lnTo>
                    <a:pt x="21" y="47"/>
                  </a:lnTo>
                  <a:lnTo>
                    <a:pt x="93" y="90"/>
                  </a:lnTo>
                  <a:lnTo>
                    <a:pt x="114" y="106"/>
                  </a:lnTo>
                  <a:lnTo>
                    <a:pt x="119" y="132"/>
                  </a:lnTo>
                  <a:lnTo>
                    <a:pt x="134" y="159"/>
                  </a:lnTo>
                  <a:lnTo>
                    <a:pt x="150" y="1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6" name=""/>
            <p:cNvSpPr/>
            <p:nvPr/>
          </p:nvSpPr>
          <p:spPr>
            <a:xfrm>
              <a:off x="6756480" y="3355200"/>
              <a:ext cx="462240" cy="161280"/>
            </a:xfrm>
            <a:custGeom>
              <a:avLst/>
              <a:gdLst/>
              <a:ahLst/>
              <a:rect l="l" t="t" r="r" b="b"/>
              <a:pathLst>
                <a:path w="253" h="100">
                  <a:moveTo>
                    <a:pt x="5" y="0"/>
                  </a:moveTo>
                  <a:lnTo>
                    <a:pt x="0" y="5"/>
                  </a:lnTo>
                  <a:lnTo>
                    <a:pt x="0" y="42"/>
                  </a:lnTo>
                  <a:lnTo>
                    <a:pt x="46" y="90"/>
                  </a:lnTo>
                  <a:lnTo>
                    <a:pt x="87" y="100"/>
                  </a:lnTo>
                  <a:lnTo>
                    <a:pt x="108" y="100"/>
                  </a:lnTo>
                  <a:lnTo>
                    <a:pt x="113" y="95"/>
                  </a:lnTo>
                  <a:lnTo>
                    <a:pt x="124" y="100"/>
                  </a:lnTo>
                  <a:lnTo>
                    <a:pt x="170" y="84"/>
                  </a:lnTo>
                  <a:lnTo>
                    <a:pt x="185" y="58"/>
                  </a:lnTo>
                  <a:lnTo>
                    <a:pt x="185" y="47"/>
                  </a:lnTo>
                  <a:lnTo>
                    <a:pt x="191" y="37"/>
                  </a:lnTo>
                  <a:lnTo>
                    <a:pt x="191" y="31"/>
                  </a:lnTo>
                  <a:lnTo>
                    <a:pt x="196" y="21"/>
                  </a:lnTo>
                  <a:lnTo>
                    <a:pt x="216" y="21"/>
                  </a:lnTo>
                  <a:lnTo>
                    <a:pt x="227" y="31"/>
                  </a:lnTo>
                  <a:lnTo>
                    <a:pt x="242" y="31"/>
                  </a:lnTo>
                  <a:lnTo>
                    <a:pt x="253" y="15"/>
                  </a:lnTo>
                  <a:lnTo>
                    <a:pt x="247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7" name=""/>
            <p:cNvSpPr/>
            <p:nvPr/>
          </p:nvSpPr>
          <p:spPr>
            <a:xfrm>
              <a:off x="6151680" y="3294000"/>
              <a:ext cx="255960" cy="170640"/>
            </a:xfrm>
            <a:custGeom>
              <a:avLst/>
              <a:gdLst/>
              <a:ahLst/>
              <a:rect l="l" t="t" r="r" b="b"/>
              <a:pathLst>
                <a:path w="140" h="106">
                  <a:moveTo>
                    <a:pt x="0" y="0"/>
                  </a:moveTo>
                  <a:lnTo>
                    <a:pt x="11" y="22"/>
                  </a:lnTo>
                  <a:lnTo>
                    <a:pt x="26" y="53"/>
                  </a:lnTo>
                  <a:lnTo>
                    <a:pt x="41" y="106"/>
                  </a:lnTo>
                  <a:lnTo>
                    <a:pt x="57" y="91"/>
                  </a:lnTo>
                  <a:lnTo>
                    <a:pt x="83" y="75"/>
                  </a:lnTo>
                  <a:lnTo>
                    <a:pt x="114" y="64"/>
                  </a:lnTo>
                  <a:lnTo>
                    <a:pt x="129" y="22"/>
                  </a:lnTo>
                  <a:lnTo>
                    <a:pt x="14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8" name=""/>
            <p:cNvSpPr/>
            <p:nvPr/>
          </p:nvSpPr>
          <p:spPr>
            <a:xfrm>
              <a:off x="7368480" y="2225160"/>
              <a:ext cx="56520" cy="153000"/>
            </a:xfrm>
            <a:custGeom>
              <a:avLst/>
              <a:gdLst/>
              <a:ahLst/>
              <a:rect l="l" t="t" r="r" b="b"/>
              <a:pathLst>
                <a:path w="31" h="95">
                  <a:moveTo>
                    <a:pt x="31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5" y="16"/>
                  </a:lnTo>
                  <a:lnTo>
                    <a:pt x="0" y="37"/>
                  </a:lnTo>
                  <a:lnTo>
                    <a:pt x="5" y="69"/>
                  </a:lnTo>
                  <a:lnTo>
                    <a:pt x="11" y="74"/>
                  </a:lnTo>
                  <a:lnTo>
                    <a:pt x="11" y="79"/>
                  </a:lnTo>
                  <a:lnTo>
                    <a:pt x="11" y="85"/>
                  </a:lnTo>
                  <a:lnTo>
                    <a:pt x="16" y="9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9" name=""/>
            <p:cNvSpPr/>
            <p:nvPr/>
          </p:nvSpPr>
          <p:spPr>
            <a:xfrm>
              <a:off x="7388640" y="2378160"/>
              <a:ext cx="9000" cy="97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0" name=""/>
            <p:cNvSpPr/>
            <p:nvPr/>
          </p:nvSpPr>
          <p:spPr>
            <a:xfrm>
              <a:off x="7397640" y="238824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1" name=""/>
            <p:cNvSpPr/>
            <p:nvPr/>
          </p:nvSpPr>
          <p:spPr>
            <a:xfrm>
              <a:off x="7397640" y="2404440"/>
              <a:ext cx="9000" cy="259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2" name=""/>
            <p:cNvSpPr/>
            <p:nvPr/>
          </p:nvSpPr>
          <p:spPr>
            <a:xfrm>
              <a:off x="7407000" y="2430360"/>
              <a:ext cx="18000" cy="5148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0" y="5"/>
                  </a:lnTo>
                  <a:lnTo>
                    <a:pt x="5" y="16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3" name=""/>
            <p:cNvSpPr/>
            <p:nvPr/>
          </p:nvSpPr>
          <p:spPr>
            <a:xfrm>
              <a:off x="7416000" y="248184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4" name=""/>
            <p:cNvSpPr/>
            <p:nvPr/>
          </p:nvSpPr>
          <p:spPr>
            <a:xfrm>
              <a:off x="7293600" y="2473920"/>
              <a:ext cx="122040" cy="15840"/>
            </a:xfrm>
            <a:custGeom>
              <a:avLst/>
              <a:gdLst/>
              <a:ahLst/>
              <a:rect l="l" t="t" r="r" b="b"/>
              <a:pathLst>
                <a:path w="67" h="10">
                  <a:moveTo>
                    <a:pt x="67" y="10"/>
                  </a:moveTo>
                  <a:lnTo>
                    <a:pt x="67" y="10"/>
                  </a:lnTo>
                  <a:lnTo>
                    <a:pt x="57" y="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26" y="5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5" name=""/>
            <p:cNvSpPr/>
            <p:nvPr/>
          </p:nvSpPr>
          <p:spPr>
            <a:xfrm>
              <a:off x="7425000" y="2481840"/>
              <a:ext cx="18000" cy="79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6" name=""/>
            <p:cNvSpPr/>
            <p:nvPr/>
          </p:nvSpPr>
          <p:spPr>
            <a:xfrm>
              <a:off x="7443360" y="2481840"/>
              <a:ext cx="29160" cy="79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5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7" name=""/>
            <p:cNvSpPr/>
            <p:nvPr/>
          </p:nvSpPr>
          <p:spPr>
            <a:xfrm>
              <a:off x="7472880" y="2481840"/>
              <a:ext cx="2700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8" name=""/>
            <p:cNvSpPr/>
            <p:nvPr/>
          </p:nvSpPr>
          <p:spPr>
            <a:xfrm>
              <a:off x="7500240" y="2490120"/>
              <a:ext cx="1044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9" name=""/>
            <p:cNvSpPr/>
            <p:nvPr/>
          </p:nvSpPr>
          <p:spPr>
            <a:xfrm>
              <a:off x="7510680" y="2499480"/>
              <a:ext cx="92880" cy="4176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0" y="0"/>
                  </a:moveTo>
                  <a:lnTo>
                    <a:pt x="5" y="5"/>
                  </a:lnTo>
                  <a:lnTo>
                    <a:pt x="25" y="5"/>
                  </a:lnTo>
                  <a:lnTo>
                    <a:pt x="41" y="10"/>
                  </a:lnTo>
                  <a:lnTo>
                    <a:pt x="41" y="21"/>
                  </a:lnTo>
                  <a:lnTo>
                    <a:pt x="51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0" name=""/>
            <p:cNvSpPr/>
            <p:nvPr/>
          </p:nvSpPr>
          <p:spPr>
            <a:xfrm>
              <a:off x="7067160" y="3483000"/>
              <a:ext cx="94680" cy="17280"/>
            </a:xfrm>
            <a:custGeom>
              <a:avLst/>
              <a:gdLst/>
              <a:ahLst/>
              <a:rect l="l" t="t" r="r" b="b"/>
              <a:pathLst>
                <a:path w="52" h="11">
                  <a:moveTo>
                    <a:pt x="0" y="5"/>
                  </a:moveTo>
                  <a:lnTo>
                    <a:pt x="36" y="0"/>
                  </a:lnTo>
                  <a:lnTo>
                    <a:pt x="52" y="5"/>
                  </a:lnTo>
                  <a:lnTo>
                    <a:pt x="52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1" name=""/>
            <p:cNvSpPr/>
            <p:nvPr/>
          </p:nvSpPr>
          <p:spPr>
            <a:xfrm flipH="1">
              <a:off x="2238480" y="2191320"/>
              <a:ext cx="27000" cy="158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2" name=""/>
            <p:cNvSpPr/>
            <p:nvPr/>
          </p:nvSpPr>
          <p:spPr>
            <a:xfrm>
              <a:off x="4398120" y="2002320"/>
              <a:ext cx="584280" cy="308160"/>
            </a:xfrm>
            <a:custGeom>
              <a:avLst/>
              <a:gdLst/>
              <a:ahLst/>
              <a:rect l="l" t="t" r="r" b="b"/>
              <a:pathLst>
                <a:path w="320" h="191">
                  <a:moveTo>
                    <a:pt x="0" y="0"/>
                  </a:moveTo>
                  <a:lnTo>
                    <a:pt x="5" y="27"/>
                  </a:lnTo>
                  <a:lnTo>
                    <a:pt x="15" y="32"/>
                  </a:lnTo>
                  <a:lnTo>
                    <a:pt x="15" y="53"/>
                  </a:lnTo>
                  <a:lnTo>
                    <a:pt x="10" y="64"/>
                  </a:lnTo>
                  <a:lnTo>
                    <a:pt x="21" y="58"/>
                  </a:lnTo>
                  <a:lnTo>
                    <a:pt x="52" y="74"/>
                  </a:lnTo>
                  <a:lnTo>
                    <a:pt x="62" y="90"/>
                  </a:lnTo>
                  <a:lnTo>
                    <a:pt x="93" y="90"/>
                  </a:lnTo>
                  <a:lnTo>
                    <a:pt x="83" y="111"/>
                  </a:lnTo>
                  <a:lnTo>
                    <a:pt x="83" y="175"/>
                  </a:lnTo>
                  <a:lnTo>
                    <a:pt x="98" y="138"/>
                  </a:lnTo>
                  <a:lnTo>
                    <a:pt x="103" y="117"/>
                  </a:lnTo>
                  <a:lnTo>
                    <a:pt x="114" y="111"/>
                  </a:lnTo>
                  <a:lnTo>
                    <a:pt x="114" y="96"/>
                  </a:lnTo>
                  <a:lnTo>
                    <a:pt x="124" y="96"/>
                  </a:lnTo>
                  <a:lnTo>
                    <a:pt x="124" y="90"/>
                  </a:lnTo>
                  <a:lnTo>
                    <a:pt x="139" y="90"/>
                  </a:lnTo>
                  <a:lnTo>
                    <a:pt x="155" y="80"/>
                  </a:lnTo>
                  <a:lnTo>
                    <a:pt x="232" y="80"/>
                  </a:lnTo>
                  <a:lnTo>
                    <a:pt x="243" y="90"/>
                  </a:lnTo>
                  <a:lnTo>
                    <a:pt x="320" y="90"/>
                  </a:lnTo>
                  <a:lnTo>
                    <a:pt x="315" y="101"/>
                  </a:lnTo>
                  <a:lnTo>
                    <a:pt x="310" y="111"/>
                  </a:lnTo>
                  <a:lnTo>
                    <a:pt x="258" y="175"/>
                  </a:lnTo>
                  <a:lnTo>
                    <a:pt x="222" y="170"/>
                  </a:lnTo>
                  <a:lnTo>
                    <a:pt x="191" y="170"/>
                  </a:lnTo>
                  <a:lnTo>
                    <a:pt x="67" y="127"/>
                  </a:lnTo>
                  <a:lnTo>
                    <a:pt x="114" y="159"/>
                  </a:lnTo>
                  <a:lnTo>
                    <a:pt x="124" y="191"/>
                  </a:lnTo>
                  <a:lnTo>
                    <a:pt x="93" y="15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3" name=""/>
            <p:cNvSpPr/>
            <p:nvPr/>
          </p:nvSpPr>
          <p:spPr>
            <a:xfrm>
              <a:off x="4153320" y="2207160"/>
              <a:ext cx="396360" cy="85320"/>
            </a:xfrm>
            <a:custGeom>
              <a:avLst/>
              <a:gdLst/>
              <a:ahLst/>
              <a:rect l="l" t="t" r="r" b="b"/>
              <a:pathLst>
                <a:path w="217" h="53">
                  <a:moveTo>
                    <a:pt x="217" y="0"/>
                  </a:moveTo>
                  <a:lnTo>
                    <a:pt x="113" y="0"/>
                  </a:lnTo>
                  <a:lnTo>
                    <a:pt x="113" y="53"/>
                  </a:lnTo>
                  <a:lnTo>
                    <a:pt x="98" y="53"/>
                  </a:lnTo>
                  <a:lnTo>
                    <a:pt x="46" y="6"/>
                  </a:lnTo>
                  <a:lnTo>
                    <a:pt x="15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4" name=""/>
            <p:cNvSpPr/>
            <p:nvPr/>
          </p:nvSpPr>
          <p:spPr>
            <a:xfrm>
              <a:off x="4502160" y="2207160"/>
              <a:ext cx="385560" cy="437400"/>
            </a:xfrm>
            <a:custGeom>
              <a:avLst/>
              <a:gdLst/>
              <a:ahLst/>
              <a:rect l="l" t="t" r="r" b="b"/>
              <a:pathLst>
                <a:path w="211" h="271">
                  <a:moveTo>
                    <a:pt x="0" y="0"/>
                  </a:moveTo>
                  <a:lnTo>
                    <a:pt x="0" y="27"/>
                  </a:lnTo>
                  <a:lnTo>
                    <a:pt x="5" y="37"/>
                  </a:lnTo>
                  <a:lnTo>
                    <a:pt x="20" y="48"/>
                  </a:lnTo>
                  <a:lnTo>
                    <a:pt x="57" y="90"/>
                  </a:lnTo>
                  <a:lnTo>
                    <a:pt x="77" y="90"/>
                  </a:lnTo>
                  <a:lnTo>
                    <a:pt x="82" y="106"/>
                  </a:lnTo>
                  <a:lnTo>
                    <a:pt x="82" y="117"/>
                  </a:lnTo>
                  <a:lnTo>
                    <a:pt x="82" y="133"/>
                  </a:lnTo>
                  <a:lnTo>
                    <a:pt x="113" y="159"/>
                  </a:lnTo>
                  <a:lnTo>
                    <a:pt x="129" y="196"/>
                  </a:lnTo>
                  <a:lnTo>
                    <a:pt x="175" y="228"/>
                  </a:lnTo>
                  <a:lnTo>
                    <a:pt x="175" y="249"/>
                  </a:lnTo>
                  <a:lnTo>
                    <a:pt x="211" y="2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5" name=""/>
            <p:cNvSpPr/>
            <p:nvPr/>
          </p:nvSpPr>
          <p:spPr>
            <a:xfrm>
              <a:off x="4368960" y="2259000"/>
              <a:ext cx="303120" cy="435960"/>
            </a:xfrm>
            <a:custGeom>
              <a:avLst/>
              <a:gdLst/>
              <a:ahLst/>
              <a:rect l="l" t="t" r="r" b="b"/>
              <a:pathLst>
                <a:path w="166" h="270">
                  <a:moveTo>
                    <a:pt x="0" y="270"/>
                  </a:moveTo>
                  <a:lnTo>
                    <a:pt x="16" y="265"/>
                  </a:lnTo>
                  <a:lnTo>
                    <a:pt x="114" y="244"/>
                  </a:lnTo>
                  <a:lnTo>
                    <a:pt x="155" y="239"/>
                  </a:lnTo>
                  <a:lnTo>
                    <a:pt x="166" y="164"/>
                  </a:lnTo>
                  <a:lnTo>
                    <a:pt x="166" y="154"/>
                  </a:lnTo>
                  <a:lnTo>
                    <a:pt x="160" y="154"/>
                  </a:lnTo>
                  <a:lnTo>
                    <a:pt x="160" y="101"/>
                  </a:lnTo>
                  <a:lnTo>
                    <a:pt x="124" y="21"/>
                  </a:lnTo>
                  <a:lnTo>
                    <a:pt x="10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6" name=""/>
            <p:cNvSpPr/>
            <p:nvPr/>
          </p:nvSpPr>
          <p:spPr>
            <a:xfrm>
              <a:off x="4502160" y="2670840"/>
              <a:ext cx="1800" cy="241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7" name=""/>
            <p:cNvSpPr/>
            <p:nvPr/>
          </p:nvSpPr>
          <p:spPr>
            <a:xfrm>
              <a:off x="4651920" y="2575440"/>
              <a:ext cx="765360" cy="119520"/>
            </a:xfrm>
            <a:custGeom>
              <a:avLst/>
              <a:gdLst/>
              <a:ahLst/>
              <a:rect l="l" t="t" r="r" b="b"/>
              <a:pathLst>
                <a:path w="419" h="74">
                  <a:moveTo>
                    <a:pt x="0" y="43"/>
                  </a:moveTo>
                  <a:lnTo>
                    <a:pt x="57" y="74"/>
                  </a:lnTo>
                  <a:lnTo>
                    <a:pt x="62" y="69"/>
                  </a:lnTo>
                  <a:lnTo>
                    <a:pt x="135" y="43"/>
                  </a:lnTo>
                  <a:lnTo>
                    <a:pt x="160" y="16"/>
                  </a:lnTo>
                  <a:lnTo>
                    <a:pt x="171" y="16"/>
                  </a:lnTo>
                  <a:lnTo>
                    <a:pt x="191" y="0"/>
                  </a:lnTo>
                  <a:lnTo>
                    <a:pt x="197" y="6"/>
                  </a:lnTo>
                  <a:lnTo>
                    <a:pt x="274" y="0"/>
                  </a:lnTo>
                  <a:lnTo>
                    <a:pt x="419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8" name=""/>
            <p:cNvSpPr/>
            <p:nvPr/>
          </p:nvSpPr>
          <p:spPr>
            <a:xfrm>
              <a:off x="4973400" y="2147760"/>
              <a:ext cx="244800" cy="51480"/>
            </a:xfrm>
            <a:custGeom>
              <a:avLst/>
              <a:gdLst/>
              <a:ahLst/>
              <a:rect l="l" t="t" r="r" b="b"/>
              <a:pathLst>
                <a:path w="134" h="32">
                  <a:moveTo>
                    <a:pt x="134" y="32"/>
                  </a:moveTo>
                  <a:lnTo>
                    <a:pt x="72" y="27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9" name=""/>
            <p:cNvSpPr/>
            <p:nvPr/>
          </p:nvSpPr>
          <p:spPr>
            <a:xfrm>
              <a:off x="5021280" y="2002320"/>
              <a:ext cx="471240" cy="375840"/>
            </a:xfrm>
            <a:custGeom>
              <a:avLst/>
              <a:gdLst/>
              <a:ahLst/>
              <a:rect l="l" t="t" r="r" b="b"/>
              <a:pathLst>
                <a:path w="258" h="233">
                  <a:moveTo>
                    <a:pt x="46" y="117"/>
                  </a:moveTo>
                  <a:lnTo>
                    <a:pt x="0" y="180"/>
                  </a:lnTo>
                  <a:lnTo>
                    <a:pt x="46" y="180"/>
                  </a:lnTo>
                  <a:lnTo>
                    <a:pt x="51" y="186"/>
                  </a:lnTo>
                  <a:lnTo>
                    <a:pt x="103" y="180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8" y="175"/>
                  </a:lnTo>
                  <a:lnTo>
                    <a:pt x="155" y="212"/>
                  </a:lnTo>
                  <a:lnTo>
                    <a:pt x="165" y="217"/>
                  </a:lnTo>
                  <a:lnTo>
                    <a:pt x="170" y="223"/>
                  </a:lnTo>
                  <a:lnTo>
                    <a:pt x="170" y="228"/>
                  </a:lnTo>
                  <a:lnTo>
                    <a:pt x="175" y="233"/>
                  </a:lnTo>
                  <a:lnTo>
                    <a:pt x="196" y="159"/>
                  </a:lnTo>
                  <a:lnTo>
                    <a:pt x="237" y="164"/>
                  </a:lnTo>
                  <a:lnTo>
                    <a:pt x="242" y="175"/>
                  </a:lnTo>
                  <a:lnTo>
                    <a:pt x="247" y="175"/>
                  </a:lnTo>
                  <a:lnTo>
                    <a:pt x="258" y="170"/>
                  </a:lnTo>
                  <a:lnTo>
                    <a:pt x="237" y="149"/>
                  </a:lnTo>
                  <a:lnTo>
                    <a:pt x="237" y="143"/>
                  </a:lnTo>
                  <a:lnTo>
                    <a:pt x="232" y="133"/>
                  </a:lnTo>
                  <a:lnTo>
                    <a:pt x="227" y="127"/>
                  </a:lnTo>
                  <a:lnTo>
                    <a:pt x="217" y="127"/>
                  </a:lnTo>
                  <a:lnTo>
                    <a:pt x="217" y="133"/>
                  </a:lnTo>
                  <a:lnTo>
                    <a:pt x="211" y="127"/>
                  </a:lnTo>
                  <a:lnTo>
                    <a:pt x="211" y="117"/>
                  </a:lnTo>
                  <a:lnTo>
                    <a:pt x="217" y="111"/>
                  </a:lnTo>
                  <a:lnTo>
                    <a:pt x="217" y="101"/>
                  </a:lnTo>
                  <a:lnTo>
                    <a:pt x="206" y="90"/>
                  </a:lnTo>
                  <a:lnTo>
                    <a:pt x="186" y="85"/>
                  </a:lnTo>
                  <a:lnTo>
                    <a:pt x="191" y="37"/>
                  </a:lnTo>
                  <a:lnTo>
                    <a:pt x="170" y="37"/>
                  </a:lnTo>
                  <a:lnTo>
                    <a:pt x="160" y="37"/>
                  </a:lnTo>
                  <a:lnTo>
                    <a:pt x="160" y="27"/>
                  </a:lnTo>
                  <a:lnTo>
                    <a:pt x="149" y="21"/>
                  </a:lnTo>
                  <a:lnTo>
                    <a:pt x="118" y="21"/>
                  </a:lnTo>
                  <a:lnTo>
                    <a:pt x="87" y="11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0" name=""/>
            <p:cNvSpPr/>
            <p:nvPr/>
          </p:nvSpPr>
          <p:spPr>
            <a:xfrm>
              <a:off x="3426120" y="2010240"/>
              <a:ext cx="547920" cy="847440"/>
            </a:xfrm>
            <a:custGeom>
              <a:avLst/>
              <a:gdLst/>
              <a:ahLst/>
              <a:rect l="l" t="t" r="r" b="b"/>
              <a:pathLst>
                <a:path w="300" h="525">
                  <a:moveTo>
                    <a:pt x="5" y="0"/>
                  </a:moveTo>
                  <a:lnTo>
                    <a:pt x="0" y="53"/>
                  </a:lnTo>
                  <a:lnTo>
                    <a:pt x="26" y="75"/>
                  </a:lnTo>
                  <a:lnTo>
                    <a:pt x="41" y="91"/>
                  </a:lnTo>
                  <a:lnTo>
                    <a:pt x="72" y="96"/>
                  </a:lnTo>
                  <a:lnTo>
                    <a:pt x="160" y="197"/>
                  </a:lnTo>
                  <a:lnTo>
                    <a:pt x="176" y="260"/>
                  </a:lnTo>
                  <a:lnTo>
                    <a:pt x="243" y="340"/>
                  </a:lnTo>
                  <a:lnTo>
                    <a:pt x="274" y="345"/>
                  </a:lnTo>
                  <a:lnTo>
                    <a:pt x="289" y="393"/>
                  </a:lnTo>
                  <a:lnTo>
                    <a:pt x="300" y="509"/>
                  </a:lnTo>
                  <a:lnTo>
                    <a:pt x="300" y="52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1" name=""/>
            <p:cNvSpPr/>
            <p:nvPr/>
          </p:nvSpPr>
          <p:spPr>
            <a:xfrm>
              <a:off x="3029760" y="2019960"/>
              <a:ext cx="914760" cy="418320"/>
            </a:xfrm>
            <a:custGeom>
              <a:avLst/>
              <a:gdLst/>
              <a:ahLst/>
              <a:rect l="l" t="t" r="r" b="b"/>
              <a:pathLst>
                <a:path w="501" h="259">
                  <a:moveTo>
                    <a:pt x="501" y="259"/>
                  </a:moveTo>
                  <a:lnTo>
                    <a:pt x="419" y="249"/>
                  </a:lnTo>
                  <a:lnTo>
                    <a:pt x="393" y="254"/>
                  </a:lnTo>
                  <a:lnTo>
                    <a:pt x="341" y="233"/>
                  </a:lnTo>
                  <a:lnTo>
                    <a:pt x="222" y="222"/>
                  </a:lnTo>
                  <a:lnTo>
                    <a:pt x="207" y="233"/>
                  </a:lnTo>
                  <a:lnTo>
                    <a:pt x="191" y="233"/>
                  </a:lnTo>
                  <a:lnTo>
                    <a:pt x="150" y="201"/>
                  </a:lnTo>
                  <a:lnTo>
                    <a:pt x="109" y="143"/>
                  </a:lnTo>
                  <a:lnTo>
                    <a:pt x="88" y="111"/>
                  </a:lnTo>
                  <a:lnTo>
                    <a:pt x="67" y="37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2" name=""/>
            <p:cNvSpPr/>
            <p:nvPr/>
          </p:nvSpPr>
          <p:spPr>
            <a:xfrm>
              <a:off x="3162960" y="2088000"/>
              <a:ext cx="385560" cy="137160"/>
            </a:xfrm>
            <a:custGeom>
              <a:avLst/>
              <a:gdLst/>
              <a:ahLst/>
              <a:rect l="l" t="t" r="r" b="b"/>
              <a:pathLst>
                <a:path w="211" h="85">
                  <a:moveTo>
                    <a:pt x="0" y="0"/>
                  </a:moveTo>
                  <a:lnTo>
                    <a:pt x="46" y="48"/>
                  </a:lnTo>
                  <a:lnTo>
                    <a:pt x="93" y="64"/>
                  </a:lnTo>
                  <a:lnTo>
                    <a:pt x="98" y="80"/>
                  </a:lnTo>
                  <a:lnTo>
                    <a:pt x="113" y="85"/>
                  </a:lnTo>
                  <a:lnTo>
                    <a:pt x="170" y="43"/>
                  </a:lnTo>
                  <a:lnTo>
                    <a:pt x="21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3" name=""/>
            <p:cNvSpPr/>
            <p:nvPr/>
          </p:nvSpPr>
          <p:spPr>
            <a:xfrm>
              <a:off x="3935880" y="2131560"/>
              <a:ext cx="471240" cy="598680"/>
            </a:xfrm>
            <a:custGeom>
              <a:avLst/>
              <a:gdLst/>
              <a:ahLst/>
              <a:rect l="l" t="t" r="r" b="b"/>
              <a:pathLst>
                <a:path w="258" h="371">
                  <a:moveTo>
                    <a:pt x="0" y="0"/>
                  </a:moveTo>
                  <a:lnTo>
                    <a:pt x="62" y="26"/>
                  </a:lnTo>
                  <a:lnTo>
                    <a:pt x="119" y="69"/>
                  </a:lnTo>
                  <a:lnTo>
                    <a:pt x="52" y="148"/>
                  </a:lnTo>
                  <a:lnTo>
                    <a:pt x="93" y="148"/>
                  </a:lnTo>
                  <a:lnTo>
                    <a:pt x="145" y="148"/>
                  </a:lnTo>
                  <a:lnTo>
                    <a:pt x="165" y="164"/>
                  </a:lnTo>
                  <a:lnTo>
                    <a:pt x="222" y="175"/>
                  </a:lnTo>
                  <a:lnTo>
                    <a:pt x="253" y="169"/>
                  </a:lnTo>
                  <a:lnTo>
                    <a:pt x="258" y="217"/>
                  </a:lnTo>
                  <a:lnTo>
                    <a:pt x="253" y="254"/>
                  </a:lnTo>
                  <a:lnTo>
                    <a:pt x="258" y="265"/>
                  </a:lnTo>
                  <a:lnTo>
                    <a:pt x="248" y="270"/>
                  </a:lnTo>
                  <a:lnTo>
                    <a:pt x="237" y="371"/>
                  </a:lnTo>
                  <a:lnTo>
                    <a:pt x="227" y="3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4" name=""/>
            <p:cNvSpPr/>
            <p:nvPr/>
          </p:nvSpPr>
          <p:spPr>
            <a:xfrm>
              <a:off x="2436120" y="2010240"/>
              <a:ext cx="443880" cy="608400"/>
            </a:xfrm>
            <a:custGeom>
              <a:avLst/>
              <a:gdLst/>
              <a:ahLst/>
              <a:rect l="l" t="t" r="r" b="b"/>
              <a:pathLst>
                <a:path w="243" h="377">
                  <a:moveTo>
                    <a:pt x="222" y="265"/>
                  </a:moveTo>
                  <a:lnTo>
                    <a:pt x="217" y="303"/>
                  </a:lnTo>
                  <a:lnTo>
                    <a:pt x="243" y="377"/>
                  </a:lnTo>
                  <a:lnTo>
                    <a:pt x="222" y="260"/>
                  </a:lnTo>
                  <a:lnTo>
                    <a:pt x="238" y="255"/>
                  </a:lnTo>
                  <a:lnTo>
                    <a:pt x="243" y="223"/>
                  </a:lnTo>
                  <a:lnTo>
                    <a:pt x="201" y="212"/>
                  </a:lnTo>
                  <a:lnTo>
                    <a:pt x="155" y="149"/>
                  </a:lnTo>
                  <a:lnTo>
                    <a:pt x="150" y="122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5" name=""/>
            <p:cNvSpPr/>
            <p:nvPr/>
          </p:nvSpPr>
          <p:spPr>
            <a:xfrm>
              <a:off x="2436120" y="2601360"/>
              <a:ext cx="1302120" cy="582840"/>
            </a:xfrm>
            <a:custGeom>
              <a:avLst/>
              <a:gdLst/>
              <a:ahLst/>
              <a:rect l="l" t="t" r="r" b="b"/>
              <a:pathLst>
                <a:path w="713" h="361">
                  <a:moveTo>
                    <a:pt x="222" y="0"/>
                  </a:moveTo>
                  <a:lnTo>
                    <a:pt x="248" y="11"/>
                  </a:lnTo>
                  <a:lnTo>
                    <a:pt x="320" y="85"/>
                  </a:lnTo>
                  <a:lnTo>
                    <a:pt x="439" y="111"/>
                  </a:lnTo>
                  <a:lnTo>
                    <a:pt x="485" y="80"/>
                  </a:lnTo>
                  <a:lnTo>
                    <a:pt x="511" y="111"/>
                  </a:lnTo>
                  <a:lnTo>
                    <a:pt x="516" y="175"/>
                  </a:lnTo>
                  <a:lnTo>
                    <a:pt x="542" y="180"/>
                  </a:lnTo>
                  <a:lnTo>
                    <a:pt x="563" y="217"/>
                  </a:lnTo>
                  <a:lnTo>
                    <a:pt x="713" y="217"/>
                  </a:lnTo>
                  <a:lnTo>
                    <a:pt x="707" y="228"/>
                  </a:lnTo>
                  <a:lnTo>
                    <a:pt x="563" y="223"/>
                  </a:lnTo>
                  <a:lnTo>
                    <a:pt x="537" y="191"/>
                  </a:lnTo>
                  <a:lnTo>
                    <a:pt x="516" y="186"/>
                  </a:lnTo>
                  <a:lnTo>
                    <a:pt x="454" y="101"/>
                  </a:lnTo>
                  <a:lnTo>
                    <a:pt x="439" y="85"/>
                  </a:lnTo>
                  <a:lnTo>
                    <a:pt x="377" y="74"/>
                  </a:lnTo>
                  <a:lnTo>
                    <a:pt x="351" y="96"/>
                  </a:lnTo>
                  <a:lnTo>
                    <a:pt x="346" y="143"/>
                  </a:lnTo>
                  <a:lnTo>
                    <a:pt x="325" y="138"/>
                  </a:lnTo>
                  <a:lnTo>
                    <a:pt x="300" y="149"/>
                  </a:lnTo>
                  <a:lnTo>
                    <a:pt x="289" y="202"/>
                  </a:lnTo>
                  <a:lnTo>
                    <a:pt x="201" y="191"/>
                  </a:lnTo>
                  <a:lnTo>
                    <a:pt x="165" y="212"/>
                  </a:lnTo>
                  <a:lnTo>
                    <a:pt x="150" y="207"/>
                  </a:lnTo>
                  <a:lnTo>
                    <a:pt x="93" y="292"/>
                  </a:lnTo>
                  <a:lnTo>
                    <a:pt x="36" y="313"/>
                  </a:lnTo>
                  <a:lnTo>
                    <a:pt x="26" y="350"/>
                  </a:lnTo>
                  <a:lnTo>
                    <a:pt x="0" y="36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6" name=""/>
            <p:cNvSpPr/>
            <p:nvPr/>
          </p:nvSpPr>
          <p:spPr>
            <a:xfrm>
              <a:off x="2397600" y="3158280"/>
              <a:ext cx="1499760" cy="606960"/>
            </a:xfrm>
            <a:custGeom>
              <a:avLst/>
              <a:gdLst/>
              <a:ahLst/>
              <a:rect l="l" t="t" r="r" b="b"/>
              <a:pathLst>
                <a:path w="821" h="376">
                  <a:moveTo>
                    <a:pt x="0" y="37"/>
                  </a:moveTo>
                  <a:lnTo>
                    <a:pt x="11" y="31"/>
                  </a:lnTo>
                  <a:lnTo>
                    <a:pt x="93" y="42"/>
                  </a:lnTo>
                  <a:lnTo>
                    <a:pt x="109" y="31"/>
                  </a:lnTo>
                  <a:lnTo>
                    <a:pt x="155" y="21"/>
                  </a:lnTo>
                  <a:lnTo>
                    <a:pt x="186" y="26"/>
                  </a:lnTo>
                  <a:lnTo>
                    <a:pt x="207" y="21"/>
                  </a:lnTo>
                  <a:lnTo>
                    <a:pt x="233" y="31"/>
                  </a:lnTo>
                  <a:lnTo>
                    <a:pt x="238" y="47"/>
                  </a:lnTo>
                  <a:lnTo>
                    <a:pt x="264" y="47"/>
                  </a:lnTo>
                  <a:lnTo>
                    <a:pt x="300" y="58"/>
                  </a:lnTo>
                  <a:lnTo>
                    <a:pt x="377" y="53"/>
                  </a:lnTo>
                  <a:lnTo>
                    <a:pt x="465" y="26"/>
                  </a:lnTo>
                  <a:lnTo>
                    <a:pt x="517" y="31"/>
                  </a:lnTo>
                  <a:lnTo>
                    <a:pt x="579" y="0"/>
                  </a:lnTo>
                  <a:lnTo>
                    <a:pt x="651" y="31"/>
                  </a:lnTo>
                  <a:lnTo>
                    <a:pt x="703" y="16"/>
                  </a:lnTo>
                  <a:lnTo>
                    <a:pt x="785" y="10"/>
                  </a:lnTo>
                  <a:lnTo>
                    <a:pt x="770" y="31"/>
                  </a:lnTo>
                  <a:lnTo>
                    <a:pt x="754" y="90"/>
                  </a:lnTo>
                  <a:lnTo>
                    <a:pt x="718" y="122"/>
                  </a:lnTo>
                  <a:lnTo>
                    <a:pt x="713" y="143"/>
                  </a:lnTo>
                  <a:lnTo>
                    <a:pt x="692" y="148"/>
                  </a:lnTo>
                  <a:lnTo>
                    <a:pt x="713" y="212"/>
                  </a:lnTo>
                  <a:lnTo>
                    <a:pt x="713" y="259"/>
                  </a:lnTo>
                  <a:lnTo>
                    <a:pt x="697" y="275"/>
                  </a:lnTo>
                  <a:lnTo>
                    <a:pt x="697" y="328"/>
                  </a:lnTo>
                  <a:lnTo>
                    <a:pt x="801" y="349"/>
                  </a:lnTo>
                  <a:lnTo>
                    <a:pt x="821" y="37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7" name=""/>
            <p:cNvSpPr/>
            <p:nvPr/>
          </p:nvSpPr>
          <p:spPr>
            <a:xfrm>
              <a:off x="3625560" y="3226320"/>
              <a:ext cx="575280" cy="188280"/>
            </a:xfrm>
            <a:custGeom>
              <a:avLst/>
              <a:gdLst/>
              <a:ahLst/>
              <a:rect l="l" t="t" r="r" b="b"/>
              <a:pathLst>
                <a:path w="315" h="117">
                  <a:moveTo>
                    <a:pt x="0" y="95"/>
                  </a:moveTo>
                  <a:lnTo>
                    <a:pt x="25" y="80"/>
                  </a:lnTo>
                  <a:lnTo>
                    <a:pt x="77" y="69"/>
                  </a:lnTo>
                  <a:lnTo>
                    <a:pt x="139" y="58"/>
                  </a:lnTo>
                  <a:lnTo>
                    <a:pt x="160" y="106"/>
                  </a:lnTo>
                  <a:lnTo>
                    <a:pt x="180" y="117"/>
                  </a:lnTo>
                  <a:lnTo>
                    <a:pt x="242" y="64"/>
                  </a:lnTo>
                  <a:lnTo>
                    <a:pt x="304" y="58"/>
                  </a:lnTo>
                  <a:lnTo>
                    <a:pt x="3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8" name=""/>
            <p:cNvSpPr/>
            <p:nvPr/>
          </p:nvSpPr>
          <p:spPr>
            <a:xfrm>
              <a:off x="3256200" y="3200400"/>
              <a:ext cx="387000" cy="839520"/>
            </a:xfrm>
            <a:custGeom>
              <a:avLst/>
              <a:gdLst/>
              <a:ahLst/>
              <a:rect l="l" t="t" r="r" b="b"/>
              <a:pathLst>
                <a:path w="212" h="520">
                  <a:moveTo>
                    <a:pt x="0" y="0"/>
                  </a:moveTo>
                  <a:lnTo>
                    <a:pt x="129" y="101"/>
                  </a:lnTo>
                  <a:lnTo>
                    <a:pt x="171" y="164"/>
                  </a:lnTo>
                  <a:lnTo>
                    <a:pt x="160" y="228"/>
                  </a:lnTo>
                  <a:lnTo>
                    <a:pt x="212" y="292"/>
                  </a:lnTo>
                  <a:lnTo>
                    <a:pt x="196" y="313"/>
                  </a:lnTo>
                  <a:lnTo>
                    <a:pt x="5" y="520"/>
                  </a:lnTo>
                  <a:lnTo>
                    <a:pt x="16" y="408"/>
                  </a:lnTo>
                  <a:lnTo>
                    <a:pt x="26" y="276"/>
                  </a:lnTo>
                  <a:lnTo>
                    <a:pt x="42" y="26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9" name=""/>
            <p:cNvSpPr/>
            <p:nvPr/>
          </p:nvSpPr>
          <p:spPr>
            <a:xfrm>
              <a:off x="3199680" y="2635200"/>
              <a:ext cx="1132560" cy="710280"/>
            </a:xfrm>
            <a:custGeom>
              <a:avLst/>
              <a:gdLst/>
              <a:ahLst/>
              <a:rect l="l" t="t" r="r" b="b"/>
              <a:pathLst>
                <a:path w="620" h="440">
                  <a:moveTo>
                    <a:pt x="486" y="6"/>
                  </a:moveTo>
                  <a:lnTo>
                    <a:pt x="620" y="0"/>
                  </a:lnTo>
                  <a:lnTo>
                    <a:pt x="615" y="75"/>
                  </a:lnTo>
                  <a:lnTo>
                    <a:pt x="604" y="96"/>
                  </a:lnTo>
                  <a:lnTo>
                    <a:pt x="553" y="80"/>
                  </a:lnTo>
                  <a:lnTo>
                    <a:pt x="542" y="43"/>
                  </a:lnTo>
                  <a:lnTo>
                    <a:pt x="491" y="32"/>
                  </a:lnTo>
                  <a:lnTo>
                    <a:pt x="486" y="6"/>
                  </a:lnTo>
                  <a:lnTo>
                    <a:pt x="460" y="122"/>
                  </a:lnTo>
                  <a:lnTo>
                    <a:pt x="372" y="212"/>
                  </a:lnTo>
                  <a:lnTo>
                    <a:pt x="295" y="223"/>
                  </a:lnTo>
                  <a:lnTo>
                    <a:pt x="295" y="202"/>
                  </a:lnTo>
                  <a:lnTo>
                    <a:pt x="279" y="223"/>
                  </a:lnTo>
                  <a:lnTo>
                    <a:pt x="207" y="228"/>
                  </a:lnTo>
                  <a:lnTo>
                    <a:pt x="145" y="207"/>
                  </a:lnTo>
                  <a:lnTo>
                    <a:pt x="5" y="223"/>
                  </a:lnTo>
                  <a:lnTo>
                    <a:pt x="26" y="297"/>
                  </a:lnTo>
                  <a:lnTo>
                    <a:pt x="0" y="440"/>
                  </a:lnTo>
                  <a:lnTo>
                    <a:pt x="16" y="430"/>
                  </a:lnTo>
                  <a:lnTo>
                    <a:pt x="36" y="43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0" name=""/>
            <p:cNvSpPr/>
            <p:nvPr/>
          </p:nvSpPr>
          <p:spPr>
            <a:xfrm>
              <a:off x="3265560" y="3337560"/>
              <a:ext cx="76320" cy="7920"/>
            </a:xfrm>
            <a:custGeom>
              <a:avLst/>
              <a:gdLst/>
              <a:ahLst/>
              <a:rect l="l" t="t" r="r" b="b"/>
              <a:pathLst>
                <a:path w="42" h="5">
                  <a:moveTo>
                    <a:pt x="0" y="0"/>
                  </a:moveTo>
                  <a:lnTo>
                    <a:pt x="11" y="0"/>
                  </a:lnTo>
                  <a:lnTo>
                    <a:pt x="31" y="5"/>
                  </a:lnTo>
                  <a:lnTo>
                    <a:pt x="42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1" name=""/>
            <p:cNvSpPr/>
            <p:nvPr/>
          </p:nvSpPr>
          <p:spPr>
            <a:xfrm>
              <a:off x="3342240" y="3329640"/>
              <a:ext cx="56520" cy="15840"/>
            </a:xfrm>
            <a:custGeom>
              <a:avLst/>
              <a:gdLst/>
              <a:ahLst/>
              <a:rect l="l" t="t" r="r" b="b"/>
              <a:pathLst>
                <a:path w="31" h="10">
                  <a:moveTo>
                    <a:pt x="0" y="10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2" name=""/>
            <p:cNvSpPr/>
            <p:nvPr/>
          </p:nvSpPr>
          <p:spPr>
            <a:xfrm>
              <a:off x="3162960" y="2772360"/>
              <a:ext cx="253800" cy="556920"/>
            </a:xfrm>
            <a:custGeom>
              <a:avLst/>
              <a:gdLst/>
              <a:ahLst/>
              <a:rect l="l" t="t" r="r" b="b"/>
              <a:pathLst>
                <a:path w="139" h="345">
                  <a:moveTo>
                    <a:pt x="129" y="345"/>
                  </a:moveTo>
                  <a:lnTo>
                    <a:pt x="139" y="292"/>
                  </a:lnTo>
                  <a:lnTo>
                    <a:pt x="41" y="207"/>
                  </a:lnTo>
                  <a:lnTo>
                    <a:pt x="56" y="196"/>
                  </a:lnTo>
                  <a:lnTo>
                    <a:pt x="62" y="138"/>
                  </a:lnTo>
                  <a:lnTo>
                    <a:pt x="51" y="133"/>
                  </a:lnTo>
                  <a:lnTo>
                    <a:pt x="62" y="127"/>
                  </a:lnTo>
                  <a:lnTo>
                    <a:pt x="77" y="74"/>
                  </a:lnTo>
                  <a:lnTo>
                    <a:pt x="46" y="3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3" name=""/>
            <p:cNvSpPr/>
            <p:nvPr/>
          </p:nvSpPr>
          <p:spPr>
            <a:xfrm>
              <a:off x="4219200" y="2790000"/>
              <a:ext cx="74880" cy="204840"/>
            </a:xfrm>
            <a:custGeom>
              <a:avLst/>
              <a:gdLst/>
              <a:ahLst/>
              <a:rect l="l" t="t" r="r" b="b"/>
              <a:pathLst>
                <a:path w="41" h="127">
                  <a:moveTo>
                    <a:pt x="41" y="0"/>
                  </a:moveTo>
                  <a:lnTo>
                    <a:pt x="31" y="32"/>
                  </a:lnTo>
                  <a:lnTo>
                    <a:pt x="31" y="69"/>
                  </a:lnTo>
                  <a:lnTo>
                    <a:pt x="15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4" name=""/>
            <p:cNvSpPr/>
            <p:nvPr/>
          </p:nvSpPr>
          <p:spPr>
            <a:xfrm>
              <a:off x="4040280" y="2841840"/>
              <a:ext cx="272160" cy="230760"/>
            </a:xfrm>
            <a:custGeom>
              <a:avLst/>
              <a:gdLst/>
              <a:ahLst/>
              <a:rect l="l" t="t" r="r" b="b"/>
              <a:pathLst>
                <a:path w="149" h="143">
                  <a:moveTo>
                    <a:pt x="0" y="0"/>
                  </a:moveTo>
                  <a:lnTo>
                    <a:pt x="0" y="47"/>
                  </a:lnTo>
                  <a:lnTo>
                    <a:pt x="51" y="84"/>
                  </a:lnTo>
                  <a:lnTo>
                    <a:pt x="149" y="143"/>
                  </a:lnTo>
                  <a:lnTo>
                    <a:pt x="113" y="111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5" name=""/>
            <p:cNvSpPr/>
            <p:nvPr/>
          </p:nvSpPr>
          <p:spPr>
            <a:xfrm>
              <a:off x="4106160" y="2969280"/>
              <a:ext cx="309960" cy="300240"/>
            </a:xfrm>
            <a:custGeom>
              <a:avLst/>
              <a:gdLst/>
              <a:ahLst/>
              <a:rect l="l" t="t" r="r" b="b"/>
              <a:pathLst>
                <a:path w="170" h="186">
                  <a:moveTo>
                    <a:pt x="0" y="0"/>
                  </a:moveTo>
                  <a:lnTo>
                    <a:pt x="67" y="164"/>
                  </a:lnTo>
                  <a:lnTo>
                    <a:pt x="150" y="186"/>
                  </a:lnTo>
                  <a:lnTo>
                    <a:pt x="170" y="17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6" name=""/>
            <p:cNvSpPr/>
            <p:nvPr/>
          </p:nvSpPr>
          <p:spPr>
            <a:xfrm>
              <a:off x="4087440" y="3166200"/>
              <a:ext cx="140760" cy="68040"/>
            </a:xfrm>
            <a:custGeom>
              <a:avLst/>
              <a:gdLst/>
              <a:ahLst/>
              <a:rect l="l" t="t" r="r" b="b"/>
              <a:pathLst>
                <a:path w="77" h="42">
                  <a:moveTo>
                    <a:pt x="77" y="42"/>
                  </a:moveTo>
                  <a:lnTo>
                    <a:pt x="56" y="42"/>
                  </a:lnTo>
                  <a:lnTo>
                    <a:pt x="31" y="37"/>
                  </a:lnTo>
                  <a:lnTo>
                    <a:pt x="5" y="26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7" name=""/>
            <p:cNvSpPr/>
            <p:nvPr/>
          </p:nvSpPr>
          <p:spPr>
            <a:xfrm>
              <a:off x="4096800" y="3080880"/>
              <a:ext cx="65160" cy="204840"/>
            </a:xfrm>
            <a:custGeom>
              <a:avLst/>
              <a:gdLst/>
              <a:ahLst/>
              <a:rect l="l" t="t" r="r" b="b"/>
              <a:pathLst>
                <a:path w="36" h="127">
                  <a:moveTo>
                    <a:pt x="36" y="0"/>
                  </a:moveTo>
                  <a:lnTo>
                    <a:pt x="20" y="32"/>
                  </a:lnTo>
                  <a:lnTo>
                    <a:pt x="5" y="53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8" name=""/>
            <p:cNvSpPr/>
            <p:nvPr/>
          </p:nvSpPr>
          <p:spPr>
            <a:xfrm>
              <a:off x="4030920" y="3208320"/>
              <a:ext cx="122040" cy="317880"/>
            </a:xfrm>
            <a:custGeom>
              <a:avLst/>
              <a:gdLst/>
              <a:ahLst/>
              <a:rect l="l" t="t" r="r" b="b"/>
              <a:pathLst>
                <a:path w="67" h="197">
                  <a:moveTo>
                    <a:pt x="41" y="0"/>
                  </a:moveTo>
                  <a:lnTo>
                    <a:pt x="5" y="22"/>
                  </a:lnTo>
                  <a:lnTo>
                    <a:pt x="0" y="38"/>
                  </a:lnTo>
                  <a:lnTo>
                    <a:pt x="0" y="53"/>
                  </a:lnTo>
                  <a:lnTo>
                    <a:pt x="10" y="69"/>
                  </a:lnTo>
                  <a:lnTo>
                    <a:pt x="20" y="75"/>
                  </a:lnTo>
                  <a:lnTo>
                    <a:pt x="36" y="91"/>
                  </a:lnTo>
                  <a:lnTo>
                    <a:pt x="67" y="133"/>
                  </a:lnTo>
                  <a:lnTo>
                    <a:pt x="56" y="165"/>
                  </a:lnTo>
                  <a:lnTo>
                    <a:pt x="67" y="19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9" name=""/>
            <p:cNvSpPr/>
            <p:nvPr/>
          </p:nvSpPr>
          <p:spPr>
            <a:xfrm>
              <a:off x="4133520" y="3363120"/>
              <a:ext cx="282600" cy="11160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0" y="69"/>
                  </a:moveTo>
                  <a:lnTo>
                    <a:pt x="88" y="0"/>
                  </a:lnTo>
                  <a:lnTo>
                    <a:pt x="15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0" name=""/>
            <p:cNvSpPr/>
            <p:nvPr/>
          </p:nvSpPr>
          <p:spPr>
            <a:xfrm>
              <a:off x="3774960" y="3088800"/>
              <a:ext cx="622800" cy="461520"/>
            </a:xfrm>
            <a:custGeom>
              <a:avLst/>
              <a:gdLst/>
              <a:ahLst/>
              <a:rect l="l" t="t" r="r" b="b"/>
              <a:pathLst>
                <a:path w="341" h="286">
                  <a:moveTo>
                    <a:pt x="341" y="286"/>
                  </a:moveTo>
                  <a:lnTo>
                    <a:pt x="331" y="276"/>
                  </a:lnTo>
                  <a:lnTo>
                    <a:pt x="243" y="276"/>
                  </a:lnTo>
                  <a:lnTo>
                    <a:pt x="207" y="260"/>
                  </a:lnTo>
                  <a:lnTo>
                    <a:pt x="212" y="239"/>
                  </a:lnTo>
                  <a:lnTo>
                    <a:pt x="0" y="228"/>
                  </a:lnTo>
                  <a:lnTo>
                    <a:pt x="0" y="80"/>
                  </a:lnTo>
                  <a:lnTo>
                    <a:pt x="31" y="53"/>
                  </a:lnTo>
                  <a:lnTo>
                    <a:pt x="47" y="69"/>
                  </a:lnTo>
                  <a:lnTo>
                    <a:pt x="145" y="27"/>
                  </a:lnTo>
                  <a:lnTo>
                    <a:pt x="21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1" name=""/>
            <p:cNvSpPr/>
            <p:nvPr/>
          </p:nvSpPr>
          <p:spPr>
            <a:xfrm>
              <a:off x="3840840" y="3122640"/>
              <a:ext cx="283320" cy="11160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155" y="0"/>
                  </a:moveTo>
                  <a:lnTo>
                    <a:pt x="119" y="11"/>
                  </a:lnTo>
                  <a:lnTo>
                    <a:pt x="6" y="69"/>
                  </a:lnTo>
                  <a:lnTo>
                    <a:pt x="0" y="3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2" name=""/>
            <p:cNvSpPr/>
            <p:nvPr/>
          </p:nvSpPr>
          <p:spPr>
            <a:xfrm>
              <a:off x="3351240" y="3448800"/>
              <a:ext cx="432720" cy="222840"/>
            </a:xfrm>
            <a:custGeom>
              <a:avLst/>
              <a:gdLst/>
              <a:ahLst/>
              <a:rect l="l" t="t" r="r" b="b"/>
              <a:pathLst>
                <a:path w="237" h="138">
                  <a:moveTo>
                    <a:pt x="0" y="127"/>
                  </a:moveTo>
                  <a:lnTo>
                    <a:pt x="150" y="138"/>
                  </a:lnTo>
                  <a:lnTo>
                    <a:pt x="191" y="53"/>
                  </a:lnTo>
                  <a:lnTo>
                    <a:pt x="227" y="26"/>
                  </a:lnTo>
                  <a:lnTo>
                    <a:pt x="2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3" name=""/>
            <p:cNvSpPr/>
            <p:nvPr/>
          </p:nvSpPr>
          <p:spPr>
            <a:xfrm>
              <a:off x="3605040" y="3671640"/>
              <a:ext cx="604800" cy="700200"/>
            </a:xfrm>
            <a:custGeom>
              <a:avLst/>
              <a:gdLst/>
              <a:ahLst/>
              <a:rect l="l" t="t" r="r" b="b"/>
              <a:pathLst>
                <a:path w="331" h="434">
                  <a:moveTo>
                    <a:pt x="269" y="376"/>
                  </a:moveTo>
                  <a:lnTo>
                    <a:pt x="258" y="376"/>
                  </a:lnTo>
                  <a:lnTo>
                    <a:pt x="248" y="392"/>
                  </a:lnTo>
                  <a:lnTo>
                    <a:pt x="160" y="387"/>
                  </a:lnTo>
                  <a:lnTo>
                    <a:pt x="171" y="397"/>
                  </a:lnTo>
                  <a:lnTo>
                    <a:pt x="160" y="413"/>
                  </a:lnTo>
                  <a:lnTo>
                    <a:pt x="181" y="434"/>
                  </a:lnTo>
                  <a:lnTo>
                    <a:pt x="145" y="429"/>
                  </a:lnTo>
                  <a:lnTo>
                    <a:pt x="129" y="397"/>
                  </a:lnTo>
                  <a:lnTo>
                    <a:pt x="129" y="185"/>
                  </a:lnTo>
                  <a:lnTo>
                    <a:pt x="52" y="148"/>
                  </a:lnTo>
                  <a:lnTo>
                    <a:pt x="5" y="10"/>
                  </a:lnTo>
                  <a:lnTo>
                    <a:pt x="0" y="0"/>
                  </a:lnTo>
                  <a:lnTo>
                    <a:pt x="21" y="0"/>
                  </a:lnTo>
                  <a:lnTo>
                    <a:pt x="145" y="143"/>
                  </a:lnTo>
                  <a:lnTo>
                    <a:pt x="165" y="137"/>
                  </a:lnTo>
                  <a:lnTo>
                    <a:pt x="207" y="137"/>
                  </a:lnTo>
                  <a:lnTo>
                    <a:pt x="253" y="164"/>
                  </a:lnTo>
                  <a:lnTo>
                    <a:pt x="295" y="169"/>
                  </a:lnTo>
                  <a:lnTo>
                    <a:pt x="305" y="222"/>
                  </a:lnTo>
                  <a:lnTo>
                    <a:pt x="331" y="222"/>
                  </a:lnTo>
                  <a:lnTo>
                    <a:pt x="331" y="2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4" name=""/>
            <p:cNvSpPr/>
            <p:nvPr/>
          </p:nvSpPr>
          <p:spPr>
            <a:xfrm>
              <a:off x="4133520" y="4073760"/>
              <a:ext cx="273600" cy="196920"/>
            </a:xfrm>
            <a:custGeom>
              <a:avLst/>
              <a:gdLst/>
              <a:ahLst/>
              <a:rect l="l" t="t" r="r" b="b"/>
              <a:pathLst>
                <a:path w="150" h="122">
                  <a:moveTo>
                    <a:pt x="0" y="122"/>
                  </a:moveTo>
                  <a:lnTo>
                    <a:pt x="21" y="106"/>
                  </a:lnTo>
                  <a:lnTo>
                    <a:pt x="47" y="100"/>
                  </a:lnTo>
                  <a:lnTo>
                    <a:pt x="52" y="63"/>
                  </a:lnTo>
                  <a:lnTo>
                    <a:pt x="47" y="47"/>
                  </a:lnTo>
                  <a:lnTo>
                    <a:pt x="62" y="37"/>
                  </a:lnTo>
                  <a:lnTo>
                    <a:pt x="68" y="26"/>
                  </a:lnTo>
                  <a:lnTo>
                    <a:pt x="104" y="10"/>
                  </a:lnTo>
                  <a:lnTo>
                    <a:pt x="114" y="21"/>
                  </a:lnTo>
                  <a:lnTo>
                    <a:pt x="140" y="0"/>
                  </a:lnTo>
                  <a:lnTo>
                    <a:pt x="150" y="10"/>
                  </a:lnTo>
                  <a:lnTo>
                    <a:pt x="15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5" name=""/>
            <p:cNvSpPr/>
            <p:nvPr/>
          </p:nvSpPr>
          <p:spPr>
            <a:xfrm>
              <a:off x="4096800" y="4073760"/>
              <a:ext cx="113040" cy="204840"/>
            </a:xfrm>
            <a:custGeom>
              <a:avLst/>
              <a:gdLst/>
              <a:ahLst/>
              <a:rect l="l" t="t" r="r" b="b"/>
              <a:pathLst>
                <a:path w="62" h="127">
                  <a:moveTo>
                    <a:pt x="62" y="0"/>
                  </a:moveTo>
                  <a:lnTo>
                    <a:pt x="62" y="16"/>
                  </a:lnTo>
                  <a:lnTo>
                    <a:pt x="15" y="47"/>
                  </a:lnTo>
                  <a:lnTo>
                    <a:pt x="0" y="69"/>
                  </a:lnTo>
                  <a:lnTo>
                    <a:pt x="10" y="74"/>
                  </a:lnTo>
                  <a:lnTo>
                    <a:pt x="15" y="106"/>
                  </a:lnTo>
                  <a:lnTo>
                    <a:pt x="1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6" name=""/>
            <p:cNvSpPr/>
            <p:nvPr/>
          </p:nvSpPr>
          <p:spPr>
            <a:xfrm>
              <a:off x="3483000" y="4004280"/>
              <a:ext cx="312120" cy="299880"/>
            </a:xfrm>
            <a:custGeom>
              <a:avLst/>
              <a:gdLst/>
              <a:ahLst/>
              <a:rect l="l" t="t" r="r" b="b"/>
              <a:pathLst>
                <a:path w="171" h="186">
                  <a:moveTo>
                    <a:pt x="114" y="186"/>
                  </a:moveTo>
                  <a:lnTo>
                    <a:pt x="165" y="122"/>
                  </a:lnTo>
                  <a:lnTo>
                    <a:pt x="171" y="85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7" name=""/>
            <p:cNvSpPr/>
            <p:nvPr/>
          </p:nvSpPr>
          <p:spPr>
            <a:xfrm>
              <a:off x="3294720" y="4296600"/>
              <a:ext cx="6516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8" name=""/>
            <p:cNvSpPr/>
            <p:nvPr/>
          </p:nvSpPr>
          <p:spPr>
            <a:xfrm>
              <a:off x="4341240" y="2216880"/>
              <a:ext cx="566280" cy="915480"/>
            </a:xfrm>
            <a:custGeom>
              <a:avLst/>
              <a:gdLst/>
              <a:ahLst/>
              <a:rect l="l" t="t" r="r" b="b"/>
              <a:pathLst>
                <a:path w="310" h="567">
                  <a:moveTo>
                    <a:pt x="0" y="551"/>
                  </a:moveTo>
                  <a:lnTo>
                    <a:pt x="36" y="556"/>
                  </a:lnTo>
                  <a:lnTo>
                    <a:pt x="88" y="556"/>
                  </a:lnTo>
                  <a:lnTo>
                    <a:pt x="93" y="567"/>
                  </a:lnTo>
                  <a:lnTo>
                    <a:pt x="114" y="567"/>
                  </a:lnTo>
                  <a:lnTo>
                    <a:pt x="119" y="556"/>
                  </a:lnTo>
                  <a:lnTo>
                    <a:pt x="150" y="561"/>
                  </a:lnTo>
                  <a:lnTo>
                    <a:pt x="191" y="561"/>
                  </a:lnTo>
                  <a:lnTo>
                    <a:pt x="222" y="561"/>
                  </a:lnTo>
                  <a:lnTo>
                    <a:pt x="248" y="561"/>
                  </a:lnTo>
                  <a:lnTo>
                    <a:pt x="305" y="561"/>
                  </a:lnTo>
                  <a:lnTo>
                    <a:pt x="305" y="567"/>
                  </a:lnTo>
                  <a:lnTo>
                    <a:pt x="310" y="556"/>
                  </a:lnTo>
                  <a:lnTo>
                    <a:pt x="289" y="381"/>
                  </a:lnTo>
                  <a:lnTo>
                    <a:pt x="237" y="302"/>
                  </a:lnTo>
                  <a:lnTo>
                    <a:pt x="227" y="296"/>
                  </a:lnTo>
                  <a:lnTo>
                    <a:pt x="191" y="206"/>
                  </a:lnTo>
                  <a:lnTo>
                    <a:pt x="175" y="180"/>
                  </a:lnTo>
                  <a:lnTo>
                    <a:pt x="170" y="137"/>
                  </a:lnTo>
                  <a:lnTo>
                    <a:pt x="155" y="90"/>
                  </a:lnTo>
                  <a:lnTo>
                    <a:pt x="150" y="90"/>
                  </a:lnTo>
                  <a:lnTo>
                    <a:pt x="10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9" name=""/>
            <p:cNvSpPr/>
            <p:nvPr/>
          </p:nvSpPr>
          <p:spPr>
            <a:xfrm>
              <a:off x="4332240" y="3080880"/>
              <a:ext cx="566280" cy="145080"/>
            </a:xfrm>
            <a:custGeom>
              <a:avLst/>
              <a:gdLst/>
              <a:ahLst/>
              <a:rect l="l" t="t" r="r" b="b"/>
              <a:pathLst>
                <a:path w="310" h="90">
                  <a:moveTo>
                    <a:pt x="0" y="0"/>
                  </a:moveTo>
                  <a:lnTo>
                    <a:pt x="88" y="5"/>
                  </a:lnTo>
                  <a:lnTo>
                    <a:pt x="93" y="11"/>
                  </a:lnTo>
                  <a:lnTo>
                    <a:pt x="217" y="11"/>
                  </a:lnTo>
                  <a:lnTo>
                    <a:pt x="237" y="21"/>
                  </a:lnTo>
                  <a:lnTo>
                    <a:pt x="242" y="64"/>
                  </a:lnTo>
                  <a:lnTo>
                    <a:pt x="289" y="69"/>
                  </a:lnTo>
                  <a:lnTo>
                    <a:pt x="294" y="79"/>
                  </a:lnTo>
                  <a:lnTo>
                    <a:pt x="304" y="85"/>
                  </a:lnTo>
                  <a:lnTo>
                    <a:pt x="310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0" name=""/>
            <p:cNvSpPr/>
            <p:nvPr/>
          </p:nvSpPr>
          <p:spPr>
            <a:xfrm>
              <a:off x="4511520" y="3114720"/>
              <a:ext cx="1320480" cy="497160"/>
            </a:xfrm>
            <a:custGeom>
              <a:avLst/>
              <a:gdLst/>
              <a:ahLst/>
              <a:rect l="l" t="t" r="r" b="b"/>
              <a:pathLst>
                <a:path w="723" h="308">
                  <a:moveTo>
                    <a:pt x="418" y="164"/>
                  </a:moveTo>
                  <a:lnTo>
                    <a:pt x="408" y="175"/>
                  </a:lnTo>
                  <a:lnTo>
                    <a:pt x="377" y="175"/>
                  </a:lnTo>
                  <a:lnTo>
                    <a:pt x="330" y="196"/>
                  </a:lnTo>
                  <a:lnTo>
                    <a:pt x="253" y="196"/>
                  </a:lnTo>
                  <a:lnTo>
                    <a:pt x="253" y="233"/>
                  </a:lnTo>
                  <a:lnTo>
                    <a:pt x="222" y="249"/>
                  </a:lnTo>
                  <a:lnTo>
                    <a:pt x="165" y="223"/>
                  </a:lnTo>
                  <a:lnTo>
                    <a:pt x="98" y="270"/>
                  </a:lnTo>
                  <a:lnTo>
                    <a:pt x="15" y="270"/>
                  </a:lnTo>
                  <a:lnTo>
                    <a:pt x="10" y="217"/>
                  </a:lnTo>
                  <a:lnTo>
                    <a:pt x="15" y="159"/>
                  </a:lnTo>
                  <a:lnTo>
                    <a:pt x="21" y="69"/>
                  </a:lnTo>
                  <a:lnTo>
                    <a:pt x="21" y="16"/>
                  </a:lnTo>
                  <a:lnTo>
                    <a:pt x="0" y="16"/>
                  </a:lnTo>
                  <a:lnTo>
                    <a:pt x="0" y="5"/>
                  </a:lnTo>
                  <a:lnTo>
                    <a:pt x="21" y="0"/>
                  </a:lnTo>
                  <a:lnTo>
                    <a:pt x="46" y="0"/>
                  </a:lnTo>
                  <a:lnTo>
                    <a:pt x="82" y="27"/>
                  </a:lnTo>
                  <a:lnTo>
                    <a:pt x="206" y="27"/>
                  </a:lnTo>
                  <a:lnTo>
                    <a:pt x="212" y="16"/>
                  </a:lnTo>
                  <a:lnTo>
                    <a:pt x="227" y="32"/>
                  </a:lnTo>
                  <a:lnTo>
                    <a:pt x="325" y="48"/>
                  </a:lnTo>
                  <a:lnTo>
                    <a:pt x="335" y="53"/>
                  </a:lnTo>
                  <a:lnTo>
                    <a:pt x="356" y="58"/>
                  </a:lnTo>
                  <a:lnTo>
                    <a:pt x="366" y="74"/>
                  </a:lnTo>
                  <a:lnTo>
                    <a:pt x="382" y="64"/>
                  </a:lnTo>
                  <a:lnTo>
                    <a:pt x="485" y="74"/>
                  </a:lnTo>
                  <a:lnTo>
                    <a:pt x="439" y="106"/>
                  </a:lnTo>
                  <a:lnTo>
                    <a:pt x="459" y="106"/>
                  </a:lnTo>
                  <a:lnTo>
                    <a:pt x="470" y="149"/>
                  </a:lnTo>
                  <a:lnTo>
                    <a:pt x="501" y="122"/>
                  </a:lnTo>
                  <a:lnTo>
                    <a:pt x="578" y="180"/>
                  </a:lnTo>
                  <a:lnTo>
                    <a:pt x="609" y="164"/>
                  </a:lnTo>
                  <a:lnTo>
                    <a:pt x="650" y="164"/>
                  </a:lnTo>
                  <a:lnTo>
                    <a:pt x="723" y="159"/>
                  </a:lnTo>
                  <a:lnTo>
                    <a:pt x="723" y="180"/>
                  </a:lnTo>
                  <a:lnTo>
                    <a:pt x="707" y="180"/>
                  </a:lnTo>
                  <a:lnTo>
                    <a:pt x="692" y="186"/>
                  </a:lnTo>
                  <a:lnTo>
                    <a:pt x="687" y="191"/>
                  </a:lnTo>
                  <a:lnTo>
                    <a:pt x="645" y="207"/>
                  </a:lnTo>
                  <a:lnTo>
                    <a:pt x="635" y="249"/>
                  </a:lnTo>
                  <a:lnTo>
                    <a:pt x="588" y="286"/>
                  </a:lnTo>
                  <a:lnTo>
                    <a:pt x="532" y="297"/>
                  </a:lnTo>
                  <a:lnTo>
                    <a:pt x="532" y="308"/>
                  </a:lnTo>
                  <a:lnTo>
                    <a:pt x="521" y="297"/>
                  </a:lnTo>
                  <a:lnTo>
                    <a:pt x="449" y="30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1" name=""/>
            <p:cNvSpPr/>
            <p:nvPr/>
          </p:nvSpPr>
          <p:spPr>
            <a:xfrm>
              <a:off x="5048280" y="3319560"/>
              <a:ext cx="217440" cy="43560"/>
            </a:xfrm>
            <a:custGeom>
              <a:avLst/>
              <a:gdLst/>
              <a:ahLst/>
              <a:rect l="l" t="t" r="r" b="b"/>
              <a:pathLst>
                <a:path w="119" h="27">
                  <a:moveTo>
                    <a:pt x="119" y="27"/>
                  </a:moveTo>
                  <a:lnTo>
                    <a:pt x="109" y="16"/>
                  </a:lnTo>
                  <a:lnTo>
                    <a:pt x="62" y="0"/>
                  </a:lnTo>
                  <a:lnTo>
                    <a:pt x="31" y="11"/>
                  </a:lnTo>
                  <a:lnTo>
                    <a:pt x="26" y="27"/>
                  </a:lnTo>
                  <a:lnTo>
                    <a:pt x="21" y="1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2" name=""/>
            <p:cNvSpPr/>
            <p:nvPr/>
          </p:nvSpPr>
          <p:spPr>
            <a:xfrm>
              <a:off x="4973400" y="3337560"/>
              <a:ext cx="196920" cy="127080"/>
            </a:xfrm>
            <a:custGeom>
              <a:avLst/>
              <a:gdLst/>
              <a:ahLst/>
              <a:rect l="l" t="t" r="r" b="b"/>
              <a:pathLst>
                <a:path w="108" h="79">
                  <a:moveTo>
                    <a:pt x="0" y="58"/>
                  </a:moveTo>
                  <a:lnTo>
                    <a:pt x="72" y="42"/>
                  </a:lnTo>
                  <a:lnTo>
                    <a:pt x="72" y="0"/>
                  </a:lnTo>
                  <a:lnTo>
                    <a:pt x="82" y="53"/>
                  </a:lnTo>
                  <a:lnTo>
                    <a:pt x="72" y="48"/>
                  </a:lnTo>
                  <a:lnTo>
                    <a:pt x="77" y="64"/>
                  </a:lnTo>
                  <a:lnTo>
                    <a:pt x="108" y="7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3" name=""/>
            <p:cNvSpPr/>
            <p:nvPr/>
          </p:nvSpPr>
          <p:spPr>
            <a:xfrm>
              <a:off x="5039280" y="3490920"/>
              <a:ext cx="169560" cy="13716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  <a:close/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4" name=""/>
            <p:cNvSpPr/>
            <p:nvPr/>
          </p:nvSpPr>
          <p:spPr>
            <a:xfrm>
              <a:off x="5039280" y="3490920"/>
              <a:ext cx="169560" cy="13716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5" name=""/>
            <p:cNvSpPr/>
            <p:nvPr/>
          </p:nvSpPr>
          <p:spPr>
            <a:xfrm>
              <a:off x="5039280" y="3490920"/>
              <a:ext cx="273600" cy="154800"/>
            </a:xfrm>
            <a:custGeom>
              <a:avLst/>
              <a:gdLst/>
              <a:ahLst/>
              <a:rect l="l" t="t" r="r" b="b"/>
              <a:pathLst>
                <a:path w="150" h="96">
                  <a:moveTo>
                    <a:pt x="93" y="0"/>
                  </a:moveTo>
                  <a:lnTo>
                    <a:pt x="150" y="0"/>
                  </a:lnTo>
                  <a:lnTo>
                    <a:pt x="124" y="85"/>
                  </a:lnTo>
                  <a:lnTo>
                    <a:pt x="129" y="90"/>
                  </a:lnTo>
                  <a:lnTo>
                    <a:pt x="114" y="90"/>
                  </a:lnTo>
                  <a:lnTo>
                    <a:pt x="88" y="96"/>
                  </a:lnTo>
                  <a:lnTo>
                    <a:pt x="0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6" name=""/>
            <p:cNvSpPr/>
            <p:nvPr/>
          </p:nvSpPr>
          <p:spPr>
            <a:xfrm>
              <a:off x="4964400" y="3594240"/>
              <a:ext cx="92880" cy="264600"/>
            </a:xfrm>
            <a:custGeom>
              <a:avLst/>
              <a:gdLst/>
              <a:ahLst/>
              <a:rect l="l" t="t" r="r" b="b"/>
              <a:pathLst>
                <a:path w="51" h="164">
                  <a:moveTo>
                    <a:pt x="41" y="5"/>
                  </a:moveTo>
                  <a:lnTo>
                    <a:pt x="26" y="0"/>
                  </a:lnTo>
                  <a:lnTo>
                    <a:pt x="0" y="0"/>
                  </a:lnTo>
                  <a:lnTo>
                    <a:pt x="0" y="58"/>
                  </a:lnTo>
                  <a:lnTo>
                    <a:pt x="0" y="127"/>
                  </a:lnTo>
                  <a:lnTo>
                    <a:pt x="5" y="127"/>
                  </a:lnTo>
                  <a:lnTo>
                    <a:pt x="41" y="117"/>
                  </a:lnTo>
                  <a:lnTo>
                    <a:pt x="51" y="127"/>
                  </a:lnTo>
                  <a:lnTo>
                    <a:pt x="26" y="154"/>
                  </a:lnTo>
                  <a:lnTo>
                    <a:pt x="26" y="16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7" name=""/>
            <p:cNvSpPr/>
            <p:nvPr/>
          </p:nvSpPr>
          <p:spPr>
            <a:xfrm>
              <a:off x="4964400" y="3799080"/>
              <a:ext cx="471240" cy="411480"/>
            </a:xfrm>
            <a:custGeom>
              <a:avLst/>
              <a:gdLst/>
              <a:ahLst/>
              <a:rect l="l" t="t" r="r" b="b"/>
              <a:pathLst>
                <a:path w="258" h="255">
                  <a:moveTo>
                    <a:pt x="0" y="0"/>
                  </a:moveTo>
                  <a:lnTo>
                    <a:pt x="5" y="53"/>
                  </a:lnTo>
                  <a:lnTo>
                    <a:pt x="82" y="96"/>
                  </a:lnTo>
                  <a:lnTo>
                    <a:pt x="103" y="101"/>
                  </a:lnTo>
                  <a:lnTo>
                    <a:pt x="196" y="164"/>
                  </a:lnTo>
                  <a:lnTo>
                    <a:pt x="211" y="228"/>
                  </a:lnTo>
                  <a:lnTo>
                    <a:pt x="258" y="228"/>
                  </a:lnTo>
                  <a:lnTo>
                    <a:pt x="232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8" name=""/>
            <p:cNvSpPr/>
            <p:nvPr/>
          </p:nvSpPr>
          <p:spPr>
            <a:xfrm>
              <a:off x="4398120" y="3842640"/>
              <a:ext cx="74880" cy="230760"/>
            </a:xfrm>
            <a:custGeom>
              <a:avLst/>
              <a:gdLst/>
              <a:ahLst/>
              <a:rect l="l" t="t" r="r" b="b"/>
              <a:pathLst>
                <a:path w="41" h="143">
                  <a:moveTo>
                    <a:pt x="36" y="0"/>
                  </a:moveTo>
                  <a:lnTo>
                    <a:pt x="41" y="10"/>
                  </a:lnTo>
                  <a:lnTo>
                    <a:pt x="41" y="37"/>
                  </a:lnTo>
                  <a:lnTo>
                    <a:pt x="31" y="47"/>
                  </a:lnTo>
                  <a:lnTo>
                    <a:pt x="31" y="63"/>
                  </a:lnTo>
                  <a:lnTo>
                    <a:pt x="21" y="63"/>
                  </a:lnTo>
                  <a:lnTo>
                    <a:pt x="21" y="116"/>
                  </a:lnTo>
                  <a:lnTo>
                    <a:pt x="15" y="116"/>
                  </a:lnTo>
                  <a:lnTo>
                    <a:pt x="15" y="127"/>
                  </a:lnTo>
                  <a:lnTo>
                    <a:pt x="5" y="127"/>
                  </a:lnTo>
                  <a:lnTo>
                    <a:pt x="5" y="143"/>
                  </a:lnTo>
                  <a:lnTo>
                    <a:pt x="0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9" name=""/>
            <p:cNvSpPr/>
            <p:nvPr/>
          </p:nvSpPr>
          <p:spPr>
            <a:xfrm>
              <a:off x="4464000" y="3858840"/>
              <a:ext cx="65520" cy="368280"/>
            </a:xfrm>
            <a:custGeom>
              <a:avLst/>
              <a:gdLst/>
              <a:ahLst/>
              <a:rect l="l" t="t" r="r" b="b"/>
              <a:pathLst>
                <a:path w="36" h="228">
                  <a:moveTo>
                    <a:pt x="36" y="0"/>
                  </a:moveTo>
                  <a:lnTo>
                    <a:pt x="31" y="0"/>
                  </a:lnTo>
                  <a:lnTo>
                    <a:pt x="31" y="21"/>
                  </a:lnTo>
                  <a:lnTo>
                    <a:pt x="21" y="27"/>
                  </a:lnTo>
                  <a:lnTo>
                    <a:pt x="16" y="53"/>
                  </a:lnTo>
                  <a:lnTo>
                    <a:pt x="21" y="59"/>
                  </a:lnTo>
                  <a:lnTo>
                    <a:pt x="21" y="85"/>
                  </a:lnTo>
                  <a:lnTo>
                    <a:pt x="16" y="85"/>
                  </a:lnTo>
                  <a:lnTo>
                    <a:pt x="10" y="196"/>
                  </a:lnTo>
                  <a:lnTo>
                    <a:pt x="0" y="196"/>
                  </a:lnTo>
                  <a:lnTo>
                    <a:pt x="0" y="202"/>
                  </a:lnTo>
                  <a:lnTo>
                    <a:pt x="16" y="212"/>
                  </a:lnTo>
                  <a:lnTo>
                    <a:pt x="16" y="228"/>
                  </a:lnTo>
                  <a:lnTo>
                    <a:pt x="5" y="2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0" name=""/>
            <p:cNvSpPr/>
            <p:nvPr/>
          </p:nvSpPr>
          <p:spPr>
            <a:xfrm>
              <a:off x="4445640" y="4185000"/>
              <a:ext cx="1800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1" name=""/>
            <p:cNvSpPr/>
            <p:nvPr/>
          </p:nvSpPr>
          <p:spPr>
            <a:xfrm>
              <a:off x="4124160" y="4227120"/>
              <a:ext cx="368640" cy="77040"/>
            </a:xfrm>
            <a:custGeom>
              <a:avLst/>
              <a:gdLst/>
              <a:ahLst/>
              <a:rect l="l" t="t" r="r" b="b"/>
              <a:pathLst>
                <a:path w="202" h="48">
                  <a:moveTo>
                    <a:pt x="202" y="0"/>
                  </a:moveTo>
                  <a:lnTo>
                    <a:pt x="196" y="11"/>
                  </a:lnTo>
                  <a:lnTo>
                    <a:pt x="155" y="0"/>
                  </a:lnTo>
                  <a:lnTo>
                    <a:pt x="150" y="5"/>
                  </a:lnTo>
                  <a:lnTo>
                    <a:pt x="88" y="32"/>
                  </a:lnTo>
                  <a:lnTo>
                    <a:pt x="78" y="48"/>
                  </a:lnTo>
                  <a:lnTo>
                    <a:pt x="73" y="37"/>
                  </a:lnTo>
                  <a:lnTo>
                    <a:pt x="0" y="37"/>
                  </a:lnTo>
                  <a:lnTo>
                    <a:pt x="5" y="27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2" name=""/>
            <p:cNvSpPr/>
            <p:nvPr/>
          </p:nvSpPr>
          <p:spPr>
            <a:xfrm>
              <a:off x="4285080" y="4064040"/>
              <a:ext cx="103680" cy="206640"/>
            </a:xfrm>
            <a:custGeom>
              <a:avLst/>
              <a:gdLst/>
              <a:ahLst/>
              <a:rect l="l" t="t" r="r" b="b"/>
              <a:pathLst>
                <a:path w="57" h="128">
                  <a:moveTo>
                    <a:pt x="0" y="11"/>
                  </a:moveTo>
                  <a:lnTo>
                    <a:pt x="57" y="0"/>
                  </a:lnTo>
                  <a:lnTo>
                    <a:pt x="57" y="27"/>
                  </a:lnTo>
                  <a:lnTo>
                    <a:pt x="46" y="27"/>
                  </a:lnTo>
                  <a:lnTo>
                    <a:pt x="46" y="48"/>
                  </a:lnTo>
                  <a:lnTo>
                    <a:pt x="41" y="48"/>
                  </a:lnTo>
                  <a:lnTo>
                    <a:pt x="41" y="69"/>
                  </a:lnTo>
                  <a:lnTo>
                    <a:pt x="36" y="69"/>
                  </a:lnTo>
                  <a:lnTo>
                    <a:pt x="36" y="106"/>
                  </a:lnTo>
                  <a:lnTo>
                    <a:pt x="31" y="106"/>
                  </a:lnTo>
                  <a:lnTo>
                    <a:pt x="31" y="117"/>
                  </a:lnTo>
                  <a:lnTo>
                    <a:pt x="36" y="117"/>
                  </a:lnTo>
                  <a:lnTo>
                    <a:pt x="36" y="1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3" name=""/>
            <p:cNvSpPr/>
            <p:nvPr/>
          </p:nvSpPr>
          <p:spPr>
            <a:xfrm>
              <a:off x="4407120" y="4073760"/>
              <a:ext cx="65520" cy="10116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36" y="63"/>
                  </a:moveTo>
                  <a:lnTo>
                    <a:pt x="26" y="58"/>
                  </a:lnTo>
                  <a:lnTo>
                    <a:pt x="26" y="5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4" name=""/>
            <p:cNvSpPr/>
            <p:nvPr/>
          </p:nvSpPr>
          <p:spPr>
            <a:xfrm>
              <a:off x="4473000" y="3884760"/>
              <a:ext cx="500400" cy="299880"/>
            </a:xfrm>
            <a:custGeom>
              <a:avLst/>
              <a:gdLst/>
              <a:ahLst/>
              <a:rect l="l" t="t" r="r" b="b"/>
              <a:pathLst>
                <a:path w="274" h="186">
                  <a:moveTo>
                    <a:pt x="0" y="186"/>
                  </a:moveTo>
                  <a:lnTo>
                    <a:pt x="5" y="180"/>
                  </a:lnTo>
                  <a:lnTo>
                    <a:pt x="140" y="164"/>
                  </a:lnTo>
                  <a:lnTo>
                    <a:pt x="227" y="96"/>
                  </a:lnTo>
                  <a:lnTo>
                    <a:pt x="222" y="64"/>
                  </a:lnTo>
                  <a:lnTo>
                    <a:pt x="227" y="11"/>
                  </a:lnTo>
                  <a:lnTo>
                    <a:pt x="27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5" name=""/>
            <p:cNvSpPr/>
            <p:nvPr/>
          </p:nvSpPr>
          <p:spPr>
            <a:xfrm>
              <a:off x="4878720" y="3842640"/>
              <a:ext cx="500400" cy="246960"/>
            </a:xfrm>
            <a:custGeom>
              <a:avLst/>
              <a:gdLst/>
              <a:ahLst/>
              <a:rect l="l" t="t" r="r" b="b"/>
              <a:pathLst>
                <a:path w="274" h="153">
                  <a:moveTo>
                    <a:pt x="0" y="100"/>
                  </a:moveTo>
                  <a:lnTo>
                    <a:pt x="98" y="143"/>
                  </a:lnTo>
                  <a:lnTo>
                    <a:pt x="98" y="153"/>
                  </a:lnTo>
                  <a:lnTo>
                    <a:pt x="103" y="143"/>
                  </a:lnTo>
                  <a:lnTo>
                    <a:pt x="202" y="100"/>
                  </a:lnTo>
                  <a:lnTo>
                    <a:pt x="196" y="10"/>
                  </a:lnTo>
                  <a:lnTo>
                    <a:pt x="207" y="0"/>
                  </a:lnTo>
                  <a:lnTo>
                    <a:pt x="248" y="37"/>
                  </a:lnTo>
                  <a:lnTo>
                    <a:pt x="274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6" name=""/>
            <p:cNvSpPr/>
            <p:nvPr/>
          </p:nvSpPr>
          <p:spPr>
            <a:xfrm>
              <a:off x="4982760" y="3807360"/>
              <a:ext cx="292320" cy="77400"/>
            </a:xfrm>
            <a:custGeom>
              <a:avLst/>
              <a:gdLst/>
              <a:ahLst/>
              <a:rect l="l" t="t" r="r" b="b"/>
              <a:pathLst>
                <a:path w="160" h="48">
                  <a:moveTo>
                    <a:pt x="0" y="48"/>
                  </a:moveTo>
                  <a:lnTo>
                    <a:pt x="5" y="38"/>
                  </a:lnTo>
                  <a:lnTo>
                    <a:pt x="46" y="27"/>
                  </a:lnTo>
                  <a:lnTo>
                    <a:pt x="67" y="16"/>
                  </a:lnTo>
                  <a:lnTo>
                    <a:pt x="114" y="6"/>
                  </a:lnTo>
                  <a:lnTo>
                    <a:pt x="124" y="0"/>
                  </a:lnTo>
                  <a:lnTo>
                    <a:pt x="139" y="11"/>
                  </a:lnTo>
                  <a:lnTo>
                    <a:pt x="150" y="11"/>
                  </a:lnTo>
                  <a:lnTo>
                    <a:pt x="160" y="11"/>
                  </a:lnTo>
                  <a:lnTo>
                    <a:pt x="155" y="16"/>
                  </a:lnTo>
                  <a:lnTo>
                    <a:pt x="134" y="22"/>
                  </a:lnTo>
                  <a:lnTo>
                    <a:pt x="129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600" bIns="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7" name=""/>
            <p:cNvSpPr/>
            <p:nvPr/>
          </p:nvSpPr>
          <p:spPr>
            <a:xfrm>
              <a:off x="5179680" y="3645720"/>
              <a:ext cx="104040" cy="161280"/>
            </a:xfrm>
            <a:custGeom>
              <a:avLst/>
              <a:gdLst/>
              <a:ahLst/>
              <a:rect l="l" t="t" r="r" b="b"/>
              <a:pathLst>
                <a:path w="57" h="100">
                  <a:moveTo>
                    <a:pt x="57" y="0"/>
                  </a:moveTo>
                  <a:lnTo>
                    <a:pt x="42" y="5"/>
                  </a:lnTo>
                  <a:lnTo>
                    <a:pt x="31" y="10"/>
                  </a:lnTo>
                  <a:lnTo>
                    <a:pt x="0" y="63"/>
                  </a:lnTo>
                  <a:lnTo>
                    <a:pt x="21" y="74"/>
                  </a:lnTo>
                  <a:lnTo>
                    <a:pt x="21" y="10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8" name=""/>
            <p:cNvSpPr/>
            <p:nvPr/>
          </p:nvSpPr>
          <p:spPr>
            <a:xfrm>
              <a:off x="5105160" y="3747600"/>
              <a:ext cx="74520" cy="1728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0" y="11"/>
                  </a:moveTo>
                  <a:lnTo>
                    <a:pt x="26" y="11"/>
                  </a:lnTo>
                  <a:lnTo>
                    <a:pt x="4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9" name=""/>
            <p:cNvSpPr/>
            <p:nvPr/>
          </p:nvSpPr>
          <p:spPr>
            <a:xfrm>
              <a:off x="5123520" y="3705480"/>
              <a:ext cx="273600" cy="85320"/>
            </a:xfrm>
            <a:custGeom>
              <a:avLst/>
              <a:gdLst/>
              <a:ahLst/>
              <a:rect l="l" t="t" r="r" b="b"/>
              <a:pathLst>
                <a:path w="150" h="53">
                  <a:moveTo>
                    <a:pt x="0" y="53"/>
                  </a:moveTo>
                  <a:lnTo>
                    <a:pt x="0" y="42"/>
                  </a:lnTo>
                  <a:lnTo>
                    <a:pt x="16" y="42"/>
                  </a:lnTo>
                  <a:lnTo>
                    <a:pt x="62" y="53"/>
                  </a:lnTo>
                  <a:lnTo>
                    <a:pt x="78" y="42"/>
                  </a:lnTo>
                  <a:lnTo>
                    <a:pt x="83" y="37"/>
                  </a:lnTo>
                  <a:lnTo>
                    <a:pt x="130" y="37"/>
                  </a:lnTo>
                  <a:lnTo>
                    <a:pt x="15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0" name=""/>
            <p:cNvSpPr/>
            <p:nvPr/>
          </p:nvSpPr>
          <p:spPr>
            <a:xfrm flipH="1">
              <a:off x="4728240" y="3910680"/>
              <a:ext cx="900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1" name=""/>
            <p:cNvSpPr/>
            <p:nvPr/>
          </p:nvSpPr>
          <p:spPr>
            <a:xfrm>
              <a:off x="4606560" y="3918600"/>
              <a:ext cx="122040" cy="972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1" y="0"/>
                  </a:lnTo>
                  <a:lnTo>
                    <a:pt x="25" y="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2" name=""/>
            <p:cNvSpPr/>
            <p:nvPr/>
          </p:nvSpPr>
          <p:spPr>
            <a:xfrm>
              <a:off x="4511520" y="3928320"/>
              <a:ext cx="94680" cy="792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0"/>
                  </a:moveTo>
                  <a:lnTo>
                    <a:pt x="41" y="5"/>
                  </a:lnTo>
                  <a:lnTo>
                    <a:pt x="1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3" name=""/>
            <p:cNvSpPr/>
            <p:nvPr/>
          </p:nvSpPr>
          <p:spPr>
            <a:xfrm flipH="1">
              <a:off x="4502160" y="3936600"/>
              <a:ext cx="936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4" name=""/>
            <p:cNvSpPr/>
            <p:nvPr/>
          </p:nvSpPr>
          <p:spPr>
            <a:xfrm>
              <a:off x="4785480" y="4107600"/>
              <a:ext cx="92880" cy="33840"/>
            </a:xfrm>
            <a:custGeom>
              <a:avLst/>
              <a:gdLst/>
              <a:ahLst/>
              <a:rect l="l" t="t" r="r" b="b"/>
              <a:pathLst>
                <a:path w="51" h="21">
                  <a:moveTo>
                    <a:pt x="0" y="0"/>
                  </a:moveTo>
                  <a:lnTo>
                    <a:pt x="46" y="5"/>
                  </a:lnTo>
                  <a:lnTo>
                    <a:pt x="51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5" name=""/>
            <p:cNvSpPr/>
            <p:nvPr/>
          </p:nvSpPr>
          <p:spPr>
            <a:xfrm>
              <a:off x="4851360" y="4141440"/>
              <a:ext cx="2700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26" name=""/>
          <p:cNvGrpSpPr/>
          <p:nvPr/>
        </p:nvGrpSpPr>
        <p:grpSpPr>
          <a:xfrm>
            <a:off x="4370400" y="2459160"/>
            <a:ext cx="3320640" cy="2756880"/>
            <a:chOff x="4370400" y="2459160"/>
            <a:chExt cx="3320640" cy="2756880"/>
          </a:xfrm>
        </p:grpSpPr>
        <p:sp>
          <p:nvSpPr>
            <p:cNvPr id="5527" name=""/>
            <p:cNvSpPr/>
            <p:nvPr/>
          </p:nvSpPr>
          <p:spPr>
            <a:xfrm>
              <a:off x="4843440" y="4153680"/>
              <a:ext cx="9000" cy="9504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8" name=""/>
            <p:cNvSpPr/>
            <p:nvPr/>
          </p:nvSpPr>
          <p:spPr>
            <a:xfrm>
              <a:off x="4843440" y="4248720"/>
              <a:ext cx="131040" cy="4212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9" name=""/>
            <p:cNvSpPr/>
            <p:nvPr/>
          </p:nvSpPr>
          <p:spPr>
            <a:xfrm>
              <a:off x="4852440" y="4153680"/>
              <a:ext cx="122040" cy="13716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0" name=""/>
            <p:cNvSpPr/>
            <p:nvPr/>
          </p:nvSpPr>
          <p:spPr>
            <a:xfrm>
              <a:off x="4739040" y="4111560"/>
              <a:ext cx="56520" cy="11952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1" name=""/>
            <p:cNvSpPr/>
            <p:nvPr/>
          </p:nvSpPr>
          <p:spPr>
            <a:xfrm>
              <a:off x="4739040" y="423108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2" name=""/>
            <p:cNvSpPr/>
            <p:nvPr/>
          </p:nvSpPr>
          <p:spPr>
            <a:xfrm>
              <a:off x="4399200" y="4248720"/>
              <a:ext cx="339480" cy="15336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3" name=""/>
            <p:cNvSpPr/>
            <p:nvPr/>
          </p:nvSpPr>
          <p:spPr>
            <a:xfrm>
              <a:off x="4370400" y="4402440"/>
              <a:ext cx="28800" cy="1728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4" name=""/>
            <p:cNvSpPr/>
            <p:nvPr/>
          </p:nvSpPr>
          <p:spPr>
            <a:xfrm>
              <a:off x="4370400" y="441972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5" name=""/>
            <p:cNvSpPr/>
            <p:nvPr/>
          </p:nvSpPr>
          <p:spPr>
            <a:xfrm>
              <a:off x="4370400" y="4428360"/>
              <a:ext cx="28800" cy="79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6" name=""/>
            <p:cNvSpPr/>
            <p:nvPr/>
          </p:nvSpPr>
          <p:spPr>
            <a:xfrm>
              <a:off x="4399200" y="4428360"/>
              <a:ext cx="1800" cy="7920"/>
            </a:xfrm>
            <a:prstGeom prst="rect">
              <a:avLst/>
            </a:prstGeom>
            <a:solidFill>
              <a:srgbClr val="00f008"/>
            </a:solidFill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7" name=""/>
            <p:cNvSpPr/>
            <p:nvPr/>
          </p:nvSpPr>
          <p:spPr>
            <a:xfrm>
              <a:off x="4399200" y="4257000"/>
              <a:ext cx="432720" cy="17136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8" name=""/>
            <p:cNvSpPr/>
            <p:nvPr/>
          </p:nvSpPr>
          <p:spPr>
            <a:xfrm>
              <a:off x="4673520" y="433440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9" name=""/>
            <p:cNvSpPr/>
            <p:nvPr/>
          </p:nvSpPr>
          <p:spPr>
            <a:xfrm>
              <a:off x="4653000" y="4350600"/>
              <a:ext cx="20160" cy="3528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0" name=""/>
            <p:cNvSpPr/>
            <p:nvPr/>
          </p:nvSpPr>
          <p:spPr>
            <a:xfrm>
              <a:off x="4607640" y="4386240"/>
              <a:ext cx="45360" cy="8568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1" name=""/>
            <p:cNvSpPr/>
            <p:nvPr/>
          </p:nvSpPr>
          <p:spPr>
            <a:xfrm>
              <a:off x="4832280" y="4368240"/>
              <a:ext cx="95040" cy="5976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2" name=""/>
            <p:cNvSpPr/>
            <p:nvPr/>
          </p:nvSpPr>
          <p:spPr>
            <a:xfrm>
              <a:off x="4927320" y="4324680"/>
              <a:ext cx="1440" cy="4356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3" name=""/>
            <p:cNvSpPr/>
            <p:nvPr/>
          </p:nvSpPr>
          <p:spPr>
            <a:xfrm>
              <a:off x="4927320" y="4324680"/>
              <a:ext cx="9000" cy="1800"/>
            </a:xfrm>
            <a:prstGeom prst="rect">
              <a:avLst/>
            </a:prstGeom>
            <a:solidFill>
              <a:srgbClr val="00f008"/>
            </a:solidFill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4" name=""/>
            <p:cNvSpPr/>
            <p:nvPr/>
          </p:nvSpPr>
          <p:spPr>
            <a:xfrm>
              <a:off x="4936680" y="4282920"/>
              <a:ext cx="28800" cy="4140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5" name=""/>
            <p:cNvSpPr/>
            <p:nvPr/>
          </p:nvSpPr>
          <p:spPr>
            <a:xfrm>
              <a:off x="4965480" y="4223160"/>
              <a:ext cx="83880" cy="5940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6" name=""/>
            <p:cNvSpPr/>
            <p:nvPr/>
          </p:nvSpPr>
          <p:spPr>
            <a:xfrm>
              <a:off x="5049720" y="4223160"/>
              <a:ext cx="1800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7" name=""/>
            <p:cNvSpPr/>
            <p:nvPr/>
          </p:nvSpPr>
          <p:spPr>
            <a:xfrm>
              <a:off x="5067720" y="4214880"/>
              <a:ext cx="20160" cy="2448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8" name=""/>
            <p:cNvSpPr/>
            <p:nvPr/>
          </p:nvSpPr>
          <p:spPr>
            <a:xfrm>
              <a:off x="5088240" y="4153680"/>
              <a:ext cx="56160" cy="6084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040" bIns="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9" name=""/>
            <p:cNvSpPr/>
            <p:nvPr/>
          </p:nvSpPr>
          <p:spPr>
            <a:xfrm>
              <a:off x="5144400" y="4153680"/>
              <a:ext cx="113400" cy="144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0" name=""/>
            <p:cNvSpPr/>
            <p:nvPr/>
          </p:nvSpPr>
          <p:spPr>
            <a:xfrm>
              <a:off x="5258160" y="4153680"/>
              <a:ext cx="36360" cy="2556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1" name=""/>
            <p:cNvSpPr/>
            <p:nvPr/>
          </p:nvSpPr>
          <p:spPr>
            <a:xfrm>
              <a:off x="5294520" y="4179240"/>
              <a:ext cx="19800" cy="5184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2" name=""/>
            <p:cNvSpPr/>
            <p:nvPr/>
          </p:nvSpPr>
          <p:spPr>
            <a:xfrm>
              <a:off x="4974840" y="4214880"/>
              <a:ext cx="339480" cy="8568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3" name=""/>
            <p:cNvSpPr/>
            <p:nvPr/>
          </p:nvSpPr>
          <p:spPr>
            <a:xfrm>
              <a:off x="5049720" y="4290840"/>
              <a:ext cx="9000" cy="334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4" name=""/>
            <p:cNvSpPr/>
            <p:nvPr/>
          </p:nvSpPr>
          <p:spPr>
            <a:xfrm>
              <a:off x="5049720" y="4324680"/>
              <a:ext cx="1440" cy="97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5" name=""/>
            <p:cNvSpPr/>
            <p:nvPr/>
          </p:nvSpPr>
          <p:spPr>
            <a:xfrm>
              <a:off x="5013360" y="4334400"/>
              <a:ext cx="36360" cy="20484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6" name=""/>
            <p:cNvSpPr/>
            <p:nvPr/>
          </p:nvSpPr>
          <p:spPr>
            <a:xfrm>
              <a:off x="4936680" y="4539600"/>
              <a:ext cx="76320" cy="1728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7" name=""/>
            <p:cNvSpPr/>
            <p:nvPr/>
          </p:nvSpPr>
          <p:spPr>
            <a:xfrm>
              <a:off x="4804920" y="4547520"/>
              <a:ext cx="208080" cy="18900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8" name=""/>
            <p:cNvSpPr/>
            <p:nvPr/>
          </p:nvSpPr>
          <p:spPr>
            <a:xfrm>
              <a:off x="4852440" y="4685040"/>
              <a:ext cx="309960" cy="14508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9" name=""/>
            <p:cNvSpPr/>
            <p:nvPr/>
          </p:nvSpPr>
          <p:spPr>
            <a:xfrm>
              <a:off x="5153760" y="4163040"/>
              <a:ext cx="9000" cy="5148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0" name=""/>
            <p:cNvSpPr/>
            <p:nvPr/>
          </p:nvSpPr>
          <p:spPr>
            <a:xfrm>
              <a:off x="5153760" y="4214880"/>
              <a:ext cx="18000" cy="5004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1" name=""/>
            <p:cNvSpPr/>
            <p:nvPr/>
          </p:nvSpPr>
          <p:spPr>
            <a:xfrm>
              <a:off x="5171760" y="4264920"/>
              <a:ext cx="77040" cy="259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2" name=""/>
            <p:cNvSpPr/>
            <p:nvPr/>
          </p:nvSpPr>
          <p:spPr>
            <a:xfrm>
              <a:off x="5248800" y="4290840"/>
              <a:ext cx="45360" cy="1728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3" name=""/>
            <p:cNvSpPr/>
            <p:nvPr/>
          </p:nvSpPr>
          <p:spPr>
            <a:xfrm>
              <a:off x="5294520" y="4308480"/>
              <a:ext cx="76320" cy="25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4" name=""/>
            <p:cNvSpPr/>
            <p:nvPr/>
          </p:nvSpPr>
          <p:spPr>
            <a:xfrm>
              <a:off x="5228640" y="4214880"/>
              <a:ext cx="190080" cy="40212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5" name=""/>
            <p:cNvSpPr/>
            <p:nvPr/>
          </p:nvSpPr>
          <p:spPr>
            <a:xfrm>
              <a:off x="5371200" y="4179240"/>
              <a:ext cx="262800" cy="11160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6" name=""/>
            <p:cNvSpPr/>
            <p:nvPr/>
          </p:nvSpPr>
          <p:spPr>
            <a:xfrm>
              <a:off x="5464440" y="4290840"/>
              <a:ext cx="76320" cy="12888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7" name=""/>
            <p:cNvSpPr/>
            <p:nvPr/>
          </p:nvSpPr>
          <p:spPr>
            <a:xfrm>
              <a:off x="5371200" y="4274640"/>
              <a:ext cx="92880" cy="4140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8" name=""/>
            <p:cNvSpPr/>
            <p:nvPr/>
          </p:nvSpPr>
          <p:spPr>
            <a:xfrm>
              <a:off x="5124600" y="4248720"/>
              <a:ext cx="180360" cy="46980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9" name=""/>
            <p:cNvSpPr/>
            <p:nvPr/>
          </p:nvSpPr>
          <p:spPr>
            <a:xfrm flipV="1">
              <a:off x="5171760" y="4386240"/>
              <a:ext cx="10440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0" name=""/>
            <p:cNvSpPr/>
            <p:nvPr/>
          </p:nvSpPr>
          <p:spPr>
            <a:xfrm>
              <a:off x="5276160" y="4386240"/>
              <a:ext cx="56160" cy="792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1" name=""/>
            <p:cNvSpPr/>
            <p:nvPr/>
          </p:nvSpPr>
          <p:spPr>
            <a:xfrm>
              <a:off x="5332680" y="4342680"/>
              <a:ext cx="38520" cy="5148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2" name=""/>
            <p:cNvSpPr/>
            <p:nvPr/>
          </p:nvSpPr>
          <p:spPr>
            <a:xfrm>
              <a:off x="5276160" y="4316400"/>
              <a:ext cx="94680" cy="2592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3" name=""/>
            <p:cNvSpPr/>
            <p:nvPr/>
          </p:nvSpPr>
          <p:spPr>
            <a:xfrm>
              <a:off x="5124600" y="4308480"/>
              <a:ext cx="151560" cy="1584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4" name=""/>
            <p:cNvSpPr/>
            <p:nvPr/>
          </p:nvSpPr>
          <p:spPr>
            <a:xfrm>
              <a:off x="5049720" y="4350600"/>
              <a:ext cx="103680" cy="6912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320" bIns="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5" name=""/>
            <p:cNvSpPr/>
            <p:nvPr/>
          </p:nvSpPr>
          <p:spPr>
            <a:xfrm>
              <a:off x="4927320" y="4350600"/>
              <a:ext cx="122040" cy="936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6" name=""/>
            <p:cNvSpPr/>
            <p:nvPr/>
          </p:nvSpPr>
          <p:spPr>
            <a:xfrm>
              <a:off x="5049720" y="4479840"/>
              <a:ext cx="113040" cy="6768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7" name=""/>
            <p:cNvSpPr/>
            <p:nvPr/>
          </p:nvSpPr>
          <p:spPr>
            <a:xfrm>
              <a:off x="5135400" y="4521600"/>
              <a:ext cx="206640" cy="14508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8" name=""/>
            <p:cNvSpPr/>
            <p:nvPr/>
          </p:nvSpPr>
          <p:spPr>
            <a:xfrm>
              <a:off x="5248800" y="4659120"/>
              <a:ext cx="140400" cy="2592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9" name=""/>
            <p:cNvSpPr/>
            <p:nvPr/>
          </p:nvSpPr>
          <p:spPr>
            <a:xfrm>
              <a:off x="5314320" y="4692960"/>
              <a:ext cx="1800" cy="9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0" name=""/>
            <p:cNvSpPr/>
            <p:nvPr/>
          </p:nvSpPr>
          <p:spPr>
            <a:xfrm>
              <a:off x="5294520" y="4702680"/>
              <a:ext cx="1980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1" name=""/>
            <p:cNvSpPr/>
            <p:nvPr/>
          </p:nvSpPr>
          <p:spPr>
            <a:xfrm>
              <a:off x="5371200" y="4573440"/>
              <a:ext cx="102240" cy="5184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2" name=""/>
            <p:cNvSpPr/>
            <p:nvPr/>
          </p:nvSpPr>
          <p:spPr>
            <a:xfrm>
              <a:off x="5473440" y="4625280"/>
              <a:ext cx="20160" cy="5148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3" name=""/>
            <p:cNvSpPr/>
            <p:nvPr/>
          </p:nvSpPr>
          <p:spPr>
            <a:xfrm>
              <a:off x="5493600" y="4650840"/>
              <a:ext cx="27000" cy="259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4" name=""/>
            <p:cNvSpPr/>
            <p:nvPr/>
          </p:nvSpPr>
          <p:spPr>
            <a:xfrm>
              <a:off x="5520960" y="4607280"/>
              <a:ext cx="76320" cy="5148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5" name=""/>
            <p:cNvSpPr/>
            <p:nvPr/>
          </p:nvSpPr>
          <p:spPr>
            <a:xfrm>
              <a:off x="4786560" y="4762440"/>
              <a:ext cx="102240" cy="7596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6" name=""/>
            <p:cNvSpPr/>
            <p:nvPr/>
          </p:nvSpPr>
          <p:spPr>
            <a:xfrm>
              <a:off x="4852440" y="4804560"/>
              <a:ext cx="178920" cy="41148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7" name=""/>
            <p:cNvSpPr/>
            <p:nvPr/>
          </p:nvSpPr>
          <p:spPr>
            <a:xfrm>
              <a:off x="4927320" y="4881960"/>
              <a:ext cx="131040" cy="29016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8" name=""/>
            <p:cNvSpPr/>
            <p:nvPr/>
          </p:nvSpPr>
          <p:spPr>
            <a:xfrm>
              <a:off x="5058720" y="4848120"/>
              <a:ext cx="47520" cy="3384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9" name=""/>
            <p:cNvSpPr/>
            <p:nvPr/>
          </p:nvSpPr>
          <p:spPr>
            <a:xfrm>
              <a:off x="5106240" y="4830480"/>
              <a:ext cx="4716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0" name=""/>
            <p:cNvSpPr/>
            <p:nvPr/>
          </p:nvSpPr>
          <p:spPr>
            <a:xfrm>
              <a:off x="5153760" y="4718880"/>
              <a:ext cx="169560" cy="12924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1" name=""/>
            <p:cNvSpPr/>
            <p:nvPr/>
          </p:nvSpPr>
          <p:spPr>
            <a:xfrm flipV="1">
              <a:off x="4974840" y="4899600"/>
              <a:ext cx="9000" cy="856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2" name=""/>
            <p:cNvSpPr/>
            <p:nvPr/>
          </p:nvSpPr>
          <p:spPr>
            <a:xfrm>
              <a:off x="4983840" y="4874040"/>
              <a:ext cx="1800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3" name=""/>
            <p:cNvSpPr/>
            <p:nvPr/>
          </p:nvSpPr>
          <p:spPr>
            <a:xfrm>
              <a:off x="4879800" y="2869200"/>
              <a:ext cx="348480" cy="21492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4" name=""/>
            <p:cNvSpPr/>
            <p:nvPr/>
          </p:nvSpPr>
          <p:spPr>
            <a:xfrm>
              <a:off x="5031360" y="2921040"/>
              <a:ext cx="1064880" cy="8568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5" name=""/>
            <p:cNvSpPr/>
            <p:nvPr/>
          </p:nvSpPr>
          <p:spPr>
            <a:xfrm>
              <a:off x="6794280" y="3203640"/>
              <a:ext cx="4752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6" name=""/>
            <p:cNvSpPr/>
            <p:nvPr/>
          </p:nvSpPr>
          <p:spPr>
            <a:xfrm>
              <a:off x="6191280" y="3203640"/>
              <a:ext cx="47520" cy="12924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7" name=""/>
            <p:cNvSpPr/>
            <p:nvPr/>
          </p:nvSpPr>
          <p:spPr>
            <a:xfrm>
              <a:off x="6379560" y="3195720"/>
              <a:ext cx="86040" cy="10152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8" name=""/>
            <p:cNvSpPr/>
            <p:nvPr/>
          </p:nvSpPr>
          <p:spPr>
            <a:xfrm>
              <a:off x="6418080" y="3211920"/>
              <a:ext cx="226440" cy="10296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9" name=""/>
            <p:cNvSpPr/>
            <p:nvPr/>
          </p:nvSpPr>
          <p:spPr>
            <a:xfrm>
              <a:off x="6465600" y="3006720"/>
              <a:ext cx="65160" cy="24048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0" name=""/>
            <p:cNvSpPr/>
            <p:nvPr/>
          </p:nvSpPr>
          <p:spPr>
            <a:xfrm>
              <a:off x="6814440" y="3135960"/>
              <a:ext cx="385200" cy="23868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1" name=""/>
            <p:cNvSpPr/>
            <p:nvPr/>
          </p:nvSpPr>
          <p:spPr>
            <a:xfrm>
              <a:off x="6549480" y="3143880"/>
              <a:ext cx="95040" cy="13716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2" name=""/>
            <p:cNvSpPr/>
            <p:nvPr/>
          </p:nvSpPr>
          <p:spPr>
            <a:xfrm>
              <a:off x="6483960" y="3221280"/>
              <a:ext cx="273600" cy="7596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3" name=""/>
            <p:cNvSpPr/>
            <p:nvPr/>
          </p:nvSpPr>
          <p:spPr>
            <a:xfrm>
              <a:off x="6662880" y="3221280"/>
              <a:ext cx="37800" cy="5184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4" name=""/>
            <p:cNvSpPr/>
            <p:nvPr/>
          </p:nvSpPr>
          <p:spPr>
            <a:xfrm>
              <a:off x="6379560" y="3273120"/>
              <a:ext cx="330480" cy="5940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5" name=""/>
            <p:cNvSpPr/>
            <p:nvPr/>
          </p:nvSpPr>
          <p:spPr>
            <a:xfrm>
              <a:off x="5889960" y="3177720"/>
              <a:ext cx="283320" cy="13716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6" name=""/>
            <p:cNvSpPr/>
            <p:nvPr/>
          </p:nvSpPr>
          <p:spPr>
            <a:xfrm>
              <a:off x="6889680" y="3117960"/>
              <a:ext cx="65160" cy="1764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7" name=""/>
            <p:cNvSpPr/>
            <p:nvPr/>
          </p:nvSpPr>
          <p:spPr>
            <a:xfrm>
              <a:off x="7002720" y="3084120"/>
              <a:ext cx="187920" cy="2556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8" name=""/>
            <p:cNvSpPr/>
            <p:nvPr/>
          </p:nvSpPr>
          <p:spPr>
            <a:xfrm flipV="1">
              <a:off x="6841800" y="3247200"/>
              <a:ext cx="2880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9" name=""/>
            <p:cNvSpPr/>
            <p:nvPr/>
          </p:nvSpPr>
          <p:spPr>
            <a:xfrm>
              <a:off x="6681240" y="3221280"/>
              <a:ext cx="133200" cy="3384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0" name=""/>
            <p:cNvSpPr/>
            <p:nvPr/>
          </p:nvSpPr>
          <p:spPr>
            <a:xfrm>
              <a:off x="6803280" y="3221280"/>
              <a:ext cx="86040" cy="14508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1" name=""/>
            <p:cNvSpPr/>
            <p:nvPr/>
          </p:nvSpPr>
          <p:spPr>
            <a:xfrm>
              <a:off x="6710040" y="3263400"/>
              <a:ext cx="122400" cy="1764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2" name=""/>
            <p:cNvSpPr/>
            <p:nvPr/>
          </p:nvSpPr>
          <p:spPr>
            <a:xfrm>
              <a:off x="6737760" y="3273120"/>
              <a:ext cx="85680" cy="5940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3" name=""/>
            <p:cNvSpPr/>
            <p:nvPr/>
          </p:nvSpPr>
          <p:spPr>
            <a:xfrm>
              <a:off x="5672880" y="3494520"/>
              <a:ext cx="291960" cy="19692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4" name=""/>
            <p:cNvSpPr/>
            <p:nvPr/>
          </p:nvSpPr>
          <p:spPr>
            <a:xfrm>
              <a:off x="6021720" y="3408840"/>
              <a:ext cx="38520" cy="13716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5" name=""/>
            <p:cNvSpPr/>
            <p:nvPr/>
          </p:nvSpPr>
          <p:spPr>
            <a:xfrm>
              <a:off x="5879160" y="3314880"/>
              <a:ext cx="208080" cy="12924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6" name=""/>
            <p:cNvSpPr/>
            <p:nvPr/>
          </p:nvSpPr>
          <p:spPr>
            <a:xfrm>
              <a:off x="6239160" y="3418200"/>
              <a:ext cx="405360" cy="14508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7" name=""/>
            <p:cNvSpPr/>
            <p:nvPr/>
          </p:nvSpPr>
          <p:spPr>
            <a:xfrm>
              <a:off x="6200640" y="3426840"/>
              <a:ext cx="65520" cy="7704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8" name=""/>
            <p:cNvSpPr/>
            <p:nvPr/>
          </p:nvSpPr>
          <p:spPr>
            <a:xfrm>
              <a:off x="6152760" y="3306960"/>
              <a:ext cx="151560" cy="8568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9" name=""/>
            <p:cNvSpPr/>
            <p:nvPr/>
          </p:nvSpPr>
          <p:spPr>
            <a:xfrm>
              <a:off x="6662880" y="3255480"/>
              <a:ext cx="27000" cy="259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0" name=""/>
            <p:cNvSpPr/>
            <p:nvPr/>
          </p:nvSpPr>
          <p:spPr>
            <a:xfrm>
              <a:off x="6606000" y="3229560"/>
              <a:ext cx="65520" cy="5148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1" name=""/>
            <p:cNvSpPr/>
            <p:nvPr/>
          </p:nvSpPr>
          <p:spPr>
            <a:xfrm>
              <a:off x="7077600" y="3211920"/>
              <a:ext cx="113040" cy="8568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2" name=""/>
            <p:cNvSpPr/>
            <p:nvPr/>
          </p:nvSpPr>
          <p:spPr>
            <a:xfrm flipH="1">
              <a:off x="7058880" y="3374640"/>
              <a:ext cx="900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3" name=""/>
            <p:cNvSpPr/>
            <p:nvPr/>
          </p:nvSpPr>
          <p:spPr>
            <a:xfrm>
              <a:off x="6701040" y="3281400"/>
              <a:ext cx="102240" cy="14508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4" name=""/>
            <p:cNvSpPr/>
            <p:nvPr/>
          </p:nvSpPr>
          <p:spPr>
            <a:xfrm>
              <a:off x="6841800" y="2938680"/>
              <a:ext cx="47520" cy="3348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5" name=""/>
            <p:cNvSpPr/>
            <p:nvPr/>
          </p:nvSpPr>
          <p:spPr>
            <a:xfrm>
              <a:off x="6766920" y="2853000"/>
              <a:ext cx="169560" cy="11916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6" name=""/>
            <p:cNvSpPr/>
            <p:nvPr/>
          </p:nvSpPr>
          <p:spPr>
            <a:xfrm>
              <a:off x="6907680" y="2912760"/>
              <a:ext cx="103680" cy="3384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7" name=""/>
            <p:cNvSpPr/>
            <p:nvPr/>
          </p:nvSpPr>
          <p:spPr>
            <a:xfrm>
              <a:off x="7011720" y="2895120"/>
              <a:ext cx="83880" cy="2556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8" name=""/>
            <p:cNvSpPr/>
            <p:nvPr/>
          </p:nvSpPr>
          <p:spPr>
            <a:xfrm>
              <a:off x="5926680" y="2972520"/>
              <a:ext cx="178920" cy="27468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9" name=""/>
            <p:cNvSpPr/>
            <p:nvPr/>
          </p:nvSpPr>
          <p:spPr>
            <a:xfrm>
              <a:off x="6248160" y="2938680"/>
              <a:ext cx="262800" cy="6768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0" name=""/>
            <p:cNvSpPr/>
            <p:nvPr/>
          </p:nvSpPr>
          <p:spPr>
            <a:xfrm>
              <a:off x="6633360" y="3101760"/>
              <a:ext cx="67320" cy="4212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1" name=""/>
            <p:cNvSpPr/>
            <p:nvPr/>
          </p:nvSpPr>
          <p:spPr>
            <a:xfrm>
              <a:off x="6690240" y="3084120"/>
              <a:ext cx="10440" cy="1728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2" name=""/>
            <p:cNvSpPr/>
            <p:nvPr/>
          </p:nvSpPr>
          <p:spPr>
            <a:xfrm>
              <a:off x="6984360" y="3050280"/>
              <a:ext cx="9000" cy="3384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3" name=""/>
            <p:cNvSpPr/>
            <p:nvPr/>
          </p:nvSpPr>
          <p:spPr>
            <a:xfrm>
              <a:off x="6060240" y="3076200"/>
              <a:ext cx="206280" cy="29016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4" name=""/>
            <p:cNvSpPr/>
            <p:nvPr/>
          </p:nvSpPr>
          <p:spPr>
            <a:xfrm>
              <a:off x="6239160" y="3152160"/>
              <a:ext cx="56160" cy="5148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5" name=""/>
            <p:cNvSpPr/>
            <p:nvPr/>
          </p:nvSpPr>
          <p:spPr>
            <a:xfrm>
              <a:off x="6578640" y="3040560"/>
              <a:ext cx="348480" cy="9504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6" name=""/>
            <p:cNvSpPr/>
            <p:nvPr/>
          </p:nvSpPr>
          <p:spPr>
            <a:xfrm>
              <a:off x="6588000" y="3050280"/>
              <a:ext cx="253800" cy="23112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7" name=""/>
            <p:cNvSpPr/>
            <p:nvPr/>
          </p:nvSpPr>
          <p:spPr>
            <a:xfrm flipH="1" flipV="1">
              <a:off x="6522120" y="2998080"/>
              <a:ext cx="65520" cy="51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8" name=""/>
            <p:cNvSpPr/>
            <p:nvPr/>
          </p:nvSpPr>
          <p:spPr>
            <a:xfrm>
              <a:off x="6522120" y="3058200"/>
              <a:ext cx="122400" cy="9360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9" name=""/>
            <p:cNvSpPr/>
            <p:nvPr/>
          </p:nvSpPr>
          <p:spPr>
            <a:xfrm>
              <a:off x="6964200" y="3040560"/>
              <a:ext cx="169560" cy="2556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0" name=""/>
            <p:cNvSpPr/>
            <p:nvPr/>
          </p:nvSpPr>
          <p:spPr>
            <a:xfrm>
              <a:off x="6973200" y="2921040"/>
              <a:ext cx="56520" cy="14508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1" name=""/>
            <p:cNvSpPr/>
            <p:nvPr/>
          </p:nvSpPr>
          <p:spPr>
            <a:xfrm>
              <a:off x="6851160" y="2964600"/>
              <a:ext cx="65520" cy="4212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2" name=""/>
            <p:cNvSpPr/>
            <p:nvPr/>
          </p:nvSpPr>
          <p:spPr>
            <a:xfrm>
              <a:off x="6209640" y="2819160"/>
              <a:ext cx="85680" cy="9360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3" name=""/>
            <p:cNvSpPr/>
            <p:nvPr/>
          </p:nvSpPr>
          <p:spPr>
            <a:xfrm>
              <a:off x="5935680" y="2869200"/>
              <a:ext cx="76320" cy="259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4" name=""/>
            <p:cNvSpPr/>
            <p:nvPr/>
          </p:nvSpPr>
          <p:spPr>
            <a:xfrm>
              <a:off x="7095960" y="2698200"/>
              <a:ext cx="10440" cy="25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5" name=""/>
            <p:cNvSpPr/>
            <p:nvPr/>
          </p:nvSpPr>
          <p:spPr>
            <a:xfrm>
              <a:off x="7068600" y="2723760"/>
              <a:ext cx="37800" cy="17136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6" name=""/>
            <p:cNvSpPr/>
            <p:nvPr/>
          </p:nvSpPr>
          <p:spPr>
            <a:xfrm>
              <a:off x="6728760" y="2733840"/>
              <a:ext cx="217080" cy="19692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7" name=""/>
            <p:cNvSpPr/>
            <p:nvPr/>
          </p:nvSpPr>
          <p:spPr>
            <a:xfrm>
              <a:off x="6502320" y="2845080"/>
              <a:ext cx="65160" cy="14508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8" name=""/>
            <p:cNvSpPr/>
            <p:nvPr/>
          </p:nvSpPr>
          <p:spPr>
            <a:xfrm>
              <a:off x="6228000" y="2946960"/>
              <a:ext cx="688680" cy="11916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9" name=""/>
            <p:cNvSpPr/>
            <p:nvPr/>
          </p:nvSpPr>
          <p:spPr>
            <a:xfrm>
              <a:off x="6209640" y="2895120"/>
              <a:ext cx="103680" cy="9504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0" name=""/>
            <p:cNvSpPr/>
            <p:nvPr/>
          </p:nvSpPr>
          <p:spPr>
            <a:xfrm>
              <a:off x="6162120" y="2938680"/>
              <a:ext cx="65520" cy="3348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1" name=""/>
            <p:cNvSpPr/>
            <p:nvPr/>
          </p:nvSpPr>
          <p:spPr>
            <a:xfrm>
              <a:off x="6218640" y="2904840"/>
              <a:ext cx="122400" cy="25668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2" name=""/>
            <p:cNvSpPr/>
            <p:nvPr/>
          </p:nvSpPr>
          <p:spPr>
            <a:xfrm>
              <a:off x="6039720" y="2904840"/>
              <a:ext cx="76320" cy="7560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0" bIns="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3" name=""/>
            <p:cNvSpPr/>
            <p:nvPr/>
          </p:nvSpPr>
          <p:spPr>
            <a:xfrm>
              <a:off x="5860800" y="2964600"/>
              <a:ext cx="226440" cy="19692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4" name=""/>
            <p:cNvSpPr/>
            <p:nvPr/>
          </p:nvSpPr>
          <p:spPr>
            <a:xfrm flipH="1">
              <a:off x="6012000" y="2998440"/>
              <a:ext cx="27000" cy="421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5" name=""/>
            <p:cNvSpPr/>
            <p:nvPr/>
          </p:nvSpPr>
          <p:spPr>
            <a:xfrm>
              <a:off x="6841800" y="2783520"/>
              <a:ext cx="65520" cy="14724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6" name=""/>
            <p:cNvSpPr/>
            <p:nvPr/>
          </p:nvSpPr>
          <p:spPr>
            <a:xfrm>
              <a:off x="6832800" y="2809440"/>
              <a:ext cx="103680" cy="14508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7" name=""/>
            <p:cNvSpPr/>
            <p:nvPr/>
          </p:nvSpPr>
          <p:spPr>
            <a:xfrm>
              <a:off x="6832800" y="2904840"/>
              <a:ext cx="94680" cy="5004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8" name=""/>
            <p:cNvSpPr/>
            <p:nvPr/>
          </p:nvSpPr>
          <p:spPr>
            <a:xfrm>
              <a:off x="6823800" y="2887200"/>
              <a:ext cx="900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9" name=""/>
            <p:cNvSpPr/>
            <p:nvPr/>
          </p:nvSpPr>
          <p:spPr>
            <a:xfrm>
              <a:off x="6558480" y="2879280"/>
              <a:ext cx="301320" cy="9324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0" name=""/>
            <p:cNvSpPr/>
            <p:nvPr/>
          </p:nvSpPr>
          <p:spPr>
            <a:xfrm>
              <a:off x="5992200" y="2578320"/>
              <a:ext cx="104400" cy="45396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1" name=""/>
            <p:cNvSpPr/>
            <p:nvPr/>
          </p:nvSpPr>
          <p:spPr>
            <a:xfrm>
              <a:off x="5983200" y="2954880"/>
              <a:ext cx="244800" cy="7740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600" bIns="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2" name=""/>
            <p:cNvSpPr/>
            <p:nvPr/>
          </p:nvSpPr>
          <p:spPr>
            <a:xfrm>
              <a:off x="5776560" y="2938680"/>
              <a:ext cx="262800" cy="6768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3" name=""/>
            <p:cNvSpPr/>
            <p:nvPr/>
          </p:nvSpPr>
          <p:spPr>
            <a:xfrm>
              <a:off x="6116400" y="2938680"/>
              <a:ext cx="111240" cy="3348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4" name=""/>
            <p:cNvSpPr/>
            <p:nvPr/>
          </p:nvSpPr>
          <p:spPr>
            <a:xfrm>
              <a:off x="6143760" y="2946960"/>
              <a:ext cx="65520" cy="2556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5" name=""/>
            <p:cNvSpPr/>
            <p:nvPr/>
          </p:nvSpPr>
          <p:spPr>
            <a:xfrm>
              <a:off x="5860800" y="2954880"/>
              <a:ext cx="312120" cy="18900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6" name=""/>
            <p:cNvSpPr/>
            <p:nvPr/>
          </p:nvSpPr>
          <p:spPr>
            <a:xfrm>
              <a:off x="6134760" y="2954880"/>
              <a:ext cx="83880" cy="6084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040" bIns="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7" name=""/>
            <p:cNvSpPr/>
            <p:nvPr/>
          </p:nvSpPr>
          <p:spPr>
            <a:xfrm>
              <a:off x="6209640" y="2895120"/>
              <a:ext cx="1800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8" name=""/>
            <p:cNvSpPr/>
            <p:nvPr/>
          </p:nvSpPr>
          <p:spPr>
            <a:xfrm>
              <a:off x="6152760" y="2912760"/>
              <a:ext cx="104400" cy="38448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9" name=""/>
            <p:cNvSpPr/>
            <p:nvPr/>
          </p:nvSpPr>
          <p:spPr>
            <a:xfrm flipH="1">
              <a:off x="6247800" y="2930760"/>
              <a:ext cx="900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0" name=""/>
            <p:cNvSpPr/>
            <p:nvPr/>
          </p:nvSpPr>
          <p:spPr>
            <a:xfrm>
              <a:off x="6218640" y="2938680"/>
              <a:ext cx="4752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1" name=""/>
            <p:cNvSpPr/>
            <p:nvPr/>
          </p:nvSpPr>
          <p:spPr>
            <a:xfrm>
              <a:off x="6173280" y="2930760"/>
              <a:ext cx="206280" cy="21312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2" name=""/>
            <p:cNvSpPr/>
            <p:nvPr/>
          </p:nvSpPr>
          <p:spPr>
            <a:xfrm>
              <a:off x="6295320" y="2904840"/>
              <a:ext cx="92880" cy="6768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3" name=""/>
            <p:cNvSpPr/>
            <p:nvPr/>
          </p:nvSpPr>
          <p:spPr>
            <a:xfrm>
              <a:off x="6284520" y="2819160"/>
              <a:ext cx="85680" cy="15336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4" name=""/>
            <p:cNvSpPr/>
            <p:nvPr/>
          </p:nvSpPr>
          <p:spPr>
            <a:xfrm>
              <a:off x="6173280" y="2621880"/>
              <a:ext cx="74880" cy="10152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5" name=""/>
            <p:cNvSpPr/>
            <p:nvPr/>
          </p:nvSpPr>
          <p:spPr>
            <a:xfrm>
              <a:off x="6248160" y="2723760"/>
              <a:ext cx="9000" cy="97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6" name=""/>
            <p:cNvSpPr/>
            <p:nvPr/>
          </p:nvSpPr>
          <p:spPr>
            <a:xfrm>
              <a:off x="6257160" y="273384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7" name=""/>
            <p:cNvSpPr/>
            <p:nvPr/>
          </p:nvSpPr>
          <p:spPr>
            <a:xfrm>
              <a:off x="6173280" y="2621880"/>
              <a:ext cx="92880" cy="11952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8" name=""/>
            <p:cNvSpPr/>
            <p:nvPr/>
          </p:nvSpPr>
          <p:spPr>
            <a:xfrm>
              <a:off x="7285680" y="2467080"/>
              <a:ext cx="92880" cy="4356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9" name=""/>
            <p:cNvSpPr/>
            <p:nvPr/>
          </p:nvSpPr>
          <p:spPr>
            <a:xfrm>
              <a:off x="5898960" y="2604240"/>
              <a:ext cx="160920" cy="33444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0" name=""/>
            <p:cNvSpPr/>
            <p:nvPr/>
          </p:nvSpPr>
          <p:spPr>
            <a:xfrm>
              <a:off x="6540120" y="2707560"/>
              <a:ext cx="113400" cy="9360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1" name=""/>
            <p:cNvSpPr/>
            <p:nvPr/>
          </p:nvSpPr>
          <p:spPr>
            <a:xfrm flipH="1">
              <a:off x="6445440" y="2775600"/>
              <a:ext cx="6552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2" name=""/>
            <p:cNvSpPr/>
            <p:nvPr/>
          </p:nvSpPr>
          <p:spPr>
            <a:xfrm>
              <a:off x="6218640" y="2759400"/>
              <a:ext cx="47520" cy="1584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3" name=""/>
            <p:cNvSpPr/>
            <p:nvPr/>
          </p:nvSpPr>
          <p:spPr>
            <a:xfrm>
              <a:off x="6964200" y="2621880"/>
              <a:ext cx="104400" cy="8568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4" name=""/>
            <p:cNvSpPr/>
            <p:nvPr/>
          </p:nvSpPr>
          <p:spPr>
            <a:xfrm>
              <a:off x="7039080" y="2621880"/>
              <a:ext cx="29160" cy="6804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5" name=""/>
            <p:cNvSpPr/>
            <p:nvPr/>
          </p:nvSpPr>
          <p:spPr>
            <a:xfrm>
              <a:off x="5898960" y="2741760"/>
              <a:ext cx="9360" cy="25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6" name=""/>
            <p:cNvSpPr/>
            <p:nvPr/>
          </p:nvSpPr>
          <p:spPr>
            <a:xfrm>
              <a:off x="6295320" y="2630520"/>
              <a:ext cx="319680" cy="11916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7" name=""/>
            <p:cNvSpPr/>
            <p:nvPr/>
          </p:nvSpPr>
          <p:spPr>
            <a:xfrm>
              <a:off x="6248160" y="2715840"/>
              <a:ext cx="244800" cy="9360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8" name=""/>
            <p:cNvSpPr/>
            <p:nvPr/>
          </p:nvSpPr>
          <p:spPr>
            <a:xfrm>
              <a:off x="6173280" y="2459160"/>
              <a:ext cx="224280" cy="17136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9" name=""/>
            <p:cNvSpPr/>
            <p:nvPr/>
          </p:nvSpPr>
          <p:spPr>
            <a:xfrm>
              <a:off x="6388560" y="2502720"/>
              <a:ext cx="29160" cy="11916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0" name=""/>
            <p:cNvSpPr/>
            <p:nvPr/>
          </p:nvSpPr>
          <p:spPr>
            <a:xfrm>
              <a:off x="6239160" y="2741760"/>
              <a:ext cx="56160" cy="11124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1" name=""/>
            <p:cNvSpPr/>
            <p:nvPr/>
          </p:nvSpPr>
          <p:spPr>
            <a:xfrm>
              <a:off x="6511320" y="2998440"/>
              <a:ext cx="1980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2" name=""/>
            <p:cNvSpPr/>
            <p:nvPr/>
          </p:nvSpPr>
          <p:spPr>
            <a:xfrm flipH="1">
              <a:off x="6426720" y="2638440"/>
              <a:ext cx="3852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3" name=""/>
            <p:cNvSpPr/>
            <p:nvPr/>
          </p:nvSpPr>
          <p:spPr>
            <a:xfrm>
              <a:off x="6418080" y="2638440"/>
              <a:ext cx="1800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4" name=""/>
            <p:cNvSpPr/>
            <p:nvPr/>
          </p:nvSpPr>
          <p:spPr>
            <a:xfrm>
              <a:off x="6436440" y="2648160"/>
              <a:ext cx="291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5" name=""/>
            <p:cNvSpPr/>
            <p:nvPr/>
          </p:nvSpPr>
          <p:spPr>
            <a:xfrm>
              <a:off x="6465600" y="2648160"/>
              <a:ext cx="36360" cy="4212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6" name=""/>
            <p:cNvSpPr/>
            <p:nvPr/>
          </p:nvSpPr>
          <p:spPr>
            <a:xfrm flipH="1" flipV="1">
              <a:off x="6474600" y="2690280"/>
              <a:ext cx="9000" cy="17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7" name=""/>
            <p:cNvSpPr/>
            <p:nvPr/>
          </p:nvSpPr>
          <p:spPr>
            <a:xfrm flipH="1">
              <a:off x="6068880" y="2912760"/>
              <a:ext cx="27000" cy="51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8" name=""/>
            <p:cNvSpPr/>
            <p:nvPr/>
          </p:nvSpPr>
          <p:spPr>
            <a:xfrm>
              <a:off x="5955840" y="3006720"/>
              <a:ext cx="65520" cy="17100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9" name=""/>
            <p:cNvSpPr/>
            <p:nvPr/>
          </p:nvSpPr>
          <p:spPr>
            <a:xfrm flipH="1">
              <a:off x="5991840" y="3032640"/>
              <a:ext cx="29160" cy="51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0" name=""/>
            <p:cNvSpPr/>
            <p:nvPr/>
          </p:nvSpPr>
          <p:spPr>
            <a:xfrm>
              <a:off x="7050240" y="2510640"/>
              <a:ext cx="235080" cy="5148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1" name=""/>
            <p:cNvSpPr/>
            <p:nvPr/>
          </p:nvSpPr>
          <p:spPr>
            <a:xfrm>
              <a:off x="7285680" y="2476800"/>
              <a:ext cx="113400" cy="3348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2" name=""/>
            <p:cNvSpPr/>
            <p:nvPr/>
          </p:nvSpPr>
          <p:spPr>
            <a:xfrm>
              <a:off x="7399080" y="2467080"/>
              <a:ext cx="27000" cy="97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3" name=""/>
            <p:cNvSpPr/>
            <p:nvPr/>
          </p:nvSpPr>
          <p:spPr>
            <a:xfrm>
              <a:off x="7417440" y="2459160"/>
              <a:ext cx="74880" cy="12924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4" name=""/>
            <p:cNvSpPr/>
            <p:nvPr/>
          </p:nvSpPr>
          <p:spPr>
            <a:xfrm>
              <a:off x="7492320" y="2588400"/>
              <a:ext cx="1980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5" name=""/>
            <p:cNvSpPr/>
            <p:nvPr/>
          </p:nvSpPr>
          <p:spPr>
            <a:xfrm>
              <a:off x="7512120" y="2604240"/>
              <a:ext cx="1800" cy="3384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6" name=""/>
            <p:cNvSpPr/>
            <p:nvPr/>
          </p:nvSpPr>
          <p:spPr>
            <a:xfrm>
              <a:off x="7512120" y="2638440"/>
              <a:ext cx="140760" cy="4356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7" name=""/>
            <p:cNvSpPr/>
            <p:nvPr/>
          </p:nvSpPr>
          <p:spPr>
            <a:xfrm>
              <a:off x="6993360" y="2526840"/>
              <a:ext cx="65520" cy="4356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8" name=""/>
            <p:cNvSpPr/>
            <p:nvPr/>
          </p:nvSpPr>
          <p:spPr>
            <a:xfrm>
              <a:off x="6993360" y="2502720"/>
              <a:ext cx="319680" cy="7560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0" bIns="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9" name=""/>
            <p:cNvSpPr/>
            <p:nvPr/>
          </p:nvSpPr>
          <p:spPr>
            <a:xfrm>
              <a:off x="7313400" y="2485080"/>
              <a:ext cx="85680" cy="1728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0" name=""/>
            <p:cNvSpPr/>
            <p:nvPr/>
          </p:nvSpPr>
          <p:spPr>
            <a:xfrm>
              <a:off x="7399080" y="2467080"/>
              <a:ext cx="27000" cy="176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1" name=""/>
            <p:cNvSpPr/>
            <p:nvPr/>
          </p:nvSpPr>
          <p:spPr>
            <a:xfrm>
              <a:off x="7426440" y="2467080"/>
              <a:ext cx="103680" cy="1764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2" name=""/>
            <p:cNvSpPr/>
            <p:nvPr/>
          </p:nvSpPr>
          <p:spPr>
            <a:xfrm>
              <a:off x="7530480" y="2485080"/>
              <a:ext cx="47520" cy="255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3" name=""/>
            <p:cNvSpPr/>
            <p:nvPr/>
          </p:nvSpPr>
          <p:spPr>
            <a:xfrm>
              <a:off x="7578000" y="2510640"/>
              <a:ext cx="27000" cy="259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4" name=""/>
            <p:cNvSpPr/>
            <p:nvPr/>
          </p:nvSpPr>
          <p:spPr>
            <a:xfrm>
              <a:off x="7605360" y="2536560"/>
              <a:ext cx="29160" cy="6768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5" name=""/>
            <p:cNvSpPr/>
            <p:nvPr/>
          </p:nvSpPr>
          <p:spPr>
            <a:xfrm>
              <a:off x="7634880" y="2604240"/>
              <a:ext cx="1440" cy="1440"/>
            </a:xfrm>
            <a:prstGeom prst="rect">
              <a:avLst/>
            </a:prstGeom>
            <a:solidFill>
              <a:srgbClr val="00f008"/>
            </a:solidFill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6" name=""/>
            <p:cNvSpPr/>
            <p:nvPr/>
          </p:nvSpPr>
          <p:spPr>
            <a:xfrm>
              <a:off x="7578000" y="2510640"/>
              <a:ext cx="47520" cy="9360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7" name=""/>
            <p:cNvSpPr/>
            <p:nvPr/>
          </p:nvSpPr>
          <p:spPr>
            <a:xfrm>
              <a:off x="7625880" y="260424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8" name=""/>
            <p:cNvSpPr/>
            <p:nvPr/>
          </p:nvSpPr>
          <p:spPr>
            <a:xfrm>
              <a:off x="7634880" y="2612520"/>
              <a:ext cx="900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9" name=""/>
            <p:cNvSpPr/>
            <p:nvPr/>
          </p:nvSpPr>
          <p:spPr>
            <a:xfrm>
              <a:off x="7634880" y="2604240"/>
              <a:ext cx="56160" cy="17100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0" name=""/>
            <p:cNvSpPr/>
            <p:nvPr/>
          </p:nvSpPr>
          <p:spPr>
            <a:xfrm>
              <a:off x="7426440" y="2467080"/>
              <a:ext cx="235440" cy="24840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1" name=""/>
            <p:cNvSpPr/>
            <p:nvPr/>
          </p:nvSpPr>
          <p:spPr>
            <a:xfrm>
              <a:off x="7662240" y="2698200"/>
              <a:ext cx="1980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2" name=""/>
            <p:cNvSpPr/>
            <p:nvPr/>
          </p:nvSpPr>
          <p:spPr>
            <a:xfrm>
              <a:off x="7662240" y="2698200"/>
              <a:ext cx="1980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3" name=""/>
            <p:cNvSpPr/>
            <p:nvPr/>
          </p:nvSpPr>
          <p:spPr>
            <a:xfrm flipH="1">
              <a:off x="7652520" y="2698200"/>
              <a:ext cx="900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4" name=""/>
            <p:cNvSpPr/>
            <p:nvPr/>
          </p:nvSpPr>
          <p:spPr>
            <a:xfrm>
              <a:off x="7652880" y="2698200"/>
              <a:ext cx="144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5" name=""/>
            <p:cNvSpPr/>
            <p:nvPr/>
          </p:nvSpPr>
          <p:spPr>
            <a:xfrm>
              <a:off x="7652880" y="2715840"/>
              <a:ext cx="144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6" name=""/>
            <p:cNvSpPr/>
            <p:nvPr/>
          </p:nvSpPr>
          <p:spPr>
            <a:xfrm>
              <a:off x="7652880" y="2715840"/>
              <a:ext cx="144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27" name=""/>
          <p:cNvGrpSpPr/>
          <p:nvPr/>
        </p:nvGrpSpPr>
        <p:grpSpPr>
          <a:xfrm>
            <a:off x="6716880" y="2216160"/>
            <a:ext cx="1341000" cy="1052280"/>
            <a:chOff x="6716880" y="2216160"/>
            <a:chExt cx="1341000" cy="1052280"/>
          </a:xfrm>
        </p:grpSpPr>
        <p:sp>
          <p:nvSpPr>
            <p:cNvPr id="5728" name=""/>
            <p:cNvSpPr/>
            <p:nvPr/>
          </p:nvSpPr>
          <p:spPr>
            <a:xfrm>
              <a:off x="7633440" y="2599920"/>
              <a:ext cx="47160" cy="162360"/>
            </a:xfrm>
            <a:custGeom>
              <a:avLst/>
              <a:gdLst/>
              <a:ahLst/>
              <a:rect l="l" t="t" r="r" b="b"/>
              <a:pathLst>
                <a:path w="26" h="101">
                  <a:moveTo>
                    <a:pt x="0" y="0"/>
                  </a:moveTo>
                  <a:lnTo>
                    <a:pt x="5" y="16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10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9" name=""/>
            <p:cNvSpPr/>
            <p:nvPr/>
          </p:nvSpPr>
          <p:spPr>
            <a:xfrm>
              <a:off x="7633440" y="2599920"/>
              <a:ext cx="56160" cy="178560"/>
            </a:xfrm>
            <a:custGeom>
              <a:avLst/>
              <a:gdLst/>
              <a:ahLst/>
              <a:rect l="l" t="t" r="r" b="b"/>
              <a:pathLst>
                <a:path w="31" h="111">
                  <a:moveTo>
                    <a:pt x="0" y="0"/>
                  </a:moveTo>
                  <a:lnTo>
                    <a:pt x="10" y="16"/>
                  </a:lnTo>
                  <a:lnTo>
                    <a:pt x="15" y="48"/>
                  </a:lnTo>
                  <a:lnTo>
                    <a:pt x="31" y="58"/>
                  </a:lnTo>
                  <a:lnTo>
                    <a:pt x="26" y="69"/>
                  </a:lnTo>
                  <a:lnTo>
                    <a:pt x="26" y="74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111"/>
                  </a:lnTo>
                  <a:lnTo>
                    <a:pt x="20" y="1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0" name=""/>
            <p:cNvSpPr/>
            <p:nvPr/>
          </p:nvSpPr>
          <p:spPr>
            <a:xfrm>
              <a:off x="7660800" y="2778480"/>
              <a:ext cx="900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1" name=""/>
            <p:cNvSpPr/>
            <p:nvPr/>
          </p:nvSpPr>
          <p:spPr>
            <a:xfrm>
              <a:off x="7660800" y="2778480"/>
              <a:ext cx="900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2" name=""/>
            <p:cNvSpPr/>
            <p:nvPr/>
          </p:nvSpPr>
          <p:spPr>
            <a:xfrm>
              <a:off x="7670160" y="2778480"/>
              <a:ext cx="1044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3" name=""/>
            <p:cNvSpPr/>
            <p:nvPr/>
          </p:nvSpPr>
          <p:spPr>
            <a:xfrm>
              <a:off x="7660800" y="2685240"/>
              <a:ext cx="47520" cy="51480"/>
            </a:xfrm>
            <a:custGeom>
              <a:avLst/>
              <a:gdLst/>
              <a:ahLst/>
              <a:rect l="l" t="t" r="r" b="b"/>
              <a:pathLst>
                <a:path w="26" h="32">
                  <a:moveTo>
                    <a:pt x="0" y="0"/>
                  </a:moveTo>
                  <a:lnTo>
                    <a:pt x="0" y="5"/>
                  </a:lnTo>
                  <a:lnTo>
                    <a:pt x="5" y="11"/>
                  </a:lnTo>
                  <a:lnTo>
                    <a:pt x="5" y="21"/>
                  </a:lnTo>
                  <a:lnTo>
                    <a:pt x="11" y="27"/>
                  </a:lnTo>
                  <a:lnTo>
                    <a:pt x="11" y="27"/>
                  </a:lnTo>
                  <a:lnTo>
                    <a:pt x="2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4" name=""/>
            <p:cNvSpPr/>
            <p:nvPr/>
          </p:nvSpPr>
          <p:spPr>
            <a:xfrm>
              <a:off x="7660800" y="2754360"/>
              <a:ext cx="1980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10"/>
                  </a:moveTo>
                  <a:lnTo>
                    <a:pt x="11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5" name=""/>
            <p:cNvSpPr/>
            <p:nvPr/>
          </p:nvSpPr>
          <p:spPr>
            <a:xfrm>
              <a:off x="7660800" y="2754360"/>
              <a:ext cx="1980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10"/>
                  </a:moveTo>
                  <a:lnTo>
                    <a:pt x="11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6" name=""/>
            <p:cNvSpPr/>
            <p:nvPr/>
          </p:nvSpPr>
          <p:spPr>
            <a:xfrm>
              <a:off x="7878600" y="2292120"/>
              <a:ext cx="9000" cy="7704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5" y="0"/>
                  </a:moveTo>
                  <a:lnTo>
                    <a:pt x="0" y="22"/>
                  </a:lnTo>
                  <a:lnTo>
                    <a:pt x="0" y="48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7" name=""/>
            <p:cNvSpPr/>
            <p:nvPr/>
          </p:nvSpPr>
          <p:spPr>
            <a:xfrm>
              <a:off x="7727040" y="2369160"/>
              <a:ext cx="151560" cy="67680"/>
            </a:xfrm>
            <a:custGeom>
              <a:avLst/>
              <a:gdLst/>
              <a:ahLst/>
              <a:rect l="l" t="t" r="r" b="b"/>
              <a:pathLst>
                <a:path w="83" h="42">
                  <a:moveTo>
                    <a:pt x="83" y="0"/>
                  </a:moveTo>
                  <a:lnTo>
                    <a:pt x="78" y="5"/>
                  </a:lnTo>
                  <a:lnTo>
                    <a:pt x="67" y="11"/>
                  </a:lnTo>
                  <a:lnTo>
                    <a:pt x="52" y="21"/>
                  </a:lnTo>
                  <a:lnTo>
                    <a:pt x="31" y="37"/>
                  </a:lnTo>
                  <a:lnTo>
                    <a:pt x="0" y="4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8" name=""/>
            <p:cNvSpPr/>
            <p:nvPr/>
          </p:nvSpPr>
          <p:spPr>
            <a:xfrm>
              <a:off x="7651800" y="2309400"/>
              <a:ext cx="74880" cy="127440"/>
            </a:xfrm>
            <a:custGeom>
              <a:avLst/>
              <a:gdLst/>
              <a:ahLst/>
              <a:rect l="l" t="t" r="r" b="b"/>
              <a:pathLst>
                <a:path w="41" h="79">
                  <a:moveTo>
                    <a:pt x="41" y="79"/>
                  </a:moveTo>
                  <a:lnTo>
                    <a:pt x="36" y="74"/>
                  </a:lnTo>
                  <a:lnTo>
                    <a:pt x="26" y="53"/>
                  </a:lnTo>
                  <a:lnTo>
                    <a:pt x="16" y="32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9" name=""/>
            <p:cNvSpPr/>
            <p:nvPr/>
          </p:nvSpPr>
          <p:spPr>
            <a:xfrm>
              <a:off x="7604280" y="2292120"/>
              <a:ext cx="4752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11"/>
                  </a:move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0" name=""/>
            <p:cNvSpPr/>
            <p:nvPr/>
          </p:nvSpPr>
          <p:spPr>
            <a:xfrm>
              <a:off x="7737840" y="2437200"/>
              <a:ext cx="900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1" name=""/>
            <p:cNvSpPr/>
            <p:nvPr/>
          </p:nvSpPr>
          <p:spPr>
            <a:xfrm>
              <a:off x="7746840" y="243720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2" name=""/>
            <p:cNvSpPr/>
            <p:nvPr/>
          </p:nvSpPr>
          <p:spPr>
            <a:xfrm>
              <a:off x="7746840" y="2454480"/>
              <a:ext cx="102240" cy="162360"/>
            </a:xfrm>
            <a:custGeom>
              <a:avLst/>
              <a:gdLst/>
              <a:ahLst/>
              <a:rect l="l" t="t" r="r" b="b"/>
              <a:pathLst>
                <a:path w="56" h="101">
                  <a:moveTo>
                    <a:pt x="0" y="0"/>
                  </a:moveTo>
                  <a:lnTo>
                    <a:pt x="15" y="37"/>
                  </a:lnTo>
                  <a:lnTo>
                    <a:pt x="15" y="58"/>
                  </a:lnTo>
                  <a:lnTo>
                    <a:pt x="15" y="64"/>
                  </a:lnTo>
                  <a:lnTo>
                    <a:pt x="20" y="74"/>
                  </a:lnTo>
                  <a:lnTo>
                    <a:pt x="41" y="74"/>
                  </a:lnTo>
                  <a:lnTo>
                    <a:pt x="51" y="90"/>
                  </a:lnTo>
                  <a:lnTo>
                    <a:pt x="51" y="101"/>
                  </a:lnTo>
                  <a:lnTo>
                    <a:pt x="56" y="101"/>
                  </a:lnTo>
                  <a:lnTo>
                    <a:pt x="56" y="95"/>
                  </a:lnTo>
                  <a:lnTo>
                    <a:pt x="36" y="10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3" name=""/>
            <p:cNvSpPr/>
            <p:nvPr/>
          </p:nvSpPr>
          <p:spPr>
            <a:xfrm>
              <a:off x="7803720" y="2617200"/>
              <a:ext cx="900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4" name=""/>
            <p:cNvSpPr/>
            <p:nvPr/>
          </p:nvSpPr>
          <p:spPr>
            <a:xfrm>
              <a:off x="7774200" y="2607840"/>
              <a:ext cx="29160" cy="936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6"/>
                  </a:moveTo>
                  <a:lnTo>
                    <a:pt x="10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5" name=""/>
            <p:cNvSpPr/>
            <p:nvPr/>
          </p:nvSpPr>
          <p:spPr>
            <a:xfrm>
              <a:off x="7755840" y="2607840"/>
              <a:ext cx="180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6" name=""/>
            <p:cNvSpPr/>
            <p:nvPr/>
          </p:nvSpPr>
          <p:spPr>
            <a:xfrm>
              <a:off x="7746840" y="2607840"/>
              <a:ext cx="900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7" name=""/>
            <p:cNvSpPr/>
            <p:nvPr/>
          </p:nvSpPr>
          <p:spPr>
            <a:xfrm>
              <a:off x="7727040" y="2599920"/>
              <a:ext cx="19800" cy="792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11" y="5"/>
                  </a:moveTo>
                  <a:lnTo>
                    <a:pt x="11" y="5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8" name=""/>
            <p:cNvSpPr/>
            <p:nvPr/>
          </p:nvSpPr>
          <p:spPr>
            <a:xfrm>
              <a:off x="7642800" y="2599920"/>
              <a:ext cx="83880" cy="7920"/>
            </a:xfrm>
            <a:custGeom>
              <a:avLst/>
              <a:gdLst/>
              <a:ahLst/>
              <a:rect l="l" t="t" r="r" b="b"/>
              <a:pathLst>
                <a:path w="46" h="5">
                  <a:moveTo>
                    <a:pt x="46" y="0"/>
                  </a:move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9" name=""/>
            <p:cNvSpPr/>
            <p:nvPr/>
          </p:nvSpPr>
          <p:spPr>
            <a:xfrm>
              <a:off x="7633440" y="2599920"/>
              <a:ext cx="900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0" name=""/>
            <p:cNvSpPr/>
            <p:nvPr/>
          </p:nvSpPr>
          <p:spPr>
            <a:xfrm>
              <a:off x="7746840" y="2607840"/>
              <a:ext cx="102240" cy="17640"/>
            </a:xfrm>
            <a:custGeom>
              <a:avLst/>
              <a:gdLst/>
              <a:ahLst/>
              <a:rect l="l" t="t" r="r" b="b"/>
              <a:pathLst>
                <a:path w="56" h="11">
                  <a:moveTo>
                    <a:pt x="56" y="6"/>
                  </a:moveTo>
                  <a:lnTo>
                    <a:pt x="56" y="11"/>
                  </a:lnTo>
                  <a:lnTo>
                    <a:pt x="51" y="11"/>
                  </a:lnTo>
                  <a:lnTo>
                    <a:pt x="46" y="6"/>
                  </a:lnTo>
                  <a:lnTo>
                    <a:pt x="2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1" name=""/>
            <p:cNvSpPr/>
            <p:nvPr/>
          </p:nvSpPr>
          <p:spPr>
            <a:xfrm>
              <a:off x="7774200" y="2599920"/>
              <a:ext cx="18000" cy="4320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27"/>
                  </a:moveTo>
                  <a:lnTo>
                    <a:pt x="0" y="11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2" name=""/>
            <p:cNvSpPr/>
            <p:nvPr/>
          </p:nvSpPr>
          <p:spPr>
            <a:xfrm>
              <a:off x="7783200" y="2599920"/>
              <a:ext cx="20160" cy="792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11" y="5"/>
                  </a:moveTo>
                  <a:lnTo>
                    <a:pt x="11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3" name=""/>
            <p:cNvSpPr/>
            <p:nvPr/>
          </p:nvSpPr>
          <p:spPr>
            <a:xfrm>
              <a:off x="7783200" y="2573640"/>
              <a:ext cx="1800" cy="2592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4" name=""/>
            <p:cNvSpPr/>
            <p:nvPr/>
          </p:nvSpPr>
          <p:spPr>
            <a:xfrm>
              <a:off x="7755840" y="2557800"/>
              <a:ext cx="273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10"/>
                  </a:moveTo>
                  <a:lnTo>
                    <a:pt x="10" y="5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5" name=""/>
            <p:cNvSpPr/>
            <p:nvPr/>
          </p:nvSpPr>
          <p:spPr>
            <a:xfrm flipV="1">
              <a:off x="7849440" y="2607840"/>
              <a:ext cx="1440" cy="93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6" name=""/>
            <p:cNvSpPr/>
            <p:nvPr/>
          </p:nvSpPr>
          <p:spPr>
            <a:xfrm>
              <a:off x="7822080" y="2472480"/>
              <a:ext cx="235800" cy="101160"/>
            </a:xfrm>
            <a:custGeom>
              <a:avLst/>
              <a:gdLst/>
              <a:ahLst/>
              <a:rect l="l" t="t" r="r" b="b"/>
              <a:pathLst>
                <a:path w="129" h="63">
                  <a:moveTo>
                    <a:pt x="0" y="63"/>
                  </a:moveTo>
                  <a:lnTo>
                    <a:pt x="26" y="26"/>
                  </a:lnTo>
                  <a:lnTo>
                    <a:pt x="41" y="10"/>
                  </a:lnTo>
                  <a:lnTo>
                    <a:pt x="67" y="0"/>
                  </a:lnTo>
                  <a:lnTo>
                    <a:pt x="67" y="5"/>
                  </a:lnTo>
                  <a:lnTo>
                    <a:pt x="67" y="5"/>
                  </a:lnTo>
                  <a:lnTo>
                    <a:pt x="67" y="10"/>
                  </a:lnTo>
                  <a:lnTo>
                    <a:pt x="129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7" name=""/>
            <p:cNvSpPr/>
            <p:nvPr/>
          </p:nvSpPr>
          <p:spPr>
            <a:xfrm>
              <a:off x="7896960" y="2480760"/>
              <a:ext cx="122040" cy="3348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67" y="21"/>
                  </a:moveTo>
                  <a:lnTo>
                    <a:pt x="42" y="11"/>
                  </a:lnTo>
                  <a:lnTo>
                    <a:pt x="42" y="5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42" y="5"/>
                  </a:lnTo>
                  <a:lnTo>
                    <a:pt x="42" y="11"/>
                  </a:lnTo>
                  <a:lnTo>
                    <a:pt x="31" y="11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1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8" name=""/>
            <p:cNvSpPr/>
            <p:nvPr/>
          </p:nvSpPr>
          <p:spPr>
            <a:xfrm>
              <a:off x="7896960" y="2480760"/>
              <a:ext cx="47160" cy="51480"/>
            </a:xfrm>
            <a:custGeom>
              <a:avLst/>
              <a:gdLst/>
              <a:ahLst/>
              <a:rect l="l" t="t" r="r" b="b"/>
              <a:pathLst>
                <a:path w="26" h="32">
                  <a:moveTo>
                    <a:pt x="21" y="0"/>
                  </a:moveTo>
                  <a:lnTo>
                    <a:pt x="21" y="0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1" y="11"/>
                  </a:lnTo>
                  <a:lnTo>
                    <a:pt x="21" y="21"/>
                  </a:lnTo>
                  <a:lnTo>
                    <a:pt x="26" y="32"/>
                  </a:lnTo>
                  <a:lnTo>
                    <a:pt x="26" y="16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9" name=""/>
            <p:cNvSpPr/>
            <p:nvPr/>
          </p:nvSpPr>
          <p:spPr>
            <a:xfrm>
              <a:off x="7887960" y="249804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0" name=""/>
            <p:cNvSpPr/>
            <p:nvPr/>
          </p:nvSpPr>
          <p:spPr>
            <a:xfrm>
              <a:off x="7887960" y="250632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1" name=""/>
            <p:cNvSpPr/>
            <p:nvPr/>
          </p:nvSpPr>
          <p:spPr>
            <a:xfrm>
              <a:off x="7944480" y="2462760"/>
              <a:ext cx="29160" cy="2592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0" y="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16" y="11"/>
                  </a:lnTo>
                  <a:lnTo>
                    <a:pt x="16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2" name=""/>
            <p:cNvSpPr/>
            <p:nvPr/>
          </p:nvSpPr>
          <p:spPr>
            <a:xfrm flipV="1">
              <a:off x="7926120" y="2437200"/>
              <a:ext cx="1800" cy="17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3" name=""/>
            <p:cNvSpPr/>
            <p:nvPr/>
          </p:nvSpPr>
          <p:spPr>
            <a:xfrm>
              <a:off x="7917120" y="2420640"/>
              <a:ext cx="900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4" name=""/>
            <p:cNvSpPr/>
            <p:nvPr/>
          </p:nvSpPr>
          <p:spPr>
            <a:xfrm>
              <a:off x="7917120" y="241272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5" name=""/>
            <p:cNvSpPr/>
            <p:nvPr/>
          </p:nvSpPr>
          <p:spPr>
            <a:xfrm>
              <a:off x="7887960" y="2403000"/>
              <a:ext cx="28800" cy="936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6"/>
                  </a:moveTo>
                  <a:lnTo>
                    <a:pt x="1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6" name=""/>
            <p:cNvSpPr/>
            <p:nvPr/>
          </p:nvSpPr>
          <p:spPr>
            <a:xfrm>
              <a:off x="7887960" y="2403000"/>
              <a:ext cx="38160" cy="3384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11"/>
                  </a:lnTo>
                  <a:lnTo>
                    <a:pt x="10" y="11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21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7" name=""/>
            <p:cNvSpPr/>
            <p:nvPr/>
          </p:nvSpPr>
          <p:spPr>
            <a:xfrm>
              <a:off x="7860600" y="2369160"/>
              <a:ext cx="45360" cy="119160"/>
            </a:xfrm>
            <a:custGeom>
              <a:avLst/>
              <a:gdLst/>
              <a:ahLst/>
              <a:rect l="l" t="t" r="r" b="b"/>
              <a:pathLst>
                <a:path w="25" h="74">
                  <a:moveTo>
                    <a:pt x="15" y="21"/>
                  </a:moveTo>
                  <a:lnTo>
                    <a:pt x="15" y="1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10" y="16"/>
                  </a:lnTo>
                  <a:lnTo>
                    <a:pt x="5" y="32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5" y="74"/>
                  </a:lnTo>
                  <a:lnTo>
                    <a:pt x="20" y="74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8" name=""/>
            <p:cNvSpPr/>
            <p:nvPr/>
          </p:nvSpPr>
          <p:spPr>
            <a:xfrm>
              <a:off x="7878600" y="2292120"/>
              <a:ext cx="18000" cy="77040"/>
            </a:xfrm>
            <a:custGeom>
              <a:avLst/>
              <a:gdLst/>
              <a:ahLst/>
              <a:rect l="l" t="t" r="r" b="b"/>
              <a:pathLst>
                <a:path w="10" h="48">
                  <a:moveTo>
                    <a:pt x="0" y="48"/>
                  </a:moveTo>
                  <a:lnTo>
                    <a:pt x="0" y="43"/>
                  </a:lnTo>
                  <a:lnTo>
                    <a:pt x="0" y="32"/>
                  </a:lnTo>
                  <a:lnTo>
                    <a:pt x="5" y="32"/>
                  </a:lnTo>
                  <a:lnTo>
                    <a:pt x="5" y="27"/>
                  </a:lnTo>
                  <a:lnTo>
                    <a:pt x="5" y="22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9" name=""/>
            <p:cNvSpPr/>
            <p:nvPr/>
          </p:nvSpPr>
          <p:spPr>
            <a:xfrm>
              <a:off x="7878600" y="2327400"/>
              <a:ext cx="3816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1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5"/>
                  </a:lnTo>
                  <a:lnTo>
                    <a:pt x="15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0" name=""/>
            <p:cNvSpPr/>
            <p:nvPr/>
          </p:nvSpPr>
          <p:spPr>
            <a:xfrm>
              <a:off x="7869600" y="2514240"/>
              <a:ext cx="36360" cy="33840"/>
            </a:xfrm>
            <a:custGeom>
              <a:avLst/>
              <a:gdLst/>
              <a:ahLst/>
              <a:rect l="l" t="t" r="r" b="b"/>
              <a:pathLst>
                <a:path w="20" h="21">
                  <a:moveTo>
                    <a:pt x="20" y="21"/>
                  </a:moveTo>
                  <a:lnTo>
                    <a:pt x="10" y="21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1" name=""/>
            <p:cNvSpPr/>
            <p:nvPr/>
          </p:nvSpPr>
          <p:spPr>
            <a:xfrm>
              <a:off x="7849440" y="2437200"/>
              <a:ext cx="47520" cy="60840"/>
            </a:xfrm>
            <a:custGeom>
              <a:avLst/>
              <a:gdLst/>
              <a:ahLst/>
              <a:rect l="l" t="t" r="r" b="b"/>
              <a:pathLst>
                <a:path w="26" h="38">
                  <a:moveTo>
                    <a:pt x="6" y="0"/>
                  </a:moveTo>
                  <a:lnTo>
                    <a:pt x="6" y="6"/>
                  </a:lnTo>
                  <a:lnTo>
                    <a:pt x="0" y="11"/>
                  </a:lnTo>
                  <a:lnTo>
                    <a:pt x="11" y="32"/>
                  </a:lnTo>
                  <a:lnTo>
                    <a:pt x="11" y="38"/>
                  </a:lnTo>
                  <a:lnTo>
                    <a:pt x="2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040" bIns="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2" name=""/>
            <p:cNvSpPr/>
            <p:nvPr/>
          </p:nvSpPr>
          <p:spPr>
            <a:xfrm>
              <a:off x="7849440" y="2488680"/>
              <a:ext cx="20160" cy="936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3" name=""/>
            <p:cNvSpPr/>
            <p:nvPr/>
          </p:nvSpPr>
          <p:spPr>
            <a:xfrm>
              <a:off x="7831080" y="2498040"/>
              <a:ext cx="1800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4" name=""/>
            <p:cNvSpPr/>
            <p:nvPr/>
          </p:nvSpPr>
          <p:spPr>
            <a:xfrm>
              <a:off x="7822080" y="250632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5" name=""/>
            <p:cNvSpPr/>
            <p:nvPr/>
          </p:nvSpPr>
          <p:spPr>
            <a:xfrm>
              <a:off x="7765200" y="2506320"/>
              <a:ext cx="56520" cy="792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31" y="0"/>
                  </a:moveTo>
                  <a:lnTo>
                    <a:pt x="31" y="5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6" name=""/>
            <p:cNvSpPr/>
            <p:nvPr/>
          </p:nvSpPr>
          <p:spPr>
            <a:xfrm>
              <a:off x="7613280" y="2454480"/>
              <a:ext cx="133560" cy="43200"/>
            </a:xfrm>
            <a:custGeom>
              <a:avLst/>
              <a:gdLst/>
              <a:ahLst/>
              <a:rect l="l" t="t" r="r" b="b"/>
              <a:pathLst>
                <a:path w="73" h="27">
                  <a:moveTo>
                    <a:pt x="73" y="0"/>
                  </a:moveTo>
                  <a:lnTo>
                    <a:pt x="62" y="16"/>
                  </a:lnTo>
                  <a:lnTo>
                    <a:pt x="42" y="21"/>
                  </a:lnTo>
                  <a:lnTo>
                    <a:pt x="42" y="27"/>
                  </a:lnTo>
                  <a:lnTo>
                    <a:pt x="37" y="21"/>
                  </a:lnTo>
                  <a:lnTo>
                    <a:pt x="16" y="21"/>
                  </a:lnTo>
                  <a:lnTo>
                    <a:pt x="0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7" name=""/>
            <p:cNvSpPr/>
            <p:nvPr/>
          </p:nvSpPr>
          <p:spPr>
            <a:xfrm flipH="1">
              <a:off x="7624440" y="2488680"/>
              <a:ext cx="18000" cy="334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8" name=""/>
            <p:cNvSpPr/>
            <p:nvPr/>
          </p:nvSpPr>
          <p:spPr>
            <a:xfrm>
              <a:off x="7594920" y="2548080"/>
              <a:ext cx="9000" cy="255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9" name=""/>
            <p:cNvSpPr/>
            <p:nvPr/>
          </p:nvSpPr>
          <p:spPr>
            <a:xfrm>
              <a:off x="7594920" y="2573640"/>
              <a:ext cx="180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0" name=""/>
            <p:cNvSpPr/>
            <p:nvPr/>
          </p:nvSpPr>
          <p:spPr>
            <a:xfrm>
              <a:off x="7594920" y="2591640"/>
              <a:ext cx="29160" cy="51480"/>
            </a:xfrm>
            <a:custGeom>
              <a:avLst/>
              <a:gdLst/>
              <a:ahLst/>
              <a:rect l="l" t="t" r="r" b="b"/>
              <a:pathLst>
                <a:path w="16" h="32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6"/>
                  </a:lnTo>
                  <a:lnTo>
                    <a:pt x="10" y="32"/>
                  </a:lnTo>
                  <a:lnTo>
                    <a:pt x="1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1" name=""/>
            <p:cNvSpPr/>
            <p:nvPr/>
          </p:nvSpPr>
          <p:spPr>
            <a:xfrm>
              <a:off x="7510680" y="2514240"/>
              <a:ext cx="74880" cy="7920"/>
            </a:xfrm>
            <a:custGeom>
              <a:avLst/>
              <a:gdLst/>
              <a:ahLst/>
              <a:rect l="l" t="t" r="r" b="b"/>
              <a:pathLst>
                <a:path w="41" h="5">
                  <a:moveTo>
                    <a:pt x="41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1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2" name=""/>
            <p:cNvSpPr/>
            <p:nvPr/>
          </p:nvSpPr>
          <p:spPr>
            <a:xfrm>
              <a:off x="7349760" y="2506320"/>
              <a:ext cx="160920" cy="110880"/>
            </a:xfrm>
            <a:custGeom>
              <a:avLst/>
              <a:gdLst/>
              <a:ahLst/>
              <a:rect l="l" t="t" r="r" b="b"/>
              <a:pathLst>
                <a:path w="88" h="69">
                  <a:moveTo>
                    <a:pt x="88" y="10"/>
                  </a:moveTo>
                  <a:lnTo>
                    <a:pt x="88" y="37"/>
                  </a:lnTo>
                  <a:lnTo>
                    <a:pt x="77" y="48"/>
                  </a:lnTo>
                  <a:lnTo>
                    <a:pt x="77" y="53"/>
                  </a:lnTo>
                  <a:lnTo>
                    <a:pt x="26" y="69"/>
                  </a:lnTo>
                  <a:lnTo>
                    <a:pt x="21" y="69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0" y="37"/>
                  </a:lnTo>
                  <a:lnTo>
                    <a:pt x="5" y="21"/>
                  </a:lnTo>
                  <a:lnTo>
                    <a:pt x="0" y="21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3" name=""/>
            <p:cNvSpPr/>
            <p:nvPr/>
          </p:nvSpPr>
          <p:spPr>
            <a:xfrm>
              <a:off x="7331400" y="2498040"/>
              <a:ext cx="273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4" name=""/>
            <p:cNvSpPr/>
            <p:nvPr/>
          </p:nvSpPr>
          <p:spPr>
            <a:xfrm>
              <a:off x="7331400" y="2498040"/>
              <a:ext cx="273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5" name=""/>
            <p:cNvSpPr/>
            <p:nvPr/>
          </p:nvSpPr>
          <p:spPr>
            <a:xfrm>
              <a:off x="7349760" y="2498040"/>
              <a:ext cx="9000" cy="24120"/>
            </a:xfrm>
            <a:custGeom>
              <a:avLst/>
              <a:gdLst/>
              <a:ahLst/>
              <a:rect l="l" t="t" r="r" b="b"/>
              <a:pathLst>
                <a:path w="5" h="15">
                  <a:moveTo>
                    <a:pt x="5" y="0"/>
                  </a:moveTo>
                  <a:lnTo>
                    <a:pt x="5" y="5"/>
                  </a:lnTo>
                  <a:lnTo>
                    <a:pt x="5" y="15"/>
                  </a:lnTo>
                  <a:lnTo>
                    <a:pt x="0" y="1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6" name=""/>
            <p:cNvSpPr/>
            <p:nvPr/>
          </p:nvSpPr>
          <p:spPr>
            <a:xfrm>
              <a:off x="7349760" y="2522160"/>
              <a:ext cx="1800" cy="9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7" name=""/>
            <p:cNvSpPr/>
            <p:nvPr/>
          </p:nvSpPr>
          <p:spPr>
            <a:xfrm>
              <a:off x="7254720" y="2462760"/>
              <a:ext cx="94680" cy="77400"/>
            </a:xfrm>
            <a:custGeom>
              <a:avLst/>
              <a:gdLst/>
              <a:ahLst/>
              <a:rect l="l" t="t" r="r" b="b"/>
              <a:pathLst>
                <a:path w="52" h="48">
                  <a:moveTo>
                    <a:pt x="52" y="48"/>
                  </a:moveTo>
                  <a:lnTo>
                    <a:pt x="42" y="48"/>
                  </a:lnTo>
                  <a:lnTo>
                    <a:pt x="0" y="1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6"/>
                  </a:lnTo>
                  <a:lnTo>
                    <a:pt x="5" y="11"/>
                  </a:lnTo>
                  <a:lnTo>
                    <a:pt x="26" y="6"/>
                  </a:lnTo>
                  <a:lnTo>
                    <a:pt x="26" y="0"/>
                  </a:lnTo>
                  <a:lnTo>
                    <a:pt x="21" y="6"/>
                  </a:lnTo>
                  <a:lnTo>
                    <a:pt x="5" y="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600" bIns="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8" name=""/>
            <p:cNvSpPr/>
            <p:nvPr/>
          </p:nvSpPr>
          <p:spPr>
            <a:xfrm>
              <a:off x="7274880" y="2446560"/>
              <a:ext cx="150120" cy="51480"/>
            </a:xfrm>
            <a:custGeom>
              <a:avLst/>
              <a:gdLst/>
              <a:ahLst/>
              <a:rect l="l" t="t" r="r" b="b"/>
              <a:pathLst>
                <a:path w="82" h="32">
                  <a:moveTo>
                    <a:pt x="0" y="0"/>
                  </a:moveTo>
                  <a:lnTo>
                    <a:pt x="25" y="32"/>
                  </a:lnTo>
                  <a:lnTo>
                    <a:pt x="15" y="16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0" y="0"/>
                  </a:lnTo>
                  <a:lnTo>
                    <a:pt x="5" y="0"/>
                  </a:lnTo>
                  <a:lnTo>
                    <a:pt x="25" y="16"/>
                  </a:lnTo>
                  <a:lnTo>
                    <a:pt x="82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9" name=""/>
            <p:cNvSpPr/>
            <p:nvPr/>
          </p:nvSpPr>
          <p:spPr>
            <a:xfrm>
              <a:off x="6764400" y="2617200"/>
              <a:ext cx="623880" cy="298080"/>
            </a:xfrm>
            <a:custGeom>
              <a:avLst/>
              <a:gdLst/>
              <a:ahLst/>
              <a:rect l="l" t="t" r="r" b="b"/>
              <a:pathLst>
                <a:path w="341" h="185">
                  <a:moveTo>
                    <a:pt x="341" y="0"/>
                  </a:moveTo>
                  <a:lnTo>
                    <a:pt x="299" y="21"/>
                  </a:lnTo>
                  <a:lnTo>
                    <a:pt x="299" y="37"/>
                  </a:lnTo>
                  <a:lnTo>
                    <a:pt x="273" y="69"/>
                  </a:lnTo>
                  <a:lnTo>
                    <a:pt x="258" y="85"/>
                  </a:lnTo>
                  <a:lnTo>
                    <a:pt x="242" y="111"/>
                  </a:lnTo>
                  <a:lnTo>
                    <a:pt x="227" y="127"/>
                  </a:lnTo>
                  <a:lnTo>
                    <a:pt x="186" y="169"/>
                  </a:lnTo>
                  <a:lnTo>
                    <a:pt x="165" y="185"/>
                  </a:lnTo>
                  <a:lnTo>
                    <a:pt x="139" y="164"/>
                  </a:lnTo>
                  <a:lnTo>
                    <a:pt x="124" y="175"/>
                  </a:lnTo>
                  <a:lnTo>
                    <a:pt x="103" y="122"/>
                  </a:lnTo>
                  <a:lnTo>
                    <a:pt x="72" y="90"/>
                  </a:lnTo>
                  <a:lnTo>
                    <a:pt x="46" y="111"/>
                  </a:lnTo>
                  <a:lnTo>
                    <a:pt x="31" y="111"/>
                  </a:lnTo>
                  <a:lnTo>
                    <a:pt x="26" y="122"/>
                  </a:lnTo>
                  <a:lnTo>
                    <a:pt x="26" y="127"/>
                  </a:lnTo>
                  <a:lnTo>
                    <a:pt x="15" y="132"/>
                  </a:lnTo>
                  <a:lnTo>
                    <a:pt x="26" y="148"/>
                  </a:lnTo>
                  <a:lnTo>
                    <a:pt x="26" y="159"/>
                  </a:lnTo>
                  <a:lnTo>
                    <a:pt x="5" y="159"/>
                  </a:lnTo>
                  <a:lnTo>
                    <a:pt x="5" y="153"/>
                  </a:lnTo>
                  <a:lnTo>
                    <a:pt x="0" y="153"/>
                  </a:lnTo>
                  <a:lnTo>
                    <a:pt x="0" y="164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0" name=""/>
            <p:cNvSpPr/>
            <p:nvPr/>
          </p:nvSpPr>
          <p:spPr>
            <a:xfrm>
              <a:off x="6716880" y="2881800"/>
              <a:ext cx="47520" cy="792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26" y="0"/>
                  </a:moveTo>
                  <a:lnTo>
                    <a:pt x="21" y="0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1" name=""/>
            <p:cNvSpPr/>
            <p:nvPr/>
          </p:nvSpPr>
          <p:spPr>
            <a:xfrm>
              <a:off x="6716880" y="2890080"/>
              <a:ext cx="1800" cy="936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2" name=""/>
            <p:cNvSpPr/>
            <p:nvPr/>
          </p:nvSpPr>
          <p:spPr>
            <a:xfrm>
              <a:off x="6716880" y="2881800"/>
              <a:ext cx="3852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21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3" name=""/>
            <p:cNvSpPr/>
            <p:nvPr/>
          </p:nvSpPr>
          <p:spPr>
            <a:xfrm>
              <a:off x="6755400" y="2881800"/>
              <a:ext cx="65880" cy="7920"/>
            </a:xfrm>
            <a:custGeom>
              <a:avLst/>
              <a:gdLst/>
              <a:ahLst/>
              <a:rect l="l" t="t" r="r" b="b"/>
              <a:pathLst>
                <a:path w="36" h="5">
                  <a:moveTo>
                    <a:pt x="0" y="5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4" name=""/>
            <p:cNvSpPr/>
            <p:nvPr/>
          </p:nvSpPr>
          <p:spPr>
            <a:xfrm>
              <a:off x="6821280" y="2855880"/>
              <a:ext cx="1440" cy="2592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5" name=""/>
            <p:cNvSpPr/>
            <p:nvPr/>
          </p:nvSpPr>
          <p:spPr>
            <a:xfrm>
              <a:off x="6821280" y="2804400"/>
              <a:ext cx="9000" cy="69120"/>
            </a:xfrm>
            <a:custGeom>
              <a:avLst/>
              <a:gdLst/>
              <a:ahLst/>
              <a:rect l="l" t="t" r="r" b="b"/>
              <a:pathLst>
                <a:path w="5" h="43">
                  <a:moveTo>
                    <a:pt x="0" y="32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22"/>
                  </a:lnTo>
                  <a:lnTo>
                    <a:pt x="5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320" bIns="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6" name=""/>
            <p:cNvSpPr/>
            <p:nvPr/>
          </p:nvSpPr>
          <p:spPr>
            <a:xfrm>
              <a:off x="7075440" y="2633760"/>
              <a:ext cx="56160" cy="188280"/>
            </a:xfrm>
            <a:custGeom>
              <a:avLst/>
              <a:gdLst/>
              <a:ahLst/>
              <a:rect l="l" t="t" r="r" b="b"/>
              <a:pathLst>
                <a:path w="31" h="117">
                  <a:moveTo>
                    <a:pt x="10" y="117"/>
                  </a:moveTo>
                  <a:lnTo>
                    <a:pt x="21" y="101"/>
                  </a:lnTo>
                  <a:lnTo>
                    <a:pt x="16" y="96"/>
                  </a:lnTo>
                  <a:lnTo>
                    <a:pt x="26" y="69"/>
                  </a:lnTo>
                  <a:lnTo>
                    <a:pt x="26" y="64"/>
                  </a:lnTo>
                  <a:lnTo>
                    <a:pt x="26" y="59"/>
                  </a:lnTo>
                  <a:lnTo>
                    <a:pt x="31" y="53"/>
                  </a:lnTo>
                  <a:lnTo>
                    <a:pt x="26" y="32"/>
                  </a:lnTo>
                  <a:lnTo>
                    <a:pt x="10" y="3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7" name=""/>
            <p:cNvSpPr/>
            <p:nvPr/>
          </p:nvSpPr>
          <p:spPr>
            <a:xfrm>
              <a:off x="7075440" y="2625840"/>
              <a:ext cx="1440" cy="792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8" name=""/>
            <p:cNvSpPr/>
            <p:nvPr/>
          </p:nvSpPr>
          <p:spPr>
            <a:xfrm>
              <a:off x="7057440" y="2607840"/>
              <a:ext cx="18000" cy="1764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9" name=""/>
            <p:cNvSpPr/>
            <p:nvPr/>
          </p:nvSpPr>
          <p:spPr>
            <a:xfrm>
              <a:off x="7048080" y="2565720"/>
              <a:ext cx="310680" cy="307800"/>
            </a:xfrm>
            <a:custGeom>
              <a:avLst/>
              <a:gdLst/>
              <a:ahLst/>
              <a:rect l="l" t="t" r="r" b="b"/>
              <a:pathLst>
                <a:path w="170" h="191">
                  <a:moveTo>
                    <a:pt x="0" y="0"/>
                  </a:moveTo>
                  <a:lnTo>
                    <a:pt x="5" y="26"/>
                  </a:lnTo>
                  <a:lnTo>
                    <a:pt x="56" y="32"/>
                  </a:lnTo>
                  <a:lnTo>
                    <a:pt x="62" y="37"/>
                  </a:lnTo>
                  <a:lnTo>
                    <a:pt x="108" y="48"/>
                  </a:lnTo>
                  <a:lnTo>
                    <a:pt x="134" y="42"/>
                  </a:lnTo>
                  <a:lnTo>
                    <a:pt x="139" y="42"/>
                  </a:lnTo>
                  <a:lnTo>
                    <a:pt x="144" y="53"/>
                  </a:lnTo>
                  <a:lnTo>
                    <a:pt x="139" y="53"/>
                  </a:lnTo>
                  <a:lnTo>
                    <a:pt x="155" y="69"/>
                  </a:lnTo>
                  <a:lnTo>
                    <a:pt x="165" y="74"/>
                  </a:lnTo>
                  <a:lnTo>
                    <a:pt x="170" y="85"/>
                  </a:lnTo>
                  <a:lnTo>
                    <a:pt x="165" y="90"/>
                  </a:lnTo>
                  <a:lnTo>
                    <a:pt x="149" y="106"/>
                  </a:lnTo>
                  <a:lnTo>
                    <a:pt x="113" y="127"/>
                  </a:lnTo>
                  <a:lnTo>
                    <a:pt x="93" y="138"/>
                  </a:lnTo>
                  <a:lnTo>
                    <a:pt x="87" y="143"/>
                  </a:lnTo>
                  <a:lnTo>
                    <a:pt x="67" y="154"/>
                  </a:lnTo>
                  <a:lnTo>
                    <a:pt x="67" y="164"/>
                  </a:lnTo>
                  <a:lnTo>
                    <a:pt x="56" y="164"/>
                  </a:lnTo>
                  <a:lnTo>
                    <a:pt x="93" y="180"/>
                  </a:lnTo>
                  <a:lnTo>
                    <a:pt x="103" y="191"/>
                  </a:lnTo>
                  <a:lnTo>
                    <a:pt x="108" y="191"/>
                  </a:lnTo>
                  <a:lnTo>
                    <a:pt x="103" y="175"/>
                  </a:lnTo>
                  <a:lnTo>
                    <a:pt x="113" y="170"/>
                  </a:lnTo>
                  <a:lnTo>
                    <a:pt x="103" y="164"/>
                  </a:lnTo>
                  <a:lnTo>
                    <a:pt x="93" y="159"/>
                  </a:lnTo>
                  <a:lnTo>
                    <a:pt x="46" y="148"/>
                  </a:lnTo>
                  <a:lnTo>
                    <a:pt x="41" y="148"/>
                  </a:lnTo>
                  <a:lnTo>
                    <a:pt x="36" y="138"/>
                  </a:lnTo>
                  <a:lnTo>
                    <a:pt x="25" y="1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0" name=""/>
            <p:cNvSpPr/>
            <p:nvPr/>
          </p:nvSpPr>
          <p:spPr>
            <a:xfrm flipV="1">
              <a:off x="7131960" y="2796480"/>
              <a:ext cx="9360" cy="7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1" name=""/>
            <p:cNvSpPr/>
            <p:nvPr/>
          </p:nvSpPr>
          <p:spPr>
            <a:xfrm flipV="1">
              <a:off x="7302600" y="2625480"/>
              <a:ext cx="94680" cy="255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2" name=""/>
            <p:cNvSpPr/>
            <p:nvPr/>
          </p:nvSpPr>
          <p:spPr>
            <a:xfrm>
              <a:off x="7349760" y="2693160"/>
              <a:ext cx="207000" cy="51480"/>
            </a:xfrm>
            <a:custGeom>
              <a:avLst/>
              <a:gdLst/>
              <a:ahLst/>
              <a:rect l="l" t="t" r="r" b="b"/>
              <a:pathLst>
                <a:path w="113" h="32">
                  <a:moveTo>
                    <a:pt x="0" y="0"/>
                  </a:moveTo>
                  <a:lnTo>
                    <a:pt x="57" y="6"/>
                  </a:lnTo>
                  <a:lnTo>
                    <a:pt x="57" y="6"/>
                  </a:lnTo>
                  <a:lnTo>
                    <a:pt x="62" y="6"/>
                  </a:lnTo>
                  <a:lnTo>
                    <a:pt x="82" y="11"/>
                  </a:lnTo>
                  <a:lnTo>
                    <a:pt x="103" y="32"/>
                  </a:lnTo>
                  <a:lnTo>
                    <a:pt x="113" y="27"/>
                  </a:lnTo>
                  <a:lnTo>
                    <a:pt x="108" y="32"/>
                  </a:lnTo>
                  <a:lnTo>
                    <a:pt x="103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3" name=""/>
            <p:cNvSpPr/>
            <p:nvPr/>
          </p:nvSpPr>
          <p:spPr>
            <a:xfrm>
              <a:off x="7547400" y="2736720"/>
              <a:ext cx="86040" cy="25560"/>
            </a:xfrm>
            <a:custGeom>
              <a:avLst/>
              <a:gdLst/>
              <a:ahLst/>
              <a:rect l="l" t="t" r="r" b="b"/>
              <a:pathLst>
                <a:path w="47" h="16">
                  <a:moveTo>
                    <a:pt x="0" y="5"/>
                  </a:moveTo>
                  <a:lnTo>
                    <a:pt x="5" y="0"/>
                  </a:lnTo>
                  <a:lnTo>
                    <a:pt x="42" y="0"/>
                  </a:lnTo>
                  <a:lnTo>
                    <a:pt x="47" y="11"/>
                  </a:lnTo>
                  <a:lnTo>
                    <a:pt x="42" y="16"/>
                  </a:lnTo>
                  <a:lnTo>
                    <a:pt x="31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4" name=""/>
            <p:cNvSpPr/>
            <p:nvPr/>
          </p:nvSpPr>
          <p:spPr>
            <a:xfrm>
              <a:off x="7529040" y="2754360"/>
              <a:ext cx="74880" cy="15840"/>
            </a:xfrm>
            <a:custGeom>
              <a:avLst/>
              <a:gdLst/>
              <a:ahLst/>
              <a:rect l="l" t="t" r="r" b="b"/>
              <a:pathLst>
                <a:path w="41" h="10">
                  <a:moveTo>
                    <a:pt x="41" y="5"/>
                  </a:moveTo>
                  <a:lnTo>
                    <a:pt x="15" y="5"/>
                  </a:lnTo>
                  <a:lnTo>
                    <a:pt x="15" y="0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5" name=""/>
            <p:cNvSpPr/>
            <p:nvPr/>
          </p:nvSpPr>
          <p:spPr>
            <a:xfrm>
              <a:off x="7340760" y="2745000"/>
              <a:ext cx="197280" cy="94680"/>
            </a:xfrm>
            <a:custGeom>
              <a:avLst/>
              <a:gdLst/>
              <a:ahLst/>
              <a:rect l="l" t="t" r="r" b="b"/>
              <a:pathLst>
                <a:path w="108" h="59">
                  <a:moveTo>
                    <a:pt x="108" y="0"/>
                  </a:moveTo>
                  <a:lnTo>
                    <a:pt x="98" y="16"/>
                  </a:lnTo>
                  <a:lnTo>
                    <a:pt x="103" y="27"/>
                  </a:lnTo>
                  <a:lnTo>
                    <a:pt x="103" y="27"/>
                  </a:lnTo>
                  <a:lnTo>
                    <a:pt x="93" y="21"/>
                  </a:lnTo>
                  <a:lnTo>
                    <a:pt x="87" y="27"/>
                  </a:lnTo>
                  <a:lnTo>
                    <a:pt x="77" y="27"/>
                  </a:lnTo>
                  <a:lnTo>
                    <a:pt x="46" y="37"/>
                  </a:lnTo>
                  <a:lnTo>
                    <a:pt x="36" y="32"/>
                  </a:lnTo>
                  <a:lnTo>
                    <a:pt x="36" y="27"/>
                  </a:lnTo>
                  <a:lnTo>
                    <a:pt x="41" y="43"/>
                  </a:lnTo>
                  <a:lnTo>
                    <a:pt x="87" y="27"/>
                  </a:lnTo>
                  <a:lnTo>
                    <a:pt x="51" y="48"/>
                  </a:lnTo>
                  <a:lnTo>
                    <a:pt x="46" y="43"/>
                  </a:lnTo>
                  <a:lnTo>
                    <a:pt x="20" y="43"/>
                  </a:lnTo>
                  <a:lnTo>
                    <a:pt x="10" y="32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10" y="59"/>
                  </a:lnTo>
                  <a:lnTo>
                    <a:pt x="41" y="53"/>
                  </a:lnTo>
                  <a:lnTo>
                    <a:pt x="46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6" name=""/>
            <p:cNvSpPr/>
            <p:nvPr/>
          </p:nvSpPr>
          <p:spPr>
            <a:xfrm>
              <a:off x="7311600" y="2788200"/>
              <a:ext cx="85680" cy="41760"/>
            </a:xfrm>
            <a:custGeom>
              <a:avLst/>
              <a:gdLst/>
              <a:ahLst/>
              <a:rect l="l" t="t" r="r" b="b"/>
              <a:pathLst>
                <a:path w="47" h="26">
                  <a:moveTo>
                    <a:pt x="16" y="26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47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7" name=""/>
            <p:cNvSpPr/>
            <p:nvPr/>
          </p:nvSpPr>
          <p:spPr>
            <a:xfrm>
              <a:off x="7397640" y="2778480"/>
              <a:ext cx="9000" cy="97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8" name=""/>
            <p:cNvSpPr/>
            <p:nvPr/>
          </p:nvSpPr>
          <p:spPr>
            <a:xfrm>
              <a:off x="7406640" y="2762280"/>
              <a:ext cx="900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9" name=""/>
            <p:cNvSpPr/>
            <p:nvPr/>
          </p:nvSpPr>
          <p:spPr>
            <a:xfrm>
              <a:off x="7349760" y="2702880"/>
              <a:ext cx="104400" cy="8532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36" y="37"/>
                  </a:moveTo>
                  <a:lnTo>
                    <a:pt x="36" y="26"/>
                  </a:lnTo>
                  <a:lnTo>
                    <a:pt x="46" y="16"/>
                  </a:lnTo>
                  <a:lnTo>
                    <a:pt x="36" y="16"/>
                  </a:lnTo>
                  <a:lnTo>
                    <a:pt x="31" y="26"/>
                  </a:lnTo>
                  <a:lnTo>
                    <a:pt x="26" y="37"/>
                  </a:lnTo>
                  <a:lnTo>
                    <a:pt x="26" y="42"/>
                  </a:lnTo>
                  <a:lnTo>
                    <a:pt x="26" y="47"/>
                  </a:lnTo>
                  <a:lnTo>
                    <a:pt x="26" y="47"/>
                  </a:lnTo>
                  <a:lnTo>
                    <a:pt x="41" y="37"/>
                  </a:lnTo>
                  <a:lnTo>
                    <a:pt x="36" y="26"/>
                  </a:lnTo>
                  <a:lnTo>
                    <a:pt x="46" y="16"/>
                  </a:lnTo>
                  <a:lnTo>
                    <a:pt x="46" y="16"/>
                  </a:lnTo>
                  <a:lnTo>
                    <a:pt x="46" y="10"/>
                  </a:lnTo>
                  <a:lnTo>
                    <a:pt x="57" y="5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46" y="26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0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0" name=""/>
            <p:cNvSpPr/>
            <p:nvPr/>
          </p:nvSpPr>
          <p:spPr>
            <a:xfrm>
              <a:off x="7302600" y="278820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1" name=""/>
            <p:cNvSpPr/>
            <p:nvPr/>
          </p:nvSpPr>
          <p:spPr>
            <a:xfrm>
              <a:off x="7302600" y="278820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2" name=""/>
            <p:cNvSpPr/>
            <p:nvPr/>
          </p:nvSpPr>
          <p:spPr>
            <a:xfrm>
              <a:off x="7302600" y="278820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3" name=""/>
            <p:cNvSpPr/>
            <p:nvPr/>
          </p:nvSpPr>
          <p:spPr>
            <a:xfrm>
              <a:off x="7358760" y="2216160"/>
              <a:ext cx="415080" cy="281880"/>
            </a:xfrm>
            <a:custGeom>
              <a:avLst/>
              <a:gdLst/>
              <a:ahLst/>
              <a:rect l="l" t="t" r="r" b="b"/>
              <a:pathLst>
                <a:path w="227" h="175">
                  <a:moveTo>
                    <a:pt x="0" y="0"/>
                  </a:moveTo>
                  <a:lnTo>
                    <a:pt x="16" y="122"/>
                  </a:lnTo>
                  <a:lnTo>
                    <a:pt x="41" y="148"/>
                  </a:lnTo>
                  <a:lnTo>
                    <a:pt x="41" y="164"/>
                  </a:lnTo>
                  <a:lnTo>
                    <a:pt x="46" y="164"/>
                  </a:lnTo>
                  <a:lnTo>
                    <a:pt x="52" y="169"/>
                  </a:lnTo>
                  <a:lnTo>
                    <a:pt x="57" y="164"/>
                  </a:lnTo>
                  <a:lnTo>
                    <a:pt x="72" y="175"/>
                  </a:lnTo>
                  <a:lnTo>
                    <a:pt x="114" y="164"/>
                  </a:lnTo>
                  <a:lnTo>
                    <a:pt x="119" y="164"/>
                  </a:lnTo>
                  <a:lnTo>
                    <a:pt x="129" y="153"/>
                  </a:lnTo>
                  <a:lnTo>
                    <a:pt x="139" y="153"/>
                  </a:lnTo>
                  <a:lnTo>
                    <a:pt x="145" y="148"/>
                  </a:lnTo>
                  <a:lnTo>
                    <a:pt x="165" y="148"/>
                  </a:lnTo>
                  <a:lnTo>
                    <a:pt x="186" y="143"/>
                  </a:lnTo>
                  <a:lnTo>
                    <a:pt x="191" y="143"/>
                  </a:lnTo>
                  <a:lnTo>
                    <a:pt x="181" y="148"/>
                  </a:lnTo>
                  <a:lnTo>
                    <a:pt x="181" y="153"/>
                  </a:lnTo>
                  <a:lnTo>
                    <a:pt x="191" y="143"/>
                  </a:lnTo>
                  <a:lnTo>
                    <a:pt x="196" y="148"/>
                  </a:lnTo>
                  <a:lnTo>
                    <a:pt x="227" y="1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4" name=""/>
            <p:cNvSpPr/>
            <p:nvPr/>
          </p:nvSpPr>
          <p:spPr>
            <a:xfrm>
              <a:off x="7774200" y="2462760"/>
              <a:ext cx="38520" cy="1764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0"/>
                  </a:moveTo>
                  <a:lnTo>
                    <a:pt x="5" y="0"/>
                  </a:lnTo>
                  <a:lnTo>
                    <a:pt x="10" y="6"/>
                  </a:lnTo>
                  <a:lnTo>
                    <a:pt x="21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5" name=""/>
            <p:cNvSpPr/>
            <p:nvPr/>
          </p:nvSpPr>
          <p:spPr>
            <a:xfrm>
              <a:off x="7812720" y="2472480"/>
              <a:ext cx="180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6" name=""/>
            <p:cNvSpPr/>
            <p:nvPr/>
          </p:nvSpPr>
          <p:spPr>
            <a:xfrm flipV="1">
              <a:off x="7831080" y="2446560"/>
              <a:ext cx="9000" cy="25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7" name=""/>
            <p:cNvSpPr/>
            <p:nvPr/>
          </p:nvSpPr>
          <p:spPr>
            <a:xfrm>
              <a:off x="7358760" y="2224440"/>
              <a:ext cx="208440" cy="273600"/>
            </a:xfrm>
            <a:custGeom>
              <a:avLst/>
              <a:gdLst/>
              <a:ahLst/>
              <a:rect l="l" t="t" r="r" b="b"/>
              <a:pathLst>
                <a:path w="114" h="170">
                  <a:moveTo>
                    <a:pt x="114" y="159"/>
                  </a:moveTo>
                  <a:lnTo>
                    <a:pt x="72" y="170"/>
                  </a:lnTo>
                  <a:lnTo>
                    <a:pt x="57" y="164"/>
                  </a:lnTo>
                  <a:lnTo>
                    <a:pt x="46" y="164"/>
                  </a:lnTo>
                  <a:lnTo>
                    <a:pt x="46" y="159"/>
                  </a:lnTo>
                  <a:lnTo>
                    <a:pt x="41" y="159"/>
                  </a:lnTo>
                  <a:lnTo>
                    <a:pt x="36" y="143"/>
                  </a:lnTo>
                  <a:lnTo>
                    <a:pt x="16" y="117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8" name=""/>
            <p:cNvSpPr/>
            <p:nvPr/>
          </p:nvSpPr>
          <p:spPr>
            <a:xfrm>
              <a:off x="7737840" y="2232360"/>
              <a:ext cx="150120" cy="170640"/>
            </a:xfrm>
            <a:custGeom>
              <a:avLst/>
              <a:gdLst/>
              <a:ahLst/>
              <a:rect l="l" t="t" r="r" b="b"/>
              <a:pathLst>
                <a:path w="82" h="106">
                  <a:moveTo>
                    <a:pt x="0" y="0"/>
                  </a:moveTo>
                  <a:lnTo>
                    <a:pt x="30" y="74"/>
                  </a:lnTo>
                  <a:lnTo>
                    <a:pt x="82" y="10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9" name=""/>
            <p:cNvSpPr/>
            <p:nvPr/>
          </p:nvSpPr>
          <p:spPr>
            <a:xfrm>
              <a:off x="7737840" y="2224440"/>
              <a:ext cx="150120" cy="178560"/>
            </a:xfrm>
            <a:custGeom>
              <a:avLst/>
              <a:gdLst/>
              <a:ahLst/>
              <a:rect l="l" t="t" r="r" b="b"/>
              <a:pathLst>
                <a:path w="82" h="111">
                  <a:moveTo>
                    <a:pt x="82" y="111"/>
                  </a:moveTo>
                  <a:lnTo>
                    <a:pt x="30" y="79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0" name=""/>
            <p:cNvSpPr/>
            <p:nvPr/>
          </p:nvSpPr>
          <p:spPr>
            <a:xfrm>
              <a:off x="7878600" y="2437200"/>
              <a:ext cx="18000" cy="4320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5" y="0"/>
                  </a:moveTo>
                  <a:lnTo>
                    <a:pt x="0" y="11"/>
                  </a:lnTo>
                  <a:lnTo>
                    <a:pt x="1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1" name=""/>
            <p:cNvSpPr/>
            <p:nvPr/>
          </p:nvSpPr>
          <p:spPr>
            <a:xfrm flipH="1">
              <a:off x="7887960" y="2420640"/>
              <a:ext cx="18000" cy="8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2" name=""/>
            <p:cNvSpPr/>
            <p:nvPr/>
          </p:nvSpPr>
          <p:spPr>
            <a:xfrm>
              <a:off x="7236720" y="2873880"/>
              <a:ext cx="38160" cy="1584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0"/>
                  </a:moveTo>
                  <a:lnTo>
                    <a:pt x="0" y="5"/>
                  </a:lnTo>
                  <a:lnTo>
                    <a:pt x="21" y="10"/>
                  </a:lnTo>
                  <a:lnTo>
                    <a:pt x="2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3" name=""/>
            <p:cNvSpPr/>
            <p:nvPr/>
          </p:nvSpPr>
          <p:spPr>
            <a:xfrm>
              <a:off x="7274880" y="2890080"/>
              <a:ext cx="56520" cy="936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0" y="0"/>
                  </a:moveTo>
                  <a:lnTo>
                    <a:pt x="5" y="0"/>
                  </a:lnTo>
                  <a:lnTo>
                    <a:pt x="15" y="6"/>
                  </a:lnTo>
                  <a:lnTo>
                    <a:pt x="31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4" name=""/>
            <p:cNvSpPr/>
            <p:nvPr/>
          </p:nvSpPr>
          <p:spPr>
            <a:xfrm>
              <a:off x="7331400" y="2899440"/>
              <a:ext cx="900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5" name=""/>
            <p:cNvSpPr/>
            <p:nvPr/>
          </p:nvSpPr>
          <p:spPr>
            <a:xfrm>
              <a:off x="7331400" y="2890080"/>
              <a:ext cx="45360" cy="43200"/>
            </a:xfrm>
            <a:custGeom>
              <a:avLst/>
              <a:gdLst/>
              <a:ahLst/>
              <a:rect l="l" t="t" r="r" b="b"/>
              <a:pathLst>
                <a:path w="25" h="27">
                  <a:moveTo>
                    <a:pt x="5" y="16"/>
                  </a:moveTo>
                  <a:lnTo>
                    <a:pt x="10" y="27"/>
                  </a:lnTo>
                  <a:lnTo>
                    <a:pt x="15" y="27"/>
                  </a:lnTo>
                  <a:lnTo>
                    <a:pt x="15" y="16"/>
                  </a:lnTo>
                  <a:lnTo>
                    <a:pt x="25" y="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6" name=""/>
            <p:cNvSpPr/>
            <p:nvPr/>
          </p:nvSpPr>
          <p:spPr>
            <a:xfrm>
              <a:off x="7368120" y="2840040"/>
              <a:ext cx="131760" cy="85320"/>
            </a:xfrm>
            <a:custGeom>
              <a:avLst/>
              <a:gdLst/>
              <a:ahLst/>
              <a:rect l="l" t="t" r="r" b="b"/>
              <a:pathLst>
                <a:path w="72" h="53">
                  <a:moveTo>
                    <a:pt x="5" y="37"/>
                  </a:moveTo>
                  <a:lnTo>
                    <a:pt x="5" y="31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72" y="0"/>
                  </a:lnTo>
                  <a:lnTo>
                    <a:pt x="62" y="5"/>
                  </a:lnTo>
                  <a:lnTo>
                    <a:pt x="52" y="5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5" y="42"/>
                  </a:lnTo>
                  <a:lnTo>
                    <a:pt x="11" y="4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1" y="47"/>
                  </a:lnTo>
                  <a:lnTo>
                    <a:pt x="5" y="37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7" name=""/>
            <p:cNvSpPr/>
            <p:nvPr/>
          </p:nvSpPr>
          <p:spPr>
            <a:xfrm>
              <a:off x="7368120" y="2840040"/>
              <a:ext cx="131760" cy="85320"/>
            </a:xfrm>
            <a:custGeom>
              <a:avLst/>
              <a:gdLst/>
              <a:ahLst/>
              <a:rect l="l" t="t" r="r" b="b"/>
              <a:pathLst>
                <a:path w="72" h="53">
                  <a:moveTo>
                    <a:pt x="5" y="37"/>
                  </a:moveTo>
                  <a:lnTo>
                    <a:pt x="5" y="31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72" y="0"/>
                  </a:lnTo>
                  <a:lnTo>
                    <a:pt x="62" y="5"/>
                  </a:lnTo>
                  <a:lnTo>
                    <a:pt x="52" y="5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5" y="42"/>
                  </a:lnTo>
                  <a:lnTo>
                    <a:pt x="11" y="4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1" y="47"/>
                  </a:lnTo>
                  <a:lnTo>
                    <a:pt x="5" y="3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8" name=""/>
            <p:cNvSpPr/>
            <p:nvPr/>
          </p:nvSpPr>
          <p:spPr>
            <a:xfrm>
              <a:off x="7377120" y="2873880"/>
              <a:ext cx="47520" cy="4140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0" y="16"/>
                  </a:moveTo>
                  <a:lnTo>
                    <a:pt x="6" y="26"/>
                  </a:lnTo>
                  <a:lnTo>
                    <a:pt x="21" y="21"/>
                  </a:lnTo>
                  <a:lnTo>
                    <a:pt x="21" y="10"/>
                  </a:lnTo>
                  <a:lnTo>
                    <a:pt x="26" y="5"/>
                  </a:lnTo>
                  <a:lnTo>
                    <a:pt x="2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9" name=""/>
            <p:cNvSpPr/>
            <p:nvPr/>
          </p:nvSpPr>
          <p:spPr>
            <a:xfrm>
              <a:off x="7510680" y="2788200"/>
              <a:ext cx="18000" cy="3384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0" name=""/>
            <p:cNvSpPr/>
            <p:nvPr/>
          </p:nvSpPr>
          <p:spPr>
            <a:xfrm>
              <a:off x="7510680" y="2788200"/>
              <a:ext cx="18000" cy="3384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1" name=""/>
            <p:cNvSpPr/>
            <p:nvPr/>
          </p:nvSpPr>
          <p:spPr>
            <a:xfrm>
              <a:off x="7529040" y="2788200"/>
              <a:ext cx="27720" cy="3384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15" y="21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2" name=""/>
            <p:cNvSpPr/>
            <p:nvPr/>
          </p:nvSpPr>
          <p:spPr>
            <a:xfrm>
              <a:off x="7415640" y="2830320"/>
              <a:ext cx="140760" cy="68760"/>
            </a:xfrm>
            <a:custGeom>
              <a:avLst/>
              <a:gdLst/>
              <a:ahLst/>
              <a:rect l="l" t="t" r="r" b="b"/>
              <a:pathLst>
                <a:path w="77" h="43">
                  <a:moveTo>
                    <a:pt x="77" y="0"/>
                  </a:moveTo>
                  <a:lnTo>
                    <a:pt x="67" y="0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11"/>
                  </a:lnTo>
                  <a:lnTo>
                    <a:pt x="41" y="37"/>
                  </a:lnTo>
                  <a:lnTo>
                    <a:pt x="36" y="37"/>
                  </a:lnTo>
                  <a:lnTo>
                    <a:pt x="31" y="32"/>
                  </a:lnTo>
                  <a:lnTo>
                    <a:pt x="31" y="37"/>
                  </a:lnTo>
                  <a:lnTo>
                    <a:pt x="5" y="43"/>
                  </a:lnTo>
                  <a:lnTo>
                    <a:pt x="0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3" name=""/>
            <p:cNvSpPr/>
            <p:nvPr/>
          </p:nvSpPr>
          <p:spPr>
            <a:xfrm>
              <a:off x="7499880" y="2788200"/>
              <a:ext cx="2880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4" name=""/>
            <p:cNvSpPr/>
            <p:nvPr/>
          </p:nvSpPr>
          <p:spPr>
            <a:xfrm>
              <a:off x="7529040" y="2745000"/>
              <a:ext cx="180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5" name=""/>
            <p:cNvSpPr/>
            <p:nvPr/>
          </p:nvSpPr>
          <p:spPr>
            <a:xfrm>
              <a:off x="7594920" y="275436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6" name=""/>
            <p:cNvSpPr/>
            <p:nvPr/>
          </p:nvSpPr>
          <p:spPr>
            <a:xfrm>
              <a:off x="7604280" y="2754360"/>
              <a:ext cx="1800" cy="7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7" name=""/>
            <p:cNvSpPr/>
            <p:nvPr/>
          </p:nvSpPr>
          <p:spPr>
            <a:xfrm>
              <a:off x="7633440" y="2728800"/>
              <a:ext cx="273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8" name=""/>
            <p:cNvSpPr/>
            <p:nvPr/>
          </p:nvSpPr>
          <p:spPr>
            <a:xfrm>
              <a:off x="7633440" y="2736720"/>
              <a:ext cx="900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9" name=""/>
            <p:cNvSpPr/>
            <p:nvPr/>
          </p:nvSpPr>
          <p:spPr>
            <a:xfrm>
              <a:off x="7642800" y="2736720"/>
              <a:ext cx="1440" cy="792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0" name=""/>
            <p:cNvSpPr/>
            <p:nvPr/>
          </p:nvSpPr>
          <p:spPr>
            <a:xfrm>
              <a:off x="7604280" y="2745000"/>
              <a:ext cx="38520" cy="77400"/>
            </a:xfrm>
            <a:custGeom>
              <a:avLst/>
              <a:gdLst/>
              <a:ahLst/>
              <a:rect l="l" t="t" r="r" b="b"/>
              <a:pathLst>
                <a:path w="21" h="48">
                  <a:moveTo>
                    <a:pt x="21" y="0"/>
                  </a:moveTo>
                  <a:lnTo>
                    <a:pt x="16" y="6"/>
                  </a:lnTo>
                  <a:lnTo>
                    <a:pt x="0" y="48"/>
                  </a:lnTo>
                  <a:lnTo>
                    <a:pt x="5" y="43"/>
                  </a:lnTo>
                  <a:lnTo>
                    <a:pt x="5" y="37"/>
                  </a:lnTo>
                  <a:lnTo>
                    <a:pt x="16" y="32"/>
                  </a:lnTo>
                  <a:lnTo>
                    <a:pt x="21" y="11"/>
                  </a:lnTo>
                  <a:lnTo>
                    <a:pt x="16" y="11"/>
                  </a:lnTo>
                  <a:lnTo>
                    <a:pt x="11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600" bIns="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1" name=""/>
            <p:cNvSpPr/>
            <p:nvPr/>
          </p:nvSpPr>
          <p:spPr>
            <a:xfrm flipH="1">
              <a:off x="7633080" y="2736720"/>
              <a:ext cx="9000" cy="17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2" name=""/>
            <p:cNvSpPr/>
            <p:nvPr/>
          </p:nvSpPr>
          <p:spPr>
            <a:xfrm>
              <a:off x="7651800" y="2728800"/>
              <a:ext cx="18000" cy="334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21"/>
                  </a:moveTo>
                  <a:lnTo>
                    <a:pt x="0" y="21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6"/>
                  </a:lnTo>
                  <a:lnTo>
                    <a:pt x="10" y="1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3" name=""/>
            <p:cNvSpPr/>
            <p:nvPr/>
          </p:nvSpPr>
          <p:spPr>
            <a:xfrm>
              <a:off x="7624440" y="2778480"/>
              <a:ext cx="36360" cy="4356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20" y="0"/>
                  </a:moveTo>
                  <a:lnTo>
                    <a:pt x="15" y="0"/>
                  </a:lnTo>
                  <a:lnTo>
                    <a:pt x="15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22"/>
                  </a:lnTo>
                  <a:lnTo>
                    <a:pt x="10" y="27"/>
                  </a:lnTo>
                  <a:lnTo>
                    <a:pt x="15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4" name=""/>
            <p:cNvSpPr/>
            <p:nvPr/>
          </p:nvSpPr>
          <p:spPr>
            <a:xfrm>
              <a:off x="7651800" y="278820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5" name=""/>
            <p:cNvSpPr/>
            <p:nvPr/>
          </p:nvSpPr>
          <p:spPr>
            <a:xfrm>
              <a:off x="7604280" y="2855880"/>
              <a:ext cx="85680" cy="85320"/>
            </a:xfrm>
            <a:custGeom>
              <a:avLst/>
              <a:gdLst/>
              <a:ahLst/>
              <a:rect l="l" t="t" r="r" b="b"/>
              <a:pathLst>
                <a:path w="47" h="53">
                  <a:moveTo>
                    <a:pt x="31" y="53"/>
                  </a:moveTo>
                  <a:lnTo>
                    <a:pt x="0" y="37"/>
                  </a:lnTo>
                  <a:lnTo>
                    <a:pt x="0" y="32"/>
                  </a:lnTo>
                  <a:lnTo>
                    <a:pt x="21" y="11"/>
                  </a:lnTo>
                  <a:lnTo>
                    <a:pt x="42" y="0"/>
                  </a:lnTo>
                  <a:lnTo>
                    <a:pt x="47" y="11"/>
                  </a:lnTo>
                  <a:lnTo>
                    <a:pt x="42" y="16"/>
                  </a:lnTo>
                  <a:lnTo>
                    <a:pt x="47" y="27"/>
                  </a:lnTo>
                  <a:lnTo>
                    <a:pt x="47" y="27"/>
                  </a:lnTo>
                  <a:lnTo>
                    <a:pt x="36" y="16"/>
                  </a:lnTo>
                  <a:lnTo>
                    <a:pt x="42" y="11"/>
                  </a:lnTo>
                  <a:lnTo>
                    <a:pt x="42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6" name=""/>
            <p:cNvSpPr/>
            <p:nvPr/>
          </p:nvSpPr>
          <p:spPr>
            <a:xfrm>
              <a:off x="7660800" y="2864160"/>
              <a:ext cx="9000" cy="259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5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7" name=""/>
            <p:cNvSpPr/>
            <p:nvPr/>
          </p:nvSpPr>
          <p:spPr>
            <a:xfrm>
              <a:off x="7680960" y="2840040"/>
              <a:ext cx="1800" cy="241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8" name=""/>
            <p:cNvSpPr/>
            <p:nvPr/>
          </p:nvSpPr>
          <p:spPr>
            <a:xfrm flipV="1">
              <a:off x="7680960" y="2840040"/>
              <a:ext cx="1800" cy="158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9" name=""/>
            <p:cNvSpPr/>
            <p:nvPr/>
          </p:nvSpPr>
          <p:spPr>
            <a:xfrm>
              <a:off x="7660800" y="2840040"/>
              <a:ext cx="1980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0" y="10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0" name=""/>
            <p:cNvSpPr/>
            <p:nvPr/>
          </p:nvSpPr>
          <p:spPr>
            <a:xfrm>
              <a:off x="7585920" y="2796480"/>
              <a:ext cx="83880" cy="5940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46" y="37"/>
                  </a:moveTo>
                  <a:lnTo>
                    <a:pt x="10" y="32"/>
                  </a:lnTo>
                  <a:lnTo>
                    <a:pt x="0" y="27"/>
                  </a:lnTo>
                  <a:lnTo>
                    <a:pt x="10" y="16"/>
                  </a:lnTo>
                  <a:lnTo>
                    <a:pt x="26" y="16"/>
                  </a:lnTo>
                  <a:lnTo>
                    <a:pt x="21" y="11"/>
                  </a:lnTo>
                  <a:lnTo>
                    <a:pt x="2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1" name=""/>
            <p:cNvSpPr/>
            <p:nvPr/>
          </p:nvSpPr>
          <p:spPr>
            <a:xfrm>
              <a:off x="7567560" y="2840040"/>
              <a:ext cx="18000" cy="3384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10"/>
                  </a:lnTo>
                  <a:lnTo>
                    <a:pt x="5" y="15"/>
                  </a:lnTo>
                  <a:lnTo>
                    <a:pt x="10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2" name=""/>
            <p:cNvSpPr/>
            <p:nvPr/>
          </p:nvSpPr>
          <p:spPr>
            <a:xfrm>
              <a:off x="7604280" y="284796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1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3" name=""/>
            <p:cNvSpPr/>
            <p:nvPr/>
          </p:nvSpPr>
          <p:spPr>
            <a:xfrm>
              <a:off x="7604280" y="285588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4" name=""/>
            <p:cNvSpPr/>
            <p:nvPr/>
          </p:nvSpPr>
          <p:spPr>
            <a:xfrm>
              <a:off x="7388280" y="2881800"/>
              <a:ext cx="74880" cy="67320"/>
            </a:xfrm>
            <a:custGeom>
              <a:avLst/>
              <a:gdLst/>
              <a:ahLst/>
              <a:rect l="l" t="t" r="r" b="b"/>
              <a:pathLst>
                <a:path w="41" h="42">
                  <a:moveTo>
                    <a:pt x="36" y="0"/>
                  </a:moveTo>
                  <a:lnTo>
                    <a:pt x="36" y="11"/>
                  </a:lnTo>
                  <a:lnTo>
                    <a:pt x="41" y="21"/>
                  </a:lnTo>
                  <a:lnTo>
                    <a:pt x="36" y="27"/>
                  </a:lnTo>
                  <a:lnTo>
                    <a:pt x="20" y="32"/>
                  </a:lnTo>
                  <a:lnTo>
                    <a:pt x="15" y="37"/>
                  </a:lnTo>
                  <a:lnTo>
                    <a:pt x="10" y="32"/>
                  </a:lnTo>
                  <a:lnTo>
                    <a:pt x="10" y="27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15" y="37"/>
                  </a:lnTo>
                  <a:lnTo>
                    <a:pt x="25" y="42"/>
                  </a:lnTo>
                  <a:lnTo>
                    <a:pt x="25" y="37"/>
                  </a:lnTo>
                  <a:lnTo>
                    <a:pt x="25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520" bIns="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5" name=""/>
            <p:cNvSpPr/>
            <p:nvPr/>
          </p:nvSpPr>
          <p:spPr>
            <a:xfrm>
              <a:off x="7388280" y="2949480"/>
              <a:ext cx="45360" cy="120960"/>
            </a:xfrm>
            <a:custGeom>
              <a:avLst/>
              <a:gdLst/>
              <a:ahLst/>
              <a:rect l="l" t="t" r="r" b="b"/>
              <a:pathLst>
                <a:path w="25" h="75">
                  <a:moveTo>
                    <a:pt x="25" y="0"/>
                  </a:moveTo>
                  <a:lnTo>
                    <a:pt x="25" y="11"/>
                  </a:lnTo>
                  <a:lnTo>
                    <a:pt x="25" y="11"/>
                  </a:lnTo>
                  <a:lnTo>
                    <a:pt x="25" y="22"/>
                  </a:lnTo>
                  <a:lnTo>
                    <a:pt x="15" y="27"/>
                  </a:lnTo>
                  <a:lnTo>
                    <a:pt x="0" y="53"/>
                  </a:lnTo>
                  <a:lnTo>
                    <a:pt x="5" y="59"/>
                  </a:lnTo>
                  <a:lnTo>
                    <a:pt x="5" y="69"/>
                  </a:lnTo>
                  <a:lnTo>
                    <a:pt x="5" y="75"/>
                  </a:lnTo>
                  <a:lnTo>
                    <a:pt x="5" y="75"/>
                  </a:lnTo>
                  <a:lnTo>
                    <a:pt x="0" y="53"/>
                  </a:lnTo>
                  <a:lnTo>
                    <a:pt x="15" y="27"/>
                  </a:lnTo>
                  <a:lnTo>
                    <a:pt x="20" y="22"/>
                  </a:lnTo>
                  <a:lnTo>
                    <a:pt x="25" y="6"/>
                  </a:lnTo>
                  <a:lnTo>
                    <a:pt x="25" y="0"/>
                  </a:lnTo>
                  <a:lnTo>
                    <a:pt x="20" y="6"/>
                  </a:lnTo>
                  <a:lnTo>
                    <a:pt x="20" y="11"/>
                  </a:lnTo>
                  <a:lnTo>
                    <a:pt x="2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6" name=""/>
            <p:cNvSpPr/>
            <p:nvPr/>
          </p:nvSpPr>
          <p:spPr>
            <a:xfrm>
              <a:off x="7472520" y="2925360"/>
              <a:ext cx="47160" cy="59400"/>
            </a:xfrm>
            <a:custGeom>
              <a:avLst/>
              <a:gdLst/>
              <a:ahLst/>
              <a:rect l="l" t="t" r="r" b="b"/>
              <a:pathLst>
                <a:path w="26" h="37">
                  <a:moveTo>
                    <a:pt x="0" y="21"/>
                  </a:moveTo>
                  <a:lnTo>
                    <a:pt x="5" y="26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10" y="21"/>
                  </a:lnTo>
                  <a:lnTo>
                    <a:pt x="15" y="10"/>
                  </a:lnTo>
                  <a:lnTo>
                    <a:pt x="26" y="5"/>
                  </a:lnTo>
                  <a:lnTo>
                    <a:pt x="21" y="0"/>
                  </a:lnTo>
                  <a:lnTo>
                    <a:pt x="10" y="10"/>
                  </a:lnTo>
                  <a:lnTo>
                    <a:pt x="5" y="21"/>
                  </a:lnTo>
                  <a:lnTo>
                    <a:pt x="0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7" name=""/>
            <p:cNvSpPr/>
            <p:nvPr/>
          </p:nvSpPr>
          <p:spPr>
            <a:xfrm>
              <a:off x="7463520" y="2959200"/>
              <a:ext cx="900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8" name=""/>
            <p:cNvSpPr/>
            <p:nvPr/>
          </p:nvSpPr>
          <p:spPr>
            <a:xfrm>
              <a:off x="7434000" y="2975040"/>
              <a:ext cx="29160" cy="972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9" name=""/>
            <p:cNvSpPr/>
            <p:nvPr/>
          </p:nvSpPr>
          <p:spPr>
            <a:xfrm>
              <a:off x="7434000" y="2985120"/>
              <a:ext cx="20160" cy="59400"/>
            </a:xfrm>
            <a:custGeom>
              <a:avLst/>
              <a:gdLst/>
              <a:ahLst/>
              <a:rect l="l" t="t" r="r" b="b"/>
              <a:pathLst>
                <a:path w="11" h="37">
                  <a:moveTo>
                    <a:pt x="0" y="0"/>
                  </a:moveTo>
                  <a:lnTo>
                    <a:pt x="11" y="26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11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0" name=""/>
            <p:cNvSpPr/>
            <p:nvPr/>
          </p:nvSpPr>
          <p:spPr>
            <a:xfrm>
              <a:off x="7454520" y="2925360"/>
              <a:ext cx="65520" cy="4140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26"/>
                  </a:moveTo>
                  <a:lnTo>
                    <a:pt x="25" y="5"/>
                  </a:lnTo>
                  <a:lnTo>
                    <a:pt x="25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2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1" name=""/>
            <p:cNvSpPr/>
            <p:nvPr/>
          </p:nvSpPr>
          <p:spPr>
            <a:xfrm>
              <a:off x="7510680" y="2822400"/>
              <a:ext cx="56520" cy="10296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20" y="64"/>
                  </a:moveTo>
                  <a:lnTo>
                    <a:pt x="25" y="58"/>
                  </a:lnTo>
                  <a:lnTo>
                    <a:pt x="31" y="58"/>
                  </a:lnTo>
                  <a:lnTo>
                    <a:pt x="31" y="58"/>
                  </a:lnTo>
                  <a:lnTo>
                    <a:pt x="31" y="53"/>
                  </a:lnTo>
                  <a:lnTo>
                    <a:pt x="15" y="32"/>
                  </a:lnTo>
                  <a:lnTo>
                    <a:pt x="10" y="21"/>
                  </a:lnTo>
                  <a:lnTo>
                    <a:pt x="15" y="16"/>
                  </a:lnTo>
                  <a:lnTo>
                    <a:pt x="10" y="16"/>
                  </a:lnTo>
                  <a:lnTo>
                    <a:pt x="10" y="21"/>
                  </a:lnTo>
                  <a:lnTo>
                    <a:pt x="5" y="21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2" name=""/>
            <p:cNvSpPr/>
            <p:nvPr/>
          </p:nvSpPr>
          <p:spPr>
            <a:xfrm>
              <a:off x="7529040" y="2864160"/>
              <a:ext cx="18000" cy="259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6"/>
                  </a:moveTo>
                  <a:lnTo>
                    <a:pt x="10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5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3" name=""/>
            <p:cNvSpPr/>
            <p:nvPr/>
          </p:nvSpPr>
          <p:spPr>
            <a:xfrm>
              <a:off x="7529040" y="2864160"/>
              <a:ext cx="18000" cy="259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6"/>
                  </a:moveTo>
                  <a:lnTo>
                    <a:pt x="10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5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4" name=""/>
            <p:cNvSpPr/>
            <p:nvPr/>
          </p:nvSpPr>
          <p:spPr>
            <a:xfrm>
              <a:off x="7510680" y="2881800"/>
              <a:ext cx="36360" cy="4320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20" y="0"/>
                  </a:moveTo>
                  <a:lnTo>
                    <a:pt x="15" y="5"/>
                  </a:lnTo>
                  <a:lnTo>
                    <a:pt x="10" y="16"/>
                  </a:lnTo>
                  <a:lnTo>
                    <a:pt x="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5" name=""/>
            <p:cNvSpPr/>
            <p:nvPr/>
          </p:nvSpPr>
          <p:spPr>
            <a:xfrm>
              <a:off x="7547400" y="2873880"/>
              <a:ext cx="29160" cy="79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6" y="5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6" name=""/>
            <p:cNvSpPr/>
            <p:nvPr/>
          </p:nvSpPr>
          <p:spPr>
            <a:xfrm>
              <a:off x="7547400" y="2873880"/>
              <a:ext cx="2016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11" y="5"/>
                  </a:lnTo>
                  <a:lnTo>
                    <a:pt x="1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7" name=""/>
            <p:cNvSpPr/>
            <p:nvPr/>
          </p:nvSpPr>
          <p:spPr>
            <a:xfrm>
              <a:off x="7567560" y="2890080"/>
              <a:ext cx="144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8" name=""/>
            <p:cNvSpPr/>
            <p:nvPr/>
          </p:nvSpPr>
          <p:spPr>
            <a:xfrm>
              <a:off x="7547400" y="2864160"/>
              <a:ext cx="2016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9" name=""/>
            <p:cNvSpPr/>
            <p:nvPr/>
          </p:nvSpPr>
          <p:spPr>
            <a:xfrm>
              <a:off x="7547400" y="2855880"/>
              <a:ext cx="20160" cy="792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0" y="5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11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0" name=""/>
            <p:cNvSpPr/>
            <p:nvPr/>
          </p:nvSpPr>
          <p:spPr>
            <a:xfrm>
              <a:off x="7594920" y="2864160"/>
              <a:ext cx="9000" cy="5148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5" y="6"/>
                  </a:lnTo>
                  <a:lnTo>
                    <a:pt x="5" y="11"/>
                  </a:lnTo>
                  <a:lnTo>
                    <a:pt x="5" y="16"/>
                  </a:lnTo>
                  <a:lnTo>
                    <a:pt x="5" y="27"/>
                  </a:lnTo>
                  <a:lnTo>
                    <a:pt x="5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1" name=""/>
            <p:cNvSpPr/>
            <p:nvPr/>
          </p:nvSpPr>
          <p:spPr>
            <a:xfrm>
              <a:off x="7520040" y="2873880"/>
              <a:ext cx="83880" cy="5940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41" y="0"/>
                  </a:moveTo>
                  <a:lnTo>
                    <a:pt x="41" y="5"/>
                  </a:lnTo>
                  <a:lnTo>
                    <a:pt x="46" y="10"/>
                  </a:lnTo>
                  <a:lnTo>
                    <a:pt x="46" y="21"/>
                  </a:lnTo>
                  <a:lnTo>
                    <a:pt x="46" y="26"/>
                  </a:lnTo>
                  <a:lnTo>
                    <a:pt x="41" y="26"/>
                  </a:lnTo>
                  <a:lnTo>
                    <a:pt x="31" y="37"/>
                  </a:lnTo>
                  <a:lnTo>
                    <a:pt x="20" y="37"/>
                  </a:lnTo>
                  <a:lnTo>
                    <a:pt x="15" y="32"/>
                  </a:lnTo>
                  <a:lnTo>
                    <a:pt x="0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2" name=""/>
            <p:cNvSpPr/>
            <p:nvPr/>
          </p:nvSpPr>
          <p:spPr>
            <a:xfrm flipH="1">
              <a:off x="7454160" y="3215160"/>
              <a:ext cx="9000" cy="162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3" name=""/>
            <p:cNvSpPr/>
            <p:nvPr/>
          </p:nvSpPr>
          <p:spPr>
            <a:xfrm>
              <a:off x="7274880" y="3231720"/>
              <a:ext cx="74880" cy="35280"/>
            </a:xfrm>
            <a:custGeom>
              <a:avLst/>
              <a:gdLst/>
              <a:ahLst/>
              <a:rect l="l" t="t" r="r" b="b"/>
              <a:pathLst>
                <a:path w="41" h="22">
                  <a:moveTo>
                    <a:pt x="0" y="22"/>
                  </a:moveTo>
                  <a:lnTo>
                    <a:pt x="5" y="16"/>
                  </a:lnTo>
                  <a:lnTo>
                    <a:pt x="10" y="0"/>
                  </a:lnTo>
                  <a:lnTo>
                    <a:pt x="25" y="11"/>
                  </a:lnTo>
                  <a:lnTo>
                    <a:pt x="41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4" name=""/>
            <p:cNvSpPr/>
            <p:nvPr/>
          </p:nvSpPr>
          <p:spPr>
            <a:xfrm flipH="1" flipV="1">
              <a:off x="7263720" y="3249360"/>
              <a:ext cx="19800" cy="7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5" name=""/>
            <p:cNvSpPr/>
            <p:nvPr/>
          </p:nvSpPr>
          <p:spPr>
            <a:xfrm>
              <a:off x="7397640" y="3052440"/>
              <a:ext cx="56520" cy="33840"/>
            </a:xfrm>
            <a:custGeom>
              <a:avLst/>
              <a:gdLst/>
              <a:ahLst/>
              <a:rect l="l" t="t" r="r" b="b"/>
              <a:pathLst>
                <a:path w="31" h="21">
                  <a:moveTo>
                    <a:pt x="31" y="0"/>
                  </a:moveTo>
                  <a:lnTo>
                    <a:pt x="31" y="11"/>
                  </a:lnTo>
                  <a:lnTo>
                    <a:pt x="20" y="21"/>
                  </a:lnTo>
                  <a:lnTo>
                    <a:pt x="20" y="21"/>
                  </a:lnTo>
                  <a:lnTo>
                    <a:pt x="15" y="16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6" name=""/>
            <p:cNvSpPr/>
            <p:nvPr/>
          </p:nvSpPr>
          <p:spPr>
            <a:xfrm>
              <a:off x="7397640" y="3044520"/>
              <a:ext cx="56520" cy="4176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31" y="5"/>
                  </a:moveTo>
                  <a:lnTo>
                    <a:pt x="31" y="16"/>
                  </a:lnTo>
                  <a:lnTo>
                    <a:pt x="20" y="26"/>
                  </a:lnTo>
                  <a:lnTo>
                    <a:pt x="15" y="21"/>
                  </a:lnTo>
                  <a:lnTo>
                    <a:pt x="0" y="1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7" name=""/>
            <p:cNvSpPr/>
            <p:nvPr/>
          </p:nvSpPr>
          <p:spPr>
            <a:xfrm>
              <a:off x="7425000" y="3096000"/>
              <a:ext cx="29160" cy="75600"/>
            </a:xfrm>
            <a:custGeom>
              <a:avLst/>
              <a:gdLst/>
              <a:ahLst/>
              <a:rect l="l" t="t" r="r" b="b"/>
              <a:pathLst>
                <a:path w="16" h="47">
                  <a:moveTo>
                    <a:pt x="0" y="47"/>
                  </a:moveTo>
                  <a:lnTo>
                    <a:pt x="16" y="37"/>
                  </a:lnTo>
                  <a:lnTo>
                    <a:pt x="16" y="31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0" bIns="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8" name=""/>
            <p:cNvSpPr/>
            <p:nvPr/>
          </p:nvSpPr>
          <p:spPr>
            <a:xfrm>
              <a:off x="7434000" y="3086640"/>
              <a:ext cx="900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9" name=""/>
            <p:cNvSpPr/>
            <p:nvPr/>
          </p:nvSpPr>
          <p:spPr>
            <a:xfrm>
              <a:off x="7425000" y="3104280"/>
              <a:ext cx="29160" cy="59400"/>
            </a:xfrm>
            <a:custGeom>
              <a:avLst/>
              <a:gdLst/>
              <a:ahLst/>
              <a:rect l="l" t="t" r="r" b="b"/>
              <a:pathLst>
                <a:path w="16" h="37">
                  <a:moveTo>
                    <a:pt x="0" y="37"/>
                  </a:moveTo>
                  <a:lnTo>
                    <a:pt x="16" y="2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0" name=""/>
            <p:cNvSpPr/>
            <p:nvPr/>
          </p:nvSpPr>
          <p:spPr>
            <a:xfrm>
              <a:off x="7425000" y="3086640"/>
              <a:ext cx="900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1" name=""/>
            <p:cNvSpPr/>
            <p:nvPr/>
          </p:nvSpPr>
          <p:spPr>
            <a:xfrm>
              <a:off x="7388280" y="3086640"/>
              <a:ext cx="9000" cy="93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2" name=""/>
            <p:cNvSpPr/>
            <p:nvPr/>
          </p:nvSpPr>
          <p:spPr>
            <a:xfrm flipV="1">
              <a:off x="7397640" y="3086640"/>
              <a:ext cx="1440" cy="93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3" name=""/>
            <p:cNvSpPr/>
            <p:nvPr/>
          </p:nvSpPr>
          <p:spPr>
            <a:xfrm>
              <a:off x="7415640" y="3104280"/>
              <a:ext cx="18000" cy="5940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5" y="37"/>
                  </a:moveTo>
                  <a:lnTo>
                    <a:pt x="10" y="32"/>
                  </a:lnTo>
                  <a:lnTo>
                    <a:pt x="10" y="10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10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5" y="37"/>
                  </a:lnTo>
                  <a:lnTo>
                    <a:pt x="5" y="37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5" y="32"/>
                  </a:lnTo>
                  <a:lnTo>
                    <a:pt x="5" y="3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4" name=""/>
            <p:cNvSpPr/>
            <p:nvPr/>
          </p:nvSpPr>
          <p:spPr>
            <a:xfrm flipV="1">
              <a:off x="7406640" y="3112200"/>
              <a:ext cx="9000" cy="7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5" name=""/>
            <p:cNvSpPr/>
            <p:nvPr/>
          </p:nvSpPr>
          <p:spPr>
            <a:xfrm>
              <a:off x="7397640" y="3120120"/>
              <a:ext cx="1800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0"/>
                  </a:lnTo>
                  <a:lnTo>
                    <a:pt x="5" y="0"/>
                  </a:lnTo>
                  <a:lnTo>
                    <a:pt x="1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6" name=""/>
            <p:cNvSpPr/>
            <p:nvPr/>
          </p:nvSpPr>
          <p:spPr>
            <a:xfrm>
              <a:off x="7406640" y="3130200"/>
              <a:ext cx="1800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5" y="0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7" name=""/>
            <p:cNvSpPr/>
            <p:nvPr/>
          </p:nvSpPr>
          <p:spPr>
            <a:xfrm>
              <a:off x="7320600" y="3060720"/>
              <a:ext cx="19800" cy="972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8" name=""/>
            <p:cNvSpPr/>
            <p:nvPr/>
          </p:nvSpPr>
          <p:spPr>
            <a:xfrm>
              <a:off x="7320600" y="3060720"/>
              <a:ext cx="1044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9" name=""/>
            <p:cNvSpPr/>
            <p:nvPr/>
          </p:nvSpPr>
          <p:spPr>
            <a:xfrm>
              <a:off x="7331400" y="3070440"/>
              <a:ext cx="180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0" name=""/>
            <p:cNvSpPr/>
            <p:nvPr/>
          </p:nvSpPr>
          <p:spPr>
            <a:xfrm>
              <a:off x="7331400" y="3070440"/>
              <a:ext cx="900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1" name=""/>
            <p:cNvSpPr/>
            <p:nvPr/>
          </p:nvSpPr>
          <p:spPr>
            <a:xfrm>
              <a:off x="7320600" y="3060720"/>
              <a:ext cx="1980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2" name=""/>
            <p:cNvSpPr/>
            <p:nvPr/>
          </p:nvSpPr>
          <p:spPr>
            <a:xfrm>
              <a:off x="7340760" y="305244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3" name=""/>
            <p:cNvSpPr/>
            <p:nvPr/>
          </p:nvSpPr>
          <p:spPr>
            <a:xfrm>
              <a:off x="7340760" y="3035160"/>
              <a:ext cx="900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4" name=""/>
            <p:cNvSpPr/>
            <p:nvPr/>
          </p:nvSpPr>
          <p:spPr>
            <a:xfrm>
              <a:off x="7311600" y="3010680"/>
              <a:ext cx="38160" cy="50040"/>
            </a:xfrm>
            <a:custGeom>
              <a:avLst/>
              <a:gdLst/>
              <a:ahLst/>
              <a:rect l="l" t="t" r="r" b="b"/>
              <a:pathLst>
                <a:path w="21" h="31">
                  <a:moveTo>
                    <a:pt x="16" y="15"/>
                  </a:moveTo>
                  <a:lnTo>
                    <a:pt x="11" y="15"/>
                  </a:lnTo>
                  <a:lnTo>
                    <a:pt x="11" y="0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31"/>
                  </a:lnTo>
                  <a:lnTo>
                    <a:pt x="5" y="21"/>
                  </a:lnTo>
                  <a:lnTo>
                    <a:pt x="16" y="15"/>
                  </a:lnTo>
                  <a:lnTo>
                    <a:pt x="16" y="15"/>
                  </a:lnTo>
                  <a:lnTo>
                    <a:pt x="21" y="1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5" name=""/>
            <p:cNvSpPr/>
            <p:nvPr/>
          </p:nvSpPr>
          <p:spPr>
            <a:xfrm>
              <a:off x="7340760" y="3018600"/>
              <a:ext cx="18000" cy="4176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0" y="26"/>
                  </a:moveTo>
                  <a:lnTo>
                    <a:pt x="10" y="26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6" name=""/>
            <p:cNvSpPr/>
            <p:nvPr/>
          </p:nvSpPr>
          <p:spPr>
            <a:xfrm flipV="1">
              <a:off x="7349760" y="2959200"/>
              <a:ext cx="74880" cy="158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7" name=""/>
            <p:cNvSpPr/>
            <p:nvPr/>
          </p:nvSpPr>
          <p:spPr>
            <a:xfrm>
              <a:off x="7406640" y="2941560"/>
              <a:ext cx="18000" cy="172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8" name=""/>
            <p:cNvSpPr/>
            <p:nvPr/>
          </p:nvSpPr>
          <p:spPr>
            <a:xfrm>
              <a:off x="7406640" y="2941560"/>
              <a:ext cx="144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9" name=""/>
            <p:cNvSpPr/>
            <p:nvPr/>
          </p:nvSpPr>
          <p:spPr>
            <a:xfrm>
              <a:off x="7358760" y="2925360"/>
              <a:ext cx="47520" cy="1584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26" y="10"/>
                  </a:moveTo>
                  <a:lnTo>
                    <a:pt x="21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0" name=""/>
            <p:cNvSpPr/>
            <p:nvPr/>
          </p:nvSpPr>
          <p:spPr>
            <a:xfrm>
              <a:off x="7368120" y="2925360"/>
              <a:ext cx="900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1" name=""/>
            <p:cNvSpPr/>
            <p:nvPr/>
          </p:nvSpPr>
          <p:spPr>
            <a:xfrm>
              <a:off x="7377120" y="2925360"/>
              <a:ext cx="180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2" name=""/>
            <p:cNvSpPr/>
            <p:nvPr/>
          </p:nvSpPr>
          <p:spPr>
            <a:xfrm>
              <a:off x="7377120" y="2925360"/>
              <a:ext cx="11160" cy="41400"/>
            </a:xfrm>
            <a:custGeom>
              <a:avLst/>
              <a:gdLst/>
              <a:ahLst/>
              <a:rect l="l" t="t" r="r" b="b"/>
              <a:pathLst>
                <a:path w="6" h="26">
                  <a:moveTo>
                    <a:pt x="0" y="0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6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3" name=""/>
            <p:cNvSpPr/>
            <p:nvPr/>
          </p:nvSpPr>
          <p:spPr>
            <a:xfrm>
              <a:off x="7454520" y="2881800"/>
              <a:ext cx="1800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5"/>
                  </a:moveTo>
                  <a:lnTo>
                    <a:pt x="0" y="11"/>
                  </a:lnTo>
                  <a:lnTo>
                    <a:pt x="5" y="16"/>
                  </a:lnTo>
                  <a:lnTo>
                    <a:pt x="10" y="11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4" name=""/>
            <p:cNvSpPr/>
            <p:nvPr/>
          </p:nvSpPr>
          <p:spPr>
            <a:xfrm>
              <a:off x="7538040" y="2975040"/>
              <a:ext cx="86040" cy="171000"/>
            </a:xfrm>
            <a:custGeom>
              <a:avLst/>
              <a:gdLst/>
              <a:ahLst/>
              <a:rect l="l" t="t" r="r" b="b"/>
              <a:pathLst>
                <a:path w="47" h="106">
                  <a:moveTo>
                    <a:pt x="0" y="0"/>
                  </a:moveTo>
                  <a:lnTo>
                    <a:pt x="16" y="27"/>
                  </a:lnTo>
                  <a:lnTo>
                    <a:pt x="26" y="48"/>
                  </a:lnTo>
                  <a:lnTo>
                    <a:pt x="36" y="64"/>
                  </a:lnTo>
                  <a:lnTo>
                    <a:pt x="47" y="69"/>
                  </a:lnTo>
                  <a:lnTo>
                    <a:pt x="47" y="75"/>
                  </a:lnTo>
                  <a:lnTo>
                    <a:pt x="41" y="80"/>
                  </a:lnTo>
                  <a:lnTo>
                    <a:pt x="41" y="106"/>
                  </a:lnTo>
                  <a:lnTo>
                    <a:pt x="41" y="10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5" name=""/>
            <p:cNvSpPr/>
            <p:nvPr/>
          </p:nvSpPr>
          <p:spPr>
            <a:xfrm>
              <a:off x="7520040" y="2941560"/>
              <a:ext cx="65880" cy="128880"/>
            </a:xfrm>
            <a:custGeom>
              <a:avLst/>
              <a:gdLst/>
              <a:ahLst/>
              <a:rect l="l" t="t" r="r" b="b"/>
              <a:pathLst>
                <a:path w="36" h="80">
                  <a:moveTo>
                    <a:pt x="36" y="69"/>
                  </a:moveTo>
                  <a:lnTo>
                    <a:pt x="26" y="74"/>
                  </a:lnTo>
                  <a:lnTo>
                    <a:pt x="10" y="80"/>
                  </a:lnTo>
                  <a:lnTo>
                    <a:pt x="0" y="48"/>
                  </a:lnTo>
                  <a:lnTo>
                    <a:pt x="5" y="37"/>
                  </a:lnTo>
                  <a:lnTo>
                    <a:pt x="5" y="16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11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6" name=""/>
            <p:cNvSpPr/>
            <p:nvPr/>
          </p:nvSpPr>
          <p:spPr>
            <a:xfrm>
              <a:off x="7576920" y="2915640"/>
              <a:ext cx="27360" cy="176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15" y="11"/>
                  </a:lnTo>
                  <a:lnTo>
                    <a:pt x="15" y="6"/>
                  </a:lnTo>
                  <a:lnTo>
                    <a:pt x="1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7" name=""/>
            <p:cNvSpPr/>
            <p:nvPr/>
          </p:nvSpPr>
          <p:spPr>
            <a:xfrm>
              <a:off x="7538040" y="2925360"/>
              <a:ext cx="900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8" name=""/>
            <p:cNvSpPr/>
            <p:nvPr/>
          </p:nvSpPr>
          <p:spPr>
            <a:xfrm>
              <a:off x="7520040" y="2881800"/>
              <a:ext cx="83880" cy="43200"/>
            </a:xfrm>
            <a:custGeom>
              <a:avLst/>
              <a:gdLst/>
              <a:ahLst/>
              <a:rect l="l" t="t" r="r" b="b"/>
              <a:pathLst>
                <a:path w="46" h="27">
                  <a:moveTo>
                    <a:pt x="46" y="5"/>
                  </a:moveTo>
                  <a:lnTo>
                    <a:pt x="41" y="5"/>
                  </a:lnTo>
                  <a:lnTo>
                    <a:pt x="41" y="11"/>
                  </a:lnTo>
                  <a:lnTo>
                    <a:pt x="36" y="11"/>
                  </a:lnTo>
                  <a:lnTo>
                    <a:pt x="36" y="5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16"/>
                  </a:lnTo>
                  <a:lnTo>
                    <a:pt x="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9" name=""/>
            <p:cNvSpPr/>
            <p:nvPr/>
          </p:nvSpPr>
          <p:spPr>
            <a:xfrm>
              <a:off x="7520040" y="288180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0" name=""/>
            <p:cNvSpPr/>
            <p:nvPr/>
          </p:nvSpPr>
          <p:spPr>
            <a:xfrm flipH="1">
              <a:off x="7218360" y="3267000"/>
              <a:ext cx="4536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1" name=""/>
            <p:cNvSpPr/>
            <p:nvPr/>
          </p:nvSpPr>
          <p:spPr>
            <a:xfrm>
              <a:off x="7131960" y="2864160"/>
              <a:ext cx="151560" cy="8532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78" y="16"/>
                  </a:moveTo>
                  <a:lnTo>
                    <a:pt x="78" y="0"/>
                  </a:lnTo>
                  <a:lnTo>
                    <a:pt x="83" y="6"/>
                  </a:lnTo>
                  <a:lnTo>
                    <a:pt x="78" y="16"/>
                  </a:lnTo>
                  <a:lnTo>
                    <a:pt x="52" y="38"/>
                  </a:lnTo>
                  <a:lnTo>
                    <a:pt x="36" y="32"/>
                  </a:lnTo>
                  <a:lnTo>
                    <a:pt x="31" y="43"/>
                  </a:lnTo>
                  <a:lnTo>
                    <a:pt x="0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2" name=""/>
            <p:cNvSpPr/>
            <p:nvPr/>
          </p:nvSpPr>
          <p:spPr>
            <a:xfrm>
              <a:off x="7727040" y="2224440"/>
              <a:ext cx="133560" cy="204480"/>
            </a:xfrm>
            <a:custGeom>
              <a:avLst/>
              <a:gdLst/>
              <a:ahLst/>
              <a:rect l="l" t="t" r="r" b="b"/>
              <a:pathLst>
                <a:path w="73" h="127">
                  <a:moveTo>
                    <a:pt x="0" y="0"/>
                  </a:moveTo>
                  <a:lnTo>
                    <a:pt x="36" y="79"/>
                  </a:lnTo>
                  <a:lnTo>
                    <a:pt x="73" y="106"/>
                  </a:lnTo>
                  <a:lnTo>
                    <a:pt x="67" y="1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3" name=""/>
            <p:cNvSpPr/>
            <p:nvPr/>
          </p:nvSpPr>
          <p:spPr>
            <a:xfrm>
              <a:off x="7624440" y="2719080"/>
              <a:ext cx="1800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4" name=""/>
            <p:cNvSpPr/>
            <p:nvPr/>
          </p:nvSpPr>
          <p:spPr>
            <a:xfrm>
              <a:off x="7585920" y="2719080"/>
              <a:ext cx="38520" cy="1764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21" y="0"/>
                  </a:moveTo>
                  <a:lnTo>
                    <a:pt x="15" y="0"/>
                  </a:lnTo>
                  <a:lnTo>
                    <a:pt x="5" y="11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5" name=""/>
            <p:cNvSpPr/>
            <p:nvPr/>
          </p:nvSpPr>
          <p:spPr>
            <a:xfrm>
              <a:off x="7490880" y="2736720"/>
              <a:ext cx="113040" cy="10296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52" y="0"/>
                  </a:moveTo>
                  <a:lnTo>
                    <a:pt x="57" y="26"/>
                  </a:lnTo>
                  <a:lnTo>
                    <a:pt x="57" y="32"/>
                  </a:lnTo>
                  <a:lnTo>
                    <a:pt x="62" y="53"/>
                  </a:lnTo>
                  <a:lnTo>
                    <a:pt x="36" y="64"/>
                  </a:lnTo>
                  <a:lnTo>
                    <a:pt x="0" y="58"/>
                  </a:lnTo>
                  <a:lnTo>
                    <a:pt x="5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6" name=""/>
            <p:cNvSpPr/>
            <p:nvPr/>
          </p:nvSpPr>
          <p:spPr>
            <a:xfrm>
              <a:off x="7490880" y="2788200"/>
              <a:ext cx="9000" cy="3384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21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7" name=""/>
            <p:cNvSpPr/>
            <p:nvPr/>
          </p:nvSpPr>
          <p:spPr>
            <a:xfrm>
              <a:off x="7463520" y="2778480"/>
              <a:ext cx="27360" cy="97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15" y="6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8" name=""/>
            <p:cNvSpPr/>
            <p:nvPr/>
          </p:nvSpPr>
          <p:spPr>
            <a:xfrm>
              <a:off x="7406640" y="2778480"/>
              <a:ext cx="56520" cy="972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0"/>
                  </a:moveTo>
                  <a:lnTo>
                    <a:pt x="26" y="0"/>
                  </a:lnTo>
                  <a:lnTo>
                    <a:pt x="1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9" name=""/>
            <p:cNvSpPr/>
            <p:nvPr/>
          </p:nvSpPr>
          <p:spPr>
            <a:xfrm>
              <a:off x="7397640" y="2788200"/>
              <a:ext cx="900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0" name=""/>
            <p:cNvSpPr/>
            <p:nvPr/>
          </p:nvSpPr>
          <p:spPr>
            <a:xfrm>
              <a:off x="7000560" y="2796480"/>
              <a:ext cx="396720" cy="136800"/>
            </a:xfrm>
            <a:custGeom>
              <a:avLst/>
              <a:gdLst/>
              <a:ahLst/>
              <a:rect l="l" t="t" r="r" b="b"/>
              <a:pathLst>
                <a:path w="217" h="85">
                  <a:moveTo>
                    <a:pt x="217" y="0"/>
                  </a:moveTo>
                  <a:lnTo>
                    <a:pt x="196" y="27"/>
                  </a:lnTo>
                  <a:lnTo>
                    <a:pt x="186" y="27"/>
                  </a:lnTo>
                  <a:lnTo>
                    <a:pt x="186" y="32"/>
                  </a:lnTo>
                  <a:lnTo>
                    <a:pt x="181" y="64"/>
                  </a:lnTo>
                  <a:lnTo>
                    <a:pt x="160" y="69"/>
                  </a:lnTo>
                  <a:lnTo>
                    <a:pt x="144" y="69"/>
                  </a:lnTo>
                  <a:lnTo>
                    <a:pt x="124" y="69"/>
                  </a:lnTo>
                  <a:lnTo>
                    <a:pt x="108" y="69"/>
                  </a:lnTo>
                  <a:lnTo>
                    <a:pt x="62" y="80"/>
                  </a:lnTo>
                  <a:lnTo>
                    <a:pt x="36" y="74"/>
                  </a:lnTo>
                  <a:lnTo>
                    <a:pt x="31" y="74"/>
                  </a:lnTo>
                  <a:lnTo>
                    <a:pt x="15" y="74"/>
                  </a:lnTo>
                  <a:lnTo>
                    <a:pt x="0" y="8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1" name=""/>
            <p:cNvSpPr/>
            <p:nvPr/>
          </p:nvSpPr>
          <p:spPr>
            <a:xfrm flipH="1" flipV="1">
              <a:off x="7499520" y="2822400"/>
              <a:ext cx="10440" cy="17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2" name=""/>
            <p:cNvSpPr/>
            <p:nvPr/>
          </p:nvSpPr>
          <p:spPr>
            <a:xfrm>
              <a:off x="6934680" y="2830320"/>
              <a:ext cx="556200" cy="240120"/>
            </a:xfrm>
            <a:custGeom>
              <a:avLst/>
              <a:gdLst/>
              <a:ahLst/>
              <a:rect l="l" t="t" r="r" b="b"/>
              <a:pathLst>
                <a:path w="304" h="149">
                  <a:moveTo>
                    <a:pt x="304" y="0"/>
                  </a:moveTo>
                  <a:lnTo>
                    <a:pt x="217" y="48"/>
                  </a:lnTo>
                  <a:lnTo>
                    <a:pt x="191" y="53"/>
                  </a:lnTo>
                  <a:lnTo>
                    <a:pt x="180" y="48"/>
                  </a:lnTo>
                  <a:lnTo>
                    <a:pt x="170" y="48"/>
                  </a:lnTo>
                  <a:lnTo>
                    <a:pt x="160" y="53"/>
                  </a:lnTo>
                  <a:lnTo>
                    <a:pt x="144" y="53"/>
                  </a:lnTo>
                  <a:lnTo>
                    <a:pt x="124" y="59"/>
                  </a:lnTo>
                  <a:lnTo>
                    <a:pt x="98" y="59"/>
                  </a:lnTo>
                  <a:lnTo>
                    <a:pt x="77" y="59"/>
                  </a:lnTo>
                  <a:lnTo>
                    <a:pt x="87" y="80"/>
                  </a:lnTo>
                  <a:lnTo>
                    <a:pt x="67" y="64"/>
                  </a:lnTo>
                  <a:lnTo>
                    <a:pt x="56" y="64"/>
                  </a:lnTo>
                  <a:lnTo>
                    <a:pt x="51" y="59"/>
                  </a:lnTo>
                  <a:lnTo>
                    <a:pt x="36" y="69"/>
                  </a:lnTo>
                  <a:lnTo>
                    <a:pt x="26" y="59"/>
                  </a:lnTo>
                  <a:lnTo>
                    <a:pt x="15" y="53"/>
                  </a:lnTo>
                  <a:lnTo>
                    <a:pt x="15" y="64"/>
                  </a:lnTo>
                  <a:lnTo>
                    <a:pt x="10" y="69"/>
                  </a:lnTo>
                  <a:lnTo>
                    <a:pt x="0" y="85"/>
                  </a:lnTo>
                  <a:lnTo>
                    <a:pt x="20" y="149"/>
                  </a:lnTo>
                  <a:lnTo>
                    <a:pt x="51" y="143"/>
                  </a:lnTo>
                  <a:lnTo>
                    <a:pt x="113" y="149"/>
                  </a:lnTo>
                  <a:lnTo>
                    <a:pt x="134" y="149"/>
                  </a:lnTo>
                  <a:lnTo>
                    <a:pt x="155" y="149"/>
                  </a:lnTo>
                  <a:lnTo>
                    <a:pt x="155" y="138"/>
                  </a:lnTo>
                  <a:lnTo>
                    <a:pt x="206" y="127"/>
                  </a:lnTo>
                  <a:lnTo>
                    <a:pt x="206" y="143"/>
                  </a:lnTo>
                  <a:lnTo>
                    <a:pt x="232" y="133"/>
                  </a:lnTo>
                  <a:lnTo>
                    <a:pt x="242" y="149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3" name=""/>
            <p:cNvSpPr/>
            <p:nvPr/>
          </p:nvSpPr>
          <p:spPr>
            <a:xfrm>
              <a:off x="7368120" y="2933280"/>
              <a:ext cx="2016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4" name=""/>
            <p:cNvSpPr/>
            <p:nvPr/>
          </p:nvSpPr>
          <p:spPr>
            <a:xfrm>
              <a:off x="7388280" y="2933280"/>
              <a:ext cx="900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5" name=""/>
            <p:cNvSpPr/>
            <p:nvPr/>
          </p:nvSpPr>
          <p:spPr>
            <a:xfrm>
              <a:off x="7368120" y="2949480"/>
              <a:ext cx="74880" cy="120960"/>
            </a:xfrm>
            <a:custGeom>
              <a:avLst/>
              <a:gdLst/>
              <a:ahLst/>
              <a:rect l="l" t="t" r="r" b="b"/>
              <a:pathLst>
                <a:path w="41" h="75">
                  <a:moveTo>
                    <a:pt x="16" y="0"/>
                  </a:moveTo>
                  <a:lnTo>
                    <a:pt x="31" y="6"/>
                  </a:lnTo>
                  <a:lnTo>
                    <a:pt x="41" y="11"/>
                  </a:lnTo>
                  <a:lnTo>
                    <a:pt x="36" y="22"/>
                  </a:lnTo>
                  <a:lnTo>
                    <a:pt x="21" y="27"/>
                  </a:lnTo>
                  <a:lnTo>
                    <a:pt x="5" y="53"/>
                  </a:lnTo>
                  <a:lnTo>
                    <a:pt x="0" y="59"/>
                  </a:lnTo>
                  <a:lnTo>
                    <a:pt x="11" y="7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6" name=""/>
            <p:cNvSpPr/>
            <p:nvPr/>
          </p:nvSpPr>
          <p:spPr>
            <a:xfrm>
              <a:off x="6914520" y="3060720"/>
              <a:ext cx="444240" cy="196560"/>
            </a:xfrm>
            <a:custGeom>
              <a:avLst/>
              <a:gdLst/>
              <a:ahLst/>
              <a:rect l="l" t="t" r="r" b="b"/>
              <a:pathLst>
                <a:path w="243" h="122">
                  <a:moveTo>
                    <a:pt x="0" y="11"/>
                  </a:moveTo>
                  <a:lnTo>
                    <a:pt x="31" y="6"/>
                  </a:lnTo>
                  <a:lnTo>
                    <a:pt x="37" y="22"/>
                  </a:lnTo>
                  <a:lnTo>
                    <a:pt x="42" y="37"/>
                  </a:lnTo>
                  <a:lnTo>
                    <a:pt x="104" y="32"/>
                  </a:lnTo>
                  <a:lnTo>
                    <a:pt x="129" y="37"/>
                  </a:lnTo>
                  <a:lnTo>
                    <a:pt x="160" y="37"/>
                  </a:lnTo>
                  <a:lnTo>
                    <a:pt x="166" y="16"/>
                  </a:lnTo>
                  <a:lnTo>
                    <a:pt x="217" y="0"/>
                  </a:lnTo>
                  <a:lnTo>
                    <a:pt x="222" y="0"/>
                  </a:lnTo>
                  <a:lnTo>
                    <a:pt x="228" y="11"/>
                  </a:lnTo>
                  <a:lnTo>
                    <a:pt x="228" y="16"/>
                  </a:lnTo>
                  <a:lnTo>
                    <a:pt x="228" y="37"/>
                  </a:lnTo>
                  <a:lnTo>
                    <a:pt x="233" y="59"/>
                  </a:lnTo>
                  <a:lnTo>
                    <a:pt x="233" y="75"/>
                  </a:lnTo>
                  <a:lnTo>
                    <a:pt x="238" y="112"/>
                  </a:lnTo>
                  <a:lnTo>
                    <a:pt x="243" y="12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7" name=""/>
            <p:cNvSpPr/>
            <p:nvPr/>
          </p:nvSpPr>
          <p:spPr>
            <a:xfrm>
              <a:off x="7113600" y="3120120"/>
              <a:ext cx="226800" cy="146880"/>
            </a:xfrm>
            <a:custGeom>
              <a:avLst/>
              <a:gdLst/>
              <a:ahLst/>
              <a:rect l="l" t="t" r="r" b="b"/>
              <a:pathLst>
                <a:path w="124" h="91">
                  <a:moveTo>
                    <a:pt x="124" y="43"/>
                  </a:moveTo>
                  <a:lnTo>
                    <a:pt x="82" y="22"/>
                  </a:lnTo>
                  <a:lnTo>
                    <a:pt x="82" y="16"/>
                  </a:lnTo>
                  <a:lnTo>
                    <a:pt x="77" y="16"/>
                  </a:lnTo>
                  <a:lnTo>
                    <a:pt x="67" y="0"/>
                  </a:lnTo>
                  <a:lnTo>
                    <a:pt x="57" y="0"/>
                  </a:lnTo>
                  <a:lnTo>
                    <a:pt x="51" y="6"/>
                  </a:lnTo>
                  <a:lnTo>
                    <a:pt x="20" y="6"/>
                  </a:lnTo>
                  <a:lnTo>
                    <a:pt x="0" y="0"/>
                  </a:lnTo>
                  <a:lnTo>
                    <a:pt x="31" y="48"/>
                  </a:lnTo>
                  <a:lnTo>
                    <a:pt x="57" y="9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28" name=""/>
          <p:cNvSpPr/>
          <p:nvPr/>
        </p:nvSpPr>
        <p:spPr>
          <a:xfrm flipH="1" flipV="1">
            <a:off x="7443720" y="3090960"/>
            <a:ext cx="38160" cy="698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9" name=""/>
          <p:cNvSpPr/>
          <p:nvPr/>
        </p:nvSpPr>
        <p:spPr>
          <a:xfrm>
            <a:off x="7443720" y="3098880"/>
            <a:ext cx="34920" cy="6192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0" name=""/>
          <p:cNvSpPr/>
          <p:nvPr/>
        </p:nvSpPr>
        <p:spPr>
          <a:xfrm>
            <a:off x="7454880" y="2879640"/>
            <a:ext cx="82440" cy="85680"/>
          </a:xfrm>
          <a:custGeom>
            <a:avLst/>
            <a:gdLst/>
            <a:ahLst/>
            <a:rect l="l" t="t" r="r" b="b"/>
            <a:pathLst>
              <a:path w="46" h="53">
                <a:moveTo>
                  <a:pt x="36" y="0"/>
                </a:moveTo>
                <a:lnTo>
                  <a:pt x="41" y="5"/>
                </a:lnTo>
                <a:lnTo>
                  <a:pt x="46" y="5"/>
                </a:lnTo>
                <a:lnTo>
                  <a:pt x="46" y="0"/>
                </a:lnTo>
                <a:lnTo>
                  <a:pt x="36" y="0"/>
                </a:lnTo>
                <a:lnTo>
                  <a:pt x="20" y="32"/>
                </a:lnTo>
                <a:lnTo>
                  <a:pt x="20" y="37"/>
                </a:lnTo>
                <a:lnTo>
                  <a:pt x="0" y="5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1" name=""/>
          <p:cNvSpPr/>
          <p:nvPr/>
        </p:nvSpPr>
        <p:spPr>
          <a:xfrm>
            <a:off x="7564320" y="2841480"/>
            <a:ext cx="76320" cy="133560"/>
          </a:xfrm>
          <a:custGeom>
            <a:avLst/>
            <a:gdLst/>
            <a:ahLst/>
            <a:rect l="l" t="t" r="r" b="b"/>
            <a:pathLst>
              <a:path w="41" h="84">
                <a:moveTo>
                  <a:pt x="41" y="0"/>
                </a:moveTo>
                <a:lnTo>
                  <a:pt x="25" y="42"/>
                </a:lnTo>
                <a:lnTo>
                  <a:pt x="31" y="58"/>
                </a:lnTo>
                <a:lnTo>
                  <a:pt x="36" y="63"/>
                </a:lnTo>
                <a:lnTo>
                  <a:pt x="20" y="79"/>
                </a:lnTo>
                <a:lnTo>
                  <a:pt x="0" y="8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2" name=""/>
          <p:cNvSpPr/>
          <p:nvPr/>
        </p:nvSpPr>
        <p:spPr>
          <a:xfrm>
            <a:off x="7564320" y="2944800"/>
            <a:ext cx="39960" cy="30240"/>
          </a:xfrm>
          <a:custGeom>
            <a:avLst/>
            <a:gdLst/>
            <a:ahLst/>
            <a:rect l="l" t="t" r="r" b="b"/>
            <a:pathLst>
              <a:path w="20" h="21">
                <a:moveTo>
                  <a:pt x="0" y="21"/>
                </a:moveTo>
                <a:lnTo>
                  <a:pt x="5" y="16"/>
                </a:lnTo>
                <a:lnTo>
                  <a:pt x="15" y="5"/>
                </a:lnTo>
                <a:lnTo>
                  <a:pt x="2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3" name=""/>
          <p:cNvSpPr/>
          <p:nvPr/>
        </p:nvSpPr>
        <p:spPr>
          <a:xfrm>
            <a:off x="7604280" y="2928960"/>
            <a:ext cx="1440" cy="158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10"/>
                </a:move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4" name=""/>
          <p:cNvSpPr/>
          <p:nvPr/>
        </p:nvSpPr>
        <p:spPr>
          <a:xfrm>
            <a:off x="7577280" y="2928960"/>
            <a:ext cx="34920" cy="41400"/>
          </a:xfrm>
          <a:custGeom>
            <a:avLst/>
            <a:gdLst/>
            <a:ahLst/>
            <a:rect l="l" t="t" r="r" b="b"/>
            <a:pathLst>
              <a:path w="20" h="26">
                <a:moveTo>
                  <a:pt x="15" y="0"/>
                </a:moveTo>
                <a:lnTo>
                  <a:pt x="20" y="10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5" name=""/>
          <p:cNvSpPr/>
          <p:nvPr/>
        </p:nvSpPr>
        <p:spPr>
          <a:xfrm>
            <a:off x="7537320" y="2970360"/>
            <a:ext cx="39960" cy="360"/>
          </a:xfrm>
          <a:custGeom>
            <a:avLst/>
            <a:gdLst/>
            <a:ahLst/>
            <a:rect l="l" t="t" r="r" b="b"/>
            <a:pathLst>
              <a:path w="21" h="0">
                <a:moveTo>
                  <a:pt x="21" y="0"/>
                </a:moveTo>
                <a:lnTo>
                  <a:pt x="16" y="0"/>
                </a:lnTo>
                <a:lnTo>
                  <a:pt x="1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6" name=""/>
          <p:cNvSpPr/>
          <p:nvPr/>
        </p:nvSpPr>
        <p:spPr>
          <a:xfrm>
            <a:off x="7351560" y="2227320"/>
            <a:ext cx="260640" cy="298440"/>
          </a:xfrm>
          <a:custGeom>
            <a:avLst/>
            <a:gdLst/>
            <a:ahLst/>
            <a:rect l="l" t="t" r="r" b="b"/>
            <a:pathLst>
              <a:path w="144" h="185">
                <a:moveTo>
                  <a:pt x="0" y="0"/>
                </a:moveTo>
                <a:lnTo>
                  <a:pt x="15" y="122"/>
                </a:lnTo>
                <a:lnTo>
                  <a:pt x="36" y="143"/>
                </a:lnTo>
                <a:lnTo>
                  <a:pt x="57" y="143"/>
                </a:lnTo>
                <a:lnTo>
                  <a:pt x="72" y="159"/>
                </a:lnTo>
                <a:lnTo>
                  <a:pt x="108" y="154"/>
                </a:lnTo>
                <a:lnTo>
                  <a:pt x="129" y="180"/>
                </a:lnTo>
                <a:lnTo>
                  <a:pt x="144" y="1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7" name=""/>
          <p:cNvSpPr/>
          <p:nvPr/>
        </p:nvSpPr>
        <p:spPr>
          <a:xfrm>
            <a:off x="7537320" y="2533680"/>
            <a:ext cx="57240" cy="17280"/>
          </a:xfrm>
          <a:custGeom>
            <a:avLst/>
            <a:gdLst/>
            <a:ahLst/>
            <a:rect l="l" t="t" r="r" b="b"/>
            <a:pathLst>
              <a:path w="31" h="10">
                <a:moveTo>
                  <a:pt x="0" y="0"/>
                </a:moveTo>
                <a:lnTo>
                  <a:pt x="0" y="5"/>
                </a:lnTo>
                <a:lnTo>
                  <a:pt x="31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8" name=""/>
          <p:cNvSpPr/>
          <p:nvPr/>
        </p:nvSpPr>
        <p:spPr>
          <a:xfrm>
            <a:off x="7321680" y="2467080"/>
            <a:ext cx="83880" cy="19080"/>
          </a:xfrm>
          <a:custGeom>
            <a:avLst/>
            <a:gdLst/>
            <a:ahLst/>
            <a:rect l="l" t="t" r="r" b="b"/>
            <a:pathLst>
              <a:path w="47" h="11">
                <a:moveTo>
                  <a:pt x="0" y="11"/>
                </a:moveTo>
                <a:lnTo>
                  <a:pt x="11" y="6"/>
                </a:lnTo>
                <a:lnTo>
                  <a:pt x="31" y="6"/>
                </a:lnTo>
                <a:lnTo>
                  <a:pt x="47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9" name=""/>
          <p:cNvSpPr/>
          <p:nvPr/>
        </p:nvSpPr>
        <p:spPr>
          <a:xfrm>
            <a:off x="7388280" y="3168720"/>
            <a:ext cx="34920" cy="58680"/>
          </a:xfrm>
          <a:custGeom>
            <a:avLst/>
            <a:gdLst/>
            <a:ahLst/>
            <a:rect l="l" t="t" r="r" b="b"/>
            <a:pathLst>
              <a:path w="20" h="37">
                <a:moveTo>
                  <a:pt x="0" y="37"/>
                </a:moveTo>
                <a:lnTo>
                  <a:pt x="20" y="26"/>
                </a:lnTo>
                <a:lnTo>
                  <a:pt x="15" y="16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0" name=""/>
          <p:cNvSpPr/>
          <p:nvPr/>
        </p:nvSpPr>
        <p:spPr>
          <a:xfrm flipH="1">
            <a:off x="6895800" y="3124080"/>
            <a:ext cx="98280" cy="2556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1" name=""/>
          <p:cNvSpPr/>
          <p:nvPr/>
        </p:nvSpPr>
        <p:spPr>
          <a:xfrm>
            <a:off x="6561000" y="2928960"/>
            <a:ext cx="241560" cy="220680"/>
          </a:xfrm>
          <a:custGeom>
            <a:avLst/>
            <a:gdLst/>
            <a:ahLst/>
            <a:rect l="l" t="t" r="r" b="b"/>
            <a:pathLst>
              <a:path w="134" h="137">
                <a:moveTo>
                  <a:pt x="0" y="0"/>
                </a:moveTo>
                <a:lnTo>
                  <a:pt x="0" y="10"/>
                </a:lnTo>
                <a:lnTo>
                  <a:pt x="0" y="15"/>
                </a:lnTo>
                <a:lnTo>
                  <a:pt x="11" y="15"/>
                </a:lnTo>
                <a:lnTo>
                  <a:pt x="36" y="37"/>
                </a:lnTo>
                <a:lnTo>
                  <a:pt x="93" y="53"/>
                </a:lnTo>
                <a:lnTo>
                  <a:pt x="109" y="74"/>
                </a:lnTo>
                <a:lnTo>
                  <a:pt x="134" y="74"/>
                </a:lnTo>
                <a:lnTo>
                  <a:pt x="52" y="116"/>
                </a:lnTo>
                <a:lnTo>
                  <a:pt x="52" y="1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2" name=""/>
          <p:cNvSpPr/>
          <p:nvPr/>
        </p:nvSpPr>
        <p:spPr>
          <a:xfrm>
            <a:off x="6842160" y="3056040"/>
            <a:ext cx="93600" cy="209520"/>
          </a:xfrm>
          <a:custGeom>
            <a:avLst/>
            <a:gdLst/>
            <a:ahLst/>
            <a:rect l="l" t="t" r="r" b="b"/>
            <a:pathLst>
              <a:path w="52" h="127">
                <a:moveTo>
                  <a:pt x="36" y="0"/>
                </a:moveTo>
                <a:lnTo>
                  <a:pt x="52" y="16"/>
                </a:lnTo>
                <a:lnTo>
                  <a:pt x="31" y="64"/>
                </a:lnTo>
                <a:lnTo>
                  <a:pt x="10" y="85"/>
                </a:lnTo>
                <a:lnTo>
                  <a:pt x="0" y="122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3" name=""/>
          <p:cNvSpPr/>
          <p:nvPr/>
        </p:nvSpPr>
        <p:spPr>
          <a:xfrm>
            <a:off x="6842160" y="3265560"/>
            <a:ext cx="54000" cy="7128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0"/>
                </a:moveTo>
                <a:lnTo>
                  <a:pt x="26" y="32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4" name=""/>
          <p:cNvSpPr/>
          <p:nvPr/>
        </p:nvSpPr>
        <p:spPr>
          <a:xfrm>
            <a:off x="6162840" y="3160800"/>
            <a:ext cx="212400" cy="253800"/>
          </a:xfrm>
          <a:custGeom>
            <a:avLst/>
            <a:gdLst/>
            <a:ahLst/>
            <a:rect l="l" t="t" r="r" b="b"/>
            <a:pathLst>
              <a:path w="119" h="159">
                <a:moveTo>
                  <a:pt x="98" y="0"/>
                </a:moveTo>
                <a:lnTo>
                  <a:pt x="104" y="5"/>
                </a:lnTo>
                <a:lnTo>
                  <a:pt x="119" y="79"/>
                </a:lnTo>
                <a:lnTo>
                  <a:pt x="119" y="84"/>
                </a:lnTo>
                <a:lnTo>
                  <a:pt x="88" y="127"/>
                </a:lnTo>
                <a:lnTo>
                  <a:pt x="57" y="143"/>
                </a:lnTo>
                <a:lnTo>
                  <a:pt x="47" y="159"/>
                </a:lnTo>
                <a:lnTo>
                  <a:pt x="0" y="6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5" name=""/>
          <p:cNvSpPr/>
          <p:nvPr/>
        </p:nvSpPr>
        <p:spPr>
          <a:xfrm>
            <a:off x="6757920" y="3189240"/>
            <a:ext cx="100080" cy="47520"/>
          </a:xfrm>
          <a:custGeom>
            <a:avLst/>
            <a:gdLst/>
            <a:ahLst/>
            <a:rect l="l" t="t" r="r" b="b"/>
            <a:pathLst>
              <a:path w="56" h="26">
                <a:moveTo>
                  <a:pt x="56" y="0"/>
                </a:moveTo>
                <a:lnTo>
                  <a:pt x="41" y="5"/>
                </a:lnTo>
                <a:lnTo>
                  <a:pt x="41" y="21"/>
                </a:lnTo>
                <a:lnTo>
                  <a:pt x="20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6" name=""/>
          <p:cNvSpPr/>
          <p:nvPr/>
        </p:nvSpPr>
        <p:spPr>
          <a:xfrm>
            <a:off x="6429240" y="2662200"/>
            <a:ext cx="3240" cy="2556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0"/>
                </a:lnTo>
                <a:lnTo>
                  <a:pt x="0" y="6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7" name=""/>
          <p:cNvSpPr/>
          <p:nvPr/>
        </p:nvSpPr>
        <p:spPr>
          <a:xfrm>
            <a:off x="6248520" y="2940120"/>
            <a:ext cx="137880" cy="395280"/>
          </a:xfrm>
          <a:custGeom>
            <a:avLst/>
            <a:gdLst/>
            <a:ahLst/>
            <a:rect l="l" t="t" r="r" b="b"/>
            <a:pathLst>
              <a:path w="77" h="244">
                <a:moveTo>
                  <a:pt x="20" y="228"/>
                </a:moveTo>
                <a:lnTo>
                  <a:pt x="31" y="244"/>
                </a:lnTo>
                <a:lnTo>
                  <a:pt x="67" y="159"/>
                </a:lnTo>
                <a:lnTo>
                  <a:pt x="41" y="148"/>
                </a:lnTo>
                <a:lnTo>
                  <a:pt x="51" y="169"/>
                </a:lnTo>
                <a:lnTo>
                  <a:pt x="77" y="122"/>
                </a:lnTo>
                <a:lnTo>
                  <a:pt x="72" y="63"/>
                </a:lnTo>
                <a:lnTo>
                  <a:pt x="72" y="37"/>
                </a:lnTo>
                <a:lnTo>
                  <a:pt x="67" y="32"/>
                </a:lnTo>
                <a:lnTo>
                  <a:pt x="62" y="26"/>
                </a:lnTo>
                <a:lnTo>
                  <a:pt x="20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8" name=""/>
          <p:cNvSpPr/>
          <p:nvPr/>
        </p:nvSpPr>
        <p:spPr>
          <a:xfrm>
            <a:off x="6532560" y="3143160"/>
            <a:ext cx="28440" cy="68400"/>
          </a:xfrm>
          <a:custGeom>
            <a:avLst/>
            <a:gdLst/>
            <a:ahLst/>
            <a:rect l="l" t="t" r="r" b="b"/>
            <a:pathLst>
              <a:path w="15" h="42">
                <a:moveTo>
                  <a:pt x="10" y="0"/>
                </a:moveTo>
                <a:lnTo>
                  <a:pt x="10" y="16"/>
                </a:lnTo>
                <a:lnTo>
                  <a:pt x="15" y="21"/>
                </a:lnTo>
                <a:lnTo>
                  <a:pt x="10" y="27"/>
                </a:lnTo>
                <a:lnTo>
                  <a:pt x="10" y="32"/>
                </a:lnTo>
                <a:lnTo>
                  <a:pt x="0" y="4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9" name=""/>
          <p:cNvSpPr/>
          <p:nvPr/>
        </p:nvSpPr>
        <p:spPr>
          <a:xfrm>
            <a:off x="6500880" y="3013200"/>
            <a:ext cx="101520" cy="54000"/>
          </a:xfrm>
          <a:custGeom>
            <a:avLst/>
            <a:gdLst/>
            <a:ahLst/>
            <a:rect l="l" t="t" r="r" b="b"/>
            <a:pathLst>
              <a:path w="57" h="31">
                <a:moveTo>
                  <a:pt x="57" y="31"/>
                </a:moveTo>
                <a:lnTo>
                  <a:pt x="11" y="0"/>
                </a:lnTo>
                <a:lnTo>
                  <a:pt x="5" y="5"/>
                </a:lnTo>
                <a:lnTo>
                  <a:pt x="0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0" name=""/>
          <p:cNvSpPr/>
          <p:nvPr/>
        </p:nvSpPr>
        <p:spPr>
          <a:xfrm>
            <a:off x="6777000" y="3067200"/>
            <a:ext cx="54000" cy="134640"/>
          </a:xfrm>
          <a:custGeom>
            <a:avLst/>
            <a:gdLst/>
            <a:ahLst/>
            <a:rect l="l" t="t" r="r" b="b"/>
            <a:pathLst>
              <a:path w="31" h="85">
                <a:moveTo>
                  <a:pt x="0" y="0"/>
                </a:moveTo>
                <a:lnTo>
                  <a:pt x="31" y="22"/>
                </a:lnTo>
                <a:lnTo>
                  <a:pt x="21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1" name=""/>
          <p:cNvSpPr/>
          <p:nvPr/>
        </p:nvSpPr>
        <p:spPr>
          <a:xfrm>
            <a:off x="6458040" y="3314880"/>
            <a:ext cx="55440" cy="7776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27"/>
                </a:moveTo>
                <a:lnTo>
                  <a:pt x="0" y="0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2" name=""/>
          <p:cNvSpPr/>
          <p:nvPr/>
        </p:nvSpPr>
        <p:spPr>
          <a:xfrm>
            <a:off x="6224760" y="3429000"/>
            <a:ext cx="58680" cy="158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3" name=""/>
          <p:cNvSpPr/>
          <p:nvPr/>
        </p:nvSpPr>
        <p:spPr>
          <a:xfrm>
            <a:off x="6199200" y="3189240"/>
            <a:ext cx="112680" cy="147600"/>
          </a:xfrm>
          <a:custGeom>
            <a:avLst/>
            <a:gdLst/>
            <a:ahLst/>
            <a:rect l="l" t="t" r="r" b="b"/>
            <a:pathLst>
              <a:path w="62" h="90">
                <a:moveTo>
                  <a:pt x="0" y="90"/>
                </a:moveTo>
                <a:lnTo>
                  <a:pt x="15" y="85"/>
                </a:lnTo>
                <a:lnTo>
                  <a:pt x="31" y="26"/>
                </a:lnTo>
                <a:lnTo>
                  <a:pt x="62" y="10"/>
                </a:lnTo>
                <a:lnTo>
                  <a:pt x="62" y="0"/>
                </a:lnTo>
                <a:lnTo>
                  <a:pt x="52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4" name=""/>
          <p:cNvSpPr/>
          <p:nvPr/>
        </p:nvSpPr>
        <p:spPr>
          <a:xfrm>
            <a:off x="6248520" y="3189240"/>
            <a:ext cx="34920" cy="147600"/>
          </a:xfrm>
          <a:custGeom>
            <a:avLst/>
            <a:gdLst/>
            <a:ahLst/>
            <a:rect l="l" t="t" r="r" b="b"/>
            <a:pathLst>
              <a:path w="20" h="90">
                <a:moveTo>
                  <a:pt x="20" y="0"/>
                </a:moveTo>
                <a:lnTo>
                  <a:pt x="20" y="10"/>
                </a:lnTo>
                <a:lnTo>
                  <a:pt x="0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5" name=""/>
          <p:cNvSpPr/>
          <p:nvPr/>
        </p:nvSpPr>
        <p:spPr>
          <a:xfrm>
            <a:off x="6005520" y="3135240"/>
            <a:ext cx="42840" cy="14400"/>
          </a:xfrm>
          <a:custGeom>
            <a:avLst/>
            <a:gdLst/>
            <a:ahLst/>
            <a:rect l="l" t="t" r="r" b="b"/>
            <a:pathLst>
              <a:path w="25" h="10">
                <a:moveTo>
                  <a:pt x="0" y="5"/>
                </a:moveTo>
                <a:lnTo>
                  <a:pt x="10" y="1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6" name=""/>
          <p:cNvSpPr/>
          <p:nvPr/>
        </p:nvSpPr>
        <p:spPr>
          <a:xfrm>
            <a:off x="6021360" y="3149640"/>
            <a:ext cx="7920" cy="190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7" name=""/>
          <p:cNvSpPr/>
          <p:nvPr/>
        </p:nvSpPr>
        <p:spPr>
          <a:xfrm>
            <a:off x="5857920" y="2909880"/>
            <a:ext cx="239760" cy="239760"/>
          </a:xfrm>
          <a:custGeom>
            <a:avLst/>
            <a:gdLst/>
            <a:ahLst/>
            <a:rect l="l" t="t" r="r" b="b"/>
            <a:pathLst>
              <a:path w="129" h="148">
                <a:moveTo>
                  <a:pt x="0" y="148"/>
                </a:moveTo>
                <a:lnTo>
                  <a:pt x="78" y="74"/>
                </a:lnTo>
                <a:lnTo>
                  <a:pt x="114" y="26"/>
                </a:lnTo>
                <a:lnTo>
                  <a:pt x="12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8" name=""/>
          <p:cNvSpPr/>
          <p:nvPr/>
        </p:nvSpPr>
        <p:spPr>
          <a:xfrm flipV="1">
            <a:off x="6086520" y="2965320"/>
            <a:ext cx="39600" cy="38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9" name=""/>
          <p:cNvSpPr/>
          <p:nvPr/>
        </p:nvSpPr>
        <p:spPr>
          <a:xfrm flipV="1">
            <a:off x="6086520" y="2965320"/>
            <a:ext cx="39600" cy="38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0" name=""/>
          <p:cNvSpPr/>
          <p:nvPr/>
        </p:nvSpPr>
        <p:spPr>
          <a:xfrm flipV="1">
            <a:off x="6086520" y="2970360"/>
            <a:ext cx="39600" cy="331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1" name=""/>
          <p:cNvSpPr/>
          <p:nvPr/>
        </p:nvSpPr>
        <p:spPr>
          <a:xfrm flipV="1">
            <a:off x="6097680" y="2970000"/>
            <a:ext cx="33120" cy="428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2" name=""/>
          <p:cNvSpPr/>
          <p:nvPr/>
        </p:nvSpPr>
        <p:spPr>
          <a:xfrm>
            <a:off x="6097680" y="2970360"/>
            <a:ext cx="150840" cy="33120"/>
          </a:xfrm>
          <a:custGeom>
            <a:avLst/>
            <a:gdLst/>
            <a:ahLst/>
            <a:rect l="l" t="t" r="r" b="b"/>
            <a:pathLst>
              <a:path w="83" h="21">
                <a:moveTo>
                  <a:pt x="83" y="0"/>
                </a:moveTo>
                <a:lnTo>
                  <a:pt x="78" y="11"/>
                </a:lnTo>
                <a:lnTo>
                  <a:pt x="5" y="21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3" name=""/>
          <p:cNvSpPr/>
          <p:nvPr/>
        </p:nvSpPr>
        <p:spPr>
          <a:xfrm>
            <a:off x="6078600" y="2997360"/>
            <a:ext cx="19080" cy="1584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0"/>
                </a:moveTo>
                <a:lnTo>
                  <a:pt x="10" y="0"/>
                </a:lnTo>
                <a:lnTo>
                  <a:pt x="5" y="5"/>
                </a:lnTo>
                <a:lnTo>
                  <a:pt x="0" y="1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4" name=""/>
          <p:cNvSpPr/>
          <p:nvPr/>
        </p:nvSpPr>
        <p:spPr>
          <a:xfrm>
            <a:off x="6012000" y="3013200"/>
            <a:ext cx="66600" cy="11160"/>
          </a:xfrm>
          <a:custGeom>
            <a:avLst/>
            <a:gdLst/>
            <a:ahLst/>
            <a:rect l="l" t="t" r="r" b="b"/>
            <a:pathLst>
              <a:path w="36" h="5">
                <a:moveTo>
                  <a:pt x="36" y="0"/>
                </a:moveTo>
                <a:lnTo>
                  <a:pt x="26" y="0"/>
                </a:lnTo>
                <a:lnTo>
                  <a:pt x="10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5" name=""/>
          <p:cNvSpPr/>
          <p:nvPr/>
        </p:nvSpPr>
        <p:spPr>
          <a:xfrm flipV="1">
            <a:off x="6012000" y="2965320"/>
            <a:ext cx="0" cy="590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6" name=""/>
          <p:cNvSpPr/>
          <p:nvPr/>
        </p:nvSpPr>
        <p:spPr>
          <a:xfrm>
            <a:off x="6113520" y="2940120"/>
            <a:ext cx="49320" cy="12600"/>
          </a:xfrm>
          <a:custGeom>
            <a:avLst/>
            <a:gdLst/>
            <a:ahLst/>
            <a:rect l="l" t="t" r="r" b="b"/>
            <a:pathLst>
              <a:path w="25" h="10">
                <a:moveTo>
                  <a:pt x="25" y="5"/>
                </a:moveTo>
                <a:lnTo>
                  <a:pt x="20" y="10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7" name=""/>
          <p:cNvSpPr/>
          <p:nvPr/>
        </p:nvSpPr>
        <p:spPr>
          <a:xfrm>
            <a:off x="5646600" y="2965320"/>
            <a:ext cx="241560" cy="416160"/>
          </a:xfrm>
          <a:custGeom>
            <a:avLst/>
            <a:gdLst/>
            <a:ahLst/>
            <a:rect l="l" t="t" r="r" b="b"/>
            <a:pathLst>
              <a:path w="135" h="259">
                <a:moveTo>
                  <a:pt x="37" y="259"/>
                </a:moveTo>
                <a:lnTo>
                  <a:pt x="6" y="116"/>
                </a:lnTo>
                <a:lnTo>
                  <a:pt x="0" y="37"/>
                </a:lnTo>
                <a:lnTo>
                  <a:pt x="31" y="42"/>
                </a:lnTo>
                <a:lnTo>
                  <a:pt x="99" y="32"/>
                </a:lnTo>
                <a:lnTo>
                  <a:pt x="99" y="10"/>
                </a:lnTo>
                <a:lnTo>
                  <a:pt x="135" y="5"/>
                </a:lnTo>
                <a:lnTo>
                  <a:pt x="13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8" name=""/>
          <p:cNvSpPr/>
          <p:nvPr/>
        </p:nvSpPr>
        <p:spPr>
          <a:xfrm>
            <a:off x="6005520" y="2940120"/>
            <a:ext cx="23760" cy="63360"/>
          </a:xfrm>
          <a:custGeom>
            <a:avLst/>
            <a:gdLst/>
            <a:ahLst/>
            <a:rect l="l" t="t" r="r" b="b"/>
            <a:pathLst>
              <a:path w="15" h="42">
                <a:moveTo>
                  <a:pt x="0" y="10"/>
                </a:moveTo>
                <a:lnTo>
                  <a:pt x="10" y="0"/>
                </a:lnTo>
                <a:lnTo>
                  <a:pt x="10" y="10"/>
                </a:lnTo>
                <a:lnTo>
                  <a:pt x="15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9" name=""/>
          <p:cNvSpPr/>
          <p:nvPr/>
        </p:nvSpPr>
        <p:spPr>
          <a:xfrm>
            <a:off x="5991120" y="2695680"/>
            <a:ext cx="38160" cy="77760"/>
          </a:xfrm>
          <a:custGeom>
            <a:avLst/>
            <a:gdLst/>
            <a:ahLst/>
            <a:rect l="l" t="t" r="r" b="b"/>
            <a:pathLst>
              <a:path w="21" h="48">
                <a:moveTo>
                  <a:pt x="0" y="0"/>
                </a:moveTo>
                <a:lnTo>
                  <a:pt x="0" y="11"/>
                </a:lnTo>
                <a:lnTo>
                  <a:pt x="6" y="11"/>
                </a:lnTo>
                <a:lnTo>
                  <a:pt x="11" y="27"/>
                </a:lnTo>
                <a:lnTo>
                  <a:pt x="21" y="22"/>
                </a:lnTo>
                <a:lnTo>
                  <a:pt x="2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0" name=""/>
          <p:cNvSpPr/>
          <p:nvPr/>
        </p:nvSpPr>
        <p:spPr>
          <a:xfrm>
            <a:off x="6012000" y="2860560"/>
            <a:ext cx="47520" cy="6480"/>
          </a:xfrm>
          <a:custGeom>
            <a:avLst/>
            <a:gdLst/>
            <a:ahLst/>
            <a:rect l="l" t="t" r="r" b="b"/>
            <a:pathLst>
              <a:path w="26" h="5">
                <a:moveTo>
                  <a:pt x="0" y="5"/>
                </a:moveTo>
                <a:lnTo>
                  <a:pt x="15" y="5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1" name=""/>
          <p:cNvSpPr/>
          <p:nvPr/>
        </p:nvSpPr>
        <p:spPr>
          <a:xfrm>
            <a:off x="6048360" y="2827440"/>
            <a:ext cx="30240" cy="75960"/>
          </a:xfrm>
          <a:custGeom>
            <a:avLst/>
            <a:gdLst/>
            <a:ahLst/>
            <a:rect l="l" t="t" r="r" b="b"/>
            <a:pathLst>
              <a:path w="16" h="48">
                <a:moveTo>
                  <a:pt x="16" y="48"/>
                </a:moveTo>
                <a:lnTo>
                  <a:pt x="0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2" name=""/>
          <p:cNvSpPr/>
          <p:nvPr/>
        </p:nvSpPr>
        <p:spPr>
          <a:xfrm>
            <a:off x="6039000" y="2790720"/>
            <a:ext cx="9360" cy="3672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5" y="21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3" name=""/>
          <p:cNvSpPr/>
          <p:nvPr/>
        </p:nvSpPr>
        <p:spPr>
          <a:xfrm>
            <a:off x="6048360" y="2827440"/>
            <a:ext cx="38160" cy="68040"/>
          </a:xfrm>
          <a:custGeom>
            <a:avLst/>
            <a:gdLst/>
            <a:ahLst/>
            <a:rect l="l" t="t" r="r" b="b"/>
            <a:pathLst>
              <a:path w="21" h="42">
                <a:moveTo>
                  <a:pt x="0" y="0"/>
                </a:moveTo>
                <a:lnTo>
                  <a:pt x="6" y="26"/>
                </a:lnTo>
                <a:lnTo>
                  <a:pt x="21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4" name=""/>
          <p:cNvSpPr/>
          <p:nvPr/>
        </p:nvSpPr>
        <p:spPr>
          <a:xfrm>
            <a:off x="6068880" y="2895480"/>
            <a:ext cx="17640" cy="7920"/>
          </a:xfrm>
          <a:custGeom>
            <a:avLst/>
            <a:gdLst/>
            <a:ahLst/>
            <a:rect l="l" t="t" r="r" b="b"/>
            <a:pathLst>
              <a:path w="10" h="6">
                <a:moveTo>
                  <a:pt x="10" y="0"/>
                </a:moveTo>
                <a:lnTo>
                  <a:pt x="10" y="0"/>
                </a:lnTo>
                <a:lnTo>
                  <a:pt x="5" y="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5" name=""/>
          <p:cNvSpPr/>
          <p:nvPr/>
        </p:nvSpPr>
        <p:spPr>
          <a:xfrm>
            <a:off x="6039000" y="2879640"/>
            <a:ext cx="29880" cy="23760"/>
          </a:xfrm>
          <a:custGeom>
            <a:avLst/>
            <a:gdLst/>
            <a:ahLst/>
            <a:rect l="l" t="t" r="r" b="b"/>
            <a:pathLst>
              <a:path w="16" h="16">
                <a:moveTo>
                  <a:pt x="16" y="16"/>
                </a:moveTo>
                <a:lnTo>
                  <a:pt x="11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6" name=""/>
          <p:cNvSpPr/>
          <p:nvPr/>
        </p:nvSpPr>
        <p:spPr>
          <a:xfrm flipV="1">
            <a:off x="6039000" y="2833560"/>
            <a:ext cx="9360" cy="460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7" name=""/>
          <p:cNvSpPr/>
          <p:nvPr/>
        </p:nvSpPr>
        <p:spPr>
          <a:xfrm>
            <a:off x="6048360" y="2833560"/>
            <a:ext cx="30240" cy="6984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8" name=""/>
          <p:cNvSpPr/>
          <p:nvPr/>
        </p:nvSpPr>
        <p:spPr>
          <a:xfrm>
            <a:off x="6048360" y="2884320"/>
            <a:ext cx="11160" cy="38160"/>
          </a:xfrm>
          <a:custGeom>
            <a:avLst/>
            <a:gdLst/>
            <a:ahLst/>
            <a:rect l="l" t="t" r="r" b="b"/>
            <a:pathLst>
              <a:path w="6" h="21">
                <a:moveTo>
                  <a:pt x="6" y="0"/>
                </a:moveTo>
                <a:lnTo>
                  <a:pt x="0" y="11"/>
                </a:lnTo>
                <a:lnTo>
                  <a:pt x="6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9" name=""/>
          <p:cNvSpPr/>
          <p:nvPr/>
        </p:nvSpPr>
        <p:spPr>
          <a:xfrm>
            <a:off x="6048360" y="2884320"/>
            <a:ext cx="20520" cy="44640"/>
          </a:xfrm>
          <a:custGeom>
            <a:avLst/>
            <a:gdLst/>
            <a:ahLst/>
            <a:rect l="l" t="t" r="r" b="b"/>
            <a:pathLst>
              <a:path w="11" h="27">
                <a:moveTo>
                  <a:pt x="11" y="0"/>
                </a:moveTo>
                <a:lnTo>
                  <a:pt x="6" y="5"/>
                </a:lnTo>
                <a:lnTo>
                  <a:pt x="6" y="21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0" name=""/>
          <p:cNvSpPr/>
          <p:nvPr/>
        </p:nvSpPr>
        <p:spPr>
          <a:xfrm>
            <a:off x="6039000" y="2884320"/>
            <a:ext cx="29880" cy="38160"/>
          </a:xfrm>
          <a:custGeom>
            <a:avLst/>
            <a:gdLst/>
            <a:ahLst/>
            <a:rect l="l" t="t" r="r" b="b"/>
            <a:pathLst>
              <a:path w="16" h="21">
                <a:moveTo>
                  <a:pt x="16" y="5"/>
                </a:moveTo>
                <a:lnTo>
                  <a:pt x="16" y="21"/>
                </a:lnTo>
                <a:lnTo>
                  <a:pt x="5" y="21"/>
                </a:lnTo>
                <a:lnTo>
                  <a:pt x="0" y="11"/>
                </a:lnTo>
                <a:lnTo>
                  <a:pt x="1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1" name=""/>
          <p:cNvSpPr/>
          <p:nvPr/>
        </p:nvSpPr>
        <p:spPr>
          <a:xfrm>
            <a:off x="6048360" y="2833560"/>
            <a:ext cx="30240" cy="6984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2" name=""/>
          <p:cNvSpPr/>
          <p:nvPr/>
        </p:nvSpPr>
        <p:spPr>
          <a:xfrm>
            <a:off x="6039000" y="2944800"/>
            <a:ext cx="74520" cy="30240"/>
          </a:xfrm>
          <a:custGeom>
            <a:avLst/>
            <a:gdLst/>
            <a:ahLst/>
            <a:rect l="l" t="t" r="r" b="b"/>
            <a:pathLst>
              <a:path w="42" h="21">
                <a:moveTo>
                  <a:pt x="42" y="11"/>
                </a:moveTo>
                <a:lnTo>
                  <a:pt x="42" y="0"/>
                </a:lnTo>
                <a:lnTo>
                  <a:pt x="0" y="11"/>
                </a:lnTo>
                <a:lnTo>
                  <a:pt x="5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3" name=""/>
          <p:cNvSpPr/>
          <p:nvPr/>
        </p:nvSpPr>
        <p:spPr>
          <a:xfrm>
            <a:off x="6078600" y="2965320"/>
            <a:ext cx="19080" cy="97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4" name=""/>
          <p:cNvSpPr/>
          <p:nvPr/>
        </p:nvSpPr>
        <p:spPr>
          <a:xfrm>
            <a:off x="6029280" y="2940120"/>
            <a:ext cx="9720" cy="47520"/>
          </a:xfrm>
          <a:custGeom>
            <a:avLst/>
            <a:gdLst/>
            <a:ahLst/>
            <a:rect l="l" t="t" r="r" b="b"/>
            <a:pathLst>
              <a:path w="5" h="32">
                <a:moveTo>
                  <a:pt x="0" y="0"/>
                </a:moveTo>
                <a:lnTo>
                  <a:pt x="0" y="5"/>
                </a:lnTo>
                <a:lnTo>
                  <a:pt x="5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5" name=""/>
          <p:cNvSpPr/>
          <p:nvPr/>
        </p:nvSpPr>
        <p:spPr>
          <a:xfrm>
            <a:off x="6188040" y="3056040"/>
            <a:ext cx="19080" cy="4284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27"/>
                </a:moveTo>
                <a:lnTo>
                  <a:pt x="10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6" name=""/>
          <p:cNvSpPr/>
          <p:nvPr/>
        </p:nvSpPr>
        <p:spPr>
          <a:xfrm flipH="1">
            <a:off x="6167160" y="3336840"/>
            <a:ext cx="50760" cy="349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7" name=""/>
          <p:cNvSpPr/>
          <p:nvPr/>
        </p:nvSpPr>
        <p:spPr>
          <a:xfrm>
            <a:off x="6167520" y="3143160"/>
            <a:ext cx="135000" cy="25560"/>
          </a:xfrm>
          <a:custGeom>
            <a:avLst/>
            <a:gdLst/>
            <a:ahLst/>
            <a:rect l="l" t="t" r="r" b="b"/>
            <a:pathLst>
              <a:path w="72" h="16">
                <a:moveTo>
                  <a:pt x="0" y="16"/>
                </a:moveTo>
                <a:lnTo>
                  <a:pt x="51" y="5"/>
                </a:lnTo>
                <a:lnTo>
                  <a:pt x="51" y="0"/>
                </a:lnTo>
                <a:lnTo>
                  <a:pt x="7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8" name=""/>
          <p:cNvSpPr/>
          <p:nvPr/>
        </p:nvSpPr>
        <p:spPr>
          <a:xfrm>
            <a:off x="6386400" y="2965320"/>
            <a:ext cx="57240" cy="32040"/>
          </a:xfrm>
          <a:custGeom>
            <a:avLst/>
            <a:gdLst/>
            <a:ahLst/>
            <a:rect l="l" t="t" r="r" b="b"/>
            <a:pathLst>
              <a:path w="31" h="21">
                <a:moveTo>
                  <a:pt x="0" y="5"/>
                </a:moveTo>
                <a:lnTo>
                  <a:pt x="21" y="5"/>
                </a:lnTo>
                <a:lnTo>
                  <a:pt x="26" y="21"/>
                </a:lnTo>
                <a:lnTo>
                  <a:pt x="31" y="21"/>
                </a:lnTo>
                <a:lnTo>
                  <a:pt x="26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9" name=""/>
          <p:cNvSpPr/>
          <p:nvPr/>
        </p:nvSpPr>
        <p:spPr>
          <a:xfrm>
            <a:off x="6283440" y="2766960"/>
            <a:ext cx="314280" cy="60480"/>
          </a:xfrm>
          <a:custGeom>
            <a:avLst/>
            <a:gdLst/>
            <a:ahLst/>
            <a:rect l="l" t="t" r="r" b="b"/>
            <a:pathLst>
              <a:path w="171" h="37">
                <a:moveTo>
                  <a:pt x="93" y="0"/>
                </a:moveTo>
                <a:lnTo>
                  <a:pt x="99" y="32"/>
                </a:lnTo>
                <a:lnTo>
                  <a:pt x="124" y="26"/>
                </a:lnTo>
                <a:lnTo>
                  <a:pt x="130" y="37"/>
                </a:lnTo>
                <a:lnTo>
                  <a:pt x="171" y="32"/>
                </a:lnTo>
                <a:lnTo>
                  <a:pt x="150" y="32"/>
                </a:lnTo>
                <a:lnTo>
                  <a:pt x="145" y="16"/>
                </a:lnTo>
                <a:lnTo>
                  <a:pt x="135" y="16"/>
                </a:lnTo>
                <a:lnTo>
                  <a:pt x="135" y="5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0" name=""/>
          <p:cNvSpPr/>
          <p:nvPr/>
        </p:nvSpPr>
        <p:spPr>
          <a:xfrm>
            <a:off x="6492960" y="2714760"/>
            <a:ext cx="27000" cy="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1" name=""/>
          <p:cNvSpPr/>
          <p:nvPr/>
        </p:nvSpPr>
        <p:spPr>
          <a:xfrm>
            <a:off x="6188040" y="2620800"/>
            <a:ext cx="77760" cy="130320"/>
          </a:xfrm>
          <a:custGeom>
            <a:avLst/>
            <a:gdLst/>
            <a:ahLst/>
            <a:rect l="l" t="t" r="r" b="b"/>
            <a:pathLst>
              <a:path w="41" h="79">
                <a:moveTo>
                  <a:pt x="41" y="63"/>
                </a:moveTo>
                <a:lnTo>
                  <a:pt x="41" y="74"/>
                </a:lnTo>
                <a:lnTo>
                  <a:pt x="41" y="79"/>
                </a:lnTo>
                <a:lnTo>
                  <a:pt x="36" y="63"/>
                </a:lnTo>
                <a:lnTo>
                  <a:pt x="26" y="58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2" name=""/>
          <p:cNvSpPr/>
          <p:nvPr/>
        </p:nvSpPr>
        <p:spPr>
          <a:xfrm>
            <a:off x="6183360" y="2571840"/>
            <a:ext cx="15840" cy="2376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16"/>
                </a:moveTo>
                <a:lnTo>
                  <a:pt x="0" y="5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3" name=""/>
          <p:cNvSpPr/>
          <p:nvPr/>
        </p:nvSpPr>
        <p:spPr>
          <a:xfrm>
            <a:off x="6813720" y="2922480"/>
            <a:ext cx="44280" cy="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4" name=""/>
          <p:cNvSpPr/>
          <p:nvPr/>
        </p:nvSpPr>
        <p:spPr>
          <a:xfrm flipH="1" flipV="1">
            <a:off x="5744880" y="2620800"/>
            <a:ext cx="260280" cy="6696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5" name=""/>
          <p:cNvSpPr/>
          <p:nvPr/>
        </p:nvSpPr>
        <p:spPr>
          <a:xfrm>
            <a:off x="5537160" y="3298680"/>
            <a:ext cx="84240" cy="82800"/>
          </a:xfrm>
          <a:custGeom>
            <a:avLst/>
            <a:gdLst/>
            <a:ahLst/>
            <a:rect l="l" t="t" r="r" b="b"/>
            <a:pathLst>
              <a:path w="46" h="53">
                <a:moveTo>
                  <a:pt x="46" y="53"/>
                </a:moveTo>
                <a:lnTo>
                  <a:pt x="10" y="27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6" name=""/>
          <p:cNvSpPr/>
          <p:nvPr/>
        </p:nvSpPr>
        <p:spPr>
          <a:xfrm>
            <a:off x="6068880" y="4425840"/>
            <a:ext cx="196920" cy="138240"/>
          </a:xfrm>
          <a:custGeom>
            <a:avLst/>
            <a:gdLst/>
            <a:ahLst/>
            <a:rect l="l" t="t" r="r" b="b"/>
            <a:pathLst>
              <a:path w="108" h="85">
                <a:moveTo>
                  <a:pt x="31" y="69"/>
                </a:moveTo>
                <a:lnTo>
                  <a:pt x="57" y="48"/>
                </a:lnTo>
                <a:lnTo>
                  <a:pt x="72" y="64"/>
                </a:lnTo>
                <a:lnTo>
                  <a:pt x="87" y="64"/>
                </a:lnTo>
                <a:lnTo>
                  <a:pt x="98" y="53"/>
                </a:lnTo>
                <a:lnTo>
                  <a:pt x="82" y="32"/>
                </a:lnTo>
                <a:lnTo>
                  <a:pt x="108" y="11"/>
                </a:lnTo>
                <a:lnTo>
                  <a:pt x="103" y="0"/>
                </a:lnTo>
                <a:lnTo>
                  <a:pt x="41" y="53"/>
                </a:lnTo>
                <a:lnTo>
                  <a:pt x="20" y="64"/>
                </a:lnTo>
                <a:lnTo>
                  <a:pt x="0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7" name=""/>
          <p:cNvSpPr/>
          <p:nvPr/>
        </p:nvSpPr>
        <p:spPr>
          <a:xfrm>
            <a:off x="6254640" y="4059360"/>
            <a:ext cx="489240" cy="442800"/>
          </a:xfrm>
          <a:custGeom>
            <a:avLst/>
            <a:gdLst/>
            <a:ahLst/>
            <a:rect l="l" t="t" r="r" b="b"/>
            <a:pathLst>
              <a:path w="268" h="276">
                <a:moveTo>
                  <a:pt x="0" y="239"/>
                </a:moveTo>
                <a:lnTo>
                  <a:pt x="31" y="249"/>
                </a:lnTo>
                <a:lnTo>
                  <a:pt x="52" y="265"/>
                </a:lnTo>
                <a:lnTo>
                  <a:pt x="62" y="270"/>
                </a:lnTo>
                <a:lnTo>
                  <a:pt x="83" y="260"/>
                </a:lnTo>
                <a:lnTo>
                  <a:pt x="139" y="249"/>
                </a:lnTo>
                <a:lnTo>
                  <a:pt x="155" y="249"/>
                </a:lnTo>
                <a:lnTo>
                  <a:pt x="176" y="276"/>
                </a:lnTo>
                <a:lnTo>
                  <a:pt x="227" y="244"/>
                </a:lnTo>
                <a:lnTo>
                  <a:pt x="258" y="217"/>
                </a:lnTo>
                <a:lnTo>
                  <a:pt x="243" y="212"/>
                </a:lnTo>
                <a:lnTo>
                  <a:pt x="243" y="207"/>
                </a:lnTo>
                <a:lnTo>
                  <a:pt x="212" y="186"/>
                </a:lnTo>
                <a:lnTo>
                  <a:pt x="181" y="196"/>
                </a:lnTo>
                <a:lnTo>
                  <a:pt x="176" y="191"/>
                </a:lnTo>
                <a:lnTo>
                  <a:pt x="170" y="191"/>
                </a:lnTo>
                <a:lnTo>
                  <a:pt x="155" y="143"/>
                </a:lnTo>
                <a:lnTo>
                  <a:pt x="124" y="133"/>
                </a:lnTo>
                <a:lnTo>
                  <a:pt x="119" y="138"/>
                </a:lnTo>
                <a:lnTo>
                  <a:pt x="98" y="117"/>
                </a:lnTo>
                <a:lnTo>
                  <a:pt x="103" y="43"/>
                </a:lnTo>
                <a:lnTo>
                  <a:pt x="93" y="11"/>
                </a:lnTo>
                <a:lnTo>
                  <a:pt x="93" y="0"/>
                </a:lnTo>
                <a:lnTo>
                  <a:pt x="52" y="16"/>
                </a:lnTo>
                <a:lnTo>
                  <a:pt x="41" y="16"/>
                </a:lnTo>
                <a:lnTo>
                  <a:pt x="46" y="43"/>
                </a:lnTo>
                <a:lnTo>
                  <a:pt x="52" y="64"/>
                </a:lnTo>
                <a:lnTo>
                  <a:pt x="62" y="37"/>
                </a:lnTo>
                <a:lnTo>
                  <a:pt x="103" y="43"/>
                </a:lnTo>
                <a:lnTo>
                  <a:pt x="114" y="48"/>
                </a:lnTo>
                <a:lnTo>
                  <a:pt x="119" y="69"/>
                </a:lnTo>
                <a:lnTo>
                  <a:pt x="145" y="64"/>
                </a:lnTo>
                <a:lnTo>
                  <a:pt x="201" y="85"/>
                </a:lnTo>
                <a:lnTo>
                  <a:pt x="248" y="69"/>
                </a:lnTo>
                <a:lnTo>
                  <a:pt x="268" y="13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8" name=""/>
          <p:cNvSpPr/>
          <p:nvPr/>
        </p:nvSpPr>
        <p:spPr>
          <a:xfrm>
            <a:off x="6126120" y="4186080"/>
            <a:ext cx="306360" cy="179640"/>
          </a:xfrm>
          <a:custGeom>
            <a:avLst/>
            <a:gdLst/>
            <a:ahLst/>
            <a:rect l="l" t="t" r="r" b="b"/>
            <a:pathLst>
              <a:path w="170" h="111">
                <a:moveTo>
                  <a:pt x="170" y="26"/>
                </a:moveTo>
                <a:lnTo>
                  <a:pt x="72" y="37"/>
                </a:lnTo>
                <a:lnTo>
                  <a:pt x="51" y="42"/>
                </a:lnTo>
                <a:lnTo>
                  <a:pt x="15" y="58"/>
                </a:lnTo>
                <a:lnTo>
                  <a:pt x="0" y="111"/>
                </a:lnTo>
                <a:lnTo>
                  <a:pt x="41" y="63"/>
                </a:lnTo>
                <a:lnTo>
                  <a:pt x="77" y="42"/>
                </a:lnTo>
                <a:lnTo>
                  <a:pt x="9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9" name=""/>
          <p:cNvSpPr/>
          <p:nvPr/>
        </p:nvSpPr>
        <p:spPr>
          <a:xfrm>
            <a:off x="6292800" y="4159080"/>
            <a:ext cx="47520" cy="27000"/>
          </a:xfrm>
          <a:custGeom>
            <a:avLst/>
            <a:gdLst/>
            <a:ahLst/>
            <a:rect l="l" t="t" r="r" b="b"/>
            <a:pathLst>
              <a:path w="25" h="16">
                <a:moveTo>
                  <a:pt x="0" y="16"/>
                </a:moveTo>
                <a:lnTo>
                  <a:pt x="5" y="16"/>
                </a:lnTo>
                <a:lnTo>
                  <a:pt x="15" y="5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0" name=""/>
          <p:cNvSpPr/>
          <p:nvPr/>
        </p:nvSpPr>
        <p:spPr>
          <a:xfrm>
            <a:off x="6340320" y="4119480"/>
            <a:ext cx="30240" cy="39600"/>
          </a:xfrm>
          <a:custGeom>
            <a:avLst/>
            <a:gdLst/>
            <a:ahLst/>
            <a:rect l="l" t="t" r="r" b="b"/>
            <a:pathLst>
              <a:path w="16" h="27">
                <a:moveTo>
                  <a:pt x="0" y="27"/>
                </a:moveTo>
                <a:lnTo>
                  <a:pt x="6" y="21"/>
                </a:lnTo>
                <a:lnTo>
                  <a:pt x="11" y="6"/>
                </a:lnTo>
                <a:lnTo>
                  <a:pt x="16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1" name=""/>
          <p:cNvSpPr/>
          <p:nvPr/>
        </p:nvSpPr>
        <p:spPr>
          <a:xfrm>
            <a:off x="6113520" y="4365720"/>
            <a:ext cx="12600" cy="42840"/>
          </a:xfrm>
          <a:custGeom>
            <a:avLst/>
            <a:gdLst/>
            <a:ahLst/>
            <a:rect l="l" t="t" r="r" b="b"/>
            <a:pathLst>
              <a:path w="5" h="26">
                <a:moveTo>
                  <a:pt x="5" y="0"/>
                </a:moveTo>
                <a:lnTo>
                  <a:pt x="5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2" name=""/>
          <p:cNvSpPr/>
          <p:nvPr/>
        </p:nvSpPr>
        <p:spPr>
          <a:xfrm>
            <a:off x="6097680" y="4408560"/>
            <a:ext cx="15840" cy="34920"/>
          </a:xfrm>
          <a:custGeom>
            <a:avLst/>
            <a:gdLst/>
            <a:ahLst/>
            <a:rect l="l" t="t" r="r" b="b"/>
            <a:pathLst>
              <a:path w="11" h="22">
                <a:moveTo>
                  <a:pt x="11" y="0"/>
                </a:moveTo>
                <a:lnTo>
                  <a:pt x="11" y="6"/>
                </a:lnTo>
                <a:lnTo>
                  <a:pt x="11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3" name=""/>
          <p:cNvSpPr/>
          <p:nvPr/>
        </p:nvSpPr>
        <p:spPr>
          <a:xfrm>
            <a:off x="6039000" y="4443480"/>
            <a:ext cx="58680" cy="34920"/>
          </a:xfrm>
          <a:custGeom>
            <a:avLst/>
            <a:gdLst/>
            <a:ahLst/>
            <a:rect l="l" t="t" r="r" b="b"/>
            <a:pathLst>
              <a:path w="31" h="21">
                <a:moveTo>
                  <a:pt x="31" y="0"/>
                </a:moveTo>
                <a:lnTo>
                  <a:pt x="26" y="0"/>
                </a:lnTo>
                <a:lnTo>
                  <a:pt x="16" y="5"/>
                </a:lnTo>
                <a:lnTo>
                  <a:pt x="0" y="2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4" name=""/>
          <p:cNvSpPr/>
          <p:nvPr/>
        </p:nvSpPr>
        <p:spPr>
          <a:xfrm>
            <a:off x="6254640" y="4264200"/>
            <a:ext cx="206640" cy="245880"/>
          </a:xfrm>
          <a:custGeom>
            <a:avLst/>
            <a:gdLst/>
            <a:ahLst/>
            <a:rect l="l" t="t" r="r" b="b"/>
            <a:pathLst>
              <a:path w="114" h="154">
                <a:moveTo>
                  <a:pt x="52" y="154"/>
                </a:moveTo>
                <a:lnTo>
                  <a:pt x="41" y="143"/>
                </a:lnTo>
                <a:lnTo>
                  <a:pt x="21" y="149"/>
                </a:lnTo>
                <a:lnTo>
                  <a:pt x="10" y="133"/>
                </a:lnTo>
                <a:lnTo>
                  <a:pt x="0" y="128"/>
                </a:lnTo>
                <a:lnTo>
                  <a:pt x="0" y="112"/>
                </a:lnTo>
                <a:lnTo>
                  <a:pt x="0" y="85"/>
                </a:lnTo>
                <a:lnTo>
                  <a:pt x="52" y="75"/>
                </a:lnTo>
                <a:lnTo>
                  <a:pt x="52" y="53"/>
                </a:lnTo>
                <a:lnTo>
                  <a:pt x="57" y="75"/>
                </a:lnTo>
                <a:lnTo>
                  <a:pt x="88" y="69"/>
                </a:lnTo>
                <a:lnTo>
                  <a:pt x="93" y="75"/>
                </a:lnTo>
                <a:lnTo>
                  <a:pt x="98" y="64"/>
                </a:lnTo>
                <a:lnTo>
                  <a:pt x="114" y="64"/>
                </a:lnTo>
                <a:lnTo>
                  <a:pt x="114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5" name=""/>
          <p:cNvSpPr/>
          <p:nvPr/>
        </p:nvSpPr>
        <p:spPr>
          <a:xfrm>
            <a:off x="6340320" y="4086360"/>
            <a:ext cx="103320" cy="52200"/>
          </a:xfrm>
          <a:custGeom>
            <a:avLst/>
            <a:gdLst/>
            <a:ahLst/>
            <a:rect l="l" t="t" r="r" b="b"/>
            <a:pathLst>
              <a:path w="57" h="32">
                <a:moveTo>
                  <a:pt x="0" y="0"/>
                </a:moveTo>
                <a:lnTo>
                  <a:pt x="16" y="5"/>
                </a:lnTo>
                <a:lnTo>
                  <a:pt x="31" y="0"/>
                </a:lnTo>
                <a:lnTo>
                  <a:pt x="42" y="0"/>
                </a:lnTo>
                <a:lnTo>
                  <a:pt x="52" y="5"/>
                </a:lnTo>
                <a:lnTo>
                  <a:pt x="57" y="3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6" name=""/>
          <p:cNvSpPr/>
          <p:nvPr/>
        </p:nvSpPr>
        <p:spPr>
          <a:xfrm>
            <a:off x="6443640" y="4092480"/>
            <a:ext cx="39600" cy="46080"/>
          </a:xfrm>
          <a:custGeom>
            <a:avLst/>
            <a:gdLst/>
            <a:ahLst/>
            <a:rect l="l" t="t" r="r" b="b"/>
            <a:pathLst>
              <a:path w="21" h="27">
                <a:moveTo>
                  <a:pt x="0" y="27"/>
                </a:moveTo>
                <a:lnTo>
                  <a:pt x="0" y="22"/>
                </a:lnTo>
                <a:lnTo>
                  <a:pt x="11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7" name=""/>
          <p:cNvSpPr/>
          <p:nvPr/>
        </p:nvSpPr>
        <p:spPr>
          <a:xfrm>
            <a:off x="6519960" y="3860640"/>
            <a:ext cx="46080" cy="86040"/>
          </a:xfrm>
          <a:custGeom>
            <a:avLst/>
            <a:gdLst/>
            <a:ahLst/>
            <a:rect l="l" t="t" r="r" b="b"/>
            <a:pathLst>
              <a:path w="25" h="53">
                <a:moveTo>
                  <a:pt x="25" y="53"/>
                </a:moveTo>
                <a:lnTo>
                  <a:pt x="10" y="43"/>
                </a:lnTo>
                <a:lnTo>
                  <a:pt x="0" y="32"/>
                </a:lnTo>
                <a:lnTo>
                  <a:pt x="5" y="27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240" bIns="39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8" name=""/>
          <p:cNvSpPr/>
          <p:nvPr/>
        </p:nvSpPr>
        <p:spPr>
          <a:xfrm>
            <a:off x="7035840" y="3749760"/>
            <a:ext cx="217440" cy="96840"/>
          </a:xfrm>
          <a:custGeom>
            <a:avLst/>
            <a:gdLst/>
            <a:ahLst/>
            <a:rect l="l" t="t" r="r" b="b"/>
            <a:pathLst>
              <a:path w="119" h="59">
                <a:moveTo>
                  <a:pt x="0" y="6"/>
                </a:moveTo>
                <a:lnTo>
                  <a:pt x="0" y="53"/>
                </a:lnTo>
                <a:lnTo>
                  <a:pt x="26" y="59"/>
                </a:lnTo>
                <a:lnTo>
                  <a:pt x="37" y="53"/>
                </a:lnTo>
                <a:lnTo>
                  <a:pt x="57" y="43"/>
                </a:lnTo>
                <a:lnTo>
                  <a:pt x="83" y="37"/>
                </a:lnTo>
                <a:lnTo>
                  <a:pt x="93" y="37"/>
                </a:lnTo>
                <a:lnTo>
                  <a:pt x="11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9" name=""/>
          <p:cNvSpPr/>
          <p:nvPr/>
        </p:nvSpPr>
        <p:spPr>
          <a:xfrm>
            <a:off x="7304040" y="3732120"/>
            <a:ext cx="150840" cy="96840"/>
          </a:xfrm>
          <a:custGeom>
            <a:avLst/>
            <a:gdLst/>
            <a:ahLst/>
            <a:rect l="l" t="t" r="r" b="b"/>
            <a:pathLst>
              <a:path w="83" h="58">
                <a:moveTo>
                  <a:pt x="83" y="53"/>
                </a:moveTo>
                <a:lnTo>
                  <a:pt x="62" y="10"/>
                </a:lnTo>
                <a:lnTo>
                  <a:pt x="0" y="0"/>
                </a:lnTo>
                <a:lnTo>
                  <a:pt x="16" y="26"/>
                </a:lnTo>
                <a:lnTo>
                  <a:pt x="21" y="32"/>
                </a:lnTo>
                <a:lnTo>
                  <a:pt x="52" y="47"/>
                </a:lnTo>
                <a:lnTo>
                  <a:pt x="72" y="5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0" name=""/>
          <p:cNvSpPr/>
          <p:nvPr/>
        </p:nvSpPr>
        <p:spPr>
          <a:xfrm>
            <a:off x="6994440" y="3836880"/>
            <a:ext cx="185760" cy="160560"/>
          </a:xfrm>
          <a:custGeom>
            <a:avLst/>
            <a:gdLst/>
            <a:ahLst/>
            <a:rect l="l" t="t" r="r" b="b"/>
            <a:pathLst>
              <a:path w="103" h="101">
                <a:moveTo>
                  <a:pt x="5" y="101"/>
                </a:moveTo>
                <a:lnTo>
                  <a:pt x="0" y="96"/>
                </a:lnTo>
                <a:lnTo>
                  <a:pt x="25" y="0"/>
                </a:lnTo>
                <a:lnTo>
                  <a:pt x="41" y="27"/>
                </a:lnTo>
                <a:lnTo>
                  <a:pt x="103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1" name=""/>
          <p:cNvSpPr/>
          <p:nvPr/>
        </p:nvSpPr>
        <p:spPr>
          <a:xfrm>
            <a:off x="6642000" y="4425840"/>
            <a:ext cx="358920" cy="189000"/>
          </a:xfrm>
          <a:custGeom>
            <a:avLst/>
            <a:gdLst/>
            <a:ahLst/>
            <a:rect l="l" t="t" r="r" b="b"/>
            <a:pathLst>
              <a:path w="196" h="117">
                <a:moveTo>
                  <a:pt x="0" y="80"/>
                </a:moveTo>
                <a:lnTo>
                  <a:pt x="10" y="74"/>
                </a:lnTo>
                <a:lnTo>
                  <a:pt x="31" y="69"/>
                </a:lnTo>
                <a:lnTo>
                  <a:pt x="46" y="48"/>
                </a:lnTo>
                <a:lnTo>
                  <a:pt x="72" y="27"/>
                </a:lnTo>
                <a:lnTo>
                  <a:pt x="93" y="27"/>
                </a:lnTo>
                <a:lnTo>
                  <a:pt x="98" y="27"/>
                </a:lnTo>
                <a:lnTo>
                  <a:pt x="134" y="21"/>
                </a:lnTo>
                <a:lnTo>
                  <a:pt x="160" y="0"/>
                </a:lnTo>
                <a:lnTo>
                  <a:pt x="191" y="32"/>
                </a:lnTo>
                <a:lnTo>
                  <a:pt x="196" y="11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2" name=""/>
          <p:cNvSpPr/>
          <p:nvPr/>
        </p:nvSpPr>
        <p:spPr>
          <a:xfrm>
            <a:off x="6994440" y="4478400"/>
            <a:ext cx="109800" cy="95040"/>
          </a:xfrm>
          <a:custGeom>
            <a:avLst/>
            <a:gdLst/>
            <a:ahLst/>
            <a:rect l="l" t="t" r="r" b="b"/>
            <a:pathLst>
              <a:path w="62" h="58">
                <a:moveTo>
                  <a:pt x="62" y="21"/>
                </a:moveTo>
                <a:lnTo>
                  <a:pt x="56" y="32"/>
                </a:lnTo>
                <a:lnTo>
                  <a:pt x="46" y="42"/>
                </a:lnTo>
                <a:lnTo>
                  <a:pt x="41" y="58"/>
                </a:lnTo>
                <a:lnTo>
                  <a:pt x="36" y="58"/>
                </a:lnTo>
                <a:lnTo>
                  <a:pt x="15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3" name=""/>
          <p:cNvSpPr/>
          <p:nvPr/>
        </p:nvSpPr>
        <p:spPr>
          <a:xfrm>
            <a:off x="7454880" y="3502080"/>
            <a:ext cx="106560" cy="295200"/>
          </a:xfrm>
          <a:custGeom>
            <a:avLst/>
            <a:gdLst/>
            <a:ahLst/>
            <a:rect l="l" t="t" r="r" b="b"/>
            <a:pathLst>
              <a:path w="56" h="185">
                <a:moveTo>
                  <a:pt x="0" y="185"/>
                </a:moveTo>
                <a:lnTo>
                  <a:pt x="10" y="159"/>
                </a:lnTo>
                <a:lnTo>
                  <a:pt x="20" y="106"/>
                </a:lnTo>
                <a:lnTo>
                  <a:pt x="36" y="84"/>
                </a:lnTo>
                <a:lnTo>
                  <a:pt x="56" y="79"/>
                </a:lnTo>
                <a:lnTo>
                  <a:pt x="51" y="69"/>
                </a:lnTo>
                <a:lnTo>
                  <a:pt x="36" y="63"/>
                </a:lnTo>
                <a:lnTo>
                  <a:pt x="10" y="47"/>
                </a:lnTo>
                <a:lnTo>
                  <a:pt x="25" y="26"/>
                </a:lnTo>
                <a:lnTo>
                  <a:pt x="20" y="21"/>
                </a:lnTo>
                <a:lnTo>
                  <a:pt x="10" y="0"/>
                </a:lnTo>
                <a:lnTo>
                  <a:pt x="25" y="21"/>
                </a:lnTo>
                <a:lnTo>
                  <a:pt x="36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4" name=""/>
          <p:cNvSpPr/>
          <p:nvPr/>
        </p:nvSpPr>
        <p:spPr>
          <a:xfrm>
            <a:off x="7332840" y="3578400"/>
            <a:ext cx="44280" cy="1080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6"/>
                </a:moveTo>
                <a:lnTo>
                  <a:pt x="5" y="0"/>
                </a:lnTo>
                <a:lnTo>
                  <a:pt x="15" y="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5" name=""/>
          <p:cNvSpPr/>
          <p:nvPr/>
        </p:nvSpPr>
        <p:spPr>
          <a:xfrm>
            <a:off x="7377120" y="3556080"/>
            <a:ext cx="42840" cy="2232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16"/>
                </a:moveTo>
                <a:lnTo>
                  <a:pt x="6" y="11"/>
                </a:lnTo>
                <a:lnTo>
                  <a:pt x="16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6" name=""/>
          <p:cNvSpPr/>
          <p:nvPr/>
        </p:nvSpPr>
        <p:spPr>
          <a:xfrm>
            <a:off x="7419960" y="3556080"/>
            <a:ext cx="15840" cy="612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0" y="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7" name=""/>
          <p:cNvSpPr/>
          <p:nvPr/>
        </p:nvSpPr>
        <p:spPr>
          <a:xfrm>
            <a:off x="7435800" y="3562200"/>
            <a:ext cx="46080" cy="360"/>
          </a:xfrm>
          <a:custGeom>
            <a:avLst/>
            <a:gdLst/>
            <a:ahLst/>
            <a:rect l="l" t="t" r="r" b="b"/>
            <a:pathLst>
              <a:path w="26" h="0">
                <a:moveTo>
                  <a:pt x="0" y="0"/>
                </a:moveTo>
                <a:lnTo>
                  <a:pt x="11" y="0"/>
                </a:lnTo>
                <a:lnTo>
                  <a:pt x="16" y="0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8" name=""/>
          <p:cNvSpPr/>
          <p:nvPr/>
        </p:nvSpPr>
        <p:spPr>
          <a:xfrm>
            <a:off x="7510320" y="3405240"/>
            <a:ext cx="19080" cy="39600"/>
          </a:xfrm>
          <a:custGeom>
            <a:avLst/>
            <a:gdLst/>
            <a:ahLst/>
            <a:rect l="l" t="t" r="r" b="b"/>
            <a:pathLst>
              <a:path w="10" h="22">
                <a:moveTo>
                  <a:pt x="5" y="0"/>
                </a:moveTo>
                <a:lnTo>
                  <a:pt x="10" y="11"/>
                </a:lnTo>
                <a:lnTo>
                  <a:pt x="5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9" name=""/>
          <p:cNvSpPr/>
          <p:nvPr/>
        </p:nvSpPr>
        <p:spPr>
          <a:xfrm>
            <a:off x="7510320" y="3444840"/>
            <a:ext cx="3240" cy="4680"/>
          </a:xfrm>
          <a:prstGeom prst="rect">
            <a:avLst/>
          </a:prstGeom>
          <a:noFill/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0" name=""/>
          <p:cNvSpPr/>
          <p:nvPr/>
        </p:nvSpPr>
        <p:spPr>
          <a:xfrm>
            <a:off x="7499520" y="3449520"/>
            <a:ext cx="10800" cy="1116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0"/>
                </a:moveTo>
                <a:lnTo>
                  <a:pt x="6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1" name=""/>
          <p:cNvSpPr/>
          <p:nvPr/>
        </p:nvSpPr>
        <p:spPr>
          <a:xfrm>
            <a:off x="7481880" y="3460680"/>
            <a:ext cx="17640" cy="4140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0"/>
                </a:moveTo>
                <a:lnTo>
                  <a:pt x="10" y="11"/>
                </a:lnTo>
                <a:lnTo>
                  <a:pt x="5" y="16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2" name=""/>
          <p:cNvSpPr/>
          <p:nvPr/>
        </p:nvSpPr>
        <p:spPr>
          <a:xfrm>
            <a:off x="7388280" y="3490920"/>
            <a:ext cx="93600" cy="11160"/>
          </a:xfrm>
          <a:custGeom>
            <a:avLst/>
            <a:gdLst/>
            <a:ahLst/>
            <a:rect l="l" t="t" r="r" b="b"/>
            <a:pathLst>
              <a:path w="51" h="6">
                <a:moveTo>
                  <a:pt x="51" y="6"/>
                </a:moveTo>
                <a:lnTo>
                  <a:pt x="36" y="6"/>
                </a:lnTo>
                <a:lnTo>
                  <a:pt x="20" y="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3" name=""/>
          <p:cNvSpPr/>
          <p:nvPr/>
        </p:nvSpPr>
        <p:spPr>
          <a:xfrm>
            <a:off x="7377120" y="3490920"/>
            <a:ext cx="11160" cy="144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4" name=""/>
          <p:cNvSpPr/>
          <p:nvPr/>
        </p:nvSpPr>
        <p:spPr>
          <a:xfrm>
            <a:off x="7564320" y="3427560"/>
            <a:ext cx="20880" cy="33120"/>
          </a:xfrm>
          <a:custGeom>
            <a:avLst/>
            <a:gdLst/>
            <a:ahLst/>
            <a:rect l="l" t="t" r="r" b="b"/>
            <a:pathLst>
              <a:path w="10" h="21">
                <a:moveTo>
                  <a:pt x="0" y="0"/>
                </a:moveTo>
                <a:lnTo>
                  <a:pt x="5" y="5"/>
                </a:lnTo>
                <a:lnTo>
                  <a:pt x="10" y="16"/>
                </a:lnTo>
                <a:lnTo>
                  <a:pt x="10" y="2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5" name=""/>
          <p:cNvSpPr/>
          <p:nvPr/>
        </p:nvSpPr>
        <p:spPr>
          <a:xfrm>
            <a:off x="7547040" y="3460680"/>
            <a:ext cx="38160" cy="6480"/>
          </a:xfrm>
          <a:custGeom>
            <a:avLst/>
            <a:gdLst/>
            <a:ahLst/>
            <a:rect l="l" t="t" r="r" b="b"/>
            <a:pathLst>
              <a:path w="21" h="5">
                <a:moveTo>
                  <a:pt x="21" y="0"/>
                </a:moveTo>
                <a:lnTo>
                  <a:pt x="16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6" name=""/>
          <p:cNvSpPr/>
          <p:nvPr/>
        </p:nvSpPr>
        <p:spPr>
          <a:xfrm>
            <a:off x="7529400" y="3427560"/>
            <a:ext cx="17640" cy="3312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21"/>
                </a:moveTo>
                <a:lnTo>
                  <a:pt x="10" y="16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7" name=""/>
          <p:cNvSpPr/>
          <p:nvPr/>
        </p:nvSpPr>
        <p:spPr>
          <a:xfrm>
            <a:off x="6561000" y="3314880"/>
            <a:ext cx="60480" cy="99720"/>
          </a:xfrm>
          <a:custGeom>
            <a:avLst/>
            <a:gdLst/>
            <a:ahLst/>
            <a:rect l="l" t="t" r="r" b="b"/>
            <a:pathLst>
              <a:path w="36" h="64">
                <a:moveTo>
                  <a:pt x="0" y="64"/>
                </a:moveTo>
                <a:lnTo>
                  <a:pt x="36" y="42"/>
                </a:lnTo>
                <a:lnTo>
                  <a:pt x="3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8" name=""/>
          <p:cNvSpPr/>
          <p:nvPr/>
        </p:nvSpPr>
        <p:spPr>
          <a:xfrm>
            <a:off x="4084560" y="3009960"/>
            <a:ext cx="249480" cy="2109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9" name=""/>
          <p:cNvSpPr/>
          <p:nvPr/>
        </p:nvSpPr>
        <p:spPr>
          <a:xfrm>
            <a:off x="5065560" y="2879640"/>
            <a:ext cx="247680" cy="2016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0" name=""/>
          <p:cNvSpPr/>
          <p:nvPr/>
        </p:nvSpPr>
        <p:spPr>
          <a:xfrm>
            <a:off x="3370320" y="1557360"/>
            <a:ext cx="24912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1" name=""/>
          <p:cNvSpPr/>
          <p:nvPr/>
        </p:nvSpPr>
        <p:spPr>
          <a:xfrm>
            <a:off x="2844720" y="3871800"/>
            <a:ext cx="614520" cy="3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2" name=""/>
          <p:cNvSpPr/>
          <p:nvPr/>
        </p:nvSpPr>
        <p:spPr>
          <a:xfrm>
            <a:off x="5697360" y="4281480"/>
            <a:ext cx="617760" cy="2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3" name=""/>
          <p:cNvSpPr/>
          <p:nvPr/>
        </p:nvSpPr>
        <p:spPr>
          <a:xfrm>
            <a:off x="5913360" y="2879640"/>
            <a:ext cx="620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4" name=""/>
          <p:cNvSpPr/>
          <p:nvPr/>
        </p:nvSpPr>
        <p:spPr>
          <a:xfrm>
            <a:off x="6075720" y="2917800"/>
            <a:ext cx="380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5" name=""/>
          <p:cNvSpPr/>
          <p:nvPr/>
        </p:nvSpPr>
        <p:spPr>
          <a:xfrm>
            <a:off x="6147360" y="3000240"/>
            <a:ext cx="199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6" name=""/>
          <p:cNvSpPr/>
          <p:nvPr/>
        </p:nvSpPr>
        <p:spPr>
          <a:xfrm>
            <a:off x="5634000" y="4487760"/>
            <a:ext cx="619200" cy="24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7" name=""/>
          <p:cNvSpPr/>
          <p:nvPr/>
        </p:nvSpPr>
        <p:spPr>
          <a:xfrm>
            <a:off x="2338560" y="2041560"/>
            <a:ext cx="249120" cy="2062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8" name=""/>
          <p:cNvSpPr/>
          <p:nvPr/>
        </p:nvSpPr>
        <p:spPr>
          <a:xfrm>
            <a:off x="2057400" y="2552760"/>
            <a:ext cx="612720" cy="25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9" name=""/>
          <p:cNvSpPr/>
          <p:nvPr/>
        </p:nvSpPr>
        <p:spPr>
          <a:xfrm>
            <a:off x="2035080" y="2897280"/>
            <a:ext cx="243000" cy="2062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0" name=""/>
          <p:cNvSpPr/>
          <p:nvPr/>
        </p:nvSpPr>
        <p:spPr>
          <a:xfrm flipH="1" flipV="1">
            <a:off x="6180120" y="4052880"/>
            <a:ext cx="712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1" name=""/>
          <p:cNvSpPr/>
          <p:nvPr/>
        </p:nvSpPr>
        <p:spPr>
          <a:xfrm flipH="1" flipV="1">
            <a:off x="6180120" y="4052880"/>
            <a:ext cx="712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2" name=""/>
          <p:cNvSpPr/>
          <p:nvPr/>
        </p:nvSpPr>
        <p:spPr>
          <a:xfrm flipH="1" flipV="1">
            <a:off x="6180120" y="4052880"/>
            <a:ext cx="712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3" name=""/>
          <p:cNvSpPr/>
          <p:nvPr/>
        </p:nvSpPr>
        <p:spPr>
          <a:xfrm flipH="1" flipV="1">
            <a:off x="6180120" y="4052880"/>
            <a:ext cx="712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4" name=""/>
          <p:cNvSpPr/>
          <p:nvPr/>
        </p:nvSpPr>
        <p:spPr>
          <a:xfrm>
            <a:off x="6864480" y="3962520"/>
            <a:ext cx="71280" cy="8568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5" name=""/>
          <p:cNvSpPr/>
          <p:nvPr/>
        </p:nvSpPr>
        <p:spPr>
          <a:xfrm>
            <a:off x="6864480" y="3962520"/>
            <a:ext cx="71280" cy="8568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6" name=""/>
          <p:cNvSpPr/>
          <p:nvPr/>
        </p:nvSpPr>
        <p:spPr>
          <a:xfrm flipH="1" flipV="1">
            <a:off x="6180120" y="4052880"/>
            <a:ext cx="712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7" name=""/>
          <p:cNvSpPr/>
          <p:nvPr/>
        </p:nvSpPr>
        <p:spPr>
          <a:xfrm>
            <a:off x="7128000" y="4511520"/>
            <a:ext cx="117360" cy="12384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8" name=""/>
          <p:cNvSpPr/>
          <p:nvPr/>
        </p:nvSpPr>
        <p:spPr>
          <a:xfrm>
            <a:off x="7128000" y="4511520"/>
            <a:ext cx="117360" cy="12384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9" name=""/>
          <p:cNvSpPr/>
          <p:nvPr/>
        </p:nvSpPr>
        <p:spPr>
          <a:xfrm>
            <a:off x="2057400" y="2552760"/>
            <a:ext cx="612720" cy="25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0" name=""/>
          <p:cNvSpPr/>
          <p:nvPr/>
        </p:nvSpPr>
        <p:spPr>
          <a:xfrm>
            <a:off x="2844720" y="3871800"/>
            <a:ext cx="614520" cy="3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1" name=""/>
          <p:cNvSpPr/>
          <p:nvPr/>
        </p:nvSpPr>
        <p:spPr>
          <a:xfrm>
            <a:off x="5913360" y="2879640"/>
            <a:ext cx="620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2" name=""/>
          <p:cNvSpPr/>
          <p:nvPr/>
        </p:nvSpPr>
        <p:spPr>
          <a:xfrm>
            <a:off x="6147360" y="3000240"/>
            <a:ext cx="199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3" name=""/>
          <p:cNvSpPr/>
          <p:nvPr/>
        </p:nvSpPr>
        <p:spPr>
          <a:xfrm>
            <a:off x="2844720" y="3871800"/>
            <a:ext cx="614520" cy="3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4" name=""/>
          <p:cNvSpPr/>
          <p:nvPr/>
        </p:nvSpPr>
        <p:spPr>
          <a:xfrm>
            <a:off x="5855400" y="4322880"/>
            <a:ext cx="68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5" name=""/>
          <p:cNvSpPr/>
          <p:nvPr/>
        </p:nvSpPr>
        <p:spPr>
          <a:xfrm>
            <a:off x="6147360" y="3000240"/>
            <a:ext cx="199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6" name=""/>
          <p:cNvSpPr/>
          <p:nvPr/>
        </p:nvSpPr>
        <p:spPr>
          <a:xfrm>
            <a:off x="5065560" y="2879640"/>
            <a:ext cx="247680" cy="2016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7" name=""/>
          <p:cNvSpPr/>
          <p:nvPr/>
        </p:nvSpPr>
        <p:spPr>
          <a:xfrm>
            <a:off x="3370320" y="1557360"/>
            <a:ext cx="24912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8" name=""/>
          <p:cNvSpPr/>
          <p:nvPr/>
        </p:nvSpPr>
        <p:spPr>
          <a:xfrm>
            <a:off x="4084560" y="3009960"/>
            <a:ext cx="249480" cy="2109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59" name=""/>
          <p:cNvGrpSpPr/>
          <p:nvPr/>
        </p:nvGrpSpPr>
        <p:grpSpPr>
          <a:xfrm>
            <a:off x="4857840" y="4473720"/>
            <a:ext cx="258840" cy="247320"/>
            <a:chOff x="4857840" y="4473720"/>
            <a:chExt cx="258840" cy="247320"/>
          </a:xfrm>
        </p:grpSpPr>
        <p:sp>
          <p:nvSpPr>
            <p:cNvPr id="6060" name=""/>
            <p:cNvSpPr/>
            <p:nvPr/>
          </p:nvSpPr>
          <p:spPr>
            <a:xfrm>
              <a:off x="4884840" y="4473720"/>
              <a:ext cx="114120" cy="1108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1" name=""/>
            <p:cNvSpPr/>
            <p:nvPr/>
          </p:nvSpPr>
          <p:spPr>
            <a:xfrm>
              <a:off x="4857840" y="4554000"/>
              <a:ext cx="258840" cy="1670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62" name=""/>
          <p:cNvGrpSpPr/>
          <p:nvPr/>
        </p:nvGrpSpPr>
        <p:grpSpPr>
          <a:xfrm>
            <a:off x="5403960" y="3198960"/>
            <a:ext cx="261720" cy="245520"/>
            <a:chOff x="5403960" y="3198960"/>
            <a:chExt cx="261720" cy="245520"/>
          </a:xfrm>
        </p:grpSpPr>
        <p:sp>
          <p:nvSpPr>
            <p:cNvPr id="6063" name=""/>
            <p:cNvSpPr/>
            <p:nvPr/>
          </p:nvSpPr>
          <p:spPr>
            <a:xfrm>
              <a:off x="5431320" y="3198960"/>
              <a:ext cx="115200" cy="109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4" name=""/>
            <p:cNvSpPr/>
            <p:nvPr/>
          </p:nvSpPr>
          <p:spPr>
            <a:xfrm>
              <a:off x="5403960" y="3278880"/>
              <a:ext cx="261720" cy="165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65" name=""/>
          <p:cNvGrpSpPr/>
          <p:nvPr/>
        </p:nvGrpSpPr>
        <p:grpSpPr>
          <a:xfrm>
            <a:off x="5040360" y="2592360"/>
            <a:ext cx="258840" cy="245880"/>
            <a:chOff x="5040360" y="2592360"/>
            <a:chExt cx="258840" cy="245880"/>
          </a:xfrm>
        </p:grpSpPr>
        <p:sp>
          <p:nvSpPr>
            <p:cNvPr id="6066" name=""/>
            <p:cNvSpPr/>
            <p:nvPr/>
          </p:nvSpPr>
          <p:spPr>
            <a:xfrm>
              <a:off x="5067360" y="2592360"/>
              <a:ext cx="114120" cy="110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7" name=""/>
            <p:cNvSpPr/>
            <p:nvPr/>
          </p:nvSpPr>
          <p:spPr>
            <a:xfrm>
              <a:off x="5040360" y="2672280"/>
              <a:ext cx="258840" cy="1659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68" name=""/>
          <p:cNvGrpSpPr/>
          <p:nvPr/>
        </p:nvGrpSpPr>
        <p:grpSpPr>
          <a:xfrm>
            <a:off x="5670720" y="2470320"/>
            <a:ext cx="257040" cy="248760"/>
            <a:chOff x="5670720" y="2470320"/>
            <a:chExt cx="257040" cy="248760"/>
          </a:xfrm>
        </p:grpSpPr>
        <p:sp>
          <p:nvSpPr>
            <p:cNvPr id="6069" name=""/>
            <p:cNvSpPr/>
            <p:nvPr/>
          </p:nvSpPr>
          <p:spPr>
            <a:xfrm>
              <a:off x="5697720" y="2470320"/>
              <a:ext cx="113400" cy="1112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0" name=""/>
            <p:cNvSpPr/>
            <p:nvPr/>
          </p:nvSpPr>
          <p:spPr>
            <a:xfrm>
              <a:off x="5670720" y="2551320"/>
              <a:ext cx="257040" cy="1677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71" name=""/>
          <p:cNvGrpSpPr/>
          <p:nvPr/>
        </p:nvGrpSpPr>
        <p:grpSpPr>
          <a:xfrm>
            <a:off x="5935680" y="2732040"/>
            <a:ext cx="257040" cy="242640"/>
            <a:chOff x="5935680" y="2732040"/>
            <a:chExt cx="257040" cy="242640"/>
          </a:xfrm>
        </p:grpSpPr>
        <p:sp>
          <p:nvSpPr>
            <p:cNvPr id="6072" name=""/>
            <p:cNvSpPr/>
            <p:nvPr/>
          </p:nvSpPr>
          <p:spPr>
            <a:xfrm>
              <a:off x="5962680" y="2732040"/>
              <a:ext cx="113400" cy="1087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3" name=""/>
            <p:cNvSpPr/>
            <p:nvPr/>
          </p:nvSpPr>
          <p:spPr>
            <a:xfrm>
              <a:off x="5935680" y="2810880"/>
              <a:ext cx="257040" cy="163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74" name=""/>
          <p:cNvGrpSpPr/>
          <p:nvPr/>
        </p:nvGrpSpPr>
        <p:grpSpPr>
          <a:xfrm>
            <a:off x="7000920" y="4395960"/>
            <a:ext cx="261720" cy="239040"/>
            <a:chOff x="7000920" y="4395960"/>
            <a:chExt cx="261720" cy="239040"/>
          </a:xfrm>
        </p:grpSpPr>
        <p:sp>
          <p:nvSpPr>
            <p:cNvPr id="6075" name=""/>
            <p:cNvSpPr/>
            <p:nvPr/>
          </p:nvSpPr>
          <p:spPr>
            <a:xfrm>
              <a:off x="7028280" y="4395960"/>
              <a:ext cx="115200" cy="1069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6" name=""/>
            <p:cNvSpPr/>
            <p:nvPr/>
          </p:nvSpPr>
          <p:spPr>
            <a:xfrm>
              <a:off x="7000920" y="4473720"/>
              <a:ext cx="261720" cy="1612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77" name=""/>
          <p:cNvGrpSpPr/>
          <p:nvPr/>
        </p:nvGrpSpPr>
        <p:grpSpPr>
          <a:xfrm>
            <a:off x="6821640" y="3956040"/>
            <a:ext cx="261720" cy="244440"/>
            <a:chOff x="6821640" y="3956040"/>
            <a:chExt cx="261720" cy="244440"/>
          </a:xfrm>
        </p:grpSpPr>
        <p:sp>
          <p:nvSpPr>
            <p:cNvPr id="6078" name=""/>
            <p:cNvSpPr/>
            <p:nvPr/>
          </p:nvSpPr>
          <p:spPr>
            <a:xfrm>
              <a:off x="6849000" y="3956040"/>
              <a:ext cx="115200" cy="1094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9" name=""/>
            <p:cNvSpPr/>
            <p:nvPr/>
          </p:nvSpPr>
          <p:spPr>
            <a:xfrm>
              <a:off x="6821640" y="4035600"/>
              <a:ext cx="261720" cy="1648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80" name=""/>
          <p:cNvGrpSpPr/>
          <p:nvPr/>
        </p:nvGrpSpPr>
        <p:grpSpPr>
          <a:xfrm>
            <a:off x="5340240" y="3381480"/>
            <a:ext cx="262080" cy="245520"/>
            <a:chOff x="5340240" y="3381480"/>
            <a:chExt cx="262080" cy="245520"/>
          </a:xfrm>
        </p:grpSpPr>
        <p:sp>
          <p:nvSpPr>
            <p:cNvPr id="6081" name=""/>
            <p:cNvSpPr/>
            <p:nvPr/>
          </p:nvSpPr>
          <p:spPr>
            <a:xfrm>
              <a:off x="5367600" y="3381480"/>
              <a:ext cx="115560" cy="109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2" name=""/>
            <p:cNvSpPr/>
            <p:nvPr/>
          </p:nvSpPr>
          <p:spPr>
            <a:xfrm>
              <a:off x="5340240" y="3461400"/>
              <a:ext cx="262080" cy="165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83" name=""/>
          <p:cNvGrpSpPr/>
          <p:nvPr/>
        </p:nvGrpSpPr>
        <p:grpSpPr>
          <a:xfrm>
            <a:off x="5573880" y="3282840"/>
            <a:ext cx="257040" cy="245880"/>
            <a:chOff x="5573880" y="3282840"/>
            <a:chExt cx="257040" cy="245880"/>
          </a:xfrm>
        </p:grpSpPr>
        <p:sp>
          <p:nvSpPr>
            <p:cNvPr id="6084" name=""/>
            <p:cNvSpPr/>
            <p:nvPr/>
          </p:nvSpPr>
          <p:spPr>
            <a:xfrm>
              <a:off x="5600880" y="3282840"/>
              <a:ext cx="113400" cy="110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5" name=""/>
            <p:cNvSpPr/>
            <p:nvPr/>
          </p:nvSpPr>
          <p:spPr>
            <a:xfrm>
              <a:off x="5573880" y="3362760"/>
              <a:ext cx="257040" cy="1659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86" name=""/>
          <p:cNvGrpSpPr/>
          <p:nvPr/>
        </p:nvGrpSpPr>
        <p:grpSpPr>
          <a:xfrm>
            <a:off x="5318280" y="2575080"/>
            <a:ext cx="261720" cy="242280"/>
            <a:chOff x="5318280" y="2575080"/>
            <a:chExt cx="261720" cy="242280"/>
          </a:xfrm>
        </p:grpSpPr>
        <p:sp>
          <p:nvSpPr>
            <p:cNvPr id="6087" name=""/>
            <p:cNvSpPr/>
            <p:nvPr/>
          </p:nvSpPr>
          <p:spPr>
            <a:xfrm>
              <a:off x="5345640" y="2575080"/>
              <a:ext cx="115200" cy="108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8" name=""/>
            <p:cNvSpPr/>
            <p:nvPr/>
          </p:nvSpPr>
          <p:spPr>
            <a:xfrm>
              <a:off x="5318280" y="2653920"/>
              <a:ext cx="261720" cy="1634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89" name=""/>
          <p:cNvGrpSpPr/>
          <p:nvPr/>
        </p:nvGrpSpPr>
        <p:grpSpPr>
          <a:xfrm>
            <a:off x="6040440" y="2690640"/>
            <a:ext cx="262080" cy="249120"/>
            <a:chOff x="6040440" y="2690640"/>
            <a:chExt cx="262080" cy="249120"/>
          </a:xfrm>
        </p:grpSpPr>
        <p:sp>
          <p:nvSpPr>
            <p:cNvPr id="6090" name=""/>
            <p:cNvSpPr/>
            <p:nvPr/>
          </p:nvSpPr>
          <p:spPr>
            <a:xfrm>
              <a:off x="6067800" y="2690640"/>
              <a:ext cx="115560" cy="111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1" name=""/>
            <p:cNvSpPr/>
            <p:nvPr/>
          </p:nvSpPr>
          <p:spPr>
            <a:xfrm>
              <a:off x="6040440" y="2771640"/>
              <a:ext cx="262080" cy="1681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92" name=""/>
          <p:cNvGrpSpPr/>
          <p:nvPr/>
        </p:nvGrpSpPr>
        <p:grpSpPr>
          <a:xfrm>
            <a:off x="2914560" y="3254400"/>
            <a:ext cx="263520" cy="248760"/>
            <a:chOff x="2914560" y="3254400"/>
            <a:chExt cx="263520" cy="248760"/>
          </a:xfrm>
        </p:grpSpPr>
        <p:sp>
          <p:nvSpPr>
            <p:cNvPr id="6093" name=""/>
            <p:cNvSpPr/>
            <p:nvPr/>
          </p:nvSpPr>
          <p:spPr>
            <a:xfrm>
              <a:off x="2942280" y="3254400"/>
              <a:ext cx="116280" cy="1112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4" name=""/>
            <p:cNvSpPr/>
            <p:nvPr/>
          </p:nvSpPr>
          <p:spPr>
            <a:xfrm>
              <a:off x="2914560" y="3335400"/>
              <a:ext cx="263520" cy="1677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95" name=""/>
          <p:cNvSpPr/>
          <p:nvPr/>
        </p:nvSpPr>
        <p:spPr>
          <a:xfrm>
            <a:off x="5164200" y="4824360"/>
            <a:ext cx="7700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6" name=""/>
          <p:cNvSpPr/>
          <p:nvPr/>
        </p:nvSpPr>
        <p:spPr>
          <a:xfrm>
            <a:off x="4441680" y="2013120"/>
            <a:ext cx="447840" cy="141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MAPP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7" name=""/>
          <p:cNvSpPr/>
          <p:nvPr/>
        </p:nvSpPr>
        <p:spPr>
          <a:xfrm>
            <a:off x="3213000" y="3327480"/>
            <a:ext cx="447840" cy="142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WSCC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8" name=""/>
          <p:cNvSpPr/>
          <p:nvPr/>
        </p:nvSpPr>
        <p:spPr>
          <a:xfrm>
            <a:off x="4365720" y="3354480"/>
            <a:ext cx="442800" cy="145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SPP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9" name=""/>
          <p:cNvSpPr/>
          <p:nvPr/>
        </p:nvSpPr>
        <p:spPr>
          <a:xfrm>
            <a:off x="4284720" y="4464000"/>
            <a:ext cx="446040" cy="144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ERCOT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0" name=""/>
          <p:cNvSpPr/>
          <p:nvPr/>
        </p:nvSpPr>
        <p:spPr>
          <a:xfrm>
            <a:off x="6078600" y="2529000"/>
            <a:ext cx="441360" cy="142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ECAR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1" name=""/>
          <p:cNvSpPr/>
          <p:nvPr/>
        </p:nvSpPr>
        <p:spPr>
          <a:xfrm>
            <a:off x="7277040" y="2422440"/>
            <a:ext cx="447840" cy="146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NPCC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2" name=""/>
          <p:cNvSpPr/>
          <p:nvPr/>
        </p:nvSpPr>
        <p:spPr>
          <a:xfrm>
            <a:off x="1857240" y="2484360"/>
            <a:ext cx="941400" cy="1568520"/>
          </a:xfrm>
          <a:custGeom>
            <a:avLst/>
            <a:gdLst/>
            <a:ahLst/>
            <a:rect l="l" t="t" r="r" b="b"/>
            <a:pathLst>
              <a:path w="415" h="635">
                <a:moveTo>
                  <a:pt x="37" y="3"/>
                </a:moveTo>
                <a:lnTo>
                  <a:pt x="35" y="13"/>
                </a:lnTo>
                <a:lnTo>
                  <a:pt x="34" y="12"/>
                </a:lnTo>
                <a:lnTo>
                  <a:pt x="29" y="18"/>
                </a:lnTo>
                <a:lnTo>
                  <a:pt x="34" y="30"/>
                </a:lnTo>
                <a:lnTo>
                  <a:pt x="35" y="37"/>
                </a:lnTo>
                <a:lnTo>
                  <a:pt x="41" y="49"/>
                </a:lnTo>
                <a:lnTo>
                  <a:pt x="31" y="54"/>
                </a:lnTo>
                <a:lnTo>
                  <a:pt x="28" y="60"/>
                </a:lnTo>
                <a:lnTo>
                  <a:pt x="31" y="72"/>
                </a:lnTo>
                <a:lnTo>
                  <a:pt x="25" y="79"/>
                </a:lnTo>
                <a:lnTo>
                  <a:pt x="22" y="88"/>
                </a:lnTo>
                <a:lnTo>
                  <a:pt x="19" y="103"/>
                </a:lnTo>
                <a:lnTo>
                  <a:pt x="0" y="101"/>
                </a:lnTo>
                <a:lnTo>
                  <a:pt x="6" y="112"/>
                </a:lnTo>
                <a:lnTo>
                  <a:pt x="14" y="137"/>
                </a:lnTo>
                <a:lnTo>
                  <a:pt x="19" y="148"/>
                </a:lnTo>
                <a:lnTo>
                  <a:pt x="14" y="160"/>
                </a:lnTo>
                <a:lnTo>
                  <a:pt x="11" y="169"/>
                </a:lnTo>
                <a:lnTo>
                  <a:pt x="11" y="187"/>
                </a:lnTo>
                <a:lnTo>
                  <a:pt x="13" y="204"/>
                </a:lnTo>
                <a:lnTo>
                  <a:pt x="10" y="217"/>
                </a:lnTo>
                <a:lnTo>
                  <a:pt x="16" y="235"/>
                </a:lnTo>
                <a:lnTo>
                  <a:pt x="38" y="235"/>
                </a:lnTo>
                <a:lnTo>
                  <a:pt x="41" y="252"/>
                </a:lnTo>
                <a:lnTo>
                  <a:pt x="40" y="255"/>
                </a:lnTo>
                <a:lnTo>
                  <a:pt x="49" y="274"/>
                </a:lnTo>
                <a:lnTo>
                  <a:pt x="53" y="290"/>
                </a:lnTo>
                <a:lnTo>
                  <a:pt x="49" y="297"/>
                </a:lnTo>
                <a:lnTo>
                  <a:pt x="54" y="301"/>
                </a:lnTo>
                <a:lnTo>
                  <a:pt x="59" y="314"/>
                </a:lnTo>
                <a:lnTo>
                  <a:pt x="62" y="330"/>
                </a:lnTo>
                <a:lnTo>
                  <a:pt x="73" y="332"/>
                </a:lnTo>
                <a:lnTo>
                  <a:pt x="70" y="339"/>
                </a:lnTo>
                <a:lnTo>
                  <a:pt x="70" y="351"/>
                </a:lnTo>
                <a:lnTo>
                  <a:pt x="64" y="356"/>
                </a:lnTo>
                <a:lnTo>
                  <a:pt x="68" y="369"/>
                </a:lnTo>
                <a:lnTo>
                  <a:pt x="77" y="375"/>
                </a:lnTo>
                <a:lnTo>
                  <a:pt x="79" y="384"/>
                </a:lnTo>
                <a:lnTo>
                  <a:pt x="89" y="401"/>
                </a:lnTo>
                <a:lnTo>
                  <a:pt x="92" y="416"/>
                </a:lnTo>
                <a:lnTo>
                  <a:pt x="96" y="421"/>
                </a:lnTo>
                <a:lnTo>
                  <a:pt x="110" y="423"/>
                </a:lnTo>
                <a:lnTo>
                  <a:pt x="108" y="435"/>
                </a:lnTo>
                <a:lnTo>
                  <a:pt x="107" y="441"/>
                </a:lnTo>
                <a:lnTo>
                  <a:pt x="104" y="448"/>
                </a:lnTo>
                <a:lnTo>
                  <a:pt x="101" y="453"/>
                </a:lnTo>
                <a:lnTo>
                  <a:pt x="101" y="462"/>
                </a:lnTo>
                <a:lnTo>
                  <a:pt x="97" y="465"/>
                </a:lnTo>
                <a:lnTo>
                  <a:pt x="97" y="472"/>
                </a:lnTo>
                <a:lnTo>
                  <a:pt x="101" y="483"/>
                </a:lnTo>
                <a:lnTo>
                  <a:pt x="100" y="498"/>
                </a:lnTo>
                <a:lnTo>
                  <a:pt x="128" y="497"/>
                </a:lnTo>
                <a:lnTo>
                  <a:pt x="145" y="500"/>
                </a:lnTo>
                <a:lnTo>
                  <a:pt x="164" y="504"/>
                </a:lnTo>
                <a:lnTo>
                  <a:pt x="172" y="508"/>
                </a:lnTo>
                <a:lnTo>
                  <a:pt x="182" y="525"/>
                </a:lnTo>
                <a:lnTo>
                  <a:pt x="198" y="524"/>
                </a:lnTo>
                <a:lnTo>
                  <a:pt x="212" y="532"/>
                </a:lnTo>
                <a:lnTo>
                  <a:pt x="218" y="543"/>
                </a:lnTo>
                <a:lnTo>
                  <a:pt x="226" y="550"/>
                </a:lnTo>
                <a:lnTo>
                  <a:pt x="241" y="558"/>
                </a:lnTo>
                <a:lnTo>
                  <a:pt x="253" y="570"/>
                </a:lnTo>
                <a:lnTo>
                  <a:pt x="266" y="591"/>
                </a:lnTo>
                <a:lnTo>
                  <a:pt x="271" y="613"/>
                </a:lnTo>
                <a:lnTo>
                  <a:pt x="268" y="603"/>
                </a:lnTo>
                <a:lnTo>
                  <a:pt x="264" y="633"/>
                </a:lnTo>
                <a:lnTo>
                  <a:pt x="388" y="635"/>
                </a:lnTo>
                <a:lnTo>
                  <a:pt x="386" y="602"/>
                </a:lnTo>
                <a:lnTo>
                  <a:pt x="397" y="579"/>
                </a:lnTo>
                <a:lnTo>
                  <a:pt x="397" y="559"/>
                </a:lnTo>
                <a:lnTo>
                  <a:pt x="405" y="561"/>
                </a:lnTo>
                <a:lnTo>
                  <a:pt x="415" y="541"/>
                </a:lnTo>
                <a:lnTo>
                  <a:pt x="404" y="526"/>
                </a:lnTo>
                <a:lnTo>
                  <a:pt x="404" y="519"/>
                </a:lnTo>
                <a:lnTo>
                  <a:pt x="395" y="507"/>
                </a:lnTo>
                <a:lnTo>
                  <a:pt x="397" y="498"/>
                </a:lnTo>
                <a:lnTo>
                  <a:pt x="177" y="214"/>
                </a:lnTo>
                <a:lnTo>
                  <a:pt x="207" y="31"/>
                </a:lnTo>
                <a:lnTo>
                  <a:pt x="35" y="0"/>
                </a:lnTo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3" name=""/>
          <p:cNvSpPr/>
          <p:nvPr/>
        </p:nvSpPr>
        <p:spPr>
          <a:xfrm>
            <a:off x="7726320" y="2108160"/>
            <a:ext cx="122400" cy="368280"/>
          </a:xfrm>
          <a:custGeom>
            <a:avLst/>
            <a:gdLst/>
            <a:ahLst/>
            <a:rect l="l" t="t" r="r" b="b"/>
            <a:pathLst>
              <a:path w="67" h="228">
                <a:moveTo>
                  <a:pt x="0" y="0"/>
                </a:moveTo>
                <a:lnTo>
                  <a:pt x="0" y="26"/>
                </a:lnTo>
                <a:lnTo>
                  <a:pt x="6" y="69"/>
                </a:lnTo>
                <a:lnTo>
                  <a:pt x="6" y="79"/>
                </a:lnTo>
                <a:lnTo>
                  <a:pt x="0" y="85"/>
                </a:lnTo>
                <a:lnTo>
                  <a:pt x="0" y="95"/>
                </a:lnTo>
                <a:lnTo>
                  <a:pt x="0" y="111"/>
                </a:lnTo>
                <a:lnTo>
                  <a:pt x="16" y="127"/>
                </a:lnTo>
                <a:lnTo>
                  <a:pt x="21" y="138"/>
                </a:lnTo>
                <a:lnTo>
                  <a:pt x="42" y="185"/>
                </a:lnTo>
                <a:lnTo>
                  <a:pt x="62" y="196"/>
                </a:lnTo>
                <a:lnTo>
                  <a:pt x="67" y="201"/>
                </a:lnTo>
                <a:lnTo>
                  <a:pt x="62" y="222"/>
                </a:lnTo>
                <a:lnTo>
                  <a:pt x="67" y="228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4" name=""/>
          <p:cNvSpPr/>
          <p:nvPr/>
        </p:nvSpPr>
        <p:spPr>
          <a:xfrm>
            <a:off x="2305080" y="2270160"/>
            <a:ext cx="169920" cy="1608120"/>
          </a:xfrm>
          <a:custGeom>
            <a:avLst/>
            <a:gdLst/>
            <a:ahLst/>
            <a:rect l="l" t="t" r="r" b="b"/>
            <a:pathLst>
              <a:path w="93" h="997">
                <a:moveTo>
                  <a:pt x="0" y="997"/>
                </a:moveTo>
                <a:lnTo>
                  <a:pt x="51" y="912"/>
                </a:lnTo>
                <a:lnTo>
                  <a:pt x="93" y="483"/>
                </a:lnTo>
                <a:lnTo>
                  <a:pt x="82" y="27"/>
                </a:lnTo>
                <a:lnTo>
                  <a:pt x="67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5" name=""/>
          <p:cNvSpPr/>
          <p:nvPr/>
        </p:nvSpPr>
        <p:spPr>
          <a:xfrm>
            <a:off x="2446200" y="3219480"/>
            <a:ext cx="754200" cy="676080"/>
          </a:xfrm>
          <a:custGeom>
            <a:avLst/>
            <a:gdLst/>
            <a:ahLst/>
            <a:rect l="l" t="t" r="r" b="b"/>
            <a:pathLst>
              <a:path w="413" h="418">
                <a:moveTo>
                  <a:pt x="0" y="418"/>
                </a:moveTo>
                <a:lnTo>
                  <a:pt x="0" y="413"/>
                </a:lnTo>
                <a:lnTo>
                  <a:pt x="191" y="339"/>
                </a:lnTo>
                <a:lnTo>
                  <a:pt x="196" y="323"/>
                </a:lnTo>
                <a:lnTo>
                  <a:pt x="196" y="312"/>
                </a:lnTo>
                <a:lnTo>
                  <a:pt x="202" y="307"/>
                </a:lnTo>
                <a:lnTo>
                  <a:pt x="222" y="265"/>
                </a:lnTo>
                <a:lnTo>
                  <a:pt x="233" y="233"/>
                </a:lnTo>
                <a:lnTo>
                  <a:pt x="403" y="79"/>
                </a:lnTo>
                <a:lnTo>
                  <a:pt x="413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6" name=""/>
          <p:cNvSpPr/>
          <p:nvPr/>
        </p:nvSpPr>
        <p:spPr>
          <a:xfrm>
            <a:off x="4578480" y="2236680"/>
            <a:ext cx="436320" cy="189000"/>
          </a:xfrm>
          <a:custGeom>
            <a:avLst/>
            <a:gdLst/>
            <a:ahLst/>
            <a:rect l="l" t="t" r="r" b="b"/>
            <a:pathLst>
              <a:path w="238" h="117">
                <a:moveTo>
                  <a:pt x="0" y="0"/>
                </a:moveTo>
                <a:lnTo>
                  <a:pt x="238" y="106"/>
                </a:lnTo>
                <a:lnTo>
                  <a:pt x="238" y="117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7" name=""/>
          <p:cNvSpPr/>
          <p:nvPr/>
        </p:nvSpPr>
        <p:spPr>
          <a:xfrm>
            <a:off x="5014800" y="2425680"/>
            <a:ext cx="90720" cy="14400"/>
          </a:xfrm>
          <a:custGeom>
            <a:avLst/>
            <a:gdLst/>
            <a:ahLst/>
            <a:rect l="l" t="t" r="r" b="b"/>
            <a:pathLst>
              <a:path w="51" h="10">
                <a:moveTo>
                  <a:pt x="0" y="0"/>
                </a:moveTo>
                <a:lnTo>
                  <a:pt x="10" y="5"/>
                </a:lnTo>
                <a:lnTo>
                  <a:pt x="30" y="5"/>
                </a:lnTo>
                <a:lnTo>
                  <a:pt x="51" y="1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8" name=""/>
          <p:cNvSpPr/>
          <p:nvPr/>
        </p:nvSpPr>
        <p:spPr>
          <a:xfrm>
            <a:off x="5105520" y="2440080"/>
            <a:ext cx="47520" cy="36360"/>
          </a:xfrm>
          <a:custGeom>
            <a:avLst/>
            <a:gdLst/>
            <a:ahLst/>
            <a:rect l="l" t="t" r="r" b="b"/>
            <a:pathLst>
              <a:path w="26" h="22">
                <a:moveTo>
                  <a:pt x="0" y="0"/>
                </a:moveTo>
                <a:lnTo>
                  <a:pt x="5" y="6"/>
                </a:lnTo>
                <a:lnTo>
                  <a:pt x="16" y="16"/>
                </a:lnTo>
                <a:lnTo>
                  <a:pt x="26" y="22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9" name=""/>
          <p:cNvSpPr/>
          <p:nvPr/>
        </p:nvSpPr>
        <p:spPr>
          <a:xfrm>
            <a:off x="5153040" y="2476440"/>
            <a:ext cx="38160" cy="18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0" name=""/>
          <p:cNvSpPr/>
          <p:nvPr/>
        </p:nvSpPr>
        <p:spPr>
          <a:xfrm>
            <a:off x="4540320" y="2262240"/>
            <a:ext cx="961920" cy="69840"/>
          </a:xfrm>
          <a:custGeom>
            <a:avLst/>
            <a:gdLst/>
            <a:ahLst/>
            <a:rect l="l" t="t" r="r" b="b"/>
            <a:pathLst>
              <a:path w="527" h="43">
                <a:moveTo>
                  <a:pt x="0" y="11"/>
                </a:moveTo>
                <a:lnTo>
                  <a:pt x="6" y="0"/>
                </a:lnTo>
                <a:lnTo>
                  <a:pt x="78" y="5"/>
                </a:lnTo>
                <a:lnTo>
                  <a:pt x="155" y="43"/>
                </a:lnTo>
                <a:lnTo>
                  <a:pt x="517" y="27"/>
                </a:lnTo>
                <a:lnTo>
                  <a:pt x="527" y="1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1" name=""/>
          <p:cNvSpPr/>
          <p:nvPr/>
        </p:nvSpPr>
        <p:spPr>
          <a:xfrm>
            <a:off x="5464080" y="3699000"/>
            <a:ext cx="839880" cy="915840"/>
          </a:xfrm>
          <a:custGeom>
            <a:avLst/>
            <a:gdLst/>
            <a:ahLst/>
            <a:rect l="l" t="t" r="r" b="b"/>
            <a:pathLst>
              <a:path w="460" h="567">
                <a:moveTo>
                  <a:pt x="0" y="561"/>
                </a:moveTo>
                <a:lnTo>
                  <a:pt x="16" y="561"/>
                </a:lnTo>
                <a:lnTo>
                  <a:pt x="21" y="556"/>
                </a:lnTo>
                <a:lnTo>
                  <a:pt x="52" y="556"/>
                </a:lnTo>
                <a:lnTo>
                  <a:pt x="57" y="556"/>
                </a:lnTo>
                <a:lnTo>
                  <a:pt x="124" y="556"/>
                </a:lnTo>
                <a:lnTo>
                  <a:pt x="181" y="561"/>
                </a:lnTo>
                <a:lnTo>
                  <a:pt x="191" y="561"/>
                </a:lnTo>
                <a:lnTo>
                  <a:pt x="202" y="567"/>
                </a:lnTo>
                <a:lnTo>
                  <a:pt x="217" y="561"/>
                </a:lnTo>
                <a:lnTo>
                  <a:pt x="243" y="561"/>
                </a:lnTo>
                <a:lnTo>
                  <a:pt x="238" y="514"/>
                </a:lnTo>
                <a:lnTo>
                  <a:pt x="238" y="498"/>
                </a:lnTo>
                <a:lnTo>
                  <a:pt x="243" y="429"/>
                </a:lnTo>
                <a:lnTo>
                  <a:pt x="238" y="408"/>
                </a:lnTo>
                <a:lnTo>
                  <a:pt x="243" y="355"/>
                </a:lnTo>
                <a:lnTo>
                  <a:pt x="238" y="349"/>
                </a:lnTo>
                <a:lnTo>
                  <a:pt x="243" y="328"/>
                </a:lnTo>
                <a:lnTo>
                  <a:pt x="248" y="339"/>
                </a:lnTo>
                <a:lnTo>
                  <a:pt x="248" y="323"/>
                </a:lnTo>
                <a:lnTo>
                  <a:pt x="274" y="286"/>
                </a:lnTo>
                <a:lnTo>
                  <a:pt x="279" y="280"/>
                </a:lnTo>
                <a:lnTo>
                  <a:pt x="310" y="270"/>
                </a:lnTo>
                <a:lnTo>
                  <a:pt x="372" y="217"/>
                </a:lnTo>
                <a:lnTo>
                  <a:pt x="460" y="132"/>
                </a:lnTo>
                <a:lnTo>
                  <a:pt x="418" y="148"/>
                </a:lnTo>
                <a:lnTo>
                  <a:pt x="377" y="159"/>
                </a:lnTo>
                <a:lnTo>
                  <a:pt x="362" y="169"/>
                </a:lnTo>
                <a:lnTo>
                  <a:pt x="331" y="180"/>
                </a:lnTo>
                <a:lnTo>
                  <a:pt x="320" y="164"/>
                </a:lnTo>
                <a:lnTo>
                  <a:pt x="264" y="116"/>
                </a:lnTo>
                <a:lnTo>
                  <a:pt x="258" y="106"/>
                </a:lnTo>
                <a:lnTo>
                  <a:pt x="253" y="100"/>
                </a:lnTo>
                <a:lnTo>
                  <a:pt x="248" y="53"/>
                </a:lnTo>
                <a:lnTo>
                  <a:pt x="248" y="42"/>
                </a:lnTo>
                <a:lnTo>
                  <a:pt x="269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2" name=""/>
          <p:cNvSpPr/>
          <p:nvPr/>
        </p:nvSpPr>
        <p:spPr>
          <a:xfrm>
            <a:off x="5492880" y="4168800"/>
            <a:ext cx="415800" cy="436680"/>
          </a:xfrm>
          <a:custGeom>
            <a:avLst/>
            <a:gdLst/>
            <a:ahLst/>
            <a:rect l="l" t="t" r="r" b="b"/>
            <a:pathLst>
              <a:path w="227" h="270">
                <a:moveTo>
                  <a:pt x="82" y="117"/>
                </a:moveTo>
                <a:lnTo>
                  <a:pt x="15" y="228"/>
                </a:lnTo>
                <a:lnTo>
                  <a:pt x="0" y="270"/>
                </a:lnTo>
                <a:lnTo>
                  <a:pt x="5" y="207"/>
                </a:lnTo>
                <a:lnTo>
                  <a:pt x="62" y="64"/>
                </a:lnTo>
                <a:lnTo>
                  <a:pt x="57" y="53"/>
                </a:lnTo>
                <a:lnTo>
                  <a:pt x="72" y="32"/>
                </a:lnTo>
                <a:lnTo>
                  <a:pt x="77" y="0"/>
                </a:lnTo>
                <a:lnTo>
                  <a:pt x="108" y="53"/>
                </a:lnTo>
                <a:lnTo>
                  <a:pt x="150" y="53"/>
                </a:lnTo>
                <a:lnTo>
                  <a:pt x="170" y="85"/>
                </a:lnTo>
                <a:lnTo>
                  <a:pt x="201" y="90"/>
                </a:lnTo>
                <a:lnTo>
                  <a:pt x="227" y="64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3" name=""/>
          <p:cNvSpPr/>
          <p:nvPr/>
        </p:nvSpPr>
        <p:spPr>
          <a:xfrm>
            <a:off x="5851440" y="4314960"/>
            <a:ext cx="36720" cy="69840"/>
          </a:xfrm>
          <a:custGeom>
            <a:avLst/>
            <a:gdLst/>
            <a:ahLst/>
            <a:rect l="l" t="t" r="r" b="b"/>
            <a:pathLst>
              <a:path w="21" h="43">
                <a:moveTo>
                  <a:pt x="5" y="0"/>
                </a:moveTo>
                <a:lnTo>
                  <a:pt x="0" y="21"/>
                </a:lnTo>
                <a:lnTo>
                  <a:pt x="21" y="43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4" name=""/>
          <p:cNvSpPr/>
          <p:nvPr/>
        </p:nvSpPr>
        <p:spPr>
          <a:xfrm>
            <a:off x="5888160" y="4384800"/>
            <a:ext cx="133200" cy="101520"/>
          </a:xfrm>
          <a:custGeom>
            <a:avLst/>
            <a:gdLst/>
            <a:ahLst/>
            <a:rect l="l" t="t" r="r" b="b"/>
            <a:pathLst>
              <a:path w="72" h="63">
                <a:moveTo>
                  <a:pt x="0" y="0"/>
                </a:moveTo>
                <a:lnTo>
                  <a:pt x="5" y="0"/>
                </a:lnTo>
                <a:lnTo>
                  <a:pt x="15" y="5"/>
                </a:lnTo>
                <a:lnTo>
                  <a:pt x="31" y="15"/>
                </a:lnTo>
                <a:lnTo>
                  <a:pt x="46" y="26"/>
                </a:lnTo>
                <a:lnTo>
                  <a:pt x="62" y="42"/>
                </a:lnTo>
                <a:lnTo>
                  <a:pt x="72" y="63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5" name=""/>
          <p:cNvSpPr/>
          <p:nvPr/>
        </p:nvSpPr>
        <p:spPr>
          <a:xfrm>
            <a:off x="5784840" y="4494240"/>
            <a:ext cx="406440" cy="111240"/>
          </a:xfrm>
          <a:custGeom>
            <a:avLst/>
            <a:gdLst/>
            <a:ahLst/>
            <a:rect l="l" t="t" r="r" b="b"/>
            <a:pathLst>
              <a:path w="222" h="69">
                <a:moveTo>
                  <a:pt x="15" y="69"/>
                </a:moveTo>
                <a:lnTo>
                  <a:pt x="0" y="11"/>
                </a:lnTo>
                <a:lnTo>
                  <a:pt x="31" y="6"/>
                </a:lnTo>
                <a:lnTo>
                  <a:pt x="31" y="11"/>
                </a:lnTo>
                <a:lnTo>
                  <a:pt x="62" y="11"/>
                </a:lnTo>
                <a:lnTo>
                  <a:pt x="222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6" name=""/>
          <p:cNvSpPr/>
          <p:nvPr/>
        </p:nvSpPr>
        <p:spPr>
          <a:xfrm>
            <a:off x="5511960" y="3886200"/>
            <a:ext cx="95040" cy="60480"/>
          </a:xfrm>
          <a:custGeom>
            <a:avLst/>
            <a:gdLst/>
            <a:ahLst/>
            <a:rect l="l" t="t" r="r" b="b"/>
            <a:pathLst>
              <a:path w="52" h="37">
                <a:moveTo>
                  <a:pt x="5" y="0"/>
                </a:moveTo>
                <a:lnTo>
                  <a:pt x="0" y="21"/>
                </a:lnTo>
                <a:lnTo>
                  <a:pt x="16" y="27"/>
                </a:lnTo>
                <a:lnTo>
                  <a:pt x="52" y="37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7" name=""/>
          <p:cNvSpPr/>
          <p:nvPr/>
        </p:nvSpPr>
        <p:spPr>
          <a:xfrm>
            <a:off x="5378400" y="3792600"/>
            <a:ext cx="539640" cy="376200"/>
          </a:xfrm>
          <a:custGeom>
            <a:avLst/>
            <a:gdLst/>
            <a:ahLst/>
            <a:rect l="l" t="t" r="r" b="b"/>
            <a:pathLst>
              <a:path w="294" h="233">
                <a:moveTo>
                  <a:pt x="294" y="0"/>
                </a:moveTo>
                <a:lnTo>
                  <a:pt x="191" y="10"/>
                </a:lnTo>
                <a:lnTo>
                  <a:pt x="191" y="21"/>
                </a:lnTo>
                <a:lnTo>
                  <a:pt x="165" y="116"/>
                </a:lnTo>
                <a:lnTo>
                  <a:pt x="134" y="127"/>
                </a:lnTo>
                <a:lnTo>
                  <a:pt x="113" y="122"/>
                </a:lnTo>
                <a:lnTo>
                  <a:pt x="113" y="132"/>
                </a:lnTo>
                <a:lnTo>
                  <a:pt x="103" y="143"/>
                </a:lnTo>
                <a:lnTo>
                  <a:pt x="82" y="233"/>
                </a:lnTo>
                <a:lnTo>
                  <a:pt x="139" y="233"/>
                </a:lnTo>
                <a:lnTo>
                  <a:pt x="134" y="106"/>
                </a:lnTo>
                <a:lnTo>
                  <a:pt x="124" y="95"/>
                </a:lnTo>
                <a:lnTo>
                  <a:pt x="119" y="90"/>
                </a:lnTo>
                <a:lnTo>
                  <a:pt x="129" y="74"/>
                </a:lnTo>
                <a:lnTo>
                  <a:pt x="113" y="74"/>
                </a:lnTo>
                <a:lnTo>
                  <a:pt x="103" y="48"/>
                </a:lnTo>
                <a:lnTo>
                  <a:pt x="88" y="48"/>
                </a:lnTo>
                <a:lnTo>
                  <a:pt x="88" y="42"/>
                </a:lnTo>
                <a:lnTo>
                  <a:pt x="72" y="42"/>
                </a:lnTo>
                <a:lnTo>
                  <a:pt x="72" y="85"/>
                </a:lnTo>
                <a:lnTo>
                  <a:pt x="5" y="79"/>
                </a:lnTo>
                <a:lnTo>
                  <a:pt x="0" y="69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8" name=""/>
          <p:cNvSpPr/>
          <p:nvPr/>
        </p:nvSpPr>
        <p:spPr>
          <a:xfrm>
            <a:off x="5624640" y="3656160"/>
            <a:ext cx="1083960" cy="307800"/>
          </a:xfrm>
          <a:custGeom>
            <a:avLst/>
            <a:gdLst/>
            <a:ahLst/>
            <a:rect l="l" t="t" r="r" b="b"/>
            <a:pathLst>
              <a:path w="594" h="191">
                <a:moveTo>
                  <a:pt x="0" y="191"/>
                </a:moveTo>
                <a:lnTo>
                  <a:pt x="36" y="186"/>
                </a:lnTo>
                <a:lnTo>
                  <a:pt x="41" y="186"/>
                </a:lnTo>
                <a:lnTo>
                  <a:pt x="52" y="180"/>
                </a:lnTo>
                <a:lnTo>
                  <a:pt x="93" y="175"/>
                </a:lnTo>
                <a:lnTo>
                  <a:pt x="98" y="170"/>
                </a:lnTo>
                <a:lnTo>
                  <a:pt x="150" y="164"/>
                </a:lnTo>
                <a:lnTo>
                  <a:pt x="150" y="170"/>
                </a:lnTo>
                <a:lnTo>
                  <a:pt x="165" y="170"/>
                </a:lnTo>
                <a:lnTo>
                  <a:pt x="170" y="159"/>
                </a:lnTo>
                <a:lnTo>
                  <a:pt x="181" y="138"/>
                </a:lnTo>
                <a:lnTo>
                  <a:pt x="227" y="95"/>
                </a:lnTo>
                <a:lnTo>
                  <a:pt x="294" y="58"/>
                </a:lnTo>
                <a:lnTo>
                  <a:pt x="361" y="48"/>
                </a:lnTo>
                <a:lnTo>
                  <a:pt x="377" y="48"/>
                </a:lnTo>
                <a:lnTo>
                  <a:pt x="382" y="42"/>
                </a:lnTo>
                <a:lnTo>
                  <a:pt x="382" y="42"/>
                </a:lnTo>
                <a:lnTo>
                  <a:pt x="392" y="32"/>
                </a:lnTo>
                <a:lnTo>
                  <a:pt x="408" y="21"/>
                </a:lnTo>
                <a:lnTo>
                  <a:pt x="480" y="21"/>
                </a:lnTo>
                <a:lnTo>
                  <a:pt x="506" y="27"/>
                </a:lnTo>
                <a:lnTo>
                  <a:pt x="537" y="27"/>
                </a:lnTo>
                <a:lnTo>
                  <a:pt x="537" y="21"/>
                </a:lnTo>
                <a:lnTo>
                  <a:pt x="547" y="21"/>
                </a:lnTo>
                <a:lnTo>
                  <a:pt x="547" y="21"/>
                </a:lnTo>
                <a:lnTo>
                  <a:pt x="563" y="0"/>
                </a:lnTo>
                <a:lnTo>
                  <a:pt x="594" y="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9" name=""/>
          <p:cNvSpPr/>
          <p:nvPr/>
        </p:nvSpPr>
        <p:spPr>
          <a:xfrm>
            <a:off x="5935680" y="3646440"/>
            <a:ext cx="395280" cy="225360"/>
          </a:xfrm>
          <a:custGeom>
            <a:avLst/>
            <a:gdLst/>
            <a:ahLst/>
            <a:rect l="l" t="t" r="r" b="b"/>
            <a:pathLst>
              <a:path w="217" h="138">
                <a:moveTo>
                  <a:pt x="0" y="138"/>
                </a:moveTo>
                <a:lnTo>
                  <a:pt x="11" y="138"/>
                </a:lnTo>
                <a:lnTo>
                  <a:pt x="62" y="53"/>
                </a:lnTo>
                <a:lnTo>
                  <a:pt x="119" y="69"/>
                </a:lnTo>
                <a:lnTo>
                  <a:pt x="135" y="32"/>
                </a:lnTo>
                <a:lnTo>
                  <a:pt x="191" y="53"/>
                </a:lnTo>
                <a:lnTo>
                  <a:pt x="176" y="5"/>
                </a:lnTo>
                <a:lnTo>
                  <a:pt x="176" y="0"/>
                </a:lnTo>
                <a:lnTo>
                  <a:pt x="207" y="10"/>
                </a:lnTo>
                <a:lnTo>
                  <a:pt x="207" y="26"/>
                </a:lnTo>
                <a:lnTo>
                  <a:pt x="217" y="37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0" name=""/>
          <p:cNvSpPr/>
          <p:nvPr/>
        </p:nvSpPr>
        <p:spPr>
          <a:xfrm>
            <a:off x="6046920" y="3595680"/>
            <a:ext cx="133200" cy="111240"/>
          </a:xfrm>
          <a:custGeom>
            <a:avLst/>
            <a:gdLst/>
            <a:ahLst/>
            <a:rect l="l" t="t" r="r" b="b"/>
            <a:pathLst>
              <a:path w="73" h="69">
                <a:moveTo>
                  <a:pt x="0" y="0"/>
                </a:moveTo>
                <a:lnTo>
                  <a:pt x="26" y="16"/>
                </a:lnTo>
                <a:lnTo>
                  <a:pt x="31" y="32"/>
                </a:lnTo>
                <a:lnTo>
                  <a:pt x="42" y="69"/>
                </a:lnTo>
                <a:lnTo>
                  <a:pt x="73" y="64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1" name=""/>
          <p:cNvSpPr/>
          <p:nvPr/>
        </p:nvSpPr>
        <p:spPr>
          <a:xfrm>
            <a:off x="6831000" y="3511440"/>
            <a:ext cx="84240" cy="76320"/>
          </a:xfrm>
          <a:custGeom>
            <a:avLst/>
            <a:gdLst/>
            <a:ahLst/>
            <a:rect l="l" t="t" r="r" b="b"/>
            <a:pathLst>
              <a:path w="46" h="48">
                <a:moveTo>
                  <a:pt x="46" y="0"/>
                </a:moveTo>
                <a:lnTo>
                  <a:pt x="46" y="11"/>
                </a:lnTo>
                <a:lnTo>
                  <a:pt x="26" y="21"/>
                </a:lnTo>
                <a:lnTo>
                  <a:pt x="26" y="37"/>
                </a:lnTo>
                <a:lnTo>
                  <a:pt x="5" y="48"/>
                </a:lnTo>
                <a:lnTo>
                  <a:pt x="0" y="37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2" name=""/>
          <p:cNvSpPr/>
          <p:nvPr/>
        </p:nvSpPr>
        <p:spPr>
          <a:xfrm>
            <a:off x="6653160" y="3544920"/>
            <a:ext cx="131760" cy="42840"/>
          </a:xfrm>
          <a:custGeom>
            <a:avLst/>
            <a:gdLst/>
            <a:ahLst/>
            <a:rect l="l" t="t" r="r" b="b"/>
            <a:pathLst>
              <a:path w="72" h="27">
                <a:moveTo>
                  <a:pt x="0" y="11"/>
                </a:moveTo>
                <a:lnTo>
                  <a:pt x="31" y="11"/>
                </a:lnTo>
                <a:lnTo>
                  <a:pt x="41" y="5"/>
                </a:lnTo>
                <a:lnTo>
                  <a:pt x="57" y="0"/>
                </a:lnTo>
                <a:lnTo>
                  <a:pt x="72" y="27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3" name=""/>
          <p:cNvSpPr/>
          <p:nvPr/>
        </p:nvSpPr>
        <p:spPr>
          <a:xfrm>
            <a:off x="6132600" y="3792600"/>
            <a:ext cx="399960" cy="282600"/>
          </a:xfrm>
          <a:custGeom>
            <a:avLst/>
            <a:gdLst/>
            <a:ahLst/>
            <a:rect l="l" t="t" r="r" b="b"/>
            <a:pathLst>
              <a:path w="217" h="175">
                <a:moveTo>
                  <a:pt x="0" y="164"/>
                </a:moveTo>
                <a:lnTo>
                  <a:pt x="5" y="175"/>
                </a:lnTo>
                <a:lnTo>
                  <a:pt x="62" y="169"/>
                </a:lnTo>
                <a:lnTo>
                  <a:pt x="77" y="164"/>
                </a:lnTo>
                <a:lnTo>
                  <a:pt x="93" y="164"/>
                </a:lnTo>
                <a:lnTo>
                  <a:pt x="93" y="159"/>
                </a:lnTo>
                <a:lnTo>
                  <a:pt x="108" y="159"/>
                </a:lnTo>
                <a:lnTo>
                  <a:pt x="113" y="164"/>
                </a:lnTo>
                <a:lnTo>
                  <a:pt x="113" y="154"/>
                </a:lnTo>
                <a:lnTo>
                  <a:pt x="113" y="138"/>
                </a:lnTo>
                <a:lnTo>
                  <a:pt x="150" y="95"/>
                </a:lnTo>
                <a:lnTo>
                  <a:pt x="170" y="69"/>
                </a:lnTo>
                <a:lnTo>
                  <a:pt x="181" y="32"/>
                </a:lnTo>
                <a:lnTo>
                  <a:pt x="186" y="26"/>
                </a:lnTo>
                <a:lnTo>
                  <a:pt x="196" y="16"/>
                </a:lnTo>
                <a:lnTo>
                  <a:pt x="217" y="5"/>
                </a:lnTo>
                <a:lnTo>
                  <a:pt x="217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4" name=""/>
          <p:cNvSpPr/>
          <p:nvPr/>
        </p:nvSpPr>
        <p:spPr>
          <a:xfrm>
            <a:off x="6532560" y="3699000"/>
            <a:ext cx="73080" cy="93600"/>
          </a:xfrm>
          <a:custGeom>
            <a:avLst/>
            <a:gdLst/>
            <a:ahLst/>
            <a:rect l="l" t="t" r="r" b="b"/>
            <a:pathLst>
              <a:path w="41" h="58">
                <a:moveTo>
                  <a:pt x="0" y="58"/>
                </a:moveTo>
                <a:lnTo>
                  <a:pt x="5" y="53"/>
                </a:lnTo>
                <a:lnTo>
                  <a:pt x="15" y="37"/>
                </a:lnTo>
                <a:lnTo>
                  <a:pt x="20" y="31"/>
                </a:lnTo>
                <a:lnTo>
                  <a:pt x="20" y="26"/>
                </a:lnTo>
                <a:lnTo>
                  <a:pt x="36" y="5"/>
                </a:lnTo>
                <a:lnTo>
                  <a:pt x="41" y="5"/>
                </a:lnTo>
                <a:lnTo>
                  <a:pt x="41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5" name=""/>
          <p:cNvSpPr/>
          <p:nvPr/>
        </p:nvSpPr>
        <p:spPr>
          <a:xfrm>
            <a:off x="6532560" y="3691080"/>
            <a:ext cx="92160" cy="101520"/>
          </a:xfrm>
          <a:custGeom>
            <a:avLst/>
            <a:gdLst/>
            <a:ahLst/>
            <a:rect l="l" t="t" r="r" b="b"/>
            <a:pathLst>
              <a:path w="51" h="64">
                <a:moveTo>
                  <a:pt x="51" y="0"/>
                </a:moveTo>
                <a:lnTo>
                  <a:pt x="26" y="32"/>
                </a:lnTo>
                <a:lnTo>
                  <a:pt x="20" y="43"/>
                </a:lnTo>
                <a:lnTo>
                  <a:pt x="5" y="64"/>
                </a:lnTo>
                <a:lnTo>
                  <a:pt x="0" y="64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6" name=""/>
          <p:cNvSpPr/>
          <p:nvPr/>
        </p:nvSpPr>
        <p:spPr>
          <a:xfrm>
            <a:off x="6567480" y="3587760"/>
            <a:ext cx="290520" cy="171360"/>
          </a:xfrm>
          <a:custGeom>
            <a:avLst/>
            <a:gdLst/>
            <a:ahLst/>
            <a:rect l="l" t="t" r="r" b="b"/>
            <a:pathLst>
              <a:path w="160" h="106">
                <a:moveTo>
                  <a:pt x="160" y="0"/>
                </a:moveTo>
                <a:lnTo>
                  <a:pt x="155" y="5"/>
                </a:lnTo>
                <a:lnTo>
                  <a:pt x="129" y="10"/>
                </a:lnTo>
                <a:lnTo>
                  <a:pt x="124" y="16"/>
                </a:lnTo>
                <a:lnTo>
                  <a:pt x="119" y="0"/>
                </a:lnTo>
                <a:lnTo>
                  <a:pt x="114" y="21"/>
                </a:lnTo>
                <a:lnTo>
                  <a:pt x="93" y="31"/>
                </a:lnTo>
                <a:lnTo>
                  <a:pt x="78" y="47"/>
                </a:lnTo>
                <a:lnTo>
                  <a:pt x="67" y="58"/>
                </a:lnTo>
                <a:lnTo>
                  <a:pt x="36" y="69"/>
                </a:lnTo>
                <a:lnTo>
                  <a:pt x="42" y="74"/>
                </a:lnTo>
                <a:lnTo>
                  <a:pt x="47" y="79"/>
                </a:lnTo>
                <a:lnTo>
                  <a:pt x="42" y="84"/>
                </a:lnTo>
                <a:lnTo>
                  <a:pt x="26" y="84"/>
                </a:lnTo>
                <a:lnTo>
                  <a:pt x="11" y="90"/>
                </a:lnTo>
                <a:lnTo>
                  <a:pt x="6" y="106"/>
                </a:lnTo>
                <a:lnTo>
                  <a:pt x="0" y="10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7" name=""/>
          <p:cNvSpPr/>
          <p:nvPr/>
        </p:nvSpPr>
        <p:spPr>
          <a:xfrm>
            <a:off x="6283440" y="3732120"/>
            <a:ext cx="217440" cy="179640"/>
          </a:xfrm>
          <a:custGeom>
            <a:avLst/>
            <a:gdLst/>
            <a:ahLst/>
            <a:rect l="l" t="t" r="r" b="b"/>
            <a:pathLst>
              <a:path w="119" h="111">
                <a:moveTo>
                  <a:pt x="0" y="0"/>
                </a:moveTo>
                <a:lnTo>
                  <a:pt x="6" y="16"/>
                </a:lnTo>
                <a:lnTo>
                  <a:pt x="6" y="16"/>
                </a:lnTo>
                <a:lnTo>
                  <a:pt x="11" y="21"/>
                </a:lnTo>
                <a:lnTo>
                  <a:pt x="6" y="21"/>
                </a:lnTo>
                <a:lnTo>
                  <a:pt x="6" y="16"/>
                </a:lnTo>
                <a:lnTo>
                  <a:pt x="0" y="16"/>
                </a:lnTo>
                <a:lnTo>
                  <a:pt x="0" y="26"/>
                </a:lnTo>
                <a:lnTo>
                  <a:pt x="37" y="106"/>
                </a:lnTo>
                <a:lnTo>
                  <a:pt x="11" y="111"/>
                </a:lnTo>
                <a:lnTo>
                  <a:pt x="11" y="106"/>
                </a:lnTo>
                <a:lnTo>
                  <a:pt x="99" y="85"/>
                </a:lnTo>
                <a:lnTo>
                  <a:pt x="114" y="74"/>
                </a:lnTo>
                <a:lnTo>
                  <a:pt x="119" y="69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8" name=""/>
          <p:cNvSpPr/>
          <p:nvPr/>
        </p:nvSpPr>
        <p:spPr>
          <a:xfrm>
            <a:off x="6802560" y="3578400"/>
            <a:ext cx="519120" cy="257040"/>
          </a:xfrm>
          <a:custGeom>
            <a:avLst/>
            <a:gdLst/>
            <a:ahLst/>
            <a:rect l="l" t="t" r="r" b="b"/>
            <a:pathLst>
              <a:path w="284" h="159">
                <a:moveTo>
                  <a:pt x="0" y="159"/>
                </a:moveTo>
                <a:lnTo>
                  <a:pt x="6" y="154"/>
                </a:lnTo>
                <a:lnTo>
                  <a:pt x="42" y="159"/>
                </a:lnTo>
                <a:lnTo>
                  <a:pt x="68" y="149"/>
                </a:lnTo>
                <a:lnTo>
                  <a:pt x="88" y="138"/>
                </a:lnTo>
                <a:lnTo>
                  <a:pt x="109" y="122"/>
                </a:lnTo>
                <a:lnTo>
                  <a:pt x="124" y="112"/>
                </a:lnTo>
                <a:lnTo>
                  <a:pt x="155" y="117"/>
                </a:lnTo>
                <a:lnTo>
                  <a:pt x="176" y="112"/>
                </a:lnTo>
                <a:lnTo>
                  <a:pt x="191" y="106"/>
                </a:lnTo>
                <a:lnTo>
                  <a:pt x="212" y="112"/>
                </a:lnTo>
                <a:lnTo>
                  <a:pt x="248" y="101"/>
                </a:lnTo>
                <a:lnTo>
                  <a:pt x="274" y="96"/>
                </a:lnTo>
                <a:lnTo>
                  <a:pt x="279" y="69"/>
                </a:lnTo>
                <a:lnTo>
                  <a:pt x="279" y="48"/>
                </a:lnTo>
                <a:lnTo>
                  <a:pt x="284" y="6"/>
                </a:lnTo>
                <a:lnTo>
                  <a:pt x="284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9" name=""/>
          <p:cNvSpPr/>
          <p:nvPr/>
        </p:nvSpPr>
        <p:spPr>
          <a:xfrm>
            <a:off x="7321680" y="3517920"/>
            <a:ext cx="37800" cy="60480"/>
          </a:xfrm>
          <a:custGeom>
            <a:avLst/>
            <a:gdLst/>
            <a:ahLst/>
            <a:rect l="l" t="t" r="r" b="b"/>
            <a:pathLst>
              <a:path w="21" h="37">
                <a:moveTo>
                  <a:pt x="0" y="37"/>
                </a:moveTo>
                <a:lnTo>
                  <a:pt x="6" y="27"/>
                </a:lnTo>
                <a:lnTo>
                  <a:pt x="16" y="16"/>
                </a:lnTo>
                <a:lnTo>
                  <a:pt x="21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0" name=""/>
          <p:cNvSpPr/>
          <p:nvPr/>
        </p:nvSpPr>
        <p:spPr>
          <a:xfrm>
            <a:off x="7359480" y="3511440"/>
            <a:ext cx="3240" cy="64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1" name=""/>
          <p:cNvSpPr/>
          <p:nvPr/>
        </p:nvSpPr>
        <p:spPr>
          <a:xfrm flipV="1">
            <a:off x="7359480" y="3486240"/>
            <a:ext cx="30240" cy="252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2" name=""/>
          <p:cNvSpPr/>
          <p:nvPr/>
        </p:nvSpPr>
        <p:spPr>
          <a:xfrm>
            <a:off x="7389720" y="3382920"/>
            <a:ext cx="7920" cy="103320"/>
          </a:xfrm>
          <a:custGeom>
            <a:avLst/>
            <a:gdLst/>
            <a:ahLst/>
            <a:rect l="l" t="t" r="r" b="b"/>
            <a:pathLst>
              <a:path w="5" h="64">
                <a:moveTo>
                  <a:pt x="0" y="64"/>
                </a:moveTo>
                <a:lnTo>
                  <a:pt x="0" y="48"/>
                </a:lnTo>
                <a:lnTo>
                  <a:pt x="0" y="27"/>
                </a:lnTo>
                <a:lnTo>
                  <a:pt x="5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3" name=""/>
          <p:cNvSpPr/>
          <p:nvPr/>
        </p:nvSpPr>
        <p:spPr>
          <a:xfrm>
            <a:off x="7397640" y="3365640"/>
            <a:ext cx="114480" cy="17280"/>
          </a:xfrm>
          <a:custGeom>
            <a:avLst/>
            <a:gdLst/>
            <a:ahLst/>
            <a:rect l="l" t="t" r="r" b="b"/>
            <a:pathLst>
              <a:path w="62" h="10">
                <a:moveTo>
                  <a:pt x="0" y="10"/>
                </a:moveTo>
                <a:lnTo>
                  <a:pt x="15" y="10"/>
                </a:lnTo>
                <a:lnTo>
                  <a:pt x="46" y="0"/>
                </a:lnTo>
                <a:lnTo>
                  <a:pt x="62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4" name=""/>
          <p:cNvSpPr/>
          <p:nvPr/>
        </p:nvSpPr>
        <p:spPr>
          <a:xfrm>
            <a:off x="7048440" y="3492360"/>
            <a:ext cx="17640" cy="198720"/>
          </a:xfrm>
          <a:custGeom>
            <a:avLst/>
            <a:gdLst/>
            <a:ahLst/>
            <a:rect l="l" t="t" r="r" b="b"/>
            <a:pathLst>
              <a:path w="10" h="122">
                <a:moveTo>
                  <a:pt x="5" y="0"/>
                </a:moveTo>
                <a:lnTo>
                  <a:pt x="5" y="11"/>
                </a:lnTo>
                <a:lnTo>
                  <a:pt x="0" y="16"/>
                </a:lnTo>
                <a:lnTo>
                  <a:pt x="0" y="27"/>
                </a:lnTo>
                <a:lnTo>
                  <a:pt x="0" y="43"/>
                </a:lnTo>
                <a:lnTo>
                  <a:pt x="5" y="48"/>
                </a:lnTo>
                <a:lnTo>
                  <a:pt x="0" y="53"/>
                </a:lnTo>
                <a:lnTo>
                  <a:pt x="0" y="117"/>
                </a:lnTo>
                <a:lnTo>
                  <a:pt x="10" y="117"/>
                </a:lnTo>
                <a:lnTo>
                  <a:pt x="10" y="122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5" name=""/>
          <p:cNvSpPr/>
          <p:nvPr/>
        </p:nvSpPr>
        <p:spPr>
          <a:xfrm>
            <a:off x="6813720" y="3587760"/>
            <a:ext cx="414000" cy="237960"/>
          </a:xfrm>
          <a:custGeom>
            <a:avLst/>
            <a:gdLst/>
            <a:ahLst/>
            <a:rect l="l" t="t" r="r" b="b"/>
            <a:pathLst>
              <a:path w="227" h="148">
                <a:moveTo>
                  <a:pt x="0" y="148"/>
                </a:moveTo>
                <a:lnTo>
                  <a:pt x="0" y="132"/>
                </a:lnTo>
                <a:lnTo>
                  <a:pt x="25" y="122"/>
                </a:lnTo>
                <a:lnTo>
                  <a:pt x="87" y="95"/>
                </a:lnTo>
                <a:lnTo>
                  <a:pt x="93" y="79"/>
                </a:lnTo>
                <a:lnTo>
                  <a:pt x="108" y="79"/>
                </a:lnTo>
                <a:lnTo>
                  <a:pt x="144" y="63"/>
                </a:lnTo>
                <a:lnTo>
                  <a:pt x="144" y="58"/>
                </a:lnTo>
                <a:lnTo>
                  <a:pt x="149" y="37"/>
                </a:lnTo>
                <a:lnTo>
                  <a:pt x="160" y="37"/>
                </a:lnTo>
                <a:lnTo>
                  <a:pt x="185" y="10"/>
                </a:lnTo>
                <a:lnTo>
                  <a:pt x="185" y="0"/>
                </a:lnTo>
                <a:lnTo>
                  <a:pt x="196" y="10"/>
                </a:lnTo>
                <a:lnTo>
                  <a:pt x="227" y="5"/>
                </a:lnTo>
                <a:lnTo>
                  <a:pt x="227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6" name=""/>
          <p:cNvSpPr/>
          <p:nvPr/>
        </p:nvSpPr>
        <p:spPr>
          <a:xfrm>
            <a:off x="7275600" y="3562200"/>
            <a:ext cx="36360" cy="25560"/>
          </a:xfrm>
          <a:custGeom>
            <a:avLst/>
            <a:gdLst/>
            <a:ahLst/>
            <a:rect l="l" t="t" r="r" b="b"/>
            <a:pathLst>
              <a:path w="20" h="16">
                <a:moveTo>
                  <a:pt x="20" y="16"/>
                </a:moveTo>
                <a:lnTo>
                  <a:pt x="15" y="10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7" name=""/>
          <p:cNvSpPr/>
          <p:nvPr/>
        </p:nvSpPr>
        <p:spPr>
          <a:xfrm>
            <a:off x="7218360" y="3511440"/>
            <a:ext cx="57240" cy="58680"/>
          </a:xfrm>
          <a:custGeom>
            <a:avLst/>
            <a:gdLst/>
            <a:ahLst/>
            <a:rect l="l" t="t" r="r" b="b"/>
            <a:pathLst>
              <a:path w="31" h="37">
                <a:moveTo>
                  <a:pt x="31" y="32"/>
                </a:moveTo>
                <a:lnTo>
                  <a:pt x="15" y="37"/>
                </a:lnTo>
                <a:lnTo>
                  <a:pt x="25" y="21"/>
                </a:lnTo>
                <a:lnTo>
                  <a:pt x="15" y="11"/>
                </a:lnTo>
                <a:lnTo>
                  <a:pt x="10" y="0"/>
                </a:lnTo>
                <a:lnTo>
                  <a:pt x="0" y="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8" name=""/>
          <p:cNvSpPr/>
          <p:nvPr/>
        </p:nvSpPr>
        <p:spPr>
          <a:xfrm>
            <a:off x="7520040" y="3665520"/>
            <a:ext cx="49320" cy="25560"/>
          </a:xfrm>
          <a:custGeom>
            <a:avLst/>
            <a:gdLst/>
            <a:ahLst/>
            <a:rect l="l" t="t" r="r" b="b"/>
            <a:pathLst>
              <a:path w="26" h="16">
                <a:moveTo>
                  <a:pt x="26" y="16"/>
                </a:moveTo>
                <a:lnTo>
                  <a:pt x="20" y="6"/>
                </a:lnTo>
                <a:lnTo>
                  <a:pt x="10" y="6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9" name=""/>
          <p:cNvSpPr/>
          <p:nvPr/>
        </p:nvSpPr>
        <p:spPr>
          <a:xfrm>
            <a:off x="7389720" y="3646440"/>
            <a:ext cx="130320" cy="19080"/>
          </a:xfrm>
          <a:custGeom>
            <a:avLst/>
            <a:gdLst/>
            <a:ahLst/>
            <a:rect l="l" t="t" r="r" b="b"/>
            <a:pathLst>
              <a:path w="72" h="10">
                <a:moveTo>
                  <a:pt x="72" y="10"/>
                </a:moveTo>
                <a:lnTo>
                  <a:pt x="51" y="5"/>
                </a:lnTo>
                <a:lnTo>
                  <a:pt x="36" y="5"/>
                </a:lnTo>
                <a:lnTo>
                  <a:pt x="20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0" name=""/>
          <p:cNvSpPr/>
          <p:nvPr/>
        </p:nvSpPr>
        <p:spPr>
          <a:xfrm>
            <a:off x="7369200" y="3638520"/>
            <a:ext cx="20520" cy="7920"/>
          </a:xfrm>
          <a:custGeom>
            <a:avLst/>
            <a:gdLst/>
            <a:ahLst/>
            <a:rect l="l" t="t" r="r" b="b"/>
            <a:pathLst>
              <a:path w="11" h="6">
                <a:moveTo>
                  <a:pt x="11" y="6"/>
                </a:moveTo>
                <a:lnTo>
                  <a:pt x="11" y="6"/>
                </a:lnTo>
                <a:lnTo>
                  <a:pt x="5" y="6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1" name=""/>
          <p:cNvSpPr/>
          <p:nvPr/>
        </p:nvSpPr>
        <p:spPr>
          <a:xfrm>
            <a:off x="7359480" y="3621240"/>
            <a:ext cx="9720" cy="17280"/>
          </a:xfrm>
          <a:custGeom>
            <a:avLst/>
            <a:gdLst/>
            <a:ahLst/>
            <a:rect l="l" t="t" r="r" b="b"/>
            <a:pathLst>
              <a:path w="5" h="10">
                <a:moveTo>
                  <a:pt x="5" y="10"/>
                </a:move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2" name=""/>
          <p:cNvSpPr/>
          <p:nvPr/>
        </p:nvSpPr>
        <p:spPr>
          <a:xfrm>
            <a:off x="7342200" y="3613320"/>
            <a:ext cx="1728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10" y="5"/>
                </a:move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3" name=""/>
          <p:cNvSpPr/>
          <p:nvPr/>
        </p:nvSpPr>
        <p:spPr>
          <a:xfrm>
            <a:off x="7048440" y="3691080"/>
            <a:ext cx="27000" cy="50760"/>
          </a:xfrm>
          <a:custGeom>
            <a:avLst/>
            <a:gdLst/>
            <a:ahLst/>
            <a:rect l="l" t="t" r="r" b="b"/>
            <a:pathLst>
              <a:path w="15" h="32">
                <a:moveTo>
                  <a:pt x="15" y="0"/>
                </a:moveTo>
                <a:lnTo>
                  <a:pt x="10" y="6"/>
                </a:lnTo>
                <a:lnTo>
                  <a:pt x="5" y="21"/>
                </a:lnTo>
                <a:lnTo>
                  <a:pt x="0" y="32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4" name=""/>
          <p:cNvSpPr/>
          <p:nvPr/>
        </p:nvSpPr>
        <p:spPr>
          <a:xfrm>
            <a:off x="7031160" y="3741840"/>
            <a:ext cx="17280" cy="17280"/>
          </a:xfrm>
          <a:custGeom>
            <a:avLst/>
            <a:gdLst/>
            <a:ahLst/>
            <a:rect l="l" t="t" r="r" b="b"/>
            <a:pathLst>
              <a:path w="11" h="11">
                <a:moveTo>
                  <a:pt x="11" y="0"/>
                </a:moveTo>
                <a:lnTo>
                  <a:pt x="5" y="5"/>
                </a:lnTo>
                <a:lnTo>
                  <a:pt x="5" y="5"/>
                </a:lnTo>
                <a:lnTo>
                  <a:pt x="0" y="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5" name=""/>
          <p:cNvSpPr/>
          <p:nvPr/>
        </p:nvSpPr>
        <p:spPr>
          <a:xfrm flipH="1" flipV="1">
            <a:off x="6256440" y="3544920"/>
            <a:ext cx="9360" cy="1015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6" name=""/>
          <p:cNvSpPr/>
          <p:nvPr/>
        </p:nvSpPr>
        <p:spPr>
          <a:xfrm>
            <a:off x="7499520" y="3365640"/>
            <a:ext cx="56880" cy="42840"/>
          </a:xfrm>
          <a:custGeom>
            <a:avLst/>
            <a:gdLst/>
            <a:ahLst/>
            <a:rect l="l" t="t" r="r" b="b"/>
            <a:pathLst>
              <a:path w="31" h="26">
                <a:moveTo>
                  <a:pt x="31" y="16"/>
                </a:moveTo>
                <a:lnTo>
                  <a:pt x="26" y="16"/>
                </a:lnTo>
                <a:lnTo>
                  <a:pt x="26" y="26"/>
                </a:lnTo>
                <a:lnTo>
                  <a:pt x="16" y="21"/>
                </a:lnTo>
                <a:lnTo>
                  <a:pt x="16" y="26"/>
                </a:lnTo>
                <a:lnTo>
                  <a:pt x="6" y="16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7" name=""/>
          <p:cNvSpPr/>
          <p:nvPr/>
        </p:nvSpPr>
        <p:spPr>
          <a:xfrm>
            <a:off x="7116840" y="3279600"/>
            <a:ext cx="460440" cy="146160"/>
          </a:xfrm>
          <a:custGeom>
            <a:avLst/>
            <a:gdLst/>
            <a:ahLst/>
            <a:rect l="l" t="t" r="r" b="b"/>
            <a:pathLst>
              <a:path w="253" h="90">
                <a:moveTo>
                  <a:pt x="253" y="74"/>
                </a:moveTo>
                <a:lnTo>
                  <a:pt x="253" y="79"/>
                </a:lnTo>
                <a:lnTo>
                  <a:pt x="242" y="85"/>
                </a:lnTo>
                <a:lnTo>
                  <a:pt x="237" y="79"/>
                </a:lnTo>
                <a:lnTo>
                  <a:pt x="232" y="85"/>
                </a:lnTo>
                <a:lnTo>
                  <a:pt x="217" y="90"/>
                </a:lnTo>
                <a:lnTo>
                  <a:pt x="206" y="63"/>
                </a:lnTo>
                <a:lnTo>
                  <a:pt x="211" y="48"/>
                </a:lnTo>
                <a:lnTo>
                  <a:pt x="201" y="53"/>
                </a:lnTo>
                <a:lnTo>
                  <a:pt x="191" y="48"/>
                </a:lnTo>
                <a:lnTo>
                  <a:pt x="186" y="37"/>
                </a:lnTo>
                <a:lnTo>
                  <a:pt x="186" y="32"/>
                </a:lnTo>
                <a:lnTo>
                  <a:pt x="180" y="32"/>
                </a:lnTo>
                <a:lnTo>
                  <a:pt x="175" y="21"/>
                </a:lnTo>
                <a:lnTo>
                  <a:pt x="160" y="10"/>
                </a:lnTo>
                <a:lnTo>
                  <a:pt x="155" y="10"/>
                </a:lnTo>
                <a:lnTo>
                  <a:pt x="139" y="5"/>
                </a:lnTo>
                <a:lnTo>
                  <a:pt x="72" y="10"/>
                </a:lnTo>
                <a:lnTo>
                  <a:pt x="57" y="5"/>
                </a:lnTo>
                <a:lnTo>
                  <a:pt x="51" y="0"/>
                </a:lnTo>
                <a:lnTo>
                  <a:pt x="51" y="5"/>
                </a:lnTo>
                <a:lnTo>
                  <a:pt x="41" y="5"/>
                </a:lnTo>
                <a:lnTo>
                  <a:pt x="26" y="26"/>
                </a:lnTo>
                <a:lnTo>
                  <a:pt x="26" y="37"/>
                </a:lnTo>
                <a:lnTo>
                  <a:pt x="10" y="53"/>
                </a:lnTo>
                <a:lnTo>
                  <a:pt x="5" y="58"/>
                </a:lnTo>
                <a:lnTo>
                  <a:pt x="0" y="69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8" name=""/>
          <p:cNvSpPr/>
          <p:nvPr/>
        </p:nvSpPr>
        <p:spPr>
          <a:xfrm>
            <a:off x="7104240" y="3246480"/>
            <a:ext cx="83880" cy="76320"/>
          </a:xfrm>
          <a:custGeom>
            <a:avLst/>
            <a:gdLst/>
            <a:ahLst/>
            <a:rect l="l" t="t" r="r" b="b"/>
            <a:pathLst>
              <a:path w="46" h="47">
                <a:moveTo>
                  <a:pt x="31" y="47"/>
                </a:moveTo>
                <a:lnTo>
                  <a:pt x="0" y="16"/>
                </a:lnTo>
                <a:lnTo>
                  <a:pt x="4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9" name=""/>
          <p:cNvSpPr/>
          <p:nvPr/>
        </p:nvSpPr>
        <p:spPr>
          <a:xfrm>
            <a:off x="6886440" y="3124080"/>
            <a:ext cx="331920" cy="155520"/>
          </a:xfrm>
          <a:custGeom>
            <a:avLst/>
            <a:gdLst/>
            <a:ahLst/>
            <a:rect l="l" t="t" r="r" b="b"/>
            <a:pathLst>
              <a:path w="181" h="96">
                <a:moveTo>
                  <a:pt x="0" y="27"/>
                </a:moveTo>
                <a:lnTo>
                  <a:pt x="52" y="11"/>
                </a:lnTo>
                <a:lnTo>
                  <a:pt x="57" y="11"/>
                </a:lnTo>
                <a:lnTo>
                  <a:pt x="67" y="6"/>
                </a:lnTo>
                <a:lnTo>
                  <a:pt x="77" y="6"/>
                </a:lnTo>
                <a:lnTo>
                  <a:pt x="88" y="0"/>
                </a:lnTo>
                <a:lnTo>
                  <a:pt x="93" y="6"/>
                </a:lnTo>
                <a:lnTo>
                  <a:pt x="113" y="0"/>
                </a:lnTo>
                <a:lnTo>
                  <a:pt x="129" y="11"/>
                </a:lnTo>
                <a:lnTo>
                  <a:pt x="150" y="38"/>
                </a:lnTo>
                <a:lnTo>
                  <a:pt x="170" y="91"/>
                </a:lnTo>
                <a:lnTo>
                  <a:pt x="181" y="91"/>
                </a:lnTo>
                <a:lnTo>
                  <a:pt x="175" y="9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0" name=""/>
          <p:cNvSpPr/>
          <p:nvPr/>
        </p:nvSpPr>
        <p:spPr>
          <a:xfrm>
            <a:off x="7104240" y="3117960"/>
            <a:ext cx="303120" cy="264960"/>
          </a:xfrm>
          <a:custGeom>
            <a:avLst/>
            <a:gdLst/>
            <a:ahLst/>
            <a:rect l="l" t="t" r="r" b="b"/>
            <a:pathLst>
              <a:path w="165" h="164">
                <a:moveTo>
                  <a:pt x="0" y="11"/>
                </a:moveTo>
                <a:lnTo>
                  <a:pt x="46" y="5"/>
                </a:lnTo>
                <a:lnTo>
                  <a:pt x="51" y="0"/>
                </a:lnTo>
                <a:lnTo>
                  <a:pt x="62" y="0"/>
                </a:lnTo>
                <a:lnTo>
                  <a:pt x="67" y="5"/>
                </a:lnTo>
                <a:lnTo>
                  <a:pt x="77" y="5"/>
                </a:lnTo>
                <a:lnTo>
                  <a:pt x="77" y="11"/>
                </a:lnTo>
                <a:lnTo>
                  <a:pt x="87" y="11"/>
                </a:lnTo>
                <a:lnTo>
                  <a:pt x="87" y="16"/>
                </a:lnTo>
                <a:lnTo>
                  <a:pt x="87" y="16"/>
                </a:lnTo>
                <a:lnTo>
                  <a:pt x="98" y="43"/>
                </a:lnTo>
                <a:lnTo>
                  <a:pt x="118" y="53"/>
                </a:lnTo>
                <a:lnTo>
                  <a:pt x="124" y="122"/>
                </a:lnTo>
                <a:lnTo>
                  <a:pt x="139" y="159"/>
                </a:lnTo>
                <a:lnTo>
                  <a:pt x="165" y="164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1" name=""/>
          <p:cNvSpPr/>
          <p:nvPr/>
        </p:nvSpPr>
        <p:spPr>
          <a:xfrm>
            <a:off x="7332840" y="3143160"/>
            <a:ext cx="36360" cy="144720"/>
          </a:xfrm>
          <a:custGeom>
            <a:avLst/>
            <a:gdLst/>
            <a:ahLst/>
            <a:rect l="l" t="t" r="r" b="b"/>
            <a:pathLst>
              <a:path w="20" h="90">
                <a:moveTo>
                  <a:pt x="20" y="90"/>
                </a:moveTo>
                <a:lnTo>
                  <a:pt x="15" y="64"/>
                </a:lnTo>
                <a:lnTo>
                  <a:pt x="10" y="53"/>
                </a:lnTo>
                <a:lnTo>
                  <a:pt x="10" y="48"/>
                </a:lnTo>
                <a:lnTo>
                  <a:pt x="5" y="32"/>
                </a:lnTo>
                <a:lnTo>
                  <a:pt x="20" y="11"/>
                </a:lnTo>
                <a:lnTo>
                  <a:pt x="15" y="11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2" name=""/>
          <p:cNvSpPr/>
          <p:nvPr/>
        </p:nvSpPr>
        <p:spPr>
          <a:xfrm>
            <a:off x="7332840" y="3117960"/>
            <a:ext cx="360" cy="25200"/>
          </a:xfrm>
          <a:custGeom>
            <a:avLst/>
            <a:gdLst/>
            <a:ahLst/>
            <a:rect l="l" t="t" r="r" b="b"/>
            <a:pathLst>
              <a:path w="0" h="16">
                <a:moveTo>
                  <a:pt x="0" y="16"/>
                </a:moveTo>
                <a:lnTo>
                  <a:pt x="0" y="11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3" name=""/>
          <p:cNvSpPr/>
          <p:nvPr/>
        </p:nvSpPr>
        <p:spPr>
          <a:xfrm>
            <a:off x="7321680" y="3100320"/>
            <a:ext cx="11160" cy="17640"/>
          </a:xfrm>
          <a:custGeom>
            <a:avLst/>
            <a:gdLst/>
            <a:ahLst/>
            <a:rect l="l" t="t" r="r" b="b"/>
            <a:pathLst>
              <a:path w="6" h="10">
                <a:moveTo>
                  <a:pt x="6" y="10"/>
                </a:moveTo>
                <a:lnTo>
                  <a:pt x="6" y="10"/>
                </a:lnTo>
                <a:lnTo>
                  <a:pt x="6" y="5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4" name=""/>
          <p:cNvSpPr/>
          <p:nvPr/>
        </p:nvSpPr>
        <p:spPr>
          <a:xfrm>
            <a:off x="7321680" y="3092400"/>
            <a:ext cx="11160" cy="792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6"/>
                </a:moveTo>
                <a:lnTo>
                  <a:pt x="0" y="6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5" name=""/>
          <p:cNvSpPr/>
          <p:nvPr/>
        </p:nvSpPr>
        <p:spPr>
          <a:xfrm>
            <a:off x="7031160" y="3057480"/>
            <a:ext cx="301680" cy="34920"/>
          </a:xfrm>
          <a:custGeom>
            <a:avLst/>
            <a:gdLst/>
            <a:ahLst/>
            <a:rect l="l" t="t" r="r" b="b"/>
            <a:pathLst>
              <a:path w="166" h="21">
                <a:moveTo>
                  <a:pt x="166" y="21"/>
                </a:moveTo>
                <a:lnTo>
                  <a:pt x="155" y="16"/>
                </a:lnTo>
                <a:lnTo>
                  <a:pt x="145" y="16"/>
                </a:lnTo>
                <a:lnTo>
                  <a:pt x="145" y="11"/>
                </a:lnTo>
                <a:lnTo>
                  <a:pt x="140" y="5"/>
                </a:lnTo>
                <a:lnTo>
                  <a:pt x="135" y="0"/>
                </a:lnTo>
                <a:lnTo>
                  <a:pt x="129" y="5"/>
                </a:lnTo>
                <a:lnTo>
                  <a:pt x="124" y="0"/>
                </a:lnTo>
                <a:lnTo>
                  <a:pt x="109" y="5"/>
                </a:lnTo>
                <a:lnTo>
                  <a:pt x="109" y="11"/>
                </a:lnTo>
                <a:lnTo>
                  <a:pt x="98" y="11"/>
                </a:lnTo>
                <a:lnTo>
                  <a:pt x="93" y="16"/>
                </a:lnTo>
                <a:lnTo>
                  <a:pt x="88" y="16"/>
                </a:lnTo>
                <a:lnTo>
                  <a:pt x="83" y="16"/>
                </a:lnTo>
                <a:lnTo>
                  <a:pt x="78" y="16"/>
                </a:lnTo>
                <a:lnTo>
                  <a:pt x="67" y="21"/>
                </a:lnTo>
                <a:lnTo>
                  <a:pt x="57" y="16"/>
                </a:lnTo>
                <a:lnTo>
                  <a:pt x="42" y="16"/>
                </a:lnTo>
                <a:lnTo>
                  <a:pt x="31" y="11"/>
                </a:lnTo>
                <a:lnTo>
                  <a:pt x="0" y="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6" name=""/>
          <p:cNvSpPr/>
          <p:nvPr/>
        </p:nvSpPr>
        <p:spPr>
          <a:xfrm>
            <a:off x="7321680" y="3184560"/>
            <a:ext cx="11160" cy="34920"/>
          </a:xfrm>
          <a:custGeom>
            <a:avLst/>
            <a:gdLst/>
            <a:ahLst/>
            <a:rect l="l" t="t" r="r" b="b"/>
            <a:pathLst>
              <a:path w="6" h="21">
                <a:moveTo>
                  <a:pt x="0" y="21"/>
                </a:moveTo>
                <a:lnTo>
                  <a:pt x="6" y="10"/>
                </a:lnTo>
                <a:lnTo>
                  <a:pt x="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7" name=""/>
          <p:cNvSpPr/>
          <p:nvPr/>
        </p:nvSpPr>
        <p:spPr>
          <a:xfrm>
            <a:off x="7332840" y="3143160"/>
            <a:ext cx="360" cy="41400"/>
          </a:xfrm>
          <a:custGeom>
            <a:avLst/>
            <a:gdLst/>
            <a:ahLst/>
            <a:rect l="l" t="t" r="r" b="b"/>
            <a:pathLst>
              <a:path w="0" h="27">
                <a:moveTo>
                  <a:pt x="0" y="27"/>
                </a:moveTo>
                <a:lnTo>
                  <a:pt x="0" y="21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8" name=""/>
          <p:cNvSpPr/>
          <p:nvPr/>
        </p:nvSpPr>
        <p:spPr>
          <a:xfrm>
            <a:off x="7369200" y="3075120"/>
            <a:ext cx="103320" cy="118800"/>
          </a:xfrm>
          <a:custGeom>
            <a:avLst/>
            <a:gdLst/>
            <a:ahLst/>
            <a:rect l="l" t="t" r="r" b="b"/>
            <a:pathLst>
              <a:path w="57" h="74">
                <a:moveTo>
                  <a:pt x="0" y="53"/>
                </a:moveTo>
                <a:lnTo>
                  <a:pt x="0" y="58"/>
                </a:lnTo>
                <a:lnTo>
                  <a:pt x="5" y="58"/>
                </a:lnTo>
                <a:lnTo>
                  <a:pt x="0" y="69"/>
                </a:lnTo>
                <a:lnTo>
                  <a:pt x="11" y="74"/>
                </a:lnTo>
                <a:lnTo>
                  <a:pt x="16" y="58"/>
                </a:lnTo>
                <a:lnTo>
                  <a:pt x="16" y="47"/>
                </a:lnTo>
                <a:lnTo>
                  <a:pt x="21" y="53"/>
                </a:lnTo>
                <a:lnTo>
                  <a:pt x="26" y="53"/>
                </a:lnTo>
                <a:lnTo>
                  <a:pt x="31" y="58"/>
                </a:lnTo>
                <a:lnTo>
                  <a:pt x="57" y="74"/>
                </a:lnTo>
                <a:lnTo>
                  <a:pt x="47" y="63"/>
                </a:lnTo>
                <a:lnTo>
                  <a:pt x="36" y="10"/>
                </a:lnTo>
                <a:lnTo>
                  <a:pt x="31" y="0"/>
                </a:lnTo>
                <a:lnTo>
                  <a:pt x="41" y="58"/>
                </a:lnTo>
                <a:lnTo>
                  <a:pt x="57" y="74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9" name=""/>
          <p:cNvSpPr/>
          <p:nvPr/>
        </p:nvSpPr>
        <p:spPr>
          <a:xfrm>
            <a:off x="7094520" y="3014640"/>
            <a:ext cx="322200" cy="109440"/>
          </a:xfrm>
          <a:custGeom>
            <a:avLst/>
            <a:gdLst/>
            <a:ahLst/>
            <a:rect l="l" t="t" r="r" b="b"/>
            <a:pathLst>
              <a:path w="176" h="68">
                <a:moveTo>
                  <a:pt x="0" y="68"/>
                </a:moveTo>
                <a:lnTo>
                  <a:pt x="52" y="63"/>
                </a:lnTo>
                <a:lnTo>
                  <a:pt x="57" y="58"/>
                </a:lnTo>
                <a:lnTo>
                  <a:pt x="99" y="58"/>
                </a:lnTo>
                <a:lnTo>
                  <a:pt x="109" y="47"/>
                </a:lnTo>
                <a:lnTo>
                  <a:pt x="130" y="47"/>
                </a:lnTo>
                <a:lnTo>
                  <a:pt x="135" y="47"/>
                </a:lnTo>
                <a:lnTo>
                  <a:pt x="135" y="37"/>
                </a:lnTo>
                <a:lnTo>
                  <a:pt x="145" y="37"/>
                </a:lnTo>
                <a:lnTo>
                  <a:pt x="155" y="42"/>
                </a:lnTo>
                <a:lnTo>
                  <a:pt x="161" y="42"/>
                </a:lnTo>
                <a:lnTo>
                  <a:pt x="161" y="47"/>
                </a:lnTo>
                <a:lnTo>
                  <a:pt x="161" y="37"/>
                </a:lnTo>
                <a:lnTo>
                  <a:pt x="155" y="37"/>
                </a:lnTo>
                <a:lnTo>
                  <a:pt x="150" y="31"/>
                </a:lnTo>
                <a:lnTo>
                  <a:pt x="155" y="26"/>
                </a:lnTo>
                <a:lnTo>
                  <a:pt x="161" y="26"/>
                </a:lnTo>
                <a:lnTo>
                  <a:pt x="161" y="21"/>
                </a:lnTo>
                <a:lnTo>
                  <a:pt x="166" y="21"/>
                </a:lnTo>
                <a:lnTo>
                  <a:pt x="17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0" name=""/>
          <p:cNvSpPr/>
          <p:nvPr/>
        </p:nvSpPr>
        <p:spPr>
          <a:xfrm>
            <a:off x="7416720" y="2800440"/>
            <a:ext cx="82800" cy="60120"/>
          </a:xfrm>
          <a:custGeom>
            <a:avLst/>
            <a:gdLst/>
            <a:ahLst/>
            <a:rect l="l" t="t" r="r" b="b"/>
            <a:pathLst>
              <a:path w="46" h="37">
                <a:moveTo>
                  <a:pt x="0" y="5"/>
                </a:moveTo>
                <a:lnTo>
                  <a:pt x="0" y="5"/>
                </a:lnTo>
                <a:lnTo>
                  <a:pt x="10" y="5"/>
                </a:lnTo>
                <a:lnTo>
                  <a:pt x="26" y="0"/>
                </a:lnTo>
                <a:lnTo>
                  <a:pt x="31" y="5"/>
                </a:lnTo>
                <a:lnTo>
                  <a:pt x="36" y="11"/>
                </a:lnTo>
                <a:lnTo>
                  <a:pt x="41" y="27"/>
                </a:lnTo>
                <a:lnTo>
                  <a:pt x="41" y="27"/>
                </a:lnTo>
                <a:lnTo>
                  <a:pt x="46" y="37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1" name=""/>
          <p:cNvSpPr/>
          <p:nvPr/>
        </p:nvSpPr>
        <p:spPr>
          <a:xfrm>
            <a:off x="7634160" y="2732040"/>
            <a:ext cx="7920" cy="17640"/>
          </a:xfrm>
          <a:custGeom>
            <a:avLst/>
            <a:gdLst/>
            <a:ahLst/>
            <a:rect l="l" t="t" r="r" b="b"/>
            <a:pathLst>
              <a:path w="5" h="10">
                <a:moveTo>
                  <a:pt x="5" y="0"/>
                </a:moveTo>
                <a:lnTo>
                  <a:pt x="0" y="5"/>
                </a:lnTo>
                <a:lnTo>
                  <a:pt x="0" y="5"/>
                </a:lnTo>
                <a:lnTo>
                  <a:pt x="0" y="1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2" name=""/>
          <p:cNvSpPr/>
          <p:nvPr/>
        </p:nvSpPr>
        <p:spPr>
          <a:xfrm>
            <a:off x="7604280" y="2749680"/>
            <a:ext cx="29880" cy="9360"/>
          </a:xfrm>
          <a:custGeom>
            <a:avLst/>
            <a:gdLst/>
            <a:ahLst/>
            <a:rect l="l" t="t" r="r" b="b"/>
            <a:pathLst>
              <a:path w="16" h="6">
                <a:moveTo>
                  <a:pt x="16" y="0"/>
                </a:moveTo>
                <a:lnTo>
                  <a:pt x="11" y="0"/>
                </a:lnTo>
                <a:lnTo>
                  <a:pt x="5" y="6"/>
                </a:lnTo>
                <a:lnTo>
                  <a:pt x="0" y="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3" name=""/>
          <p:cNvSpPr/>
          <p:nvPr/>
        </p:nvSpPr>
        <p:spPr>
          <a:xfrm>
            <a:off x="7569360" y="2759040"/>
            <a:ext cx="34920" cy="85680"/>
          </a:xfrm>
          <a:custGeom>
            <a:avLst/>
            <a:gdLst/>
            <a:ahLst/>
            <a:rect l="l" t="t" r="r" b="b"/>
            <a:pathLst>
              <a:path w="20" h="53">
                <a:moveTo>
                  <a:pt x="20" y="0"/>
                </a:moveTo>
                <a:lnTo>
                  <a:pt x="20" y="5"/>
                </a:lnTo>
                <a:lnTo>
                  <a:pt x="5" y="5"/>
                </a:lnTo>
                <a:lnTo>
                  <a:pt x="0" y="15"/>
                </a:lnTo>
                <a:lnTo>
                  <a:pt x="0" y="21"/>
                </a:lnTo>
                <a:lnTo>
                  <a:pt x="5" y="26"/>
                </a:lnTo>
                <a:lnTo>
                  <a:pt x="0" y="47"/>
                </a:lnTo>
                <a:lnTo>
                  <a:pt x="5" y="47"/>
                </a:lnTo>
                <a:lnTo>
                  <a:pt x="10" y="47"/>
                </a:lnTo>
                <a:lnTo>
                  <a:pt x="10" y="53"/>
                </a:lnTo>
                <a:lnTo>
                  <a:pt x="10" y="53"/>
                </a:lnTo>
                <a:lnTo>
                  <a:pt x="5" y="53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4" name=""/>
          <p:cNvSpPr/>
          <p:nvPr/>
        </p:nvSpPr>
        <p:spPr>
          <a:xfrm>
            <a:off x="7577280" y="2844720"/>
            <a:ext cx="360" cy="23760"/>
          </a:xfrm>
          <a:custGeom>
            <a:avLst/>
            <a:gdLst/>
            <a:ahLst/>
            <a:rect l="l" t="t" r="r" b="b"/>
            <a:pathLst>
              <a:path w="0" h="15">
                <a:moveTo>
                  <a:pt x="0" y="0"/>
                </a:moveTo>
                <a:lnTo>
                  <a:pt x="0" y="5"/>
                </a:lnTo>
                <a:lnTo>
                  <a:pt x="0" y="10"/>
                </a:lnTo>
                <a:lnTo>
                  <a:pt x="0" y="1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5" name=""/>
          <p:cNvSpPr/>
          <p:nvPr/>
        </p:nvSpPr>
        <p:spPr>
          <a:xfrm>
            <a:off x="7539120" y="2868480"/>
            <a:ext cx="38160" cy="17640"/>
          </a:xfrm>
          <a:custGeom>
            <a:avLst/>
            <a:gdLst/>
            <a:ahLst/>
            <a:rect l="l" t="t" r="r" b="b"/>
            <a:pathLst>
              <a:path w="21" h="11">
                <a:moveTo>
                  <a:pt x="21" y="0"/>
                </a:moveTo>
                <a:lnTo>
                  <a:pt x="16" y="0"/>
                </a:lnTo>
                <a:lnTo>
                  <a:pt x="5" y="11"/>
                </a:lnTo>
                <a:lnTo>
                  <a:pt x="0" y="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6" name=""/>
          <p:cNvSpPr/>
          <p:nvPr/>
        </p:nvSpPr>
        <p:spPr>
          <a:xfrm>
            <a:off x="7512120" y="2878200"/>
            <a:ext cx="27000" cy="7920"/>
          </a:xfrm>
          <a:custGeom>
            <a:avLst/>
            <a:gdLst/>
            <a:ahLst/>
            <a:rect l="l" t="t" r="r" b="b"/>
            <a:pathLst>
              <a:path w="15" h="5">
                <a:moveTo>
                  <a:pt x="15" y="5"/>
                </a:moveTo>
                <a:lnTo>
                  <a:pt x="10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7" name=""/>
          <p:cNvSpPr/>
          <p:nvPr/>
        </p:nvSpPr>
        <p:spPr>
          <a:xfrm>
            <a:off x="7493040" y="2868480"/>
            <a:ext cx="19080" cy="9720"/>
          </a:xfrm>
          <a:custGeom>
            <a:avLst/>
            <a:gdLst/>
            <a:ahLst/>
            <a:rect l="l" t="t" r="r" b="b"/>
            <a:pathLst>
              <a:path w="11" h="6">
                <a:moveTo>
                  <a:pt x="11" y="6"/>
                </a:moveTo>
                <a:lnTo>
                  <a:pt x="11" y="6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8" name=""/>
          <p:cNvSpPr/>
          <p:nvPr/>
        </p:nvSpPr>
        <p:spPr>
          <a:xfrm>
            <a:off x="7493040" y="2844720"/>
            <a:ext cx="149040" cy="160560"/>
          </a:xfrm>
          <a:custGeom>
            <a:avLst/>
            <a:gdLst/>
            <a:ahLst/>
            <a:rect l="l" t="t" r="r" b="b"/>
            <a:pathLst>
              <a:path w="83" h="100">
                <a:moveTo>
                  <a:pt x="0" y="15"/>
                </a:moveTo>
                <a:lnTo>
                  <a:pt x="5" y="10"/>
                </a:lnTo>
                <a:lnTo>
                  <a:pt x="52" y="0"/>
                </a:lnTo>
                <a:lnTo>
                  <a:pt x="67" y="5"/>
                </a:lnTo>
                <a:lnTo>
                  <a:pt x="62" y="10"/>
                </a:lnTo>
                <a:lnTo>
                  <a:pt x="73" y="10"/>
                </a:lnTo>
                <a:lnTo>
                  <a:pt x="73" y="10"/>
                </a:lnTo>
                <a:lnTo>
                  <a:pt x="83" y="10"/>
                </a:lnTo>
                <a:lnTo>
                  <a:pt x="83" y="15"/>
                </a:lnTo>
                <a:lnTo>
                  <a:pt x="83" y="21"/>
                </a:lnTo>
                <a:lnTo>
                  <a:pt x="67" y="31"/>
                </a:lnTo>
                <a:lnTo>
                  <a:pt x="73" y="37"/>
                </a:lnTo>
                <a:lnTo>
                  <a:pt x="67" y="53"/>
                </a:lnTo>
                <a:lnTo>
                  <a:pt x="67" y="58"/>
                </a:lnTo>
                <a:lnTo>
                  <a:pt x="67" y="63"/>
                </a:lnTo>
                <a:lnTo>
                  <a:pt x="57" y="68"/>
                </a:lnTo>
                <a:lnTo>
                  <a:pt x="57" y="79"/>
                </a:lnTo>
                <a:lnTo>
                  <a:pt x="47" y="84"/>
                </a:lnTo>
                <a:lnTo>
                  <a:pt x="36" y="10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9" name=""/>
          <p:cNvSpPr/>
          <p:nvPr/>
        </p:nvSpPr>
        <p:spPr>
          <a:xfrm>
            <a:off x="7548480" y="3005280"/>
            <a:ext cx="7920" cy="144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0" name=""/>
          <p:cNvSpPr/>
          <p:nvPr/>
        </p:nvSpPr>
        <p:spPr>
          <a:xfrm>
            <a:off x="7539120" y="2989440"/>
            <a:ext cx="936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5" y="10"/>
                </a:moveTo>
                <a:lnTo>
                  <a:pt x="0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1" name=""/>
          <p:cNvSpPr/>
          <p:nvPr/>
        </p:nvSpPr>
        <p:spPr>
          <a:xfrm>
            <a:off x="7520040" y="2989440"/>
            <a:ext cx="19080" cy="1440"/>
          </a:xfrm>
          <a:custGeom>
            <a:avLst/>
            <a:gdLst/>
            <a:ahLst/>
            <a:rect l="l" t="t" r="r" b="b"/>
            <a:pathLst>
              <a:path w="10" h="0">
                <a:moveTo>
                  <a:pt x="10" y="0"/>
                </a:moveTo>
                <a:lnTo>
                  <a:pt x="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2" name=""/>
          <p:cNvSpPr/>
          <p:nvPr/>
        </p:nvSpPr>
        <p:spPr>
          <a:xfrm>
            <a:off x="7512120" y="2989440"/>
            <a:ext cx="7920" cy="936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0"/>
                </a:moveTo>
                <a:lnTo>
                  <a:pt x="0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3" name=""/>
          <p:cNvSpPr/>
          <p:nvPr/>
        </p:nvSpPr>
        <p:spPr>
          <a:xfrm>
            <a:off x="7472520" y="2998800"/>
            <a:ext cx="3960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21" y="0"/>
                </a:move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4" name=""/>
          <p:cNvSpPr/>
          <p:nvPr/>
        </p:nvSpPr>
        <p:spPr>
          <a:xfrm>
            <a:off x="7454880" y="2989440"/>
            <a:ext cx="17640" cy="9360"/>
          </a:xfrm>
          <a:custGeom>
            <a:avLst/>
            <a:gdLst/>
            <a:ahLst/>
            <a:rect l="l" t="t" r="r" b="b"/>
            <a:pathLst>
              <a:path w="10" h="5">
                <a:moveTo>
                  <a:pt x="10" y="5"/>
                </a:moveTo>
                <a:lnTo>
                  <a:pt x="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5" name=""/>
          <p:cNvSpPr/>
          <p:nvPr/>
        </p:nvSpPr>
        <p:spPr>
          <a:xfrm>
            <a:off x="7245360" y="2979720"/>
            <a:ext cx="209520" cy="34920"/>
          </a:xfrm>
          <a:custGeom>
            <a:avLst/>
            <a:gdLst/>
            <a:ahLst/>
            <a:rect l="l" t="t" r="r" b="b"/>
            <a:pathLst>
              <a:path w="114" h="22">
                <a:moveTo>
                  <a:pt x="114" y="6"/>
                </a:moveTo>
                <a:lnTo>
                  <a:pt x="108" y="6"/>
                </a:lnTo>
                <a:lnTo>
                  <a:pt x="108" y="16"/>
                </a:lnTo>
                <a:lnTo>
                  <a:pt x="67" y="22"/>
                </a:lnTo>
                <a:lnTo>
                  <a:pt x="62" y="16"/>
                </a:lnTo>
                <a:lnTo>
                  <a:pt x="57" y="16"/>
                </a:lnTo>
                <a:lnTo>
                  <a:pt x="52" y="11"/>
                </a:lnTo>
                <a:lnTo>
                  <a:pt x="52" y="11"/>
                </a:lnTo>
                <a:lnTo>
                  <a:pt x="47" y="11"/>
                </a:lnTo>
                <a:lnTo>
                  <a:pt x="36" y="6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6" name=""/>
          <p:cNvSpPr/>
          <p:nvPr/>
        </p:nvSpPr>
        <p:spPr>
          <a:xfrm>
            <a:off x="7153200" y="2973240"/>
            <a:ext cx="92160" cy="6480"/>
          </a:xfrm>
          <a:custGeom>
            <a:avLst/>
            <a:gdLst/>
            <a:ahLst/>
            <a:rect l="l" t="t" r="r" b="b"/>
            <a:pathLst>
              <a:path w="52" h="5">
                <a:moveTo>
                  <a:pt x="52" y="5"/>
                </a:moveTo>
                <a:lnTo>
                  <a:pt x="37" y="5"/>
                </a:lnTo>
                <a:lnTo>
                  <a:pt x="16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7" name=""/>
          <p:cNvSpPr/>
          <p:nvPr/>
        </p:nvSpPr>
        <p:spPr>
          <a:xfrm>
            <a:off x="7124760" y="2973240"/>
            <a:ext cx="28440" cy="360"/>
          </a:xfrm>
          <a:custGeom>
            <a:avLst/>
            <a:gdLst/>
            <a:ahLst/>
            <a:rect l="l" t="t" r="r" b="b"/>
            <a:pathLst>
              <a:path w="15" h="0">
                <a:moveTo>
                  <a:pt x="15" y="0"/>
                </a:moveTo>
                <a:lnTo>
                  <a:pt x="1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8" name=""/>
          <p:cNvSpPr/>
          <p:nvPr/>
        </p:nvSpPr>
        <p:spPr>
          <a:xfrm>
            <a:off x="7104240" y="2921040"/>
            <a:ext cx="228600" cy="52200"/>
          </a:xfrm>
          <a:custGeom>
            <a:avLst/>
            <a:gdLst/>
            <a:ahLst/>
            <a:rect l="l" t="t" r="r" b="b"/>
            <a:pathLst>
              <a:path w="124" h="32">
                <a:moveTo>
                  <a:pt x="10" y="32"/>
                </a:moveTo>
                <a:lnTo>
                  <a:pt x="5" y="32"/>
                </a:lnTo>
                <a:lnTo>
                  <a:pt x="0" y="32"/>
                </a:lnTo>
                <a:lnTo>
                  <a:pt x="0" y="16"/>
                </a:lnTo>
                <a:lnTo>
                  <a:pt x="25" y="11"/>
                </a:lnTo>
                <a:lnTo>
                  <a:pt x="41" y="6"/>
                </a:lnTo>
                <a:lnTo>
                  <a:pt x="62" y="6"/>
                </a:lnTo>
                <a:lnTo>
                  <a:pt x="67" y="0"/>
                </a:lnTo>
                <a:lnTo>
                  <a:pt x="67" y="6"/>
                </a:lnTo>
                <a:lnTo>
                  <a:pt x="98" y="11"/>
                </a:lnTo>
                <a:lnTo>
                  <a:pt x="103" y="11"/>
                </a:lnTo>
                <a:lnTo>
                  <a:pt x="103" y="11"/>
                </a:lnTo>
                <a:lnTo>
                  <a:pt x="108" y="11"/>
                </a:lnTo>
                <a:lnTo>
                  <a:pt x="113" y="11"/>
                </a:lnTo>
                <a:lnTo>
                  <a:pt x="124" y="11"/>
                </a:lnTo>
                <a:lnTo>
                  <a:pt x="113" y="6"/>
                </a:lnTo>
                <a:lnTo>
                  <a:pt x="108" y="11"/>
                </a:lnTo>
                <a:lnTo>
                  <a:pt x="108" y="6"/>
                </a:lnTo>
                <a:lnTo>
                  <a:pt x="103" y="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9" name=""/>
          <p:cNvSpPr/>
          <p:nvPr/>
        </p:nvSpPr>
        <p:spPr>
          <a:xfrm>
            <a:off x="7292880" y="2928960"/>
            <a:ext cx="3240" cy="936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5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0" name=""/>
          <p:cNvSpPr/>
          <p:nvPr/>
        </p:nvSpPr>
        <p:spPr>
          <a:xfrm>
            <a:off x="7237440" y="2921040"/>
            <a:ext cx="55440" cy="7920"/>
          </a:xfrm>
          <a:custGeom>
            <a:avLst/>
            <a:gdLst/>
            <a:ahLst/>
            <a:rect l="l" t="t" r="r" b="b"/>
            <a:pathLst>
              <a:path w="31" h="6">
                <a:moveTo>
                  <a:pt x="31" y="6"/>
                </a:moveTo>
                <a:lnTo>
                  <a:pt x="15" y="6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1" name=""/>
          <p:cNvSpPr/>
          <p:nvPr/>
        </p:nvSpPr>
        <p:spPr>
          <a:xfrm flipH="1">
            <a:off x="7227360" y="2921040"/>
            <a:ext cx="9720" cy="14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2" name=""/>
          <p:cNvSpPr/>
          <p:nvPr/>
        </p:nvSpPr>
        <p:spPr>
          <a:xfrm>
            <a:off x="7218360" y="2921040"/>
            <a:ext cx="9360" cy="144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3" name=""/>
          <p:cNvSpPr/>
          <p:nvPr/>
        </p:nvSpPr>
        <p:spPr>
          <a:xfrm>
            <a:off x="7188120" y="2921040"/>
            <a:ext cx="30240" cy="1440"/>
          </a:xfrm>
          <a:custGeom>
            <a:avLst/>
            <a:gdLst/>
            <a:ahLst/>
            <a:rect l="l" t="t" r="r" b="b"/>
            <a:pathLst>
              <a:path w="16" h="0">
                <a:moveTo>
                  <a:pt x="16" y="0"/>
                </a:moveTo>
                <a:lnTo>
                  <a:pt x="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4" name=""/>
          <p:cNvSpPr/>
          <p:nvPr/>
        </p:nvSpPr>
        <p:spPr>
          <a:xfrm>
            <a:off x="7116840" y="2921040"/>
            <a:ext cx="71280" cy="17280"/>
          </a:xfrm>
          <a:custGeom>
            <a:avLst/>
            <a:gdLst/>
            <a:ahLst/>
            <a:rect l="l" t="t" r="r" b="b"/>
            <a:pathLst>
              <a:path w="41" h="11">
                <a:moveTo>
                  <a:pt x="41" y="0"/>
                </a:moveTo>
                <a:lnTo>
                  <a:pt x="26" y="6"/>
                </a:lnTo>
                <a:lnTo>
                  <a:pt x="10" y="6"/>
                </a:lnTo>
                <a:lnTo>
                  <a:pt x="0" y="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5" name=""/>
          <p:cNvSpPr/>
          <p:nvPr/>
        </p:nvSpPr>
        <p:spPr>
          <a:xfrm>
            <a:off x="7086600" y="2938320"/>
            <a:ext cx="30240" cy="1800"/>
          </a:xfrm>
          <a:custGeom>
            <a:avLst/>
            <a:gdLst/>
            <a:ahLst/>
            <a:rect l="l" t="t" r="r" b="b"/>
            <a:pathLst>
              <a:path w="16" h="0">
                <a:moveTo>
                  <a:pt x="16" y="0"/>
                </a:moveTo>
                <a:lnTo>
                  <a:pt x="11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6" name=""/>
          <p:cNvSpPr/>
          <p:nvPr/>
        </p:nvSpPr>
        <p:spPr>
          <a:xfrm>
            <a:off x="6935760" y="2921040"/>
            <a:ext cx="150840" cy="222120"/>
          </a:xfrm>
          <a:custGeom>
            <a:avLst/>
            <a:gdLst/>
            <a:ahLst/>
            <a:rect l="l" t="t" r="r" b="b"/>
            <a:pathLst>
              <a:path w="82" h="138">
                <a:moveTo>
                  <a:pt x="82" y="11"/>
                </a:moveTo>
                <a:lnTo>
                  <a:pt x="77" y="11"/>
                </a:lnTo>
                <a:lnTo>
                  <a:pt x="77" y="11"/>
                </a:lnTo>
                <a:lnTo>
                  <a:pt x="67" y="6"/>
                </a:lnTo>
                <a:lnTo>
                  <a:pt x="56" y="6"/>
                </a:lnTo>
                <a:lnTo>
                  <a:pt x="51" y="0"/>
                </a:lnTo>
                <a:lnTo>
                  <a:pt x="46" y="0"/>
                </a:lnTo>
                <a:lnTo>
                  <a:pt x="46" y="6"/>
                </a:lnTo>
                <a:lnTo>
                  <a:pt x="31" y="21"/>
                </a:lnTo>
                <a:lnTo>
                  <a:pt x="26" y="16"/>
                </a:lnTo>
                <a:lnTo>
                  <a:pt x="15" y="21"/>
                </a:lnTo>
                <a:lnTo>
                  <a:pt x="15" y="27"/>
                </a:lnTo>
                <a:lnTo>
                  <a:pt x="5" y="32"/>
                </a:lnTo>
                <a:lnTo>
                  <a:pt x="5" y="43"/>
                </a:lnTo>
                <a:lnTo>
                  <a:pt x="0" y="48"/>
                </a:lnTo>
                <a:lnTo>
                  <a:pt x="10" y="53"/>
                </a:lnTo>
                <a:lnTo>
                  <a:pt x="15" y="69"/>
                </a:lnTo>
                <a:lnTo>
                  <a:pt x="20" y="106"/>
                </a:lnTo>
                <a:lnTo>
                  <a:pt x="31" y="122"/>
                </a:lnTo>
                <a:lnTo>
                  <a:pt x="26" y="133"/>
                </a:lnTo>
                <a:lnTo>
                  <a:pt x="31" y="138"/>
                </a:lnTo>
                <a:lnTo>
                  <a:pt x="36" y="117"/>
                </a:lnTo>
                <a:lnTo>
                  <a:pt x="41" y="106"/>
                </a:lnTo>
                <a:lnTo>
                  <a:pt x="31" y="59"/>
                </a:lnTo>
                <a:lnTo>
                  <a:pt x="41" y="64"/>
                </a:lnTo>
                <a:lnTo>
                  <a:pt x="56" y="64"/>
                </a:lnTo>
                <a:lnTo>
                  <a:pt x="56" y="59"/>
                </a:lnTo>
                <a:lnTo>
                  <a:pt x="46" y="59"/>
                </a:lnTo>
                <a:lnTo>
                  <a:pt x="46" y="59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7" name=""/>
          <p:cNvSpPr/>
          <p:nvPr/>
        </p:nvSpPr>
        <p:spPr>
          <a:xfrm flipH="1">
            <a:off x="7407360" y="2868480"/>
            <a:ext cx="85680" cy="3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8" name=""/>
          <p:cNvSpPr/>
          <p:nvPr/>
        </p:nvSpPr>
        <p:spPr>
          <a:xfrm>
            <a:off x="7389720" y="2903400"/>
            <a:ext cx="17640" cy="1800"/>
          </a:xfrm>
          <a:custGeom>
            <a:avLst/>
            <a:gdLst/>
            <a:ahLst/>
            <a:rect l="l" t="t" r="r" b="b"/>
            <a:pathLst>
              <a:path w="10" h="0">
                <a:moveTo>
                  <a:pt x="10" y="0"/>
                </a:move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9" name=""/>
          <p:cNvSpPr/>
          <p:nvPr/>
        </p:nvSpPr>
        <p:spPr>
          <a:xfrm>
            <a:off x="7389720" y="2903400"/>
            <a:ext cx="1800" cy="176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5"/>
                </a:lnTo>
                <a:lnTo>
                  <a:pt x="0" y="5"/>
                </a:lnTo>
                <a:lnTo>
                  <a:pt x="0" y="1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0" name=""/>
          <p:cNvSpPr/>
          <p:nvPr/>
        </p:nvSpPr>
        <p:spPr>
          <a:xfrm>
            <a:off x="7332840" y="2921040"/>
            <a:ext cx="56880" cy="17280"/>
          </a:xfrm>
          <a:custGeom>
            <a:avLst/>
            <a:gdLst/>
            <a:ahLst/>
            <a:rect l="l" t="t" r="r" b="b"/>
            <a:pathLst>
              <a:path w="31" h="11">
                <a:moveTo>
                  <a:pt x="31" y="0"/>
                </a:moveTo>
                <a:lnTo>
                  <a:pt x="20" y="6"/>
                </a:lnTo>
                <a:lnTo>
                  <a:pt x="15" y="11"/>
                </a:lnTo>
                <a:lnTo>
                  <a:pt x="0" y="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1" name=""/>
          <p:cNvSpPr/>
          <p:nvPr/>
        </p:nvSpPr>
        <p:spPr>
          <a:xfrm>
            <a:off x="7321680" y="2913120"/>
            <a:ext cx="11160" cy="25200"/>
          </a:xfrm>
          <a:custGeom>
            <a:avLst/>
            <a:gdLst/>
            <a:ahLst/>
            <a:rect l="l" t="t" r="r" b="b"/>
            <a:pathLst>
              <a:path w="6" h="16">
                <a:moveTo>
                  <a:pt x="6" y="16"/>
                </a:moveTo>
                <a:lnTo>
                  <a:pt x="6" y="11"/>
                </a:lnTo>
                <a:lnTo>
                  <a:pt x="0" y="5"/>
                </a:lnTo>
                <a:lnTo>
                  <a:pt x="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2" name=""/>
          <p:cNvSpPr/>
          <p:nvPr/>
        </p:nvSpPr>
        <p:spPr>
          <a:xfrm>
            <a:off x="7332840" y="2895480"/>
            <a:ext cx="9360" cy="17640"/>
          </a:xfrm>
          <a:custGeom>
            <a:avLst/>
            <a:gdLst/>
            <a:ahLst/>
            <a:rect l="l" t="t" r="r" b="b"/>
            <a:pathLst>
              <a:path w="5" h="11">
                <a:moveTo>
                  <a:pt x="0" y="11"/>
                </a:moveTo>
                <a:lnTo>
                  <a:pt x="0" y="11"/>
                </a:lnTo>
                <a:lnTo>
                  <a:pt x="5" y="6"/>
                </a:lnTo>
                <a:lnTo>
                  <a:pt x="5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3" name=""/>
          <p:cNvSpPr/>
          <p:nvPr/>
        </p:nvSpPr>
        <p:spPr>
          <a:xfrm>
            <a:off x="7342200" y="2878200"/>
            <a:ext cx="1440" cy="1728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10"/>
                </a:moveTo>
                <a:lnTo>
                  <a:pt x="0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4" name=""/>
          <p:cNvSpPr/>
          <p:nvPr/>
        </p:nvSpPr>
        <p:spPr>
          <a:xfrm>
            <a:off x="7342200" y="2868480"/>
            <a:ext cx="1440" cy="9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5" name=""/>
          <p:cNvSpPr/>
          <p:nvPr/>
        </p:nvSpPr>
        <p:spPr>
          <a:xfrm>
            <a:off x="7342200" y="2809800"/>
            <a:ext cx="74520" cy="58680"/>
          </a:xfrm>
          <a:custGeom>
            <a:avLst/>
            <a:gdLst/>
            <a:ahLst/>
            <a:rect l="l" t="t" r="r" b="b"/>
            <a:pathLst>
              <a:path w="41" h="37">
                <a:moveTo>
                  <a:pt x="0" y="37"/>
                </a:moveTo>
                <a:lnTo>
                  <a:pt x="5" y="32"/>
                </a:lnTo>
                <a:lnTo>
                  <a:pt x="10" y="37"/>
                </a:lnTo>
                <a:lnTo>
                  <a:pt x="41" y="6"/>
                </a:lnTo>
                <a:lnTo>
                  <a:pt x="41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6" name=""/>
          <p:cNvSpPr/>
          <p:nvPr/>
        </p:nvSpPr>
        <p:spPr>
          <a:xfrm>
            <a:off x="7332840" y="2938320"/>
            <a:ext cx="17280" cy="2556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0"/>
                </a:moveTo>
                <a:lnTo>
                  <a:pt x="0" y="0"/>
                </a:lnTo>
                <a:lnTo>
                  <a:pt x="5" y="10"/>
                </a:lnTo>
                <a:lnTo>
                  <a:pt x="10" y="1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7" name=""/>
          <p:cNvSpPr/>
          <p:nvPr/>
        </p:nvSpPr>
        <p:spPr>
          <a:xfrm>
            <a:off x="7350120" y="2963880"/>
            <a:ext cx="28440" cy="1440"/>
          </a:xfrm>
          <a:custGeom>
            <a:avLst/>
            <a:gdLst/>
            <a:ahLst/>
            <a:rect l="l" t="t" r="r" b="b"/>
            <a:pathLst>
              <a:path w="15" h="0">
                <a:moveTo>
                  <a:pt x="0" y="0"/>
                </a:moveTo>
                <a:lnTo>
                  <a:pt x="0" y="0"/>
                </a:lnTo>
                <a:lnTo>
                  <a:pt x="5" y="0"/>
                </a:lnTo>
                <a:lnTo>
                  <a:pt x="15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8" name=""/>
          <p:cNvSpPr/>
          <p:nvPr/>
        </p:nvSpPr>
        <p:spPr>
          <a:xfrm>
            <a:off x="7378560" y="2938320"/>
            <a:ext cx="46080" cy="25560"/>
          </a:xfrm>
          <a:custGeom>
            <a:avLst/>
            <a:gdLst/>
            <a:ahLst/>
            <a:rect l="l" t="t" r="r" b="b"/>
            <a:pathLst>
              <a:path w="26" h="16">
                <a:moveTo>
                  <a:pt x="0" y="16"/>
                </a:moveTo>
                <a:lnTo>
                  <a:pt x="6" y="10"/>
                </a:lnTo>
                <a:lnTo>
                  <a:pt x="16" y="5"/>
                </a:lnTo>
                <a:lnTo>
                  <a:pt x="2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9" name=""/>
          <p:cNvSpPr/>
          <p:nvPr/>
        </p:nvSpPr>
        <p:spPr>
          <a:xfrm>
            <a:off x="7424640" y="2921040"/>
            <a:ext cx="47880" cy="17280"/>
          </a:xfrm>
          <a:custGeom>
            <a:avLst/>
            <a:gdLst/>
            <a:ahLst/>
            <a:rect l="l" t="t" r="r" b="b"/>
            <a:pathLst>
              <a:path w="26" h="11">
                <a:moveTo>
                  <a:pt x="0" y="11"/>
                </a:moveTo>
                <a:lnTo>
                  <a:pt x="5" y="11"/>
                </a:lnTo>
                <a:lnTo>
                  <a:pt x="16" y="6"/>
                </a:lnTo>
                <a:lnTo>
                  <a:pt x="2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0" name=""/>
          <p:cNvSpPr/>
          <p:nvPr/>
        </p:nvSpPr>
        <p:spPr>
          <a:xfrm>
            <a:off x="7378560" y="2963880"/>
            <a:ext cx="76320" cy="25560"/>
          </a:xfrm>
          <a:custGeom>
            <a:avLst/>
            <a:gdLst/>
            <a:ahLst/>
            <a:rect l="l" t="t" r="r" b="b"/>
            <a:pathLst>
              <a:path w="42" h="16">
                <a:moveTo>
                  <a:pt x="0" y="0"/>
                </a:moveTo>
                <a:lnTo>
                  <a:pt x="21" y="10"/>
                </a:lnTo>
                <a:lnTo>
                  <a:pt x="31" y="10"/>
                </a:lnTo>
                <a:lnTo>
                  <a:pt x="36" y="16"/>
                </a:lnTo>
                <a:lnTo>
                  <a:pt x="42" y="1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1" name=""/>
          <p:cNvSpPr/>
          <p:nvPr/>
        </p:nvSpPr>
        <p:spPr>
          <a:xfrm>
            <a:off x="7454880" y="2946240"/>
            <a:ext cx="27000" cy="43200"/>
          </a:xfrm>
          <a:custGeom>
            <a:avLst/>
            <a:gdLst/>
            <a:ahLst/>
            <a:rect l="l" t="t" r="r" b="b"/>
            <a:pathLst>
              <a:path w="15" h="27">
                <a:moveTo>
                  <a:pt x="0" y="27"/>
                </a:moveTo>
                <a:lnTo>
                  <a:pt x="5" y="21"/>
                </a:lnTo>
                <a:lnTo>
                  <a:pt x="10" y="5"/>
                </a:lnTo>
                <a:lnTo>
                  <a:pt x="15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2" name=""/>
          <p:cNvSpPr/>
          <p:nvPr/>
        </p:nvSpPr>
        <p:spPr>
          <a:xfrm>
            <a:off x="7481880" y="2913120"/>
            <a:ext cx="30240" cy="33120"/>
          </a:xfrm>
          <a:custGeom>
            <a:avLst/>
            <a:gdLst/>
            <a:ahLst/>
            <a:rect l="l" t="t" r="r" b="b"/>
            <a:pathLst>
              <a:path w="16" h="21">
                <a:moveTo>
                  <a:pt x="0" y="21"/>
                </a:moveTo>
                <a:lnTo>
                  <a:pt x="5" y="16"/>
                </a:lnTo>
                <a:lnTo>
                  <a:pt x="10" y="5"/>
                </a:lnTo>
                <a:lnTo>
                  <a:pt x="1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3" name=""/>
          <p:cNvSpPr/>
          <p:nvPr/>
        </p:nvSpPr>
        <p:spPr>
          <a:xfrm>
            <a:off x="7512120" y="2903400"/>
            <a:ext cx="36360" cy="9720"/>
          </a:xfrm>
          <a:custGeom>
            <a:avLst/>
            <a:gdLst/>
            <a:ahLst/>
            <a:rect l="l" t="t" r="r" b="b"/>
            <a:pathLst>
              <a:path w="20" h="5">
                <a:moveTo>
                  <a:pt x="0" y="5"/>
                </a:moveTo>
                <a:lnTo>
                  <a:pt x="0" y="5"/>
                </a:lnTo>
                <a:lnTo>
                  <a:pt x="10" y="0"/>
                </a:lnTo>
                <a:lnTo>
                  <a:pt x="20" y="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4" name=""/>
          <p:cNvSpPr/>
          <p:nvPr/>
        </p:nvSpPr>
        <p:spPr>
          <a:xfrm>
            <a:off x="7539120" y="2886120"/>
            <a:ext cx="9360" cy="3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5" name=""/>
          <p:cNvSpPr/>
          <p:nvPr/>
        </p:nvSpPr>
        <p:spPr>
          <a:xfrm>
            <a:off x="7499520" y="2913120"/>
            <a:ext cx="48960" cy="15840"/>
          </a:xfrm>
          <a:custGeom>
            <a:avLst/>
            <a:gdLst/>
            <a:ahLst/>
            <a:rect l="l" t="t" r="r" b="b"/>
            <a:pathLst>
              <a:path w="26" h="11">
                <a:moveTo>
                  <a:pt x="26" y="5"/>
                </a:moveTo>
                <a:lnTo>
                  <a:pt x="21" y="0"/>
                </a:lnTo>
                <a:lnTo>
                  <a:pt x="16" y="0"/>
                </a:lnTo>
                <a:lnTo>
                  <a:pt x="0" y="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6" name=""/>
          <p:cNvSpPr/>
          <p:nvPr/>
        </p:nvSpPr>
        <p:spPr>
          <a:xfrm>
            <a:off x="7548480" y="2963880"/>
            <a:ext cx="55800" cy="41400"/>
          </a:xfrm>
          <a:custGeom>
            <a:avLst/>
            <a:gdLst/>
            <a:ahLst/>
            <a:rect l="l" t="t" r="r" b="b"/>
            <a:pathLst>
              <a:path w="31" h="26">
                <a:moveTo>
                  <a:pt x="0" y="26"/>
                </a:moveTo>
                <a:lnTo>
                  <a:pt x="16" y="26"/>
                </a:lnTo>
                <a:lnTo>
                  <a:pt x="21" y="10"/>
                </a:lnTo>
                <a:lnTo>
                  <a:pt x="31" y="10"/>
                </a:lnTo>
                <a:lnTo>
                  <a:pt x="26" y="0"/>
                </a:lnTo>
                <a:lnTo>
                  <a:pt x="26" y="5"/>
                </a:lnTo>
                <a:lnTo>
                  <a:pt x="16" y="10"/>
                </a:lnTo>
                <a:lnTo>
                  <a:pt x="11" y="2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7" name=""/>
          <p:cNvSpPr/>
          <p:nvPr/>
        </p:nvSpPr>
        <p:spPr>
          <a:xfrm>
            <a:off x="7642080" y="2860560"/>
            <a:ext cx="28800" cy="17640"/>
          </a:xfrm>
          <a:custGeom>
            <a:avLst/>
            <a:gdLst/>
            <a:ahLst/>
            <a:rect l="l" t="t" r="r" b="b"/>
            <a:pathLst>
              <a:path w="15" h="11">
                <a:moveTo>
                  <a:pt x="0" y="0"/>
                </a:moveTo>
                <a:lnTo>
                  <a:pt x="5" y="0"/>
                </a:lnTo>
                <a:lnTo>
                  <a:pt x="5" y="5"/>
                </a:lnTo>
                <a:lnTo>
                  <a:pt x="15" y="5"/>
                </a:lnTo>
                <a:lnTo>
                  <a:pt x="15" y="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8" name=""/>
          <p:cNvSpPr/>
          <p:nvPr/>
        </p:nvSpPr>
        <p:spPr>
          <a:xfrm>
            <a:off x="7031160" y="2946240"/>
            <a:ext cx="73080" cy="177840"/>
          </a:xfrm>
          <a:custGeom>
            <a:avLst/>
            <a:gdLst/>
            <a:ahLst/>
            <a:rect l="l" t="t" r="r" b="b"/>
            <a:pathLst>
              <a:path w="42" h="111">
                <a:moveTo>
                  <a:pt x="42" y="16"/>
                </a:moveTo>
                <a:lnTo>
                  <a:pt x="31" y="0"/>
                </a:lnTo>
                <a:lnTo>
                  <a:pt x="26" y="0"/>
                </a:lnTo>
                <a:lnTo>
                  <a:pt x="21" y="16"/>
                </a:lnTo>
                <a:lnTo>
                  <a:pt x="16" y="21"/>
                </a:lnTo>
                <a:lnTo>
                  <a:pt x="11" y="27"/>
                </a:lnTo>
                <a:lnTo>
                  <a:pt x="5" y="32"/>
                </a:lnTo>
                <a:lnTo>
                  <a:pt x="5" y="48"/>
                </a:lnTo>
                <a:lnTo>
                  <a:pt x="0" y="53"/>
                </a:lnTo>
                <a:lnTo>
                  <a:pt x="0" y="64"/>
                </a:lnTo>
                <a:lnTo>
                  <a:pt x="5" y="69"/>
                </a:lnTo>
                <a:lnTo>
                  <a:pt x="0" y="74"/>
                </a:lnTo>
                <a:lnTo>
                  <a:pt x="0" y="90"/>
                </a:lnTo>
                <a:lnTo>
                  <a:pt x="0" y="96"/>
                </a:lnTo>
                <a:lnTo>
                  <a:pt x="5" y="106"/>
                </a:lnTo>
                <a:lnTo>
                  <a:pt x="11" y="1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9" name=""/>
          <p:cNvSpPr/>
          <p:nvPr/>
        </p:nvSpPr>
        <p:spPr>
          <a:xfrm>
            <a:off x="7332840" y="3246480"/>
            <a:ext cx="26640" cy="7920"/>
          </a:xfrm>
          <a:custGeom>
            <a:avLst/>
            <a:gdLst/>
            <a:ahLst/>
            <a:rect l="l" t="t" r="r" b="b"/>
            <a:pathLst>
              <a:path w="15" h="5">
                <a:moveTo>
                  <a:pt x="15" y="0"/>
                </a:moveTo>
                <a:lnTo>
                  <a:pt x="0" y="5"/>
                </a:lnTo>
                <a:lnTo>
                  <a:pt x="0" y="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0" name=""/>
          <p:cNvSpPr/>
          <p:nvPr/>
        </p:nvSpPr>
        <p:spPr>
          <a:xfrm>
            <a:off x="6926400" y="3083040"/>
            <a:ext cx="104760" cy="9360"/>
          </a:xfrm>
          <a:custGeom>
            <a:avLst/>
            <a:gdLst/>
            <a:ahLst/>
            <a:rect l="l" t="t" r="r" b="b"/>
            <a:pathLst>
              <a:path w="56" h="5">
                <a:moveTo>
                  <a:pt x="56" y="5"/>
                </a:moveTo>
                <a:lnTo>
                  <a:pt x="20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1" name=""/>
          <p:cNvSpPr/>
          <p:nvPr/>
        </p:nvSpPr>
        <p:spPr>
          <a:xfrm>
            <a:off x="2013120" y="2630520"/>
            <a:ext cx="318960" cy="631800"/>
          </a:xfrm>
          <a:custGeom>
            <a:avLst/>
            <a:gdLst/>
            <a:ahLst/>
            <a:rect l="l" t="t" r="r" b="b"/>
            <a:pathLst>
              <a:path w="175" h="392">
                <a:moveTo>
                  <a:pt x="175" y="0"/>
                </a:moveTo>
                <a:lnTo>
                  <a:pt x="175" y="11"/>
                </a:lnTo>
                <a:lnTo>
                  <a:pt x="160" y="27"/>
                </a:lnTo>
                <a:lnTo>
                  <a:pt x="119" y="42"/>
                </a:lnTo>
                <a:lnTo>
                  <a:pt x="119" y="64"/>
                </a:lnTo>
                <a:lnTo>
                  <a:pt x="41" y="143"/>
                </a:lnTo>
                <a:lnTo>
                  <a:pt x="31" y="175"/>
                </a:lnTo>
                <a:lnTo>
                  <a:pt x="20" y="212"/>
                </a:lnTo>
                <a:lnTo>
                  <a:pt x="0" y="307"/>
                </a:lnTo>
                <a:lnTo>
                  <a:pt x="26" y="392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2" name=""/>
          <p:cNvSpPr/>
          <p:nvPr/>
        </p:nvSpPr>
        <p:spPr>
          <a:xfrm>
            <a:off x="2070000" y="2587680"/>
            <a:ext cx="293760" cy="770040"/>
          </a:xfrm>
          <a:custGeom>
            <a:avLst/>
            <a:gdLst/>
            <a:ahLst/>
            <a:rect l="l" t="t" r="r" b="b"/>
            <a:pathLst>
              <a:path w="160" h="477">
                <a:moveTo>
                  <a:pt x="160" y="0"/>
                </a:moveTo>
                <a:lnTo>
                  <a:pt x="144" y="47"/>
                </a:lnTo>
                <a:lnTo>
                  <a:pt x="113" y="84"/>
                </a:lnTo>
                <a:lnTo>
                  <a:pt x="98" y="90"/>
                </a:lnTo>
                <a:lnTo>
                  <a:pt x="82" y="132"/>
                </a:lnTo>
                <a:lnTo>
                  <a:pt x="51" y="180"/>
                </a:lnTo>
                <a:lnTo>
                  <a:pt x="41" y="190"/>
                </a:lnTo>
                <a:lnTo>
                  <a:pt x="51" y="222"/>
                </a:lnTo>
                <a:lnTo>
                  <a:pt x="41" y="318"/>
                </a:lnTo>
                <a:lnTo>
                  <a:pt x="36" y="365"/>
                </a:lnTo>
                <a:lnTo>
                  <a:pt x="0" y="413"/>
                </a:lnTo>
                <a:lnTo>
                  <a:pt x="15" y="477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3" name=""/>
          <p:cNvSpPr/>
          <p:nvPr/>
        </p:nvSpPr>
        <p:spPr>
          <a:xfrm>
            <a:off x="2022480" y="2638440"/>
            <a:ext cx="320760" cy="828720"/>
          </a:xfrm>
          <a:custGeom>
            <a:avLst/>
            <a:gdLst/>
            <a:ahLst/>
            <a:rect l="l" t="t" r="r" b="b"/>
            <a:pathLst>
              <a:path w="175" h="514">
                <a:moveTo>
                  <a:pt x="175" y="0"/>
                </a:moveTo>
                <a:lnTo>
                  <a:pt x="170" y="16"/>
                </a:lnTo>
                <a:lnTo>
                  <a:pt x="139" y="53"/>
                </a:lnTo>
                <a:lnTo>
                  <a:pt x="124" y="53"/>
                </a:lnTo>
                <a:lnTo>
                  <a:pt x="108" y="96"/>
                </a:lnTo>
                <a:lnTo>
                  <a:pt x="72" y="149"/>
                </a:lnTo>
                <a:lnTo>
                  <a:pt x="62" y="159"/>
                </a:lnTo>
                <a:lnTo>
                  <a:pt x="72" y="191"/>
                </a:lnTo>
                <a:lnTo>
                  <a:pt x="62" y="287"/>
                </a:lnTo>
                <a:lnTo>
                  <a:pt x="52" y="297"/>
                </a:lnTo>
                <a:lnTo>
                  <a:pt x="21" y="355"/>
                </a:lnTo>
                <a:lnTo>
                  <a:pt x="21" y="424"/>
                </a:lnTo>
                <a:lnTo>
                  <a:pt x="26" y="424"/>
                </a:lnTo>
                <a:lnTo>
                  <a:pt x="41" y="451"/>
                </a:lnTo>
                <a:lnTo>
                  <a:pt x="15" y="488"/>
                </a:lnTo>
                <a:lnTo>
                  <a:pt x="15" y="499"/>
                </a:lnTo>
                <a:lnTo>
                  <a:pt x="10" y="509"/>
                </a:lnTo>
                <a:lnTo>
                  <a:pt x="0" y="514"/>
                </a:lnTo>
                <a:lnTo>
                  <a:pt x="15" y="509"/>
                </a:lnTo>
                <a:lnTo>
                  <a:pt x="46" y="504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4" name=""/>
          <p:cNvSpPr/>
          <p:nvPr/>
        </p:nvSpPr>
        <p:spPr>
          <a:xfrm>
            <a:off x="2097000" y="2665440"/>
            <a:ext cx="190440" cy="66600"/>
          </a:xfrm>
          <a:custGeom>
            <a:avLst/>
            <a:gdLst/>
            <a:ahLst/>
            <a:rect l="l" t="t" r="r" b="b"/>
            <a:pathLst>
              <a:path w="104" h="43">
                <a:moveTo>
                  <a:pt x="73" y="43"/>
                </a:moveTo>
                <a:lnTo>
                  <a:pt x="104" y="21"/>
                </a:lnTo>
                <a:lnTo>
                  <a:pt x="83" y="43"/>
                </a:lnTo>
                <a:lnTo>
                  <a:pt x="62" y="32"/>
                </a:lnTo>
                <a:lnTo>
                  <a:pt x="57" y="21"/>
                </a:lnTo>
                <a:lnTo>
                  <a:pt x="36" y="16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5" name=""/>
          <p:cNvSpPr/>
          <p:nvPr/>
        </p:nvSpPr>
        <p:spPr>
          <a:xfrm>
            <a:off x="2097000" y="3357720"/>
            <a:ext cx="160560" cy="358560"/>
          </a:xfrm>
          <a:custGeom>
            <a:avLst/>
            <a:gdLst/>
            <a:ahLst/>
            <a:rect l="l" t="t" r="r" b="b"/>
            <a:pathLst>
              <a:path w="88" h="222">
                <a:moveTo>
                  <a:pt x="0" y="0"/>
                </a:moveTo>
                <a:lnTo>
                  <a:pt x="0" y="53"/>
                </a:lnTo>
                <a:lnTo>
                  <a:pt x="52" y="127"/>
                </a:lnTo>
                <a:lnTo>
                  <a:pt x="52" y="148"/>
                </a:lnTo>
                <a:lnTo>
                  <a:pt x="36" y="148"/>
                </a:lnTo>
                <a:lnTo>
                  <a:pt x="16" y="169"/>
                </a:lnTo>
                <a:lnTo>
                  <a:pt x="11" y="201"/>
                </a:lnTo>
                <a:lnTo>
                  <a:pt x="0" y="212"/>
                </a:lnTo>
                <a:lnTo>
                  <a:pt x="73" y="222"/>
                </a:lnTo>
                <a:lnTo>
                  <a:pt x="88" y="212"/>
                </a:lnTo>
                <a:lnTo>
                  <a:pt x="83" y="206"/>
                </a:lnTo>
                <a:lnTo>
                  <a:pt x="62" y="148"/>
                </a:lnTo>
                <a:lnTo>
                  <a:pt x="52" y="148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6" name=""/>
          <p:cNvSpPr/>
          <p:nvPr/>
        </p:nvSpPr>
        <p:spPr>
          <a:xfrm>
            <a:off x="2106720" y="3699000"/>
            <a:ext cx="150840" cy="25200"/>
          </a:xfrm>
          <a:custGeom>
            <a:avLst/>
            <a:gdLst/>
            <a:ahLst/>
            <a:rect l="l" t="t" r="r" b="b"/>
            <a:pathLst>
              <a:path w="83" h="15">
                <a:moveTo>
                  <a:pt x="0" y="0"/>
                </a:moveTo>
                <a:lnTo>
                  <a:pt x="68" y="15"/>
                </a:lnTo>
                <a:lnTo>
                  <a:pt x="83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7" name=""/>
          <p:cNvSpPr/>
          <p:nvPr/>
        </p:nvSpPr>
        <p:spPr>
          <a:xfrm>
            <a:off x="2097000" y="3373560"/>
            <a:ext cx="282600" cy="498240"/>
          </a:xfrm>
          <a:custGeom>
            <a:avLst/>
            <a:gdLst/>
            <a:ahLst/>
            <a:rect l="l" t="t" r="r" b="b"/>
            <a:pathLst>
              <a:path w="155" h="308">
                <a:moveTo>
                  <a:pt x="0" y="0"/>
                </a:moveTo>
                <a:lnTo>
                  <a:pt x="5" y="37"/>
                </a:lnTo>
                <a:lnTo>
                  <a:pt x="57" y="117"/>
                </a:lnTo>
                <a:lnTo>
                  <a:pt x="83" y="191"/>
                </a:lnTo>
                <a:lnTo>
                  <a:pt x="88" y="202"/>
                </a:lnTo>
                <a:lnTo>
                  <a:pt x="114" y="265"/>
                </a:lnTo>
                <a:lnTo>
                  <a:pt x="140" y="270"/>
                </a:lnTo>
                <a:lnTo>
                  <a:pt x="155" y="308"/>
                </a:lnTo>
                <a:lnTo>
                  <a:pt x="140" y="276"/>
                </a:lnTo>
                <a:lnTo>
                  <a:pt x="109" y="270"/>
                </a:lnTo>
                <a:lnTo>
                  <a:pt x="93" y="202"/>
                </a:lnTo>
                <a:lnTo>
                  <a:pt x="109" y="233"/>
                </a:lnTo>
                <a:lnTo>
                  <a:pt x="155" y="239"/>
                </a:lnTo>
                <a:lnTo>
                  <a:pt x="155" y="308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8" name=""/>
          <p:cNvSpPr/>
          <p:nvPr/>
        </p:nvSpPr>
        <p:spPr>
          <a:xfrm flipH="1" flipV="1">
            <a:off x="2060640" y="3254040"/>
            <a:ext cx="17280" cy="586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9" name=""/>
          <p:cNvSpPr/>
          <p:nvPr/>
        </p:nvSpPr>
        <p:spPr>
          <a:xfrm>
            <a:off x="2446200" y="3732120"/>
            <a:ext cx="378000" cy="163440"/>
          </a:xfrm>
          <a:custGeom>
            <a:avLst/>
            <a:gdLst/>
            <a:ahLst/>
            <a:rect l="l" t="t" r="r" b="b"/>
            <a:pathLst>
              <a:path w="207" h="100">
                <a:moveTo>
                  <a:pt x="207" y="0"/>
                </a:moveTo>
                <a:lnTo>
                  <a:pt x="196" y="21"/>
                </a:lnTo>
                <a:lnTo>
                  <a:pt x="0" y="95"/>
                </a:lnTo>
                <a:lnTo>
                  <a:pt x="0" y="10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0" name=""/>
          <p:cNvSpPr/>
          <p:nvPr/>
        </p:nvSpPr>
        <p:spPr>
          <a:xfrm>
            <a:off x="2446200" y="3749760"/>
            <a:ext cx="397080" cy="155520"/>
          </a:xfrm>
          <a:custGeom>
            <a:avLst/>
            <a:gdLst/>
            <a:ahLst/>
            <a:rect l="l" t="t" r="r" b="b"/>
            <a:pathLst>
              <a:path w="217" h="96">
                <a:moveTo>
                  <a:pt x="11" y="96"/>
                </a:moveTo>
                <a:lnTo>
                  <a:pt x="196" y="22"/>
                </a:lnTo>
                <a:lnTo>
                  <a:pt x="217" y="32"/>
                </a:lnTo>
                <a:lnTo>
                  <a:pt x="217" y="0"/>
                </a:lnTo>
                <a:lnTo>
                  <a:pt x="207" y="16"/>
                </a:lnTo>
                <a:lnTo>
                  <a:pt x="11" y="90"/>
                </a:lnTo>
                <a:lnTo>
                  <a:pt x="0" y="96"/>
                </a:lnTo>
                <a:lnTo>
                  <a:pt x="11" y="96"/>
                </a:lnTo>
                <a:close/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1" name=""/>
          <p:cNvSpPr/>
          <p:nvPr/>
        </p:nvSpPr>
        <p:spPr>
          <a:xfrm>
            <a:off x="2446200" y="3749760"/>
            <a:ext cx="397080" cy="155520"/>
          </a:xfrm>
          <a:custGeom>
            <a:avLst/>
            <a:gdLst/>
            <a:ahLst/>
            <a:rect l="l" t="t" r="r" b="b"/>
            <a:pathLst>
              <a:path w="217" h="96">
                <a:moveTo>
                  <a:pt x="11" y="96"/>
                </a:moveTo>
                <a:lnTo>
                  <a:pt x="196" y="22"/>
                </a:lnTo>
                <a:lnTo>
                  <a:pt x="217" y="32"/>
                </a:lnTo>
                <a:lnTo>
                  <a:pt x="217" y="0"/>
                </a:lnTo>
                <a:lnTo>
                  <a:pt x="207" y="16"/>
                </a:lnTo>
                <a:lnTo>
                  <a:pt x="11" y="90"/>
                </a:lnTo>
                <a:lnTo>
                  <a:pt x="0" y="96"/>
                </a:lnTo>
                <a:lnTo>
                  <a:pt x="11" y="9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2" name=""/>
          <p:cNvSpPr/>
          <p:nvPr/>
        </p:nvSpPr>
        <p:spPr>
          <a:xfrm>
            <a:off x="2833560" y="3732120"/>
            <a:ext cx="319320" cy="54000"/>
          </a:xfrm>
          <a:custGeom>
            <a:avLst/>
            <a:gdLst/>
            <a:ahLst/>
            <a:rect l="l" t="t" r="r" b="b"/>
            <a:pathLst>
              <a:path w="175" h="32">
                <a:moveTo>
                  <a:pt x="0" y="0"/>
                </a:moveTo>
                <a:lnTo>
                  <a:pt x="21" y="32"/>
                </a:lnTo>
                <a:lnTo>
                  <a:pt x="175" y="2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3" name=""/>
          <p:cNvSpPr/>
          <p:nvPr/>
        </p:nvSpPr>
        <p:spPr>
          <a:xfrm>
            <a:off x="2419200" y="3905280"/>
            <a:ext cx="698760" cy="222120"/>
          </a:xfrm>
          <a:custGeom>
            <a:avLst/>
            <a:gdLst/>
            <a:ahLst/>
            <a:rect l="l" t="t" r="r" b="b"/>
            <a:pathLst>
              <a:path w="382" h="138">
                <a:moveTo>
                  <a:pt x="382" y="138"/>
                </a:moveTo>
                <a:lnTo>
                  <a:pt x="361" y="122"/>
                </a:lnTo>
                <a:lnTo>
                  <a:pt x="310" y="106"/>
                </a:lnTo>
                <a:lnTo>
                  <a:pt x="279" y="122"/>
                </a:lnTo>
                <a:lnTo>
                  <a:pt x="191" y="106"/>
                </a:lnTo>
                <a:lnTo>
                  <a:pt x="103" y="42"/>
                </a:lnTo>
                <a:lnTo>
                  <a:pt x="57" y="53"/>
                </a:lnTo>
                <a:lnTo>
                  <a:pt x="0" y="32"/>
                </a:lnTo>
                <a:lnTo>
                  <a:pt x="0" y="26"/>
                </a:lnTo>
                <a:lnTo>
                  <a:pt x="0" y="26"/>
                </a:lnTo>
                <a:lnTo>
                  <a:pt x="5" y="21"/>
                </a:lnTo>
                <a:lnTo>
                  <a:pt x="15" y="5"/>
                </a:lnTo>
                <a:lnTo>
                  <a:pt x="15" y="0"/>
                </a:lnTo>
                <a:lnTo>
                  <a:pt x="10" y="5"/>
                </a:lnTo>
                <a:lnTo>
                  <a:pt x="5" y="2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4" name=""/>
          <p:cNvSpPr/>
          <p:nvPr/>
        </p:nvSpPr>
        <p:spPr>
          <a:xfrm>
            <a:off x="2379600" y="3871800"/>
            <a:ext cx="66600" cy="33480"/>
          </a:xfrm>
          <a:custGeom>
            <a:avLst/>
            <a:gdLst/>
            <a:ahLst/>
            <a:rect l="l" t="t" r="r" b="b"/>
            <a:pathLst>
              <a:path w="36" h="21">
                <a:moveTo>
                  <a:pt x="36" y="21"/>
                </a:moveTo>
                <a:lnTo>
                  <a:pt x="31" y="21"/>
                </a:lnTo>
                <a:lnTo>
                  <a:pt x="5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5" name=""/>
          <p:cNvSpPr/>
          <p:nvPr/>
        </p:nvSpPr>
        <p:spPr>
          <a:xfrm>
            <a:off x="2314440" y="3860640"/>
            <a:ext cx="131760" cy="44640"/>
          </a:xfrm>
          <a:custGeom>
            <a:avLst/>
            <a:gdLst/>
            <a:ahLst/>
            <a:rect l="l" t="t" r="r" b="b"/>
            <a:pathLst>
              <a:path w="72" h="27">
                <a:moveTo>
                  <a:pt x="0" y="11"/>
                </a:moveTo>
                <a:lnTo>
                  <a:pt x="5" y="11"/>
                </a:lnTo>
                <a:lnTo>
                  <a:pt x="5" y="0"/>
                </a:lnTo>
                <a:lnTo>
                  <a:pt x="15" y="0"/>
                </a:lnTo>
                <a:lnTo>
                  <a:pt x="46" y="11"/>
                </a:lnTo>
                <a:lnTo>
                  <a:pt x="52" y="11"/>
                </a:lnTo>
                <a:lnTo>
                  <a:pt x="72" y="21"/>
                </a:lnTo>
                <a:lnTo>
                  <a:pt x="72" y="27"/>
                </a:lnTo>
                <a:lnTo>
                  <a:pt x="41" y="11"/>
                </a:lnTo>
                <a:lnTo>
                  <a:pt x="36" y="11"/>
                </a:lnTo>
                <a:lnTo>
                  <a:pt x="36" y="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6" name=""/>
          <p:cNvSpPr/>
          <p:nvPr/>
        </p:nvSpPr>
        <p:spPr>
          <a:xfrm>
            <a:off x="2314440" y="3860640"/>
            <a:ext cx="122400" cy="34920"/>
          </a:xfrm>
          <a:custGeom>
            <a:avLst/>
            <a:gdLst/>
            <a:ahLst/>
            <a:rect l="l" t="t" r="r" b="b"/>
            <a:pathLst>
              <a:path w="67" h="21">
                <a:moveTo>
                  <a:pt x="0" y="16"/>
                </a:moveTo>
                <a:lnTo>
                  <a:pt x="10" y="11"/>
                </a:lnTo>
                <a:lnTo>
                  <a:pt x="10" y="6"/>
                </a:lnTo>
                <a:lnTo>
                  <a:pt x="15" y="0"/>
                </a:lnTo>
                <a:lnTo>
                  <a:pt x="31" y="6"/>
                </a:lnTo>
                <a:lnTo>
                  <a:pt x="41" y="11"/>
                </a:lnTo>
                <a:lnTo>
                  <a:pt x="67" y="2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7" name=""/>
          <p:cNvSpPr/>
          <p:nvPr/>
        </p:nvSpPr>
        <p:spPr>
          <a:xfrm>
            <a:off x="2436840" y="3570120"/>
            <a:ext cx="708120" cy="335160"/>
          </a:xfrm>
          <a:custGeom>
            <a:avLst/>
            <a:gdLst/>
            <a:ahLst/>
            <a:rect l="l" t="t" r="r" b="b"/>
            <a:pathLst>
              <a:path w="387" h="207">
                <a:moveTo>
                  <a:pt x="0" y="207"/>
                </a:moveTo>
                <a:lnTo>
                  <a:pt x="5" y="201"/>
                </a:lnTo>
                <a:lnTo>
                  <a:pt x="207" y="122"/>
                </a:lnTo>
                <a:lnTo>
                  <a:pt x="217" y="106"/>
                </a:lnTo>
                <a:lnTo>
                  <a:pt x="212" y="95"/>
                </a:lnTo>
                <a:lnTo>
                  <a:pt x="227" y="69"/>
                </a:lnTo>
                <a:lnTo>
                  <a:pt x="274" y="21"/>
                </a:lnTo>
                <a:lnTo>
                  <a:pt x="284" y="27"/>
                </a:lnTo>
                <a:lnTo>
                  <a:pt x="305" y="0"/>
                </a:lnTo>
                <a:lnTo>
                  <a:pt x="310" y="0"/>
                </a:lnTo>
                <a:lnTo>
                  <a:pt x="315" y="11"/>
                </a:lnTo>
                <a:lnTo>
                  <a:pt x="387" y="2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8" name=""/>
          <p:cNvSpPr/>
          <p:nvPr/>
        </p:nvSpPr>
        <p:spPr>
          <a:xfrm>
            <a:off x="2446200" y="3905280"/>
            <a:ext cx="20880" cy="14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9" name=""/>
          <p:cNvSpPr/>
          <p:nvPr/>
        </p:nvSpPr>
        <p:spPr>
          <a:xfrm>
            <a:off x="2787480" y="2610000"/>
            <a:ext cx="271800" cy="131760"/>
          </a:xfrm>
          <a:custGeom>
            <a:avLst/>
            <a:gdLst/>
            <a:ahLst/>
            <a:rect l="l" t="t" r="r" b="b"/>
            <a:pathLst>
              <a:path w="150" h="80">
                <a:moveTo>
                  <a:pt x="150" y="80"/>
                </a:moveTo>
                <a:lnTo>
                  <a:pt x="114" y="75"/>
                </a:lnTo>
                <a:lnTo>
                  <a:pt x="72" y="32"/>
                </a:lnTo>
                <a:lnTo>
                  <a:pt x="26" y="32"/>
                </a:lnTo>
                <a:lnTo>
                  <a:pt x="10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0" name=""/>
          <p:cNvSpPr/>
          <p:nvPr/>
        </p:nvSpPr>
        <p:spPr>
          <a:xfrm>
            <a:off x="2879640" y="3699000"/>
            <a:ext cx="746280" cy="87120"/>
          </a:xfrm>
          <a:custGeom>
            <a:avLst/>
            <a:gdLst/>
            <a:ahLst/>
            <a:rect l="l" t="t" r="r" b="b"/>
            <a:pathLst>
              <a:path w="408" h="53">
                <a:moveTo>
                  <a:pt x="408" y="0"/>
                </a:moveTo>
                <a:lnTo>
                  <a:pt x="315" y="31"/>
                </a:lnTo>
                <a:lnTo>
                  <a:pt x="0" y="53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1" name=""/>
          <p:cNvSpPr/>
          <p:nvPr/>
        </p:nvSpPr>
        <p:spPr>
          <a:xfrm>
            <a:off x="2824200" y="3724200"/>
            <a:ext cx="55440" cy="61920"/>
          </a:xfrm>
          <a:custGeom>
            <a:avLst/>
            <a:gdLst/>
            <a:ahLst/>
            <a:rect l="l" t="t" r="r" b="b"/>
            <a:pathLst>
              <a:path w="31" h="38">
                <a:moveTo>
                  <a:pt x="31" y="38"/>
                </a:moveTo>
                <a:lnTo>
                  <a:pt x="26" y="27"/>
                </a:lnTo>
                <a:lnTo>
                  <a:pt x="10" y="11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2" name=""/>
          <p:cNvSpPr/>
          <p:nvPr/>
        </p:nvSpPr>
        <p:spPr>
          <a:xfrm>
            <a:off x="2824200" y="3605040"/>
            <a:ext cx="115920" cy="119160"/>
          </a:xfrm>
          <a:custGeom>
            <a:avLst/>
            <a:gdLst/>
            <a:ahLst/>
            <a:rect l="l" t="t" r="r" b="b"/>
            <a:pathLst>
              <a:path w="62" h="74">
                <a:moveTo>
                  <a:pt x="0" y="74"/>
                </a:moveTo>
                <a:lnTo>
                  <a:pt x="10" y="59"/>
                </a:lnTo>
                <a:lnTo>
                  <a:pt x="26" y="43"/>
                </a:lnTo>
                <a:lnTo>
                  <a:pt x="36" y="27"/>
                </a:lnTo>
                <a:lnTo>
                  <a:pt x="51" y="11"/>
                </a:lnTo>
                <a:lnTo>
                  <a:pt x="57" y="6"/>
                </a:lnTo>
                <a:lnTo>
                  <a:pt x="62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3" name=""/>
          <p:cNvSpPr/>
          <p:nvPr/>
        </p:nvSpPr>
        <p:spPr>
          <a:xfrm>
            <a:off x="2940120" y="3605040"/>
            <a:ext cx="25200" cy="82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4" name=""/>
          <p:cNvSpPr/>
          <p:nvPr/>
        </p:nvSpPr>
        <p:spPr>
          <a:xfrm>
            <a:off x="2965320" y="3578400"/>
            <a:ext cx="38160" cy="34920"/>
          </a:xfrm>
          <a:custGeom>
            <a:avLst/>
            <a:gdLst/>
            <a:ahLst/>
            <a:rect l="l" t="t" r="r" b="b"/>
            <a:pathLst>
              <a:path w="21" h="22">
                <a:moveTo>
                  <a:pt x="0" y="22"/>
                </a:moveTo>
                <a:lnTo>
                  <a:pt x="5" y="16"/>
                </a:lnTo>
                <a:lnTo>
                  <a:pt x="16" y="6"/>
                </a:lnTo>
                <a:lnTo>
                  <a:pt x="21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5" name=""/>
          <p:cNvSpPr/>
          <p:nvPr/>
        </p:nvSpPr>
        <p:spPr>
          <a:xfrm>
            <a:off x="3003480" y="3570120"/>
            <a:ext cx="27000" cy="25560"/>
          </a:xfrm>
          <a:custGeom>
            <a:avLst/>
            <a:gdLst/>
            <a:ahLst/>
            <a:rect l="l" t="t" r="r" b="b"/>
            <a:pathLst>
              <a:path w="15" h="16">
                <a:moveTo>
                  <a:pt x="0" y="5"/>
                </a:moveTo>
                <a:lnTo>
                  <a:pt x="5" y="0"/>
                </a:lnTo>
                <a:lnTo>
                  <a:pt x="10" y="5"/>
                </a:lnTo>
                <a:lnTo>
                  <a:pt x="15" y="1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6" name=""/>
          <p:cNvSpPr/>
          <p:nvPr/>
        </p:nvSpPr>
        <p:spPr>
          <a:xfrm>
            <a:off x="3030480" y="3595680"/>
            <a:ext cx="198360" cy="17640"/>
          </a:xfrm>
          <a:custGeom>
            <a:avLst/>
            <a:gdLst/>
            <a:ahLst/>
            <a:rect l="l" t="t" r="r" b="b"/>
            <a:pathLst>
              <a:path w="109" h="11">
                <a:moveTo>
                  <a:pt x="0" y="0"/>
                </a:moveTo>
                <a:lnTo>
                  <a:pt x="6" y="0"/>
                </a:lnTo>
                <a:lnTo>
                  <a:pt x="21" y="0"/>
                </a:lnTo>
                <a:lnTo>
                  <a:pt x="42" y="5"/>
                </a:lnTo>
                <a:lnTo>
                  <a:pt x="67" y="5"/>
                </a:lnTo>
                <a:lnTo>
                  <a:pt x="88" y="11"/>
                </a:lnTo>
                <a:lnTo>
                  <a:pt x="98" y="11"/>
                </a:lnTo>
                <a:lnTo>
                  <a:pt x="109" y="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7" name=""/>
          <p:cNvSpPr/>
          <p:nvPr/>
        </p:nvSpPr>
        <p:spPr>
          <a:xfrm>
            <a:off x="3228840" y="3605040"/>
            <a:ext cx="19080" cy="828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6"/>
                </a:moveTo>
                <a:lnTo>
                  <a:pt x="0" y="6"/>
                </a:lnTo>
                <a:lnTo>
                  <a:pt x="5" y="0"/>
                </a:lnTo>
                <a:lnTo>
                  <a:pt x="1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8" name=""/>
          <p:cNvSpPr/>
          <p:nvPr/>
        </p:nvSpPr>
        <p:spPr>
          <a:xfrm>
            <a:off x="3247920" y="3605040"/>
            <a:ext cx="103320" cy="25560"/>
          </a:xfrm>
          <a:custGeom>
            <a:avLst/>
            <a:gdLst/>
            <a:ahLst/>
            <a:rect l="l" t="t" r="r" b="b"/>
            <a:pathLst>
              <a:path w="57" h="16">
                <a:moveTo>
                  <a:pt x="0" y="0"/>
                </a:moveTo>
                <a:lnTo>
                  <a:pt x="16" y="0"/>
                </a:lnTo>
                <a:lnTo>
                  <a:pt x="31" y="6"/>
                </a:lnTo>
                <a:lnTo>
                  <a:pt x="57" y="1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9" name=""/>
          <p:cNvSpPr/>
          <p:nvPr/>
        </p:nvSpPr>
        <p:spPr>
          <a:xfrm>
            <a:off x="3351240" y="3630600"/>
            <a:ext cx="11160" cy="15840"/>
          </a:xfrm>
          <a:custGeom>
            <a:avLst/>
            <a:gdLst/>
            <a:ahLst/>
            <a:rect l="l" t="t" r="r" b="b"/>
            <a:pathLst>
              <a:path w="5" h="11">
                <a:moveTo>
                  <a:pt x="0" y="0"/>
                </a:moveTo>
                <a:lnTo>
                  <a:pt x="0" y="5"/>
                </a:lnTo>
                <a:lnTo>
                  <a:pt x="5" y="11"/>
                </a:lnTo>
                <a:lnTo>
                  <a:pt x="5" y="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0" name=""/>
          <p:cNvSpPr/>
          <p:nvPr/>
        </p:nvSpPr>
        <p:spPr>
          <a:xfrm>
            <a:off x="2984400" y="4084560"/>
            <a:ext cx="139680" cy="42840"/>
          </a:xfrm>
          <a:custGeom>
            <a:avLst/>
            <a:gdLst/>
            <a:ahLst/>
            <a:rect l="l" t="t" r="r" b="b"/>
            <a:pathLst>
              <a:path w="77" h="27">
                <a:moveTo>
                  <a:pt x="0" y="0"/>
                </a:moveTo>
                <a:lnTo>
                  <a:pt x="5" y="0"/>
                </a:lnTo>
                <a:lnTo>
                  <a:pt x="20" y="5"/>
                </a:lnTo>
                <a:lnTo>
                  <a:pt x="36" y="11"/>
                </a:lnTo>
                <a:lnTo>
                  <a:pt x="56" y="16"/>
                </a:lnTo>
                <a:lnTo>
                  <a:pt x="77" y="27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1" name=""/>
          <p:cNvSpPr/>
          <p:nvPr/>
        </p:nvSpPr>
        <p:spPr>
          <a:xfrm>
            <a:off x="3124080" y="4127400"/>
            <a:ext cx="85680" cy="15840"/>
          </a:xfrm>
          <a:custGeom>
            <a:avLst/>
            <a:gdLst/>
            <a:ahLst/>
            <a:rect l="l" t="t" r="r" b="b"/>
            <a:pathLst>
              <a:path w="46" h="10">
                <a:moveTo>
                  <a:pt x="0" y="0"/>
                </a:moveTo>
                <a:lnTo>
                  <a:pt x="10" y="5"/>
                </a:lnTo>
                <a:lnTo>
                  <a:pt x="31" y="5"/>
                </a:lnTo>
                <a:lnTo>
                  <a:pt x="46" y="1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2" name=""/>
          <p:cNvSpPr/>
          <p:nvPr/>
        </p:nvSpPr>
        <p:spPr>
          <a:xfrm>
            <a:off x="3209760" y="4135320"/>
            <a:ext cx="111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5"/>
                </a:moveTo>
                <a:lnTo>
                  <a:pt x="0" y="5"/>
                </a:lnTo>
                <a:lnTo>
                  <a:pt x="6" y="0"/>
                </a:lnTo>
                <a:lnTo>
                  <a:pt x="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3" name=""/>
          <p:cNvSpPr/>
          <p:nvPr/>
        </p:nvSpPr>
        <p:spPr>
          <a:xfrm>
            <a:off x="3220920" y="3878280"/>
            <a:ext cx="290520" cy="315720"/>
          </a:xfrm>
          <a:custGeom>
            <a:avLst/>
            <a:gdLst/>
            <a:ahLst/>
            <a:rect l="l" t="t" r="r" b="b"/>
            <a:pathLst>
              <a:path w="160" h="196">
                <a:moveTo>
                  <a:pt x="0" y="159"/>
                </a:moveTo>
                <a:lnTo>
                  <a:pt x="31" y="159"/>
                </a:lnTo>
                <a:lnTo>
                  <a:pt x="82" y="196"/>
                </a:lnTo>
                <a:lnTo>
                  <a:pt x="113" y="32"/>
                </a:lnTo>
                <a:lnTo>
                  <a:pt x="160" y="21"/>
                </a:lnTo>
                <a:lnTo>
                  <a:pt x="108" y="0"/>
                </a:lnTo>
                <a:lnTo>
                  <a:pt x="72" y="18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4" name=""/>
          <p:cNvSpPr/>
          <p:nvPr/>
        </p:nvSpPr>
        <p:spPr>
          <a:xfrm>
            <a:off x="3287880" y="4178160"/>
            <a:ext cx="63360" cy="34920"/>
          </a:xfrm>
          <a:custGeom>
            <a:avLst/>
            <a:gdLst/>
            <a:ahLst/>
            <a:rect l="l" t="t" r="r" b="b"/>
            <a:pathLst>
              <a:path w="36" h="22">
                <a:moveTo>
                  <a:pt x="36" y="0"/>
                </a:moveTo>
                <a:lnTo>
                  <a:pt x="26" y="6"/>
                </a:lnTo>
                <a:lnTo>
                  <a:pt x="10" y="11"/>
                </a:lnTo>
                <a:lnTo>
                  <a:pt x="0" y="22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5" name=""/>
          <p:cNvSpPr/>
          <p:nvPr/>
        </p:nvSpPr>
        <p:spPr>
          <a:xfrm>
            <a:off x="3257640" y="4213080"/>
            <a:ext cx="30240" cy="6480"/>
          </a:xfrm>
          <a:custGeom>
            <a:avLst/>
            <a:gdLst/>
            <a:ahLst/>
            <a:rect l="l" t="t" r="r" b="b"/>
            <a:pathLst>
              <a:path w="16" h="5">
                <a:moveTo>
                  <a:pt x="16" y="0"/>
                </a:moveTo>
                <a:lnTo>
                  <a:pt x="11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6" name=""/>
          <p:cNvSpPr/>
          <p:nvPr/>
        </p:nvSpPr>
        <p:spPr>
          <a:xfrm>
            <a:off x="3209760" y="4219560"/>
            <a:ext cx="47880" cy="1440"/>
          </a:xfrm>
          <a:custGeom>
            <a:avLst/>
            <a:gdLst/>
            <a:ahLst/>
            <a:rect l="l" t="t" r="r" b="b"/>
            <a:pathLst>
              <a:path w="26" h="0">
                <a:moveTo>
                  <a:pt x="26" y="0"/>
                </a:moveTo>
                <a:lnTo>
                  <a:pt x="16" y="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7" name=""/>
          <p:cNvSpPr/>
          <p:nvPr/>
        </p:nvSpPr>
        <p:spPr>
          <a:xfrm>
            <a:off x="3209760" y="4219560"/>
            <a:ext cx="19080" cy="176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8" name=""/>
          <p:cNvSpPr/>
          <p:nvPr/>
        </p:nvSpPr>
        <p:spPr>
          <a:xfrm>
            <a:off x="3351240" y="3630600"/>
            <a:ext cx="3240" cy="15840"/>
          </a:xfrm>
          <a:custGeom>
            <a:avLst/>
            <a:gdLst/>
            <a:ahLst/>
            <a:rect l="l" t="t" r="r" b="b"/>
            <a:pathLst>
              <a:path w="0" h="11">
                <a:moveTo>
                  <a:pt x="0" y="0"/>
                </a:moveTo>
                <a:lnTo>
                  <a:pt x="0" y="0"/>
                </a:lnTo>
                <a:lnTo>
                  <a:pt x="0" y="5"/>
                </a:lnTo>
                <a:lnTo>
                  <a:pt x="0" y="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9" name=""/>
          <p:cNvSpPr/>
          <p:nvPr/>
        </p:nvSpPr>
        <p:spPr>
          <a:xfrm>
            <a:off x="3314880" y="3646440"/>
            <a:ext cx="36360" cy="112680"/>
          </a:xfrm>
          <a:custGeom>
            <a:avLst/>
            <a:gdLst/>
            <a:ahLst/>
            <a:rect l="l" t="t" r="r" b="b"/>
            <a:pathLst>
              <a:path w="21" h="69">
                <a:moveTo>
                  <a:pt x="21" y="0"/>
                </a:moveTo>
                <a:lnTo>
                  <a:pt x="16" y="10"/>
                </a:lnTo>
                <a:lnTo>
                  <a:pt x="11" y="37"/>
                </a:lnTo>
                <a:lnTo>
                  <a:pt x="0" y="58"/>
                </a:lnTo>
                <a:lnTo>
                  <a:pt x="0" y="69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0" name=""/>
          <p:cNvSpPr/>
          <p:nvPr/>
        </p:nvSpPr>
        <p:spPr>
          <a:xfrm>
            <a:off x="2984400" y="3759120"/>
            <a:ext cx="330480" cy="325440"/>
          </a:xfrm>
          <a:custGeom>
            <a:avLst/>
            <a:gdLst/>
            <a:ahLst/>
            <a:rect l="l" t="t" r="r" b="b"/>
            <a:pathLst>
              <a:path w="180" h="201">
                <a:moveTo>
                  <a:pt x="180" y="0"/>
                </a:moveTo>
                <a:lnTo>
                  <a:pt x="123" y="26"/>
                </a:lnTo>
                <a:lnTo>
                  <a:pt x="113" y="106"/>
                </a:lnTo>
                <a:lnTo>
                  <a:pt x="0" y="190"/>
                </a:lnTo>
                <a:lnTo>
                  <a:pt x="0" y="20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1" name=""/>
          <p:cNvSpPr/>
          <p:nvPr/>
        </p:nvSpPr>
        <p:spPr>
          <a:xfrm>
            <a:off x="2427120" y="1774800"/>
            <a:ext cx="284400" cy="214200"/>
          </a:xfrm>
          <a:custGeom>
            <a:avLst/>
            <a:gdLst/>
            <a:ahLst/>
            <a:rect l="l" t="t" r="r" b="b"/>
            <a:pathLst>
              <a:path w="155" h="133">
                <a:moveTo>
                  <a:pt x="5" y="0"/>
                </a:moveTo>
                <a:lnTo>
                  <a:pt x="5" y="11"/>
                </a:lnTo>
                <a:lnTo>
                  <a:pt x="5" y="16"/>
                </a:lnTo>
                <a:lnTo>
                  <a:pt x="10" y="27"/>
                </a:lnTo>
                <a:lnTo>
                  <a:pt x="5" y="64"/>
                </a:lnTo>
                <a:lnTo>
                  <a:pt x="0" y="85"/>
                </a:lnTo>
                <a:lnTo>
                  <a:pt x="15" y="85"/>
                </a:lnTo>
                <a:lnTo>
                  <a:pt x="98" y="122"/>
                </a:lnTo>
                <a:lnTo>
                  <a:pt x="108" y="117"/>
                </a:lnTo>
                <a:lnTo>
                  <a:pt x="139" y="133"/>
                </a:lnTo>
                <a:lnTo>
                  <a:pt x="155" y="133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2" name=""/>
          <p:cNvSpPr/>
          <p:nvPr/>
        </p:nvSpPr>
        <p:spPr>
          <a:xfrm>
            <a:off x="2711520" y="1989000"/>
            <a:ext cx="360" cy="158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0"/>
                </a:lnTo>
                <a:lnTo>
                  <a:pt x="0" y="5"/>
                </a:lnTo>
                <a:lnTo>
                  <a:pt x="0" y="1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3" name=""/>
          <p:cNvSpPr/>
          <p:nvPr/>
        </p:nvSpPr>
        <p:spPr>
          <a:xfrm>
            <a:off x="2608200" y="2004840"/>
            <a:ext cx="103320" cy="113040"/>
          </a:xfrm>
          <a:custGeom>
            <a:avLst/>
            <a:gdLst/>
            <a:ahLst/>
            <a:rect l="l" t="t" r="r" b="b"/>
            <a:pathLst>
              <a:path w="57" h="69">
                <a:moveTo>
                  <a:pt x="57" y="0"/>
                </a:moveTo>
                <a:lnTo>
                  <a:pt x="41" y="11"/>
                </a:lnTo>
                <a:lnTo>
                  <a:pt x="26" y="32"/>
                </a:lnTo>
                <a:lnTo>
                  <a:pt x="10" y="48"/>
                </a:lnTo>
                <a:lnTo>
                  <a:pt x="0" y="64"/>
                </a:lnTo>
                <a:lnTo>
                  <a:pt x="0" y="69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4" name=""/>
          <p:cNvSpPr/>
          <p:nvPr/>
        </p:nvSpPr>
        <p:spPr>
          <a:xfrm>
            <a:off x="2608200" y="2117880"/>
            <a:ext cx="28800" cy="75960"/>
          </a:xfrm>
          <a:custGeom>
            <a:avLst/>
            <a:gdLst/>
            <a:ahLst/>
            <a:rect l="l" t="t" r="r" b="b"/>
            <a:pathLst>
              <a:path w="16" h="48">
                <a:moveTo>
                  <a:pt x="0" y="0"/>
                </a:moveTo>
                <a:lnTo>
                  <a:pt x="5" y="11"/>
                </a:lnTo>
                <a:lnTo>
                  <a:pt x="10" y="32"/>
                </a:lnTo>
                <a:lnTo>
                  <a:pt x="16" y="48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5" name=""/>
          <p:cNvSpPr/>
          <p:nvPr/>
        </p:nvSpPr>
        <p:spPr>
          <a:xfrm>
            <a:off x="2097000" y="2193840"/>
            <a:ext cx="540000" cy="325440"/>
          </a:xfrm>
          <a:custGeom>
            <a:avLst/>
            <a:gdLst/>
            <a:ahLst/>
            <a:rect l="l" t="t" r="r" b="b"/>
            <a:pathLst>
              <a:path w="295" h="201">
                <a:moveTo>
                  <a:pt x="295" y="0"/>
                </a:moveTo>
                <a:lnTo>
                  <a:pt x="238" y="58"/>
                </a:lnTo>
                <a:lnTo>
                  <a:pt x="93" y="90"/>
                </a:lnTo>
                <a:lnTo>
                  <a:pt x="62" y="79"/>
                </a:lnTo>
                <a:lnTo>
                  <a:pt x="26" y="159"/>
                </a:lnTo>
                <a:lnTo>
                  <a:pt x="11" y="159"/>
                </a:lnTo>
                <a:lnTo>
                  <a:pt x="0" y="191"/>
                </a:lnTo>
                <a:lnTo>
                  <a:pt x="0" y="20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6" name=""/>
          <p:cNvSpPr/>
          <p:nvPr/>
        </p:nvSpPr>
        <p:spPr>
          <a:xfrm>
            <a:off x="2522520" y="2287440"/>
            <a:ext cx="47520" cy="34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7" name=""/>
          <p:cNvSpPr/>
          <p:nvPr/>
        </p:nvSpPr>
        <p:spPr>
          <a:xfrm>
            <a:off x="2522520" y="2048040"/>
            <a:ext cx="555480" cy="239400"/>
          </a:xfrm>
          <a:custGeom>
            <a:avLst/>
            <a:gdLst/>
            <a:ahLst/>
            <a:rect l="l" t="t" r="r" b="b"/>
            <a:pathLst>
              <a:path w="304" h="148">
                <a:moveTo>
                  <a:pt x="185" y="0"/>
                </a:moveTo>
                <a:lnTo>
                  <a:pt x="242" y="0"/>
                </a:lnTo>
                <a:lnTo>
                  <a:pt x="304" y="53"/>
                </a:lnTo>
                <a:lnTo>
                  <a:pt x="278" y="53"/>
                </a:lnTo>
                <a:lnTo>
                  <a:pt x="237" y="90"/>
                </a:lnTo>
                <a:lnTo>
                  <a:pt x="165" y="106"/>
                </a:lnTo>
                <a:lnTo>
                  <a:pt x="56" y="84"/>
                </a:lnTo>
                <a:lnTo>
                  <a:pt x="0" y="148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8" name=""/>
          <p:cNvSpPr/>
          <p:nvPr/>
        </p:nvSpPr>
        <p:spPr>
          <a:xfrm>
            <a:off x="2608200" y="2246400"/>
            <a:ext cx="46080" cy="23760"/>
          </a:xfrm>
          <a:custGeom>
            <a:avLst/>
            <a:gdLst/>
            <a:ahLst/>
            <a:rect l="l" t="t" r="r" b="b"/>
            <a:pathLst>
              <a:path w="26" h="15">
                <a:moveTo>
                  <a:pt x="0" y="0"/>
                </a:moveTo>
                <a:lnTo>
                  <a:pt x="10" y="5"/>
                </a:lnTo>
                <a:lnTo>
                  <a:pt x="21" y="15"/>
                </a:lnTo>
                <a:lnTo>
                  <a:pt x="26" y="1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9" name=""/>
          <p:cNvSpPr/>
          <p:nvPr/>
        </p:nvSpPr>
        <p:spPr>
          <a:xfrm>
            <a:off x="2654280" y="2270160"/>
            <a:ext cx="4140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0" y="0"/>
                </a:moveTo>
                <a:lnTo>
                  <a:pt x="5" y="0"/>
                </a:lnTo>
                <a:lnTo>
                  <a:pt x="15" y="0"/>
                </a:lnTo>
                <a:lnTo>
                  <a:pt x="21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0" name=""/>
          <p:cNvSpPr/>
          <p:nvPr/>
        </p:nvSpPr>
        <p:spPr>
          <a:xfrm>
            <a:off x="2695680" y="2209680"/>
            <a:ext cx="63360" cy="60480"/>
          </a:xfrm>
          <a:custGeom>
            <a:avLst/>
            <a:gdLst/>
            <a:ahLst/>
            <a:rect l="l" t="t" r="r" b="b"/>
            <a:pathLst>
              <a:path w="36" h="37">
                <a:moveTo>
                  <a:pt x="0" y="37"/>
                </a:moveTo>
                <a:lnTo>
                  <a:pt x="10" y="27"/>
                </a:lnTo>
                <a:lnTo>
                  <a:pt x="25" y="11"/>
                </a:lnTo>
                <a:lnTo>
                  <a:pt x="3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1" name=""/>
          <p:cNvSpPr/>
          <p:nvPr/>
        </p:nvSpPr>
        <p:spPr>
          <a:xfrm>
            <a:off x="2624040" y="2168640"/>
            <a:ext cx="135000" cy="41040"/>
          </a:xfrm>
          <a:custGeom>
            <a:avLst/>
            <a:gdLst/>
            <a:ahLst/>
            <a:rect l="l" t="t" r="r" b="b"/>
            <a:pathLst>
              <a:path w="73" h="26">
                <a:moveTo>
                  <a:pt x="73" y="26"/>
                </a:moveTo>
                <a:lnTo>
                  <a:pt x="57" y="21"/>
                </a:lnTo>
                <a:lnTo>
                  <a:pt x="37" y="10"/>
                </a:lnTo>
                <a:lnTo>
                  <a:pt x="11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2" name=""/>
          <p:cNvSpPr/>
          <p:nvPr/>
        </p:nvSpPr>
        <p:spPr>
          <a:xfrm>
            <a:off x="2587680" y="2168640"/>
            <a:ext cx="36360" cy="7920"/>
          </a:xfrm>
          <a:custGeom>
            <a:avLst/>
            <a:gdLst/>
            <a:ahLst/>
            <a:rect l="l" t="t" r="r" b="b"/>
            <a:pathLst>
              <a:path w="20" h="5">
                <a:moveTo>
                  <a:pt x="20" y="0"/>
                </a:moveTo>
                <a:lnTo>
                  <a:pt x="1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3" name=""/>
          <p:cNvSpPr/>
          <p:nvPr/>
        </p:nvSpPr>
        <p:spPr>
          <a:xfrm>
            <a:off x="2467080" y="2176560"/>
            <a:ext cx="120600" cy="75960"/>
          </a:xfrm>
          <a:custGeom>
            <a:avLst/>
            <a:gdLst/>
            <a:ahLst/>
            <a:rect l="l" t="t" r="r" b="b"/>
            <a:pathLst>
              <a:path w="67" h="48">
                <a:moveTo>
                  <a:pt x="67" y="0"/>
                </a:moveTo>
                <a:lnTo>
                  <a:pt x="56" y="11"/>
                </a:lnTo>
                <a:lnTo>
                  <a:pt x="36" y="21"/>
                </a:lnTo>
                <a:lnTo>
                  <a:pt x="20" y="37"/>
                </a:lnTo>
                <a:lnTo>
                  <a:pt x="5" y="48"/>
                </a:lnTo>
                <a:lnTo>
                  <a:pt x="0" y="48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4" name=""/>
          <p:cNvSpPr/>
          <p:nvPr/>
        </p:nvSpPr>
        <p:spPr>
          <a:xfrm>
            <a:off x="2332080" y="2252520"/>
            <a:ext cx="135000" cy="378000"/>
          </a:xfrm>
          <a:custGeom>
            <a:avLst/>
            <a:gdLst/>
            <a:ahLst/>
            <a:rect l="l" t="t" r="r" b="b"/>
            <a:pathLst>
              <a:path w="73" h="233">
                <a:moveTo>
                  <a:pt x="73" y="0"/>
                </a:moveTo>
                <a:lnTo>
                  <a:pt x="67" y="58"/>
                </a:lnTo>
                <a:lnTo>
                  <a:pt x="31" y="95"/>
                </a:lnTo>
                <a:lnTo>
                  <a:pt x="0" y="233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5" name=""/>
          <p:cNvSpPr/>
          <p:nvPr/>
        </p:nvSpPr>
        <p:spPr>
          <a:xfrm>
            <a:off x="2370240" y="2013120"/>
            <a:ext cx="48960" cy="18720"/>
          </a:xfrm>
          <a:custGeom>
            <a:avLst/>
            <a:gdLst/>
            <a:ahLst/>
            <a:rect l="l" t="t" r="r" b="b"/>
            <a:pathLst>
              <a:path w="26" h="11">
                <a:moveTo>
                  <a:pt x="0" y="11"/>
                </a:moveTo>
                <a:lnTo>
                  <a:pt x="5" y="6"/>
                </a:lnTo>
                <a:lnTo>
                  <a:pt x="15" y="0"/>
                </a:lnTo>
                <a:lnTo>
                  <a:pt x="2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6" name=""/>
          <p:cNvSpPr/>
          <p:nvPr/>
        </p:nvSpPr>
        <p:spPr>
          <a:xfrm>
            <a:off x="2419200" y="2013120"/>
            <a:ext cx="141480" cy="79200"/>
          </a:xfrm>
          <a:custGeom>
            <a:avLst/>
            <a:gdLst/>
            <a:ahLst/>
            <a:rect l="l" t="t" r="r" b="b"/>
            <a:pathLst>
              <a:path w="77" h="48">
                <a:moveTo>
                  <a:pt x="0" y="0"/>
                </a:moveTo>
                <a:lnTo>
                  <a:pt x="5" y="0"/>
                </a:lnTo>
                <a:lnTo>
                  <a:pt x="15" y="6"/>
                </a:lnTo>
                <a:lnTo>
                  <a:pt x="31" y="16"/>
                </a:lnTo>
                <a:lnTo>
                  <a:pt x="51" y="27"/>
                </a:lnTo>
                <a:lnTo>
                  <a:pt x="67" y="38"/>
                </a:lnTo>
                <a:lnTo>
                  <a:pt x="77" y="48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7" name=""/>
          <p:cNvSpPr/>
          <p:nvPr/>
        </p:nvSpPr>
        <p:spPr>
          <a:xfrm>
            <a:off x="2560680" y="2092320"/>
            <a:ext cx="63360" cy="66600"/>
          </a:xfrm>
          <a:custGeom>
            <a:avLst/>
            <a:gdLst/>
            <a:ahLst/>
            <a:rect l="l" t="t" r="r" b="b"/>
            <a:pathLst>
              <a:path w="36" h="43">
                <a:moveTo>
                  <a:pt x="0" y="0"/>
                </a:moveTo>
                <a:lnTo>
                  <a:pt x="11" y="11"/>
                </a:lnTo>
                <a:lnTo>
                  <a:pt x="26" y="32"/>
                </a:lnTo>
                <a:lnTo>
                  <a:pt x="36" y="43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8" name=""/>
          <p:cNvSpPr/>
          <p:nvPr/>
        </p:nvSpPr>
        <p:spPr>
          <a:xfrm flipH="1">
            <a:off x="2257200" y="2227320"/>
            <a:ext cx="29880" cy="428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9" name=""/>
          <p:cNvSpPr/>
          <p:nvPr/>
        </p:nvSpPr>
        <p:spPr>
          <a:xfrm>
            <a:off x="2257560" y="2236680"/>
            <a:ext cx="122040" cy="33480"/>
          </a:xfrm>
          <a:custGeom>
            <a:avLst/>
            <a:gdLst/>
            <a:ahLst/>
            <a:rect l="l" t="t" r="r" b="b"/>
            <a:pathLst>
              <a:path w="67" h="21">
                <a:moveTo>
                  <a:pt x="0" y="21"/>
                </a:moveTo>
                <a:lnTo>
                  <a:pt x="10" y="21"/>
                </a:lnTo>
                <a:lnTo>
                  <a:pt x="36" y="11"/>
                </a:lnTo>
                <a:lnTo>
                  <a:pt x="57" y="6"/>
                </a:lnTo>
                <a:lnTo>
                  <a:pt x="67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0" name=""/>
          <p:cNvSpPr/>
          <p:nvPr/>
        </p:nvSpPr>
        <p:spPr>
          <a:xfrm>
            <a:off x="2379600" y="2168640"/>
            <a:ext cx="181080" cy="68040"/>
          </a:xfrm>
          <a:custGeom>
            <a:avLst/>
            <a:gdLst/>
            <a:ahLst/>
            <a:rect l="l" t="t" r="r" b="b"/>
            <a:pathLst>
              <a:path w="98" h="42">
                <a:moveTo>
                  <a:pt x="0" y="42"/>
                </a:moveTo>
                <a:lnTo>
                  <a:pt x="5" y="37"/>
                </a:lnTo>
                <a:lnTo>
                  <a:pt x="26" y="32"/>
                </a:lnTo>
                <a:lnTo>
                  <a:pt x="47" y="21"/>
                </a:lnTo>
                <a:lnTo>
                  <a:pt x="72" y="10"/>
                </a:lnTo>
                <a:lnTo>
                  <a:pt x="93" y="5"/>
                </a:lnTo>
                <a:lnTo>
                  <a:pt x="98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1" name=""/>
          <p:cNvSpPr/>
          <p:nvPr/>
        </p:nvSpPr>
        <p:spPr>
          <a:xfrm>
            <a:off x="2560680" y="2168640"/>
            <a:ext cx="63360" cy="7920"/>
          </a:xfrm>
          <a:custGeom>
            <a:avLst/>
            <a:gdLst/>
            <a:ahLst/>
            <a:rect l="l" t="t" r="r" b="b"/>
            <a:pathLst>
              <a:path w="36" h="5">
                <a:moveTo>
                  <a:pt x="0" y="0"/>
                </a:moveTo>
                <a:lnTo>
                  <a:pt x="16" y="5"/>
                </a:lnTo>
                <a:lnTo>
                  <a:pt x="3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2" name=""/>
          <p:cNvSpPr/>
          <p:nvPr/>
        </p:nvSpPr>
        <p:spPr>
          <a:xfrm>
            <a:off x="2363760" y="2305080"/>
            <a:ext cx="120600" cy="290520"/>
          </a:xfrm>
          <a:custGeom>
            <a:avLst/>
            <a:gdLst/>
            <a:ahLst/>
            <a:rect l="l" t="t" r="r" b="b"/>
            <a:pathLst>
              <a:path w="67" h="180">
                <a:moveTo>
                  <a:pt x="67" y="0"/>
                </a:moveTo>
                <a:lnTo>
                  <a:pt x="67" y="31"/>
                </a:lnTo>
                <a:lnTo>
                  <a:pt x="26" y="74"/>
                </a:lnTo>
                <a:lnTo>
                  <a:pt x="0" y="18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3" name=""/>
          <p:cNvSpPr/>
          <p:nvPr/>
        </p:nvSpPr>
        <p:spPr>
          <a:xfrm>
            <a:off x="2219400" y="2073240"/>
            <a:ext cx="112680" cy="237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4" name=""/>
          <p:cNvSpPr/>
          <p:nvPr/>
        </p:nvSpPr>
        <p:spPr>
          <a:xfrm>
            <a:off x="2484360" y="2252520"/>
            <a:ext cx="131760" cy="17640"/>
          </a:xfrm>
          <a:custGeom>
            <a:avLst/>
            <a:gdLst/>
            <a:ahLst/>
            <a:rect l="l" t="t" r="r" b="b"/>
            <a:pathLst>
              <a:path w="72" h="10">
                <a:moveTo>
                  <a:pt x="72" y="0"/>
                </a:moveTo>
                <a:lnTo>
                  <a:pt x="62" y="10"/>
                </a:lnTo>
                <a:lnTo>
                  <a:pt x="41" y="10"/>
                </a:lnTo>
                <a:lnTo>
                  <a:pt x="10" y="1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5" name=""/>
          <p:cNvSpPr/>
          <p:nvPr/>
        </p:nvSpPr>
        <p:spPr>
          <a:xfrm>
            <a:off x="2427120" y="2262240"/>
            <a:ext cx="57240" cy="1440"/>
          </a:xfrm>
          <a:custGeom>
            <a:avLst/>
            <a:gdLst/>
            <a:ahLst/>
            <a:rect l="l" t="t" r="r" b="b"/>
            <a:pathLst>
              <a:path w="31" h="0">
                <a:moveTo>
                  <a:pt x="31" y="0"/>
                </a:moveTo>
                <a:lnTo>
                  <a:pt x="21" y="0"/>
                </a:lnTo>
                <a:lnTo>
                  <a:pt x="10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6" name=""/>
          <p:cNvSpPr/>
          <p:nvPr/>
        </p:nvSpPr>
        <p:spPr>
          <a:xfrm>
            <a:off x="2419200" y="2262240"/>
            <a:ext cx="7920" cy="3312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0"/>
                </a:moveTo>
                <a:lnTo>
                  <a:pt x="5" y="5"/>
                </a:lnTo>
                <a:lnTo>
                  <a:pt x="0" y="16"/>
                </a:lnTo>
                <a:lnTo>
                  <a:pt x="0" y="2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7" name=""/>
          <p:cNvSpPr/>
          <p:nvPr/>
        </p:nvSpPr>
        <p:spPr>
          <a:xfrm>
            <a:off x="2314440" y="2295360"/>
            <a:ext cx="104760" cy="17640"/>
          </a:xfrm>
          <a:custGeom>
            <a:avLst/>
            <a:gdLst/>
            <a:ahLst/>
            <a:rect l="l" t="t" r="r" b="b"/>
            <a:pathLst>
              <a:path w="57" h="11">
                <a:moveTo>
                  <a:pt x="57" y="0"/>
                </a:moveTo>
                <a:lnTo>
                  <a:pt x="41" y="0"/>
                </a:lnTo>
                <a:lnTo>
                  <a:pt x="15" y="6"/>
                </a:lnTo>
                <a:lnTo>
                  <a:pt x="0" y="11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8" name=""/>
          <p:cNvSpPr/>
          <p:nvPr/>
        </p:nvSpPr>
        <p:spPr>
          <a:xfrm>
            <a:off x="2200320" y="2270160"/>
            <a:ext cx="114120" cy="42840"/>
          </a:xfrm>
          <a:custGeom>
            <a:avLst/>
            <a:gdLst/>
            <a:ahLst/>
            <a:rect l="l" t="t" r="r" b="b"/>
            <a:pathLst>
              <a:path w="62" h="27">
                <a:moveTo>
                  <a:pt x="62" y="27"/>
                </a:moveTo>
                <a:lnTo>
                  <a:pt x="52" y="22"/>
                </a:lnTo>
                <a:lnTo>
                  <a:pt x="31" y="11"/>
                </a:lnTo>
                <a:lnTo>
                  <a:pt x="10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9" name=""/>
          <p:cNvSpPr/>
          <p:nvPr/>
        </p:nvSpPr>
        <p:spPr>
          <a:xfrm>
            <a:off x="2200320" y="1996920"/>
            <a:ext cx="226800" cy="273240"/>
          </a:xfrm>
          <a:custGeom>
            <a:avLst/>
            <a:gdLst/>
            <a:ahLst/>
            <a:rect l="l" t="t" r="r" b="b"/>
            <a:pathLst>
              <a:path w="124" h="169">
                <a:moveTo>
                  <a:pt x="0" y="169"/>
                </a:moveTo>
                <a:lnTo>
                  <a:pt x="5" y="122"/>
                </a:lnTo>
                <a:lnTo>
                  <a:pt x="5" y="111"/>
                </a:lnTo>
                <a:lnTo>
                  <a:pt x="21" y="58"/>
                </a:lnTo>
                <a:lnTo>
                  <a:pt x="72" y="63"/>
                </a:lnTo>
                <a:lnTo>
                  <a:pt x="103" y="42"/>
                </a:lnTo>
                <a:lnTo>
                  <a:pt x="124" y="16"/>
                </a:lnTo>
                <a:lnTo>
                  <a:pt x="119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0" name=""/>
          <p:cNvSpPr/>
          <p:nvPr/>
        </p:nvSpPr>
        <p:spPr>
          <a:xfrm>
            <a:off x="2427120" y="1989000"/>
            <a:ext cx="9720" cy="33480"/>
          </a:xfrm>
          <a:custGeom>
            <a:avLst/>
            <a:gdLst/>
            <a:ahLst/>
            <a:rect l="l" t="t" r="r" b="b"/>
            <a:pathLst>
              <a:path w="5" h="21">
                <a:moveTo>
                  <a:pt x="0" y="21"/>
                </a:moveTo>
                <a:lnTo>
                  <a:pt x="5" y="15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1" name=""/>
          <p:cNvSpPr/>
          <p:nvPr/>
        </p:nvSpPr>
        <p:spPr>
          <a:xfrm>
            <a:off x="2419200" y="1971720"/>
            <a:ext cx="17640" cy="1728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11"/>
                </a:moveTo>
                <a:lnTo>
                  <a:pt x="10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2" name=""/>
          <p:cNvSpPr/>
          <p:nvPr/>
        </p:nvSpPr>
        <p:spPr>
          <a:xfrm>
            <a:off x="2419200" y="1952640"/>
            <a:ext cx="17640" cy="19080"/>
          </a:xfrm>
          <a:custGeom>
            <a:avLst/>
            <a:gdLst/>
            <a:ahLst/>
            <a:rect l="l" t="t" r="r" b="b"/>
            <a:pathLst>
              <a:path w="10" h="11">
                <a:moveTo>
                  <a:pt x="0" y="11"/>
                </a:moveTo>
                <a:lnTo>
                  <a:pt x="5" y="6"/>
                </a:lnTo>
                <a:lnTo>
                  <a:pt x="10" y="6"/>
                </a:lnTo>
                <a:lnTo>
                  <a:pt x="1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3" name=""/>
          <p:cNvSpPr/>
          <p:nvPr/>
        </p:nvSpPr>
        <p:spPr>
          <a:xfrm>
            <a:off x="2436840" y="1927080"/>
            <a:ext cx="9360" cy="25560"/>
          </a:xfrm>
          <a:custGeom>
            <a:avLst/>
            <a:gdLst/>
            <a:ahLst/>
            <a:rect l="l" t="t" r="r" b="b"/>
            <a:pathLst>
              <a:path w="5" h="16">
                <a:moveTo>
                  <a:pt x="0" y="16"/>
                </a:moveTo>
                <a:lnTo>
                  <a:pt x="0" y="11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4" name=""/>
          <p:cNvSpPr/>
          <p:nvPr/>
        </p:nvSpPr>
        <p:spPr>
          <a:xfrm>
            <a:off x="2446200" y="2022480"/>
            <a:ext cx="86040" cy="25560"/>
          </a:xfrm>
          <a:custGeom>
            <a:avLst/>
            <a:gdLst/>
            <a:ahLst/>
            <a:rect l="l" t="t" r="r" b="b"/>
            <a:pathLst>
              <a:path w="47" h="16">
                <a:moveTo>
                  <a:pt x="0" y="0"/>
                </a:moveTo>
                <a:lnTo>
                  <a:pt x="16" y="0"/>
                </a:lnTo>
                <a:lnTo>
                  <a:pt x="47" y="1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5" name=""/>
          <p:cNvSpPr/>
          <p:nvPr/>
        </p:nvSpPr>
        <p:spPr>
          <a:xfrm>
            <a:off x="2532240" y="2038320"/>
            <a:ext cx="37800" cy="9720"/>
          </a:xfrm>
          <a:custGeom>
            <a:avLst/>
            <a:gdLst/>
            <a:ahLst/>
            <a:rect l="l" t="t" r="r" b="b"/>
            <a:pathLst>
              <a:path w="20" h="6">
                <a:moveTo>
                  <a:pt x="0" y="6"/>
                </a:moveTo>
                <a:lnTo>
                  <a:pt x="5" y="6"/>
                </a:lnTo>
                <a:lnTo>
                  <a:pt x="10" y="0"/>
                </a:lnTo>
                <a:lnTo>
                  <a:pt x="2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6" name=""/>
          <p:cNvSpPr/>
          <p:nvPr/>
        </p:nvSpPr>
        <p:spPr>
          <a:xfrm>
            <a:off x="2570040" y="2031840"/>
            <a:ext cx="46080" cy="6480"/>
          </a:xfrm>
          <a:custGeom>
            <a:avLst/>
            <a:gdLst/>
            <a:ahLst/>
            <a:rect l="l" t="t" r="r" b="b"/>
            <a:pathLst>
              <a:path w="26" h="5">
                <a:moveTo>
                  <a:pt x="0" y="5"/>
                </a:moveTo>
                <a:lnTo>
                  <a:pt x="6" y="5"/>
                </a:lnTo>
                <a:lnTo>
                  <a:pt x="11" y="5"/>
                </a:lnTo>
                <a:lnTo>
                  <a:pt x="26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7" name=""/>
          <p:cNvSpPr/>
          <p:nvPr/>
        </p:nvSpPr>
        <p:spPr>
          <a:xfrm>
            <a:off x="2616120" y="1989000"/>
            <a:ext cx="95400" cy="42840"/>
          </a:xfrm>
          <a:custGeom>
            <a:avLst/>
            <a:gdLst/>
            <a:ahLst/>
            <a:rect l="l" t="t" r="r" b="b"/>
            <a:pathLst>
              <a:path w="52" h="26">
                <a:moveTo>
                  <a:pt x="0" y="26"/>
                </a:moveTo>
                <a:lnTo>
                  <a:pt x="21" y="15"/>
                </a:lnTo>
                <a:lnTo>
                  <a:pt x="42" y="10"/>
                </a:lnTo>
                <a:lnTo>
                  <a:pt x="52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8" name=""/>
          <p:cNvSpPr/>
          <p:nvPr/>
        </p:nvSpPr>
        <p:spPr>
          <a:xfrm>
            <a:off x="2436840" y="2013120"/>
            <a:ext cx="104760" cy="34920"/>
          </a:xfrm>
          <a:custGeom>
            <a:avLst/>
            <a:gdLst/>
            <a:ahLst/>
            <a:rect l="l" t="t" r="r" b="b"/>
            <a:pathLst>
              <a:path w="57" h="22">
                <a:moveTo>
                  <a:pt x="0" y="6"/>
                </a:moveTo>
                <a:lnTo>
                  <a:pt x="21" y="0"/>
                </a:lnTo>
                <a:lnTo>
                  <a:pt x="57" y="22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9" name=""/>
          <p:cNvSpPr/>
          <p:nvPr/>
        </p:nvSpPr>
        <p:spPr>
          <a:xfrm>
            <a:off x="2363760" y="2550960"/>
            <a:ext cx="423720" cy="59040"/>
          </a:xfrm>
          <a:custGeom>
            <a:avLst/>
            <a:gdLst/>
            <a:ahLst/>
            <a:rect l="l" t="t" r="r" b="b"/>
            <a:pathLst>
              <a:path w="232" h="37">
                <a:moveTo>
                  <a:pt x="0" y="27"/>
                </a:moveTo>
                <a:lnTo>
                  <a:pt x="93" y="22"/>
                </a:lnTo>
                <a:lnTo>
                  <a:pt x="150" y="0"/>
                </a:lnTo>
                <a:lnTo>
                  <a:pt x="227" y="32"/>
                </a:lnTo>
                <a:lnTo>
                  <a:pt x="232" y="37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0" name=""/>
          <p:cNvSpPr/>
          <p:nvPr/>
        </p:nvSpPr>
        <p:spPr>
          <a:xfrm>
            <a:off x="2343240" y="2252520"/>
            <a:ext cx="131760" cy="385920"/>
          </a:xfrm>
          <a:custGeom>
            <a:avLst/>
            <a:gdLst/>
            <a:ahLst/>
            <a:rect l="l" t="t" r="r" b="b"/>
            <a:pathLst>
              <a:path w="73" h="238">
                <a:moveTo>
                  <a:pt x="0" y="238"/>
                </a:moveTo>
                <a:lnTo>
                  <a:pt x="26" y="95"/>
                </a:lnTo>
                <a:lnTo>
                  <a:pt x="68" y="58"/>
                </a:lnTo>
                <a:lnTo>
                  <a:pt x="73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1" name=""/>
          <p:cNvSpPr/>
          <p:nvPr/>
        </p:nvSpPr>
        <p:spPr>
          <a:xfrm>
            <a:off x="2249640" y="2252520"/>
            <a:ext cx="7920" cy="25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2" name=""/>
          <p:cNvSpPr/>
          <p:nvPr/>
        </p:nvSpPr>
        <p:spPr>
          <a:xfrm>
            <a:off x="2209680" y="2270160"/>
            <a:ext cx="9720" cy="7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3" name=""/>
          <p:cNvSpPr/>
          <p:nvPr/>
        </p:nvSpPr>
        <p:spPr>
          <a:xfrm>
            <a:off x="2192400" y="2278080"/>
            <a:ext cx="27000" cy="54000"/>
          </a:xfrm>
          <a:custGeom>
            <a:avLst/>
            <a:gdLst/>
            <a:ahLst/>
            <a:rect l="l" t="t" r="r" b="b"/>
            <a:pathLst>
              <a:path w="15" h="32">
                <a:moveTo>
                  <a:pt x="15" y="0"/>
                </a:moveTo>
                <a:lnTo>
                  <a:pt x="10" y="5"/>
                </a:lnTo>
                <a:lnTo>
                  <a:pt x="5" y="21"/>
                </a:lnTo>
                <a:lnTo>
                  <a:pt x="0" y="32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4" name=""/>
          <p:cNvSpPr/>
          <p:nvPr/>
        </p:nvSpPr>
        <p:spPr>
          <a:xfrm>
            <a:off x="2154240" y="2332080"/>
            <a:ext cx="38160" cy="84240"/>
          </a:xfrm>
          <a:custGeom>
            <a:avLst/>
            <a:gdLst/>
            <a:ahLst/>
            <a:rect l="l" t="t" r="r" b="b"/>
            <a:pathLst>
              <a:path w="21" h="53">
                <a:moveTo>
                  <a:pt x="21" y="0"/>
                </a:moveTo>
                <a:lnTo>
                  <a:pt x="16" y="15"/>
                </a:lnTo>
                <a:lnTo>
                  <a:pt x="5" y="37"/>
                </a:lnTo>
                <a:lnTo>
                  <a:pt x="0" y="53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5" name=""/>
          <p:cNvSpPr/>
          <p:nvPr/>
        </p:nvSpPr>
        <p:spPr>
          <a:xfrm>
            <a:off x="2125800" y="2416320"/>
            <a:ext cx="28440" cy="15840"/>
          </a:xfrm>
          <a:custGeom>
            <a:avLst/>
            <a:gdLst/>
            <a:ahLst/>
            <a:rect l="l" t="t" r="r" b="b"/>
            <a:pathLst>
              <a:path w="15" h="10">
                <a:moveTo>
                  <a:pt x="15" y="0"/>
                </a:moveTo>
                <a:lnTo>
                  <a:pt x="10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6" name=""/>
          <p:cNvSpPr/>
          <p:nvPr/>
        </p:nvSpPr>
        <p:spPr>
          <a:xfrm flipV="1">
            <a:off x="2427120" y="2262240"/>
            <a:ext cx="47880" cy="79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7" name=""/>
          <p:cNvSpPr/>
          <p:nvPr/>
        </p:nvSpPr>
        <p:spPr>
          <a:xfrm>
            <a:off x="2570040" y="1963800"/>
            <a:ext cx="54000" cy="74520"/>
          </a:xfrm>
          <a:custGeom>
            <a:avLst/>
            <a:gdLst/>
            <a:ahLst/>
            <a:rect l="l" t="t" r="r" b="b"/>
            <a:pathLst>
              <a:path w="31" h="47">
                <a:moveTo>
                  <a:pt x="31" y="0"/>
                </a:moveTo>
                <a:lnTo>
                  <a:pt x="21" y="5"/>
                </a:lnTo>
                <a:lnTo>
                  <a:pt x="16" y="16"/>
                </a:lnTo>
                <a:lnTo>
                  <a:pt x="0" y="37"/>
                </a:lnTo>
                <a:lnTo>
                  <a:pt x="0" y="47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98" name=""/>
          <p:cNvGrpSpPr/>
          <p:nvPr/>
        </p:nvGrpSpPr>
        <p:grpSpPr>
          <a:xfrm>
            <a:off x="1906560" y="3062160"/>
            <a:ext cx="255600" cy="245880"/>
            <a:chOff x="1906560" y="3062160"/>
            <a:chExt cx="255600" cy="245880"/>
          </a:xfrm>
        </p:grpSpPr>
        <p:sp>
          <p:nvSpPr>
            <p:cNvPr id="6299" name=""/>
            <p:cNvSpPr/>
            <p:nvPr/>
          </p:nvSpPr>
          <p:spPr>
            <a:xfrm>
              <a:off x="1933200" y="3062160"/>
              <a:ext cx="112680" cy="110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0" name=""/>
            <p:cNvSpPr/>
            <p:nvPr/>
          </p:nvSpPr>
          <p:spPr>
            <a:xfrm>
              <a:off x="1906560" y="3142080"/>
              <a:ext cx="255600" cy="1659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01" name=""/>
          <p:cNvGrpSpPr/>
          <p:nvPr/>
        </p:nvGrpSpPr>
        <p:grpSpPr>
          <a:xfrm>
            <a:off x="2155680" y="3332160"/>
            <a:ext cx="260640" cy="245880"/>
            <a:chOff x="2155680" y="3332160"/>
            <a:chExt cx="260640" cy="245880"/>
          </a:xfrm>
        </p:grpSpPr>
        <p:sp>
          <p:nvSpPr>
            <p:cNvPr id="6302" name=""/>
            <p:cNvSpPr/>
            <p:nvPr/>
          </p:nvSpPr>
          <p:spPr>
            <a:xfrm>
              <a:off x="2183040" y="3332160"/>
              <a:ext cx="114840" cy="110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3" name=""/>
            <p:cNvSpPr/>
            <p:nvPr/>
          </p:nvSpPr>
          <p:spPr>
            <a:xfrm>
              <a:off x="2155680" y="3412080"/>
              <a:ext cx="260640" cy="1659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04" name=""/>
          <p:cNvSpPr/>
          <p:nvPr/>
        </p:nvSpPr>
        <p:spPr>
          <a:xfrm>
            <a:off x="2035080" y="2897280"/>
            <a:ext cx="243000" cy="2062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05" name=""/>
          <p:cNvGrpSpPr/>
          <p:nvPr/>
        </p:nvGrpSpPr>
        <p:grpSpPr>
          <a:xfrm>
            <a:off x="5680080" y="2986200"/>
            <a:ext cx="222120" cy="259920"/>
            <a:chOff x="5680080" y="2986200"/>
            <a:chExt cx="222120" cy="259920"/>
          </a:xfrm>
        </p:grpSpPr>
        <p:sp>
          <p:nvSpPr>
            <p:cNvPr id="6306" name=""/>
            <p:cNvSpPr/>
            <p:nvPr/>
          </p:nvSpPr>
          <p:spPr>
            <a:xfrm>
              <a:off x="5703480" y="2986200"/>
              <a:ext cx="97920" cy="1162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7" name=""/>
            <p:cNvSpPr/>
            <p:nvPr/>
          </p:nvSpPr>
          <p:spPr>
            <a:xfrm>
              <a:off x="5680080" y="3070800"/>
              <a:ext cx="222120" cy="1753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08" name=""/>
          <p:cNvGrpSpPr/>
          <p:nvPr/>
        </p:nvGrpSpPr>
        <p:grpSpPr>
          <a:xfrm>
            <a:off x="5753160" y="3222720"/>
            <a:ext cx="223920" cy="261360"/>
            <a:chOff x="5753160" y="3222720"/>
            <a:chExt cx="223920" cy="261360"/>
          </a:xfrm>
        </p:grpSpPr>
        <p:sp>
          <p:nvSpPr>
            <p:cNvPr id="6309" name=""/>
            <p:cNvSpPr/>
            <p:nvPr/>
          </p:nvSpPr>
          <p:spPr>
            <a:xfrm>
              <a:off x="5776560" y="3222720"/>
              <a:ext cx="98640" cy="1170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0" name=""/>
            <p:cNvSpPr/>
            <p:nvPr/>
          </p:nvSpPr>
          <p:spPr>
            <a:xfrm>
              <a:off x="5753160" y="3307680"/>
              <a:ext cx="223920" cy="1764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11" name=""/>
          <p:cNvGrpSpPr/>
          <p:nvPr/>
        </p:nvGrpSpPr>
        <p:grpSpPr>
          <a:xfrm>
            <a:off x="6005520" y="3956040"/>
            <a:ext cx="225360" cy="259920"/>
            <a:chOff x="6005520" y="3956040"/>
            <a:chExt cx="225360" cy="259920"/>
          </a:xfrm>
        </p:grpSpPr>
        <p:sp>
          <p:nvSpPr>
            <p:cNvPr id="6312" name=""/>
            <p:cNvSpPr/>
            <p:nvPr/>
          </p:nvSpPr>
          <p:spPr>
            <a:xfrm>
              <a:off x="6029280" y="3956040"/>
              <a:ext cx="99360" cy="1162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3" name=""/>
            <p:cNvSpPr/>
            <p:nvPr/>
          </p:nvSpPr>
          <p:spPr>
            <a:xfrm>
              <a:off x="6005520" y="4040640"/>
              <a:ext cx="225360" cy="1753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14" name=""/>
          <p:cNvGrpSpPr/>
          <p:nvPr/>
        </p:nvGrpSpPr>
        <p:grpSpPr>
          <a:xfrm>
            <a:off x="5803920" y="4172040"/>
            <a:ext cx="227160" cy="261360"/>
            <a:chOff x="5803920" y="4172040"/>
            <a:chExt cx="227160" cy="261360"/>
          </a:xfrm>
        </p:grpSpPr>
        <p:sp>
          <p:nvSpPr>
            <p:cNvPr id="6315" name=""/>
            <p:cNvSpPr/>
            <p:nvPr/>
          </p:nvSpPr>
          <p:spPr>
            <a:xfrm>
              <a:off x="5827680" y="4172040"/>
              <a:ext cx="100080" cy="1170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6" name=""/>
            <p:cNvSpPr/>
            <p:nvPr/>
          </p:nvSpPr>
          <p:spPr>
            <a:xfrm>
              <a:off x="5803920" y="4257000"/>
              <a:ext cx="227160" cy="1764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17" name=""/>
          <p:cNvGrpSpPr/>
          <p:nvPr/>
        </p:nvGrpSpPr>
        <p:grpSpPr>
          <a:xfrm>
            <a:off x="7088040" y="4510080"/>
            <a:ext cx="257400" cy="240840"/>
            <a:chOff x="7088040" y="4510080"/>
            <a:chExt cx="257400" cy="240840"/>
          </a:xfrm>
        </p:grpSpPr>
        <p:sp>
          <p:nvSpPr>
            <p:cNvPr id="6318" name=""/>
            <p:cNvSpPr/>
            <p:nvPr/>
          </p:nvSpPr>
          <p:spPr>
            <a:xfrm>
              <a:off x="7115040" y="4510080"/>
              <a:ext cx="113400" cy="1080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9" name=""/>
            <p:cNvSpPr/>
            <p:nvPr/>
          </p:nvSpPr>
          <p:spPr>
            <a:xfrm>
              <a:off x="7088040" y="4588560"/>
              <a:ext cx="257400" cy="162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20" name=""/>
          <p:cNvGrpSpPr/>
          <p:nvPr/>
        </p:nvGrpSpPr>
        <p:grpSpPr>
          <a:xfrm>
            <a:off x="7145280" y="4629240"/>
            <a:ext cx="260280" cy="245520"/>
            <a:chOff x="7145280" y="4629240"/>
            <a:chExt cx="260280" cy="245520"/>
          </a:xfrm>
        </p:grpSpPr>
        <p:sp>
          <p:nvSpPr>
            <p:cNvPr id="6321" name=""/>
            <p:cNvSpPr/>
            <p:nvPr/>
          </p:nvSpPr>
          <p:spPr>
            <a:xfrm>
              <a:off x="7172640" y="4629240"/>
              <a:ext cx="114840" cy="109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2" name=""/>
            <p:cNvSpPr/>
            <p:nvPr/>
          </p:nvSpPr>
          <p:spPr>
            <a:xfrm>
              <a:off x="7145280" y="4709160"/>
              <a:ext cx="260280" cy="165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23" name=""/>
          <p:cNvGrpSpPr/>
          <p:nvPr/>
        </p:nvGrpSpPr>
        <p:grpSpPr>
          <a:xfrm>
            <a:off x="7224840" y="4754520"/>
            <a:ext cx="257040" cy="242640"/>
            <a:chOff x="7224840" y="4754520"/>
            <a:chExt cx="257040" cy="242640"/>
          </a:xfrm>
        </p:grpSpPr>
        <p:sp>
          <p:nvSpPr>
            <p:cNvPr id="6324" name=""/>
            <p:cNvSpPr/>
            <p:nvPr/>
          </p:nvSpPr>
          <p:spPr>
            <a:xfrm>
              <a:off x="7251840" y="4754520"/>
              <a:ext cx="113400" cy="1087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5" name=""/>
            <p:cNvSpPr/>
            <p:nvPr/>
          </p:nvSpPr>
          <p:spPr>
            <a:xfrm>
              <a:off x="7224840" y="4833360"/>
              <a:ext cx="257040" cy="163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26" name=""/>
          <p:cNvGrpSpPr/>
          <p:nvPr/>
        </p:nvGrpSpPr>
        <p:grpSpPr>
          <a:xfrm>
            <a:off x="7364520" y="4892760"/>
            <a:ext cx="261720" cy="245520"/>
            <a:chOff x="7364520" y="4892760"/>
            <a:chExt cx="261720" cy="245520"/>
          </a:xfrm>
        </p:grpSpPr>
        <p:sp>
          <p:nvSpPr>
            <p:cNvPr id="6327" name=""/>
            <p:cNvSpPr/>
            <p:nvPr/>
          </p:nvSpPr>
          <p:spPr>
            <a:xfrm>
              <a:off x="7391880" y="4892760"/>
              <a:ext cx="115200" cy="109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8" name=""/>
            <p:cNvSpPr/>
            <p:nvPr/>
          </p:nvSpPr>
          <p:spPr>
            <a:xfrm>
              <a:off x="7364520" y="4972680"/>
              <a:ext cx="261720" cy="165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29" name=""/>
          <p:cNvGrpSpPr/>
          <p:nvPr/>
        </p:nvGrpSpPr>
        <p:grpSpPr>
          <a:xfrm>
            <a:off x="6899400" y="4086360"/>
            <a:ext cx="258480" cy="244440"/>
            <a:chOff x="6899400" y="4086360"/>
            <a:chExt cx="258480" cy="244440"/>
          </a:xfrm>
        </p:grpSpPr>
        <p:sp>
          <p:nvSpPr>
            <p:cNvPr id="6330" name=""/>
            <p:cNvSpPr/>
            <p:nvPr/>
          </p:nvSpPr>
          <p:spPr>
            <a:xfrm>
              <a:off x="6926400" y="4086360"/>
              <a:ext cx="113760" cy="1094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1" name=""/>
            <p:cNvSpPr/>
            <p:nvPr/>
          </p:nvSpPr>
          <p:spPr>
            <a:xfrm>
              <a:off x="6899400" y="4165920"/>
              <a:ext cx="258480" cy="1648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32" name=""/>
          <p:cNvGrpSpPr/>
          <p:nvPr/>
        </p:nvGrpSpPr>
        <p:grpSpPr>
          <a:xfrm>
            <a:off x="6727680" y="3506760"/>
            <a:ext cx="255600" cy="240840"/>
            <a:chOff x="6727680" y="3506760"/>
            <a:chExt cx="255600" cy="240840"/>
          </a:xfrm>
        </p:grpSpPr>
        <p:sp>
          <p:nvSpPr>
            <p:cNvPr id="6333" name=""/>
            <p:cNvSpPr/>
            <p:nvPr/>
          </p:nvSpPr>
          <p:spPr>
            <a:xfrm>
              <a:off x="6754320" y="3506760"/>
              <a:ext cx="112680" cy="1080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4" name=""/>
            <p:cNvSpPr/>
            <p:nvPr/>
          </p:nvSpPr>
          <p:spPr>
            <a:xfrm>
              <a:off x="6727680" y="3585240"/>
              <a:ext cx="255600" cy="162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35" name=""/>
          <p:cNvSpPr/>
          <p:nvPr/>
        </p:nvSpPr>
        <p:spPr>
          <a:xfrm>
            <a:off x="6819840" y="2514600"/>
            <a:ext cx="274680" cy="23328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6" name=""/>
          <p:cNvSpPr/>
          <p:nvPr/>
        </p:nvSpPr>
        <p:spPr>
          <a:xfrm>
            <a:off x="6967440" y="3051000"/>
            <a:ext cx="271440" cy="23040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880" bIns="29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7" name=""/>
          <p:cNvSpPr/>
          <p:nvPr/>
        </p:nvSpPr>
        <p:spPr>
          <a:xfrm>
            <a:off x="7245360" y="3000240"/>
            <a:ext cx="447840" cy="144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MACC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8" name=""/>
          <p:cNvSpPr/>
          <p:nvPr/>
        </p:nvSpPr>
        <p:spPr>
          <a:xfrm>
            <a:off x="6999120" y="3763800"/>
            <a:ext cx="444600" cy="147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39" name=""/>
          <p:cNvGrpSpPr/>
          <p:nvPr/>
        </p:nvGrpSpPr>
        <p:grpSpPr>
          <a:xfrm>
            <a:off x="7242120" y="2583000"/>
            <a:ext cx="263520" cy="242280"/>
            <a:chOff x="7242120" y="2583000"/>
            <a:chExt cx="263520" cy="242280"/>
          </a:xfrm>
        </p:grpSpPr>
        <p:sp>
          <p:nvSpPr>
            <p:cNvPr id="6340" name=""/>
            <p:cNvSpPr/>
            <p:nvPr/>
          </p:nvSpPr>
          <p:spPr>
            <a:xfrm>
              <a:off x="7269840" y="2583000"/>
              <a:ext cx="116280" cy="108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1" name=""/>
            <p:cNvSpPr/>
            <p:nvPr/>
          </p:nvSpPr>
          <p:spPr>
            <a:xfrm>
              <a:off x="7242120" y="2661840"/>
              <a:ext cx="263520" cy="1634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42" name=""/>
          <p:cNvGrpSpPr/>
          <p:nvPr/>
        </p:nvGrpSpPr>
        <p:grpSpPr>
          <a:xfrm>
            <a:off x="7404120" y="2616120"/>
            <a:ext cx="258840" cy="245880"/>
            <a:chOff x="7404120" y="2616120"/>
            <a:chExt cx="258840" cy="245880"/>
          </a:xfrm>
        </p:grpSpPr>
        <p:sp>
          <p:nvSpPr>
            <p:cNvPr id="6343" name=""/>
            <p:cNvSpPr/>
            <p:nvPr/>
          </p:nvSpPr>
          <p:spPr>
            <a:xfrm>
              <a:off x="7431120" y="2616120"/>
              <a:ext cx="114120" cy="110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4" name=""/>
            <p:cNvSpPr/>
            <p:nvPr/>
          </p:nvSpPr>
          <p:spPr>
            <a:xfrm>
              <a:off x="7404120" y="2696040"/>
              <a:ext cx="258840" cy="1659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45" name=""/>
          <p:cNvGrpSpPr/>
          <p:nvPr/>
        </p:nvGrpSpPr>
        <p:grpSpPr>
          <a:xfrm>
            <a:off x="5407200" y="4373640"/>
            <a:ext cx="261720" cy="242280"/>
            <a:chOff x="5407200" y="4373640"/>
            <a:chExt cx="261720" cy="242280"/>
          </a:xfrm>
        </p:grpSpPr>
        <p:sp>
          <p:nvSpPr>
            <p:cNvPr id="6346" name=""/>
            <p:cNvSpPr/>
            <p:nvPr/>
          </p:nvSpPr>
          <p:spPr>
            <a:xfrm>
              <a:off x="5434560" y="4373640"/>
              <a:ext cx="115200" cy="108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7" name=""/>
            <p:cNvSpPr/>
            <p:nvPr/>
          </p:nvSpPr>
          <p:spPr>
            <a:xfrm>
              <a:off x="5407200" y="4452480"/>
              <a:ext cx="261720" cy="1634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48" name=""/>
          <p:cNvGrpSpPr/>
          <p:nvPr/>
        </p:nvGrpSpPr>
        <p:grpSpPr>
          <a:xfrm>
            <a:off x="5597640" y="4475160"/>
            <a:ext cx="260280" cy="242640"/>
            <a:chOff x="5597640" y="4475160"/>
            <a:chExt cx="260280" cy="242640"/>
          </a:xfrm>
        </p:grpSpPr>
        <p:sp>
          <p:nvSpPr>
            <p:cNvPr id="6349" name=""/>
            <p:cNvSpPr/>
            <p:nvPr/>
          </p:nvSpPr>
          <p:spPr>
            <a:xfrm>
              <a:off x="5625000" y="4475160"/>
              <a:ext cx="114840" cy="1087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0" name=""/>
            <p:cNvSpPr/>
            <p:nvPr/>
          </p:nvSpPr>
          <p:spPr>
            <a:xfrm>
              <a:off x="5597640" y="4554000"/>
              <a:ext cx="260280" cy="163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51" name=""/>
          <p:cNvGrpSpPr/>
          <p:nvPr/>
        </p:nvGrpSpPr>
        <p:grpSpPr>
          <a:xfrm>
            <a:off x="5748480" y="4511520"/>
            <a:ext cx="257040" cy="247320"/>
            <a:chOff x="5748480" y="4511520"/>
            <a:chExt cx="257040" cy="247320"/>
          </a:xfrm>
        </p:grpSpPr>
        <p:sp>
          <p:nvSpPr>
            <p:cNvPr id="6352" name=""/>
            <p:cNvSpPr/>
            <p:nvPr/>
          </p:nvSpPr>
          <p:spPr>
            <a:xfrm>
              <a:off x="5775480" y="4511520"/>
              <a:ext cx="113400" cy="1108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3" name=""/>
            <p:cNvSpPr/>
            <p:nvPr/>
          </p:nvSpPr>
          <p:spPr>
            <a:xfrm>
              <a:off x="5748480" y="4591800"/>
              <a:ext cx="257040" cy="1670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54" name=""/>
          <p:cNvSpPr/>
          <p:nvPr/>
        </p:nvSpPr>
        <p:spPr>
          <a:xfrm>
            <a:off x="5364000" y="4564080"/>
            <a:ext cx="24300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55" name=""/>
          <p:cNvGrpSpPr/>
          <p:nvPr/>
        </p:nvGrpSpPr>
        <p:grpSpPr>
          <a:xfrm>
            <a:off x="5646600" y="3876840"/>
            <a:ext cx="262080" cy="245520"/>
            <a:chOff x="5646600" y="3876840"/>
            <a:chExt cx="262080" cy="245520"/>
          </a:xfrm>
        </p:grpSpPr>
        <p:sp>
          <p:nvSpPr>
            <p:cNvPr id="6356" name=""/>
            <p:cNvSpPr/>
            <p:nvPr/>
          </p:nvSpPr>
          <p:spPr>
            <a:xfrm>
              <a:off x="5673960" y="3876840"/>
              <a:ext cx="115560" cy="109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7" name=""/>
            <p:cNvSpPr/>
            <p:nvPr/>
          </p:nvSpPr>
          <p:spPr>
            <a:xfrm>
              <a:off x="5646600" y="3956760"/>
              <a:ext cx="262080" cy="165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58" name=""/>
          <p:cNvGrpSpPr/>
          <p:nvPr/>
        </p:nvGrpSpPr>
        <p:grpSpPr>
          <a:xfrm>
            <a:off x="5680080" y="3556080"/>
            <a:ext cx="257040" cy="240840"/>
            <a:chOff x="5680080" y="3556080"/>
            <a:chExt cx="257040" cy="240840"/>
          </a:xfrm>
        </p:grpSpPr>
        <p:sp>
          <p:nvSpPr>
            <p:cNvPr id="6359" name=""/>
            <p:cNvSpPr/>
            <p:nvPr/>
          </p:nvSpPr>
          <p:spPr>
            <a:xfrm>
              <a:off x="5707080" y="3556080"/>
              <a:ext cx="113400" cy="1080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0" name=""/>
            <p:cNvSpPr/>
            <p:nvPr/>
          </p:nvSpPr>
          <p:spPr>
            <a:xfrm>
              <a:off x="5680080" y="3634560"/>
              <a:ext cx="257040" cy="162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61" name=""/>
          <p:cNvGrpSpPr/>
          <p:nvPr/>
        </p:nvGrpSpPr>
        <p:grpSpPr>
          <a:xfrm>
            <a:off x="5896080" y="3629160"/>
            <a:ext cx="228600" cy="261360"/>
            <a:chOff x="5896080" y="3629160"/>
            <a:chExt cx="228600" cy="261360"/>
          </a:xfrm>
        </p:grpSpPr>
        <p:sp>
          <p:nvSpPr>
            <p:cNvPr id="6362" name=""/>
            <p:cNvSpPr/>
            <p:nvPr/>
          </p:nvSpPr>
          <p:spPr>
            <a:xfrm>
              <a:off x="5919840" y="3629160"/>
              <a:ext cx="100800" cy="1170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3" name=""/>
            <p:cNvSpPr/>
            <p:nvPr/>
          </p:nvSpPr>
          <p:spPr>
            <a:xfrm>
              <a:off x="5896080" y="3714120"/>
              <a:ext cx="228600" cy="1764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64" name=""/>
          <p:cNvGrpSpPr/>
          <p:nvPr/>
        </p:nvGrpSpPr>
        <p:grpSpPr>
          <a:xfrm>
            <a:off x="5996160" y="3227400"/>
            <a:ext cx="257040" cy="248760"/>
            <a:chOff x="5996160" y="3227400"/>
            <a:chExt cx="257040" cy="248760"/>
          </a:xfrm>
        </p:grpSpPr>
        <p:sp>
          <p:nvSpPr>
            <p:cNvPr id="6365" name=""/>
            <p:cNvSpPr/>
            <p:nvPr/>
          </p:nvSpPr>
          <p:spPr>
            <a:xfrm>
              <a:off x="6023160" y="3227400"/>
              <a:ext cx="113400" cy="1112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6" name=""/>
            <p:cNvSpPr/>
            <p:nvPr/>
          </p:nvSpPr>
          <p:spPr>
            <a:xfrm>
              <a:off x="5996160" y="3308400"/>
              <a:ext cx="257040" cy="1677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67" name=""/>
          <p:cNvGrpSpPr/>
          <p:nvPr/>
        </p:nvGrpSpPr>
        <p:grpSpPr>
          <a:xfrm>
            <a:off x="5857920" y="2881440"/>
            <a:ext cx="266760" cy="245520"/>
            <a:chOff x="5857920" y="2881440"/>
            <a:chExt cx="266760" cy="245520"/>
          </a:xfrm>
        </p:grpSpPr>
        <p:sp>
          <p:nvSpPr>
            <p:cNvPr id="6368" name=""/>
            <p:cNvSpPr/>
            <p:nvPr/>
          </p:nvSpPr>
          <p:spPr>
            <a:xfrm>
              <a:off x="5886000" y="2881440"/>
              <a:ext cx="117720" cy="109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9" name=""/>
            <p:cNvSpPr/>
            <p:nvPr/>
          </p:nvSpPr>
          <p:spPr>
            <a:xfrm>
              <a:off x="5857920" y="2961360"/>
              <a:ext cx="266760" cy="165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70" name=""/>
          <p:cNvGrpSpPr/>
          <p:nvPr/>
        </p:nvGrpSpPr>
        <p:grpSpPr>
          <a:xfrm>
            <a:off x="6002280" y="2930400"/>
            <a:ext cx="258840" cy="241200"/>
            <a:chOff x="6002280" y="2930400"/>
            <a:chExt cx="258840" cy="241200"/>
          </a:xfrm>
        </p:grpSpPr>
        <p:sp>
          <p:nvSpPr>
            <p:cNvPr id="6371" name=""/>
            <p:cNvSpPr/>
            <p:nvPr/>
          </p:nvSpPr>
          <p:spPr>
            <a:xfrm>
              <a:off x="6029280" y="2930400"/>
              <a:ext cx="114120" cy="1080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2" name=""/>
            <p:cNvSpPr/>
            <p:nvPr/>
          </p:nvSpPr>
          <p:spPr>
            <a:xfrm>
              <a:off x="6002280" y="3008880"/>
              <a:ext cx="258840" cy="1627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73" name=""/>
          <p:cNvGrpSpPr/>
          <p:nvPr/>
        </p:nvGrpSpPr>
        <p:grpSpPr>
          <a:xfrm>
            <a:off x="6167520" y="3112920"/>
            <a:ext cx="258840" cy="249120"/>
            <a:chOff x="6167520" y="3112920"/>
            <a:chExt cx="258840" cy="249120"/>
          </a:xfrm>
        </p:grpSpPr>
        <p:sp>
          <p:nvSpPr>
            <p:cNvPr id="6374" name=""/>
            <p:cNvSpPr/>
            <p:nvPr/>
          </p:nvSpPr>
          <p:spPr>
            <a:xfrm>
              <a:off x="6194520" y="3112920"/>
              <a:ext cx="114120" cy="1116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5" name=""/>
            <p:cNvSpPr/>
            <p:nvPr/>
          </p:nvSpPr>
          <p:spPr>
            <a:xfrm>
              <a:off x="6167520" y="3193920"/>
              <a:ext cx="258840" cy="1681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76" name=""/>
          <p:cNvGrpSpPr/>
          <p:nvPr/>
        </p:nvGrpSpPr>
        <p:grpSpPr>
          <a:xfrm>
            <a:off x="5378400" y="2693880"/>
            <a:ext cx="260280" cy="247320"/>
            <a:chOff x="5378400" y="2693880"/>
            <a:chExt cx="260280" cy="247320"/>
          </a:xfrm>
        </p:grpSpPr>
        <p:sp>
          <p:nvSpPr>
            <p:cNvPr id="6377" name=""/>
            <p:cNvSpPr/>
            <p:nvPr/>
          </p:nvSpPr>
          <p:spPr>
            <a:xfrm>
              <a:off x="5405760" y="2693880"/>
              <a:ext cx="114840" cy="1108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8" name=""/>
            <p:cNvSpPr/>
            <p:nvPr/>
          </p:nvSpPr>
          <p:spPr>
            <a:xfrm>
              <a:off x="5378400" y="2774160"/>
              <a:ext cx="260280" cy="1670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79" name=""/>
          <p:cNvGrpSpPr/>
          <p:nvPr/>
        </p:nvGrpSpPr>
        <p:grpSpPr>
          <a:xfrm>
            <a:off x="5607000" y="2701800"/>
            <a:ext cx="223920" cy="260280"/>
            <a:chOff x="5607000" y="2701800"/>
            <a:chExt cx="223920" cy="260280"/>
          </a:xfrm>
        </p:grpSpPr>
        <p:sp>
          <p:nvSpPr>
            <p:cNvPr id="6380" name=""/>
            <p:cNvSpPr/>
            <p:nvPr/>
          </p:nvSpPr>
          <p:spPr>
            <a:xfrm>
              <a:off x="5630400" y="2701800"/>
              <a:ext cx="98640" cy="1166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1" name=""/>
            <p:cNvSpPr/>
            <p:nvPr/>
          </p:nvSpPr>
          <p:spPr>
            <a:xfrm>
              <a:off x="5607000" y="2786400"/>
              <a:ext cx="223920" cy="175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82" name=""/>
          <p:cNvSpPr/>
          <p:nvPr/>
        </p:nvSpPr>
        <p:spPr>
          <a:xfrm>
            <a:off x="2338560" y="2041560"/>
            <a:ext cx="249120" cy="2062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3" name=""/>
          <p:cNvSpPr/>
          <p:nvPr/>
        </p:nvSpPr>
        <p:spPr>
          <a:xfrm>
            <a:off x="2274840" y="1033560"/>
            <a:ext cx="6216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84" name=""/>
          <p:cNvGrpSpPr/>
          <p:nvPr/>
        </p:nvGrpSpPr>
        <p:grpSpPr>
          <a:xfrm>
            <a:off x="4668840" y="5435640"/>
            <a:ext cx="258840" cy="247320"/>
            <a:chOff x="4668840" y="5435640"/>
            <a:chExt cx="258840" cy="247320"/>
          </a:xfrm>
        </p:grpSpPr>
        <p:sp>
          <p:nvSpPr>
            <p:cNvPr id="6385" name=""/>
            <p:cNvSpPr/>
            <p:nvPr/>
          </p:nvSpPr>
          <p:spPr>
            <a:xfrm>
              <a:off x="4695840" y="5435640"/>
              <a:ext cx="114120" cy="1108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6" name=""/>
            <p:cNvSpPr/>
            <p:nvPr/>
          </p:nvSpPr>
          <p:spPr>
            <a:xfrm>
              <a:off x="4668840" y="5515920"/>
              <a:ext cx="258840" cy="1670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87" name=""/>
          <p:cNvSpPr/>
          <p:nvPr/>
        </p:nvSpPr>
        <p:spPr>
          <a:xfrm>
            <a:off x="4405320" y="5248440"/>
            <a:ext cx="272880" cy="23472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680" bIns="31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8" name=""/>
          <p:cNvSpPr/>
          <p:nvPr/>
        </p:nvSpPr>
        <p:spPr>
          <a:xfrm>
            <a:off x="2738520" y="4057560"/>
            <a:ext cx="245880" cy="42840"/>
          </a:xfrm>
          <a:custGeom>
            <a:avLst/>
            <a:gdLst/>
            <a:ahLst/>
            <a:rect l="l" t="t" r="r" b="b"/>
            <a:pathLst>
              <a:path w="135" h="27">
                <a:moveTo>
                  <a:pt x="0" y="0"/>
                </a:moveTo>
                <a:lnTo>
                  <a:pt x="16" y="11"/>
                </a:lnTo>
                <a:lnTo>
                  <a:pt x="104" y="27"/>
                </a:lnTo>
                <a:lnTo>
                  <a:pt x="135" y="16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9" name=""/>
          <p:cNvSpPr/>
          <p:nvPr/>
        </p:nvSpPr>
        <p:spPr>
          <a:xfrm>
            <a:off x="2720880" y="4135320"/>
            <a:ext cx="46080" cy="7920"/>
          </a:xfrm>
          <a:custGeom>
            <a:avLst/>
            <a:gdLst/>
            <a:ahLst/>
            <a:rect l="l" t="t" r="r" b="b"/>
            <a:pathLst>
              <a:path w="26" h="5">
                <a:moveTo>
                  <a:pt x="26" y="0"/>
                </a:moveTo>
                <a:lnTo>
                  <a:pt x="21" y="0"/>
                </a:lnTo>
                <a:lnTo>
                  <a:pt x="10" y="5"/>
                </a:lnTo>
                <a:lnTo>
                  <a:pt x="0" y="5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0" name=""/>
          <p:cNvSpPr/>
          <p:nvPr/>
        </p:nvSpPr>
        <p:spPr>
          <a:xfrm>
            <a:off x="2682720" y="4143240"/>
            <a:ext cx="38160" cy="1800"/>
          </a:xfrm>
          <a:custGeom>
            <a:avLst/>
            <a:gdLst/>
            <a:ahLst/>
            <a:rect l="l" t="t" r="r" b="b"/>
            <a:pathLst>
              <a:path w="21" h="0">
                <a:moveTo>
                  <a:pt x="21" y="0"/>
                </a:moveTo>
                <a:lnTo>
                  <a:pt x="11" y="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1" name=""/>
          <p:cNvSpPr/>
          <p:nvPr/>
        </p:nvSpPr>
        <p:spPr>
          <a:xfrm>
            <a:off x="5835600" y="2557440"/>
            <a:ext cx="249120" cy="2034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92" name=""/>
          <p:cNvGrpSpPr/>
          <p:nvPr/>
        </p:nvGrpSpPr>
        <p:grpSpPr>
          <a:xfrm>
            <a:off x="50760" y="4664160"/>
            <a:ext cx="2679840" cy="1203120"/>
            <a:chOff x="50760" y="4664160"/>
            <a:chExt cx="2679840" cy="1203120"/>
          </a:xfrm>
        </p:grpSpPr>
        <p:sp>
          <p:nvSpPr>
            <p:cNvPr id="6393" name=""/>
            <p:cNvSpPr/>
            <p:nvPr/>
          </p:nvSpPr>
          <p:spPr>
            <a:xfrm>
              <a:off x="50760" y="5446800"/>
              <a:ext cx="857160" cy="32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4" name=""/>
            <p:cNvSpPr/>
            <p:nvPr/>
          </p:nvSpPr>
          <p:spPr>
            <a:xfrm>
              <a:off x="158760" y="4938840"/>
              <a:ext cx="2568600" cy="9284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marL="228600">
                <a:lnSpc>
                  <a:spcPct val="100000"/>
                </a:lnSpc>
                <a:spcAft>
                  <a:spcPts val="312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Developing 750 MW Plant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8600">
                <a:lnSpc>
                  <a:spcPct val="100000"/>
                </a:lnSpc>
                <a:spcAft>
                  <a:spcPts val="312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Permitting in Progress, In Service Summer 2003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8600">
                <a:lnSpc>
                  <a:spcPct val="100000"/>
                </a:lnSpc>
                <a:spcAft>
                  <a:spcPts val="312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Strategic Location With Expansion Opportunities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5" name=""/>
            <p:cNvSpPr/>
            <p:nvPr/>
          </p:nvSpPr>
          <p:spPr>
            <a:xfrm>
              <a:off x="246240" y="5027760"/>
              <a:ext cx="63360" cy="63360"/>
            </a:xfrm>
            <a:prstGeom prst="ellipse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" bIns="-1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6" name=""/>
            <p:cNvSpPr/>
            <p:nvPr/>
          </p:nvSpPr>
          <p:spPr>
            <a:xfrm>
              <a:off x="246240" y="5218200"/>
              <a:ext cx="63360" cy="63360"/>
            </a:xfrm>
            <a:prstGeom prst="ellipse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" bIns="-1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7" name=""/>
            <p:cNvSpPr/>
            <p:nvPr/>
          </p:nvSpPr>
          <p:spPr>
            <a:xfrm>
              <a:off x="246240" y="5565600"/>
              <a:ext cx="63360" cy="63720"/>
            </a:xfrm>
            <a:prstGeom prst="ellipse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" bIns="-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8" name=""/>
            <p:cNvSpPr/>
            <p:nvPr/>
          </p:nvSpPr>
          <p:spPr>
            <a:xfrm>
              <a:off x="160200" y="4664160"/>
              <a:ext cx="2570400" cy="27468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9" name=""/>
            <p:cNvSpPr/>
            <p:nvPr/>
          </p:nvSpPr>
          <p:spPr>
            <a:xfrm>
              <a:off x="157320" y="4691160"/>
              <a:ext cx="25732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Pastoria, California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00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Network Power Options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6401" name=""/>
          <p:cNvSpPr/>
          <p:nvPr/>
        </p:nvSpPr>
        <p:spPr>
          <a:xfrm>
            <a:off x="7724880" y="5402160"/>
            <a:ext cx="2485800" cy="2746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2" name=""/>
          <p:cNvSpPr/>
          <p:nvPr/>
        </p:nvSpPr>
        <p:spPr>
          <a:xfrm>
            <a:off x="7723080" y="5676840"/>
            <a:ext cx="2481480" cy="387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28600">
              <a:lnSpc>
                <a:spcPct val="100000"/>
              </a:lnSpc>
              <a:spcAft>
                <a:spcPts val="31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Developing  245 MW Gas-Fired Plant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3" name=""/>
          <p:cNvSpPr/>
          <p:nvPr/>
        </p:nvSpPr>
        <p:spPr>
          <a:xfrm>
            <a:off x="7800840" y="5834160"/>
            <a:ext cx="63720" cy="63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4" name=""/>
          <p:cNvSpPr/>
          <p:nvPr/>
        </p:nvSpPr>
        <p:spPr>
          <a:xfrm flipH="1" flipV="1">
            <a:off x="2174400" y="1954080"/>
            <a:ext cx="11160" cy="158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5" name=""/>
          <p:cNvSpPr/>
          <p:nvPr/>
        </p:nvSpPr>
        <p:spPr>
          <a:xfrm>
            <a:off x="165240" y="1279440"/>
            <a:ext cx="2323800" cy="592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28600">
              <a:lnSpc>
                <a:spcPct val="100000"/>
              </a:lnSpc>
              <a:spcAft>
                <a:spcPts val="31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Acquired Long-Term Contractual Access to 700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>
              <a:lnSpc>
                <a:spcPct val="100000"/>
              </a:lnSpc>
              <a:spcAft>
                <a:spcPts val="31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Controls Plant Dispatch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6" name=""/>
          <p:cNvSpPr/>
          <p:nvPr/>
        </p:nvSpPr>
        <p:spPr>
          <a:xfrm>
            <a:off x="260280" y="1365120"/>
            <a:ext cx="82800" cy="82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240" bIns="12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7" name=""/>
          <p:cNvSpPr/>
          <p:nvPr/>
        </p:nvSpPr>
        <p:spPr>
          <a:xfrm>
            <a:off x="249120" y="1700280"/>
            <a:ext cx="82800" cy="82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1880" bIns="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8" name=""/>
          <p:cNvSpPr/>
          <p:nvPr/>
        </p:nvSpPr>
        <p:spPr>
          <a:xfrm>
            <a:off x="166680" y="1004760"/>
            <a:ext cx="2319480" cy="2746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9" name=""/>
          <p:cNvSpPr/>
          <p:nvPr/>
        </p:nvSpPr>
        <p:spPr>
          <a:xfrm>
            <a:off x="187200" y="1033560"/>
            <a:ext cx="2273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Alberta, 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0" name=""/>
          <p:cNvSpPr/>
          <p:nvPr/>
        </p:nvSpPr>
        <p:spPr>
          <a:xfrm>
            <a:off x="8381880" y="2386080"/>
            <a:ext cx="1687680" cy="17319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pPr marL="285840" indent="-285840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Power Plants: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561"/>
              </a:spcBef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 Operation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Aft>
                <a:spcPts val="83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 Early 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Aft>
                <a:spcPts val="83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 Operation; Sale Pending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Aft>
                <a:spcPts val="83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Aft>
                <a:spcPts val="83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Transmission 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11" name=""/>
          <p:cNvGrpSpPr/>
          <p:nvPr/>
        </p:nvGrpSpPr>
        <p:grpSpPr>
          <a:xfrm>
            <a:off x="8481960" y="2736720"/>
            <a:ext cx="198360" cy="208080"/>
            <a:chOff x="8481960" y="2736720"/>
            <a:chExt cx="198360" cy="208080"/>
          </a:xfrm>
        </p:grpSpPr>
        <p:sp>
          <p:nvSpPr>
            <p:cNvPr id="6412" name=""/>
            <p:cNvSpPr/>
            <p:nvPr/>
          </p:nvSpPr>
          <p:spPr>
            <a:xfrm>
              <a:off x="8502840" y="2736720"/>
              <a:ext cx="87480" cy="928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080" bIns="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3" name=""/>
            <p:cNvSpPr/>
            <p:nvPr/>
          </p:nvSpPr>
          <p:spPr>
            <a:xfrm>
              <a:off x="8481960" y="2804400"/>
              <a:ext cx="198360" cy="1404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14" name=""/>
          <p:cNvGrpSpPr/>
          <p:nvPr/>
        </p:nvGrpSpPr>
        <p:grpSpPr>
          <a:xfrm>
            <a:off x="8481960" y="3032280"/>
            <a:ext cx="198360" cy="207360"/>
            <a:chOff x="8481960" y="3032280"/>
            <a:chExt cx="198360" cy="207360"/>
          </a:xfrm>
        </p:grpSpPr>
        <p:sp>
          <p:nvSpPr>
            <p:cNvPr id="6415" name=""/>
            <p:cNvSpPr/>
            <p:nvPr/>
          </p:nvSpPr>
          <p:spPr>
            <a:xfrm>
              <a:off x="8502840" y="3032280"/>
              <a:ext cx="87480" cy="928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080" bIns="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6" name=""/>
            <p:cNvSpPr/>
            <p:nvPr/>
          </p:nvSpPr>
          <p:spPr>
            <a:xfrm>
              <a:off x="8481960" y="3099600"/>
              <a:ext cx="198360" cy="1400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17" name=""/>
          <p:cNvSpPr/>
          <p:nvPr/>
        </p:nvSpPr>
        <p:spPr>
          <a:xfrm>
            <a:off x="8485200" y="3652920"/>
            <a:ext cx="192240" cy="18072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3680" bIns="13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8" name=""/>
          <p:cNvSpPr/>
          <p:nvPr/>
        </p:nvSpPr>
        <p:spPr>
          <a:xfrm>
            <a:off x="8462880" y="3954600"/>
            <a:ext cx="241560" cy="114120"/>
          </a:xfrm>
          <a:prstGeom prst="rect">
            <a:avLst/>
          </a:prstGeom>
          <a:solidFill>
            <a:srgbClr val="00822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9" name=""/>
          <p:cNvSpPr/>
          <p:nvPr/>
        </p:nvSpPr>
        <p:spPr>
          <a:xfrm>
            <a:off x="8480520" y="4016520"/>
            <a:ext cx="210960" cy="144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20" name=""/>
          <p:cNvGrpSpPr/>
          <p:nvPr/>
        </p:nvGrpSpPr>
        <p:grpSpPr>
          <a:xfrm>
            <a:off x="8481960" y="3346560"/>
            <a:ext cx="198360" cy="207360"/>
            <a:chOff x="8481960" y="3346560"/>
            <a:chExt cx="198360" cy="207360"/>
          </a:xfrm>
        </p:grpSpPr>
        <p:sp>
          <p:nvSpPr>
            <p:cNvPr id="6421" name=""/>
            <p:cNvSpPr/>
            <p:nvPr/>
          </p:nvSpPr>
          <p:spPr>
            <a:xfrm>
              <a:off x="8502840" y="3346560"/>
              <a:ext cx="87480" cy="928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080" bIns="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2" name=""/>
            <p:cNvSpPr/>
            <p:nvPr/>
          </p:nvSpPr>
          <p:spPr>
            <a:xfrm>
              <a:off x="8481960" y="3413880"/>
              <a:ext cx="198360" cy="1400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23" name=""/>
          <p:cNvSpPr/>
          <p:nvPr/>
        </p:nvSpPr>
        <p:spPr>
          <a:xfrm>
            <a:off x="2895480" y="6099840"/>
            <a:ext cx="4572000" cy="6426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Continual Market Assessment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Drives Future Decisions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24" name=""/>
          <p:cNvGrpSpPr/>
          <p:nvPr/>
        </p:nvGrpSpPr>
        <p:grpSpPr>
          <a:xfrm>
            <a:off x="6657840" y="4002120"/>
            <a:ext cx="225720" cy="259920"/>
            <a:chOff x="6657840" y="4002120"/>
            <a:chExt cx="225720" cy="259920"/>
          </a:xfrm>
        </p:grpSpPr>
        <p:sp>
          <p:nvSpPr>
            <p:cNvPr id="6425" name=""/>
            <p:cNvSpPr/>
            <p:nvPr/>
          </p:nvSpPr>
          <p:spPr>
            <a:xfrm>
              <a:off x="6681600" y="4002120"/>
              <a:ext cx="99360" cy="1162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6" name=""/>
            <p:cNvSpPr/>
            <p:nvPr/>
          </p:nvSpPr>
          <p:spPr>
            <a:xfrm>
              <a:off x="6657840" y="4086720"/>
              <a:ext cx="225720" cy="1753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27" name=""/>
          <p:cNvGrpSpPr/>
          <p:nvPr/>
        </p:nvGrpSpPr>
        <p:grpSpPr>
          <a:xfrm>
            <a:off x="5987880" y="2533680"/>
            <a:ext cx="225720" cy="259920"/>
            <a:chOff x="5987880" y="2533680"/>
            <a:chExt cx="225720" cy="259920"/>
          </a:xfrm>
        </p:grpSpPr>
        <p:sp>
          <p:nvSpPr>
            <p:cNvPr id="6428" name=""/>
            <p:cNvSpPr/>
            <p:nvPr/>
          </p:nvSpPr>
          <p:spPr>
            <a:xfrm>
              <a:off x="6011640" y="2533680"/>
              <a:ext cx="99360" cy="1162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9" name=""/>
            <p:cNvSpPr/>
            <p:nvPr/>
          </p:nvSpPr>
          <p:spPr>
            <a:xfrm>
              <a:off x="5987880" y="2618280"/>
              <a:ext cx="225720" cy="1753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30" name=""/>
          <p:cNvGrpSpPr/>
          <p:nvPr/>
        </p:nvGrpSpPr>
        <p:grpSpPr>
          <a:xfrm>
            <a:off x="6181560" y="2236680"/>
            <a:ext cx="225720" cy="259920"/>
            <a:chOff x="6181560" y="2236680"/>
            <a:chExt cx="225720" cy="259920"/>
          </a:xfrm>
        </p:grpSpPr>
        <p:sp>
          <p:nvSpPr>
            <p:cNvPr id="6431" name=""/>
            <p:cNvSpPr/>
            <p:nvPr/>
          </p:nvSpPr>
          <p:spPr>
            <a:xfrm>
              <a:off x="6205320" y="2236680"/>
              <a:ext cx="99360" cy="1162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2" name=""/>
            <p:cNvSpPr/>
            <p:nvPr/>
          </p:nvSpPr>
          <p:spPr>
            <a:xfrm>
              <a:off x="6181560" y="2321280"/>
              <a:ext cx="225720" cy="1753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33" name=""/>
          <p:cNvGrpSpPr/>
          <p:nvPr/>
        </p:nvGrpSpPr>
        <p:grpSpPr>
          <a:xfrm>
            <a:off x="7732800" y="2600280"/>
            <a:ext cx="198360" cy="208080"/>
            <a:chOff x="7732800" y="2600280"/>
            <a:chExt cx="198360" cy="208080"/>
          </a:xfrm>
        </p:grpSpPr>
        <p:sp>
          <p:nvSpPr>
            <p:cNvPr id="6434" name=""/>
            <p:cNvSpPr/>
            <p:nvPr/>
          </p:nvSpPr>
          <p:spPr>
            <a:xfrm>
              <a:off x="7753680" y="2600280"/>
              <a:ext cx="87480" cy="928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080" bIns="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5" name=""/>
            <p:cNvSpPr/>
            <p:nvPr/>
          </p:nvSpPr>
          <p:spPr>
            <a:xfrm>
              <a:off x="7732800" y="2667960"/>
              <a:ext cx="198360" cy="1404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36" name=""/>
          <p:cNvGrpSpPr/>
          <p:nvPr/>
        </p:nvGrpSpPr>
        <p:grpSpPr>
          <a:xfrm>
            <a:off x="7591320" y="2730600"/>
            <a:ext cx="198720" cy="207360"/>
            <a:chOff x="7591320" y="2730600"/>
            <a:chExt cx="198720" cy="207360"/>
          </a:xfrm>
        </p:grpSpPr>
        <p:sp>
          <p:nvSpPr>
            <p:cNvPr id="6437" name=""/>
            <p:cNvSpPr/>
            <p:nvPr/>
          </p:nvSpPr>
          <p:spPr>
            <a:xfrm>
              <a:off x="7612200" y="2730600"/>
              <a:ext cx="87480" cy="928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080" bIns="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8" name=""/>
            <p:cNvSpPr/>
            <p:nvPr/>
          </p:nvSpPr>
          <p:spPr>
            <a:xfrm>
              <a:off x="7591320" y="2797920"/>
              <a:ext cx="198720" cy="1400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39" name=""/>
          <p:cNvGrpSpPr/>
          <p:nvPr/>
        </p:nvGrpSpPr>
        <p:grpSpPr>
          <a:xfrm>
            <a:off x="7540560" y="2884320"/>
            <a:ext cx="198360" cy="208080"/>
            <a:chOff x="7540560" y="2884320"/>
            <a:chExt cx="198360" cy="208080"/>
          </a:xfrm>
        </p:grpSpPr>
        <p:sp>
          <p:nvSpPr>
            <p:cNvPr id="6440" name=""/>
            <p:cNvSpPr/>
            <p:nvPr/>
          </p:nvSpPr>
          <p:spPr>
            <a:xfrm>
              <a:off x="7561440" y="2884320"/>
              <a:ext cx="87480" cy="928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080" bIns="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1" name=""/>
            <p:cNvSpPr/>
            <p:nvPr/>
          </p:nvSpPr>
          <p:spPr>
            <a:xfrm>
              <a:off x="7540560" y="2952000"/>
              <a:ext cx="198360" cy="1404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42" name=""/>
          <p:cNvSpPr/>
          <p:nvPr/>
        </p:nvSpPr>
        <p:spPr>
          <a:xfrm>
            <a:off x="7605720" y="2771640"/>
            <a:ext cx="276120" cy="23040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880" bIns="29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43" name=""/>
          <p:cNvGrpSpPr/>
          <p:nvPr/>
        </p:nvGrpSpPr>
        <p:grpSpPr>
          <a:xfrm>
            <a:off x="2781360" y="3333600"/>
            <a:ext cx="225360" cy="260280"/>
            <a:chOff x="2781360" y="3333600"/>
            <a:chExt cx="225360" cy="260280"/>
          </a:xfrm>
        </p:grpSpPr>
        <p:sp>
          <p:nvSpPr>
            <p:cNvPr id="6444" name=""/>
            <p:cNvSpPr/>
            <p:nvPr/>
          </p:nvSpPr>
          <p:spPr>
            <a:xfrm>
              <a:off x="2805120" y="3333600"/>
              <a:ext cx="99360" cy="1166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5" name=""/>
            <p:cNvSpPr/>
            <p:nvPr/>
          </p:nvSpPr>
          <p:spPr>
            <a:xfrm>
              <a:off x="2781360" y="3418200"/>
              <a:ext cx="225360" cy="1756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46" name=""/>
          <p:cNvGrpSpPr/>
          <p:nvPr/>
        </p:nvGrpSpPr>
        <p:grpSpPr>
          <a:xfrm>
            <a:off x="4713120" y="4197240"/>
            <a:ext cx="225720" cy="260280"/>
            <a:chOff x="4713120" y="4197240"/>
            <a:chExt cx="225720" cy="260280"/>
          </a:xfrm>
        </p:grpSpPr>
        <p:sp>
          <p:nvSpPr>
            <p:cNvPr id="6447" name=""/>
            <p:cNvSpPr/>
            <p:nvPr/>
          </p:nvSpPr>
          <p:spPr>
            <a:xfrm>
              <a:off x="4736880" y="4197240"/>
              <a:ext cx="99360" cy="1166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8" name=""/>
            <p:cNvSpPr/>
            <p:nvPr/>
          </p:nvSpPr>
          <p:spPr>
            <a:xfrm>
              <a:off x="4713120" y="4281840"/>
              <a:ext cx="225720" cy="1756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2DD491F-498A-49D1-BA0C-FB700A789B24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9" name=""/>
          <p:cNvSpPr/>
          <p:nvPr/>
        </p:nvSpPr>
        <p:spPr>
          <a:xfrm>
            <a:off x="0" y="0"/>
            <a:ext cx="10287000" cy="100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North America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Further Enhancing Strong Returns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450" name=""/>
          <p:cNvGraphicFramePr/>
          <p:nvPr/>
        </p:nvGraphicFramePr>
        <p:xfrm>
          <a:off x="804960" y="1374840"/>
          <a:ext cx="8742240" cy="3914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4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4960" y="1374840"/>
                    <a:ext cx="8742240" cy="391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52" name=""/>
          <p:cNvSpPr/>
          <p:nvPr/>
        </p:nvSpPr>
        <p:spPr>
          <a:xfrm>
            <a:off x="1600200" y="5442120"/>
            <a:ext cx="7924680" cy="14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Accelerating Earnings with Minimal Incremental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Capitalizing on People, Technology and the Network for Greater Returns Than Traditional Assets Generate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Further Expanding Strong Market Franchise for Future Growth 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3" name=""/>
          <p:cNvSpPr/>
          <p:nvPr/>
        </p:nvSpPr>
        <p:spPr>
          <a:xfrm>
            <a:off x="1434960" y="5502240"/>
            <a:ext cx="13680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4" name=""/>
          <p:cNvSpPr/>
          <p:nvPr/>
        </p:nvSpPr>
        <p:spPr>
          <a:xfrm>
            <a:off x="1434960" y="5883120"/>
            <a:ext cx="13680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5" name=""/>
          <p:cNvSpPr/>
          <p:nvPr/>
        </p:nvSpPr>
        <p:spPr>
          <a:xfrm>
            <a:off x="1434960" y="6400800"/>
            <a:ext cx="13680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6" name=""/>
          <p:cNvSpPr/>
          <p:nvPr/>
        </p:nvSpPr>
        <p:spPr>
          <a:xfrm>
            <a:off x="3184200" y="981000"/>
            <a:ext cx="3897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Growth in Return on Capital Employed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(Indexed to 1998)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7" name=""/>
          <p:cNvSpPr/>
          <p:nvPr/>
        </p:nvSpPr>
        <p:spPr>
          <a:xfrm>
            <a:off x="343800" y="415656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8" name=""/>
          <p:cNvSpPr/>
          <p:nvPr/>
        </p:nvSpPr>
        <p:spPr>
          <a:xfrm>
            <a:off x="488880" y="462960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9" name=""/>
          <p:cNvSpPr/>
          <p:nvPr/>
        </p:nvSpPr>
        <p:spPr>
          <a:xfrm>
            <a:off x="343800" y="365004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0" name=""/>
          <p:cNvSpPr/>
          <p:nvPr/>
        </p:nvSpPr>
        <p:spPr>
          <a:xfrm>
            <a:off x="343800" y="315936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1" name=""/>
          <p:cNvSpPr/>
          <p:nvPr/>
        </p:nvSpPr>
        <p:spPr>
          <a:xfrm>
            <a:off x="343800" y="267048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2" name=""/>
          <p:cNvSpPr/>
          <p:nvPr/>
        </p:nvSpPr>
        <p:spPr>
          <a:xfrm>
            <a:off x="343800" y="219276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3" name=""/>
          <p:cNvSpPr/>
          <p:nvPr/>
        </p:nvSpPr>
        <p:spPr>
          <a:xfrm>
            <a:off x="343800" y="169740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4" name=""/>
          <p:cNvSpPr/>
          <p:nvPr/>
        </p:nvSpPr>
        <p:spPr>
          <a:xfrm>
            <a:off x="343800" y="122112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65" name=""/>
          <p:cNvGrpSpPr/>
          <p:nvPr/>
        </p:nvGrpSpPr>
        <p:grpSpPr>
          <a:xfrm>
            <a:off x="239760" y="1382760"/>
            <a:ext cx="9360720" cy="3492000"/>
            <a:chOff x="239760" y="1382760"/>
            <a:chExt cx="9360720" cy="3492000"/>
          </a:xfrm>
        </p:grpSpPr>
        <p:graphicFrame>
          <p:nvGraphicFramePr>
            <p:cNvPr id="6466" name=""/>
            <p:cNvGraphicFramePr/>
            <p:nvPr/>
          </p:nvGraphicFramePr>
          <p:xfrm>
            <a:off x="239760" y="1405440"/>
            <a:ext cx="3942000" cy="346932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6467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239760" y="1405440"/>
                      <a:ext cx="3942000" cy="34693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6468" name=""/>
            <p:cNvGraphicFramePr/>
            <p:nvPr/>
          </p:nvGraphicFramePr>
          <p:xfrm>
            <a:off x="4155480" y="1382760"/>
            <a:ext cx="5445000" cy="3469320"/>
          </p:xfrm>
          <a:graphic>
            <a:graphicData uri="http://schemas.openxmlformats.org/presentationml/2006/ole">
              <p:oleObj r:id="rId5" spid="">
                <p:embed/>
                <p:pic>
                  <p:nvPicPr>
                    <p:cNvPr id="6469" name="" descr="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4155480" y="1382760"/>
                      <a:ext cx="5445000" cy="34693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C81AD7F-CB45-47B6-8C6B-45B5712EE66E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0" name=""/>
          <p:cNvSpPr/>
          <p:nvPr/>
        </p:nvSpPr>
        <p:spPr>
          <a:xfrm>
            <a:off x="1743120" y="5403960"/>
            <a:ext cx="7499160" cy="7761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Market-Making + Technology + Scale + Select Assets =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Sustainable Competitive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1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North America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6472" name="PlaceHolder 2"/>
          <p:cNvSpPr>
            <a:spLocks noGrp="1"/>
          </p:cNvSpPr>
          <p:nvPr>
            <p:ph/>
          </p:nvPr>
        </p:nvSpPr>
        <p:spPr>
          <a:xfrm>
            <a:off x="1244160" y="1193400"/>
            <a:ext cx="902988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95000"/>
              </a:lnSpc>
              <a:spcBef>
                <a:spcPts val="1199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 Energy Markets Providing Tremendous Market Opportunity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1680" indent="-282600">
              <a:spcBef>
                <a:spcPts val="62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Very Large and Rapidly Growing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1680" indent="-282600">
              <a:spcAft>
                <a:spcPts val="624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Increasingly Volatile and Complex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lnSpc>
                <a:spcPct val="95000"/>
              </a:lnSpc>
              <a:spcBef>
                <a:spcPts val="1199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is the Leading Provider of Energy in North America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lnSpc>
                <a:spcPct val="95000"/>
              </a:lnSpc>
              <a:spcBef>
                <a:spcPts val="1199"/>
              </a:spcBef>
              <a:spcAft>
                <a:spcPts val="4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Employs </a:t>
            </a: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the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Most Valuable, Flexible Network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1680" indent="-282600">
              <a:spcBef>
                <a:spcPts val="62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Clear Liquidity and Information Advantages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1680" indent="-282600"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Consistent Earnings Growth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1680" indent="-282600"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Superior Returns on Invested Capital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3" name=""/>
          <p:cNvSpPr/>
          <p:nvPr/>
        </p:nvSpPr>
        <p:spPr>
          <a:xfrm>
            <a:off x="1054080" y="132732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4" name=""/>
          <p:cNvSpPr/>
          <p:nvPr/>
        </p:nvSpPr>
        <p:spPr>
          <a:xfrm>
            <a:off x="1054080" y="295920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5" name=""/>
          <p:cNvSpPr/>
          <p:nvPr/>
        </p:nvSpPr>
        <p:spPr>
          <a:xfrm>
            <a:off x="1054080" y="352908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6ED912-04D2-4BDD-A2E0-7B02DD6FD38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1400040" y="5695920"/>
            <a:ext cx="7499520" cy="7761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Market-Making + Technology + Scale + Select Assets =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Sustainable Competitive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North America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902988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 Energy Markets Providing Tremendous Market Opportunity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1680" indent="-282600">
              <a:spcAft>
                <a:spcPts val="499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Very Large and Rapidly Growing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1680" indent="-282600">
              <a:spcAft>
                <a:spcPts val="1250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Increasingly Volatile and Complex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1500"/>
              </a:spcBef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is the Leading Provider of Energy in North America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1500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Employs </a:t>
            </a: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the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Most Valuable, Flexible Network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1680" indent="-282600">
              <a:spcAft>
                <a:spcPts val="499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Clear Liquidity and Information Advantages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1680" indent="-282600">
              <a:spcAft>
                <a:spcPts val="499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Consistent Earnings Growth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1680" indent="-282600">
              <a:spcAft>
                <a:spcPts val="499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Superior Returns on Invested Capital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"/>
          <p:cNvSpPr/>
          <p:nvPr/>
        </p:nvSpPr>
        <p:spPr>
          <a:xfrm>
            <a:off x="723960" y="120024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23960" y="300528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23960" y="373212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BA48C96-7855-4306-92AA-6E76C5289FD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2022480" y="1571760"/>
            <a:ext cx="4778280" cy="5331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/>
          </p:nvPr>
        </p:nvSpPr>
        <p:spPr>
          <a:xfrm>
            <a:off x="1996920" y="1650600"/>
            <a:ext cx="7010640" cy="429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90000"/>
              </a:lnSpc>
              <a:spcBef>
                <a:spcPts val="1500"/>
              </a:spcBef>
              <a:spcAft>
                <a:spcPts val="18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Leading Market Position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17680" indent="-228600">
              <a:lnSpc>
                <a:spcPct val="90000"/>
              </a:lnSpc>
              <a:spcAft>
                <a:spcPts val="825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Further Distancing From Next Tier of Marketers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17680" indent="-228600">
              <a:lnSpc>
                <a:spcPct val="90000"/>
              </a:lnSpc>
              <a:spcAft>
                <a:spcPts val="825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Major Positive Impact of EnronOnline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17680" indent="-228600">
              <a:lnSpc>
                <a:spcPct val="90000"/>
              </a:lnSpc>
              <a:spcAft>
                <a:spcPts val="1650"/>
              </a:spcAft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Broad-Based Network Growth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lnSpc>
                <a:spcPct val="90000"/>
              </a:lnSpc>
              <a:spcBef>
                <a:spcPts val="1500"/>
              </a:spcBef>
              <a:spcAft>
                <a:spcPts val="18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Energy Network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lnSpc>
                <a:spcPct val="90000"/>
              </a:lnSpc>
              <a:spcBef>
                <a:spcPts val="1500"/>
              </a:spcBef>
              <a:spcAft>
                <a:spcPts val="18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Conclusion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North America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806480" y="177480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790640" y="452916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817640" y="3794040"/>
            <a:ext cx="16668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9AD3C5B-DC14-4BAA-BA88-EF82C26E6AF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1154160" y="841320"/>
          <a:ext cx="1415880" cy="5203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54160" y="841320"/>
                    <a:ext cx="1415880" cy="5203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3" name=""/>
          <p:cNvGraphicFramePr/>
          <p:nvPr/>
        </p:nvGraphicFramePr>
        <p:xfrm>
          <a:off x="2895480" y="814320"/>
          <a:ext cx="6589800" cy="5181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895480" y="814320"/>
                    <a:ext cx="6589800" cy="5181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-360" y="114120"/>
            <a:ext cx="10287000" cy="64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</a:t>
            </a:r>
            <a:br>
              <a:rPr sz="24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Leading Market Position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6" name=""/>
          <p:cNvSpPr/>
          <p:nvPr/>
        </p:nvSpPr>
        <p:spPr>
          <a:xfrm>
            <a:off x="0" y="703440"/>
            <a:ext cx="102870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Quarter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972880" y="5994360"/>
            <a:ext cx="5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Duke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503400" y="599436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Dynegy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467240" y="599436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AEP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678880" y="598176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Sempra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646320" y="40798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799800" y="37036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04680" y="395460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046360" y="434016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802720" y="448956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81160" y="5992920"/>
            <a:ext cx="6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FY00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629400" y="2300400"/>
            <a:ext cx="203040" cy="1587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629400" y="2590920"/>
            <a:ext cx="203040" cy="1587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922440" y="2254680"/>
            <a:ext cx="63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910200" y="2545200"/>
            <a:ext cx="468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477800" y="6545160"/>
            <a:ext cx="0" cy="114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357280" y="6540480"/>
            <a:ext cx="0" cy="114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91040" y="6540480"/>
            <a:ext cx="0" cy="114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389480" y="660564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551560" y="6540480"/>
            <a:ext cx="0" cy="114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059680" y="6540480"/>
            <a:ext cx="0" cy="114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9118440" y="6531120"/>
            <a:ext cx="0" cy="114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659760" y="5994360"/>
            <a:ext cx="64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Aquila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035840" y="6567480"/>
            <a:ext cx="0" cy="114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287000" y="12682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201640" y="402912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906520" y="40798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351200" y="415620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135760" y="5994360"/>
            <a:ext cx="612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PG&amp;E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814360" y="5994360"/>
            <a:ext cx="688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Reliant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8045280" y="5979960"/>
            <a:ext cx="57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Coral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166520" y="5986440"/>
            <a:ext cx="849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Southern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47840" y="6516720"/>
            <a:ext cx="3276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Gas Daily, Power Markets Week, Oil Daily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131640" y="33256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847880" y="6006960"/>
            <a:ext cx="741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</a:t>
            </a:r>
            <a:br>
              <a:rPr sz="1200"/>
            </a:b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921720" y="282960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179800" y="2971800"/>
            <a:ext cx="6937200" cy="2332080"/>
          </a:xfrm>
          <a:custGeom>
            <a:avLst/>
            <a:gdLst/>
            <a:ahLst/>
            <a:rect l="l" t="t" r="r" b="b"/>
            <a:pathLst>
              <a:path w="4370" h="1469">
                <a:moveTo>
                  <a:pt x="0" y="0"/>
                </a:moveTo>
                <a:lnTo>
                  <a:pt x="731" y="732"/>
                </a:lnTo>
                <a:lnTo>
                  <a:pt x="1188" y="651"/>
                </a:lnTo>
                <a:lnTo>
                  <a:pt x="1667" y="546"/>
                </a:lnTo>
                <a:lnTo>
                  <a:pt x="2078" y="643"/>
                </a:lnTo>
                <a:lnTo>
                  <a:pt x="2543" y="1088"/>
                </a:lnTo>
                <a:lnTo>
                  <a:pt x="3015" y="975"/>
                </a:lnTo>
                <a:lnTo>
                  <a:pt x="3449" y="918"/>
                </a:lnTo>
                <a:lnTo>
                  <a:pt x="3906" y="1040"/>
                </a:lnTo>
                <a:lnTo>
                  <a:pt x="4370" y="1469"/>
                </a:ln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308400" y="4081320"/>
            <a:ext cx="82440" cy="87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037040" y="3948120"/>
            <a:ext cx="8424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770360" y="3808440"/>
            <a:ext cx="82800" cy="871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427720" y="3936960"/>
            <a:ext cx="8244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176880" y="4630680"/>
            <a:ext cx="8424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923160" y="4464000"/>
            <a:ext cx="82440" cy="87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637400" y="4381560"/>
            <a:ext cx="82440" cy="871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8310600" y="4564080"/>
            <a:ext cx="8244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9061560" y="5235480"/>
            <a:ext cx="8244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6622560" y="2968560"/>
            <a:ext cx="2286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681960" y="2916360"/>
            <a:ext cx="93600" cy="93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9440" bIns="19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905120" y="6311880"/>
            <a:ext cx="73911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243760" y="6202440"/>
            <a:ext cx="68868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3QYTD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05120" y="5932440"/>
            <a:ext cx="75960" cy="15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982160" y="144612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37.4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133720" y="2927520"/>
            <a:ext cx="82440" cy="871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459480" y="2151000"/>
            <a:ext cx="1212840" cy="103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C492B9C-FE0B-4D84-BBF5-1B882037878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"/>
          <p:cNvGraphicFramePr/>
          <p:nvPr/>
        </p:nvGraphicFramePr>
        <p:xfrm>
          <a:off x="311040" y="1238400"/>
          <a:ext cx="9556920" cy="4302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1040" y="1238400"/>
                    <a:ext cx="9556920" cy="430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2" name=""/>
          <p:cNvSpPr/>
          <p:nvPr/>
        </p:nvSpPr>
        <p:spPr>
          <a:xfrm>
            <a:off x="0" y="625320"/>
            <a:ext cx="1028700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(Average Daily Transactions)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110240" y="5879520"/>
            <a:ext cx="8079480" cy="4140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13"/>
              </a:spcBef>
              <a:spcAft>
                <a:spcPts val="38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Expanded Market Reach, Scalability, Information and Liquidity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04920" y="6443640"/>
            <a:ext cx="4792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 Natural Gas and Power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06320" y="1392120"/>
            <a:ext cx="1575000" cy="64764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803160" y="1492200"/>
            <a:ext cx="119160" cy="127080"/>
          </a:xfrm>
          <a:prstGeom prst="rect">
            <a:avLst/>
          </a:prstGeom>
          <a:solidFill>
            <a:srgbClr val="0091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977400" y="1442880"/>
            <a:ext cx="1216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803160" y="1801800"/>
            <a:ext cx="119160" cy="128520"/>
          </a:xfrm>
          <a:prstGeom prst="rect">
            <a:avLst/>
          </a:prstGeom>
          <a:solidFill>
            <a:srgbClr val="ffe80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977760" y="1754280"/>
            <a:ext cx="1036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0" name=""/>
          <p:cNvGrpSpPr/>
          <p:nvPr/>
        </p:nvGrpSpPr>
        <p:grpSpPr>
          <a:xfrm>
            <a:off x="431640" y="5340240"/>
            <a:ext cx="9369720" cy="390600"/>
            <a:chOff x="431640" y="5340240"/>
            <a:chExt cx="9369720" cy="390600"/>
          </a:xfrm>
        </p:grpSpPr>
        <p:grpSp>
          <p:nvGrpSpPr>
            <p:cNvPr id="101" name=""/>
            <p:cNvGrpSpPr/>
            <p:nvPr/>
          </p:nvGrpSpPr>
          <p:grpSpPr>
            <a:xfrm>
              <a:off x="431640" y="5340240"/>
              <a:ext cx="9369720" cy="383400"/>
              <a:chOff x="431640" y="5340240"/>
              <a:chExt cx="9369720" cy="383400"/>
            </a:xfrm>
          </p:grpSpPr>
          <p:sp>
            <p:nvSpPr>
              <p:cNvPr id="102" name=""/>
              <p:cNvSpPr/>
              <p:nvPr/>
            </p:nvSpPr>
            <p:spPr>
              <a:xfrm>
                <a:off x="444600" y="5540400"/>
                <a:ext cx="933444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5454720" y="5359320"/>
                <a:ext cx="698400" cy="3492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762120" y="5349960"/>
                <a:ext cx="698400" cy="34920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431640" y="5340240"/>
                <a:ext cx="9369720" cy="383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ctr" pos="571680"/>
                    <a:tab algn="ctr" pos="531828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	</a:t>
                </a:r>
                <a:r>
                  <a:rPr b="1" lang="en-US" sz="15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1999</a:t>
                </a:r>
                <a:r>
                  <a:rPr b="1" lang="en-US" sz="1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	</a:t>
                </a:r>
                <a:r>
                  <a:rPr b="1" lang="en-US" sz="15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2000</a:t>
                </a:r>
                <a:endParaRPr b="0" lang="en-US" sz="1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6" name=""/>
            <p:cNvSpPr/>
            <p:nvPr/>
          </p:nvSpPr>
          <p:spPr>
            <a:xfrm>
              <a:off x="1778040" y="5397480"/>
              <a:ext cx="127080" cy="333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7" name=""/>
          <p:cNvSpPr/>
          <p:nvPr/>
        </p:nvSpPr>
        <p:spPr>
          <a:xfrm>
            <a:off x="558720" y="4325760"/>
            <a:ext cx="48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206360" y="4173480"/>
            <a:ext cx="489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917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841400" y="3868560"/>
            <a:ext cx="60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1,499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508120" y="3652920"/>
            <a:ext cx="590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1,898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181320" y="3513240"/>
            <a:ext cx="628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2,165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873600" y="3506760"/>
            <a:ext cx="584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2,166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527720" y="3189240"/>
            <a:ext cx="64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2,761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194440" y="304308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3,049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880240" y="3024360"/>
            <a:ext cx="571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3,076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546960" y="2967120"/>
            <a:ext cx="58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3,171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207200" y="2808360"/>
            <a:ext cx="590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3,463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861320" y="2763720"/>
            <a:ext cx="622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3,539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547120" y="2014560"/>
            <a:ext cx="57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4,922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9175680" y="2496960"/>
            <a:ext cx="603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4,042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EnronOnline – “The” Energy Market-Maker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201C39-2D22-4214-8E99-BBB0A1B7BBC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"/>
          <p:cNvGraphicFramePr/>
          <p:nvPr/>
        </p:nvGraphicFramePr>
        <p:xfrm>
          <a:off x="942840" y="1620720"/>
          <a:ext cx="8499600" cy="4594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42840" y="1620720"/>
                    <a:ext cx="8499600" cy="459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4" name=""/>
          <p:cNvSpPr/>
          <p:nvPr/>
        </p:nvSpPr>
        <p:spPr>
          <a:xfrm>
            <a:off x="0" y="839880"/>
            <a:ext cx="1028700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469880" y="1528920"/>
            <a:ext cx="271440" cy="2221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469880" y="1913040"/>
            <a:ext cx="271440" cy="2221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780920" y="1406880"/>
            <a:ext cx="1188000" cy="85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U. 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036160" y="609048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082400" y="609048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052680" y="609048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8111520" y="609048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107440" y="408996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10.4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124880" y="394092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11.5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122160" y="356148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13.9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8100000" y="185328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24.7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794640" y="4497840"/>
            <a:ext cx="1628640" cy="398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+77%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</a:t>
            </a:r>
            <a:br>
              <a:rPr sz="24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Physical Natural Gas Volumes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351080" y="1397160"/>
            <a:ext cx="1730160" cy="9205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244520" y="1308240"/>
            <a:ext cx="1897200" cy="965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F823A6C-4989-4DC6-A3CD-1A47001E132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"/>
          <p:cNvSpPr/>
          <p:nvPr/>
        </p:nvSpPr>
        <p:spPr>
          <a:xfrm>
            <a:off x="1001880" y="5369040"/>
            <a:ext cx="2251080" cy="11937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339840">
              <a:lnSpc>
                <a:spcPct val="100000"/>
              </a:lnSpc>
              <a:spcAft>
                <a:spcPts val="83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Marketing 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>
              <a:lnSpc>
                <a:spcPct val="100000"/>
              </a:lnSpc>
              <a:spcAft>
                <a:spcPts val="83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Leased Capacity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>
              <a:lnSpc>
                <a:spcPct val="100000"/>
              </a:lnSpc>
              <a:spcAft>
                <a:spcPts val="83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NYMEX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>
              <a:lnSpc>
                <a:spcPct val="100000"/>
              </a:lnSpc>
              <a:spcAft>
                <a:spcPts val="83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Leased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Marketing Activity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036800" y="5751360"/>
            <a:ext cx="79344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036800" y="5751360"/>
            <a:ext cx="79344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117440" y="6310440"/>
            <a:ext cx="181080" cy="182520"/>
          </a:xfrm>
          <a:prstGeom prst="ellipse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057320" y="5718240"/>
            <a:ext cx="271440" cy="0"/>
          </a:xfrm>
          <a:prstGeom prst="line">
            <a:avLst/>
          </a:prstGeom>
          <a:ln w="255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112760" y="5407200"/>
            <a:ext cx="174600" cy="1648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8280" bIns="8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120680" y="6105600"/>
            <a:ext cx="162000" cy="163440"/>
          </a:xfrm>
          <a:prstGeom prst="can">
            <a:avLst>
              <a:gd name="adj" fmla="val 25000"/>
            </a:avLst>
          </a:prstGeom>
          <a:solidFill>
            <a:srgbClr val="c44d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122480" y="5865840"/>
            <a:ext cx="160200" cy="156960"/>
          </a:xfrm>
          <a:prstGeom prst="rect">
            <a:avLst/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580000" y="1801800"/>
            <a:ext cx="2036880" cy="15210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9" name=""/>
          <p:cNvGrpSpPr/>
          <p:nvPr/>
        </p:nvGrpSpPr>
        <p:grpSpPr>
          <a:xfrm>
            <a:off x="2332080" y="1660680"/>
            <a:ext cx="813960" cy="559800"/>
            <a:chOff x="2332080" y="1660680"/>
            <a:chExt cx="813960" cy="559800"/>
          </a:xfrm>
        </p:grpSpPr>
        <p:sp>
          <p:nvSpPr>
            <p:cNvPr id="150" name=""/>
            <p:cNvSpPr/>
            <p:nvPr/>
          </p:nvSpPr>
          <p:spPr>
            <a:xfrm>
              <a:off x="2332080" y="1660680"/>
              <a:ext cx="813960" cy="55980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2332080" y="1660680"/>
              <a:ext cx="813960" cy="55980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2" name=""/>
          <p:cNvGrpSpPr/>
          <p:nvPr/>
        </p:nvGrpSpPr>
        <p:grpSpPr>
          <a:xfrm>
            <a:off x="4727520" y="1322280"/>
            <a:ext cx="831600" cy="650520"/>
            <a:chOff x="4727520" y="1322280"/>
            <a:chExt cx="831600" cy="650520"/>
          </a:xfrm>
        </p:grpSpPr>
        <p:sp>
          <p:nvSpPr>
            <p:cNvPr id="153" name=""/>
            <p:cNvSpPr/>
            <p:nvPr/>
          </p:nvSpPr>
          <p:spPr>
            <a:xfrm>
              <a:off x="4727520" y="1322280"/>
              <a:ext cx="831600" cy="65052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727520" y="1322280"/>
              <a:ext cx="831600" cy="65052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5" name=""/>
          <p:cNvGrpSpPr/>
          <p:nvPr/>
        </p:nvGrpSpPr>
        <p:grpSpPr>
          <a:xfrm>
            <a:off x="2081160" y="2011320"/>
            <a:ext cx="977760" cy="753840"/>
            <a:chOff x="2081160" y="2011320"/>
            <a:chExt cx="977760" cy="753840"/>
          </a:xfrm>
        </p:grpSpPr>
        <p:sp>
          <p:nvSpPr>
            <p:cNvPr id="156" name=""/>
            <p:cNvSpPr/>
            <p:nvPr/>
          </p:nvSpPr>
          <p:spPr>
            <a:xfrm>
              <a:off x="2081160" y="2011320"/>
              <a:ext cx="977760" cy="753840"/>
            </a:xfrm>
            <a:custGeom>
              <a:avLst/>
              <a:gdLst/>
              <a:ahLst/>
              <a:rect l="l" t="t" r="r" b="b"/>
              <a:pathLst>
                <a:path w="1097" h="907">
                  <a:moveTo>
                    <a:pt x="932" y="907"/>
                  </a:moveTo>
                  <a:lnTo>
                    <a:pt x="979" y="627"/>
                  </a:lnTo>
                  <a:lnTo>
                    <a:pt x="975" y="580"/>
                  </a:lnTo>
                  <a:lnTo>
                    <a:pt x="993" y="555"/>
                  </a:lnTo>
                  <a:lnTo>
                    <a:pt x="993" y="530"/>
                  </a:lnTo>
                  <a:lnTo>
                    <a:pt x="964" y="509"/>
                  </a:lnTo>
                  <a:lnTo>
                    <a:pt x="964" y="491"/>
                  </a:lnTo>
                  <a:lnTo>
                    <a:pt x="986" y="476"/>
                  </a:lnTo>
                  <a:lnTo>
                    <a:pt x="1004" y="459"/>
                  </a:lnTo>
                  <a:lnTo>
                    <a:pt x="1029" y="451"/>
                  </a:lnTo>
                  <a:lnTo>
                    <a:pt x="1036" y="412"/>
                  </a:lnTo>
                  <a:lnTo>
                    <a:pt x="1054" y="387"/>
                  </a:lnTo>
                  <a:lnTo>
                    <a:pt x="1072" y="369"/>
                  </a:lnTo>
                  <a:lnTo>
                    <a:pt x="1097" y="337"/>
                  </a:lnTo>
                  <a:lnTo>
                    <a:pt x="1090" y="301"/>
                  </a:lnTo>
                  <a:lnTo>
                    <a:pt x="1054" y="251"/>
                  </a:lnTo>
                  <a:lnTo>
                    <a:pt x="853" y="200"/>
                  </a:lnTo>
                  <a:lnTo>
                    <a:pt x="792" y="208"/>
                  </a:lnTo>
                  <a:lnTo>
                    <a:pt x="753" y="193"/>
                  </a:lnTo>
                  <a:lnTo>
                    <a:pt x="703" y="193"/>
                  </a:lnTo>
                  <a:lnTo>
                    <a:pt x="652" y="208"/>
                  </a:lnTo>
                  <a:lnTo>
                    <a:pt x="595" y="179"/>
                  </a:lnTo>
                  <a:lnTo>
                    <a:pt x="530" y="186"/>
                  </a:lnTo>
                  <a:lnTo>
                    <a:pt x="455" y="164"/>
                  </a:lnTo>
                  <a:lnTo>
                    <a:pt x="409" y="161"/>
                  </a:lnTo>
                  <a:lnTo>
                    <a:pt x="358" y="111"/>
                  </a:lnTo>
                  <a:lnTo>
                    <a:pt x="362" y="57"/>
                  </a:lnTo>
                  <a:lnTo>
                    <a:pt x="333" y="35"/>
                  </a:lnTo>
                  <a:lnTo>
                    <a:pt x="312" y="32"/>
                  </a:lnTo>
                  <a:lnTo>
                    <a:pt x="294" y="7"/>
                  </a:lnTo>
                  <a:lnTo>
                    <a:pt x="254" y="0"/>
                  </a:lnTo>
                  <a:lnTo>
                    <a:pt x="240" y="28"/>
                  </a:lnTo>
                  <a:lnTo>
                    <a:pt x="222" y="89"/>
                  </a:lnTo>
                  <a:lnTo>
                    <a:pt x="218" y="150"/>
                  </a:lnTo>
                  <a:lnTo>
                    <a:pt x="193" y="179"/>
                  </a:lnTo>
                  <a:lnTo>
                    <a:pt x="190" y="236"/>
                  </a:lnTo>
                  <a:lnTo>
                    <a:pt x="79" y="448"/>
                  </a:lnTo>
                  <a:lnTo>
                    <a:pt x="57" y="516"/>
                  </a:lnTo>
                  <a:lnTo>
                    <a:pt x="25" y="541"/>
                  </a:lnTo>
                  <a:lnTo>
                    <a:pt x="14" y="566"/>
                  </a:lnTo>
                  <a:lnTo>
                    <a:pt x="18" y="595"/>
                  </a:lnTo>
                  <a:lnTo>
                    <a:pt x="14" y="613"/>
                  </a:lnTo>
                  <a:lnTo>
                    <a:pt x="0" y="634"/>
                  </a:lnTo>
                  <a:lnTo>
                    <a:pt x="3" y="649"/>
                  </a:lnTo>
                  <a:lnTo>
                    <a:pt x="14" y="674"/>
                  </a:lnTo>
                  <a:lnTo>
                    <a:pt x="25" y="681"/>
                  </a:lnTo>
                  <a:lnTo>
                    <a:pt x="28" y="688"/>
                  </a:lnTo>
                  <a:lnTo>
                    <a:pt x="932" y="907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2081160" y="2011320"/>
              <a:ext cx="977760" cy="753840"/>
            </a:xfrm>
            <a:custGeom>
              <a:avLst/>
              <a:gdLst/>
              <a:ahLst/>
              <a:rect l="l" t="t" r="r" b="b"/>
              <a:pathLst>
                <a:path w="1097" h="907">
                  <a:moveTo>
                    <a:pt x="932" y="907"/>
                  </a:moveTo>
                  <a:lnTo>
                    <a:pt x="979" y="627"/>
                  </a:lnTo>
                  <a:lnTo>
                    <a:pt x="975" y="580"/>
                  </a:lnTo>
                  <a:lnTo>
                    <a:pt x="993" y="555"/>
                  </a:lnTo>
                  <a:lnTo>
                    <a:pt x="993" y="530"/>
                  </a:lnTo>
                  <a:lnTo>
                    <a:pt x="964" y="509"/>
                  </a:lnTo>
                  <a:lnTo>
                    <a:pt x="964" y="491"/>
                  </a:lnTo>
                  <a:lnTo>
                    <a:pt x="986" y="476"/>
                  </a:lnTo>
                  <a:lnTo>
                    <a:pt x="1004" y="459"/>
                  </a:lnTo>
                  <a:lnTo>
                    <a:pt x="1029" y="451"/>
                  </a:lnTo>
                  <a:lnTo>
                    <a:pt x="1036" y="412"/>
                  </a:lnTo>
                  <a:lnTo>
                    <a:pt x="1054" y="387"/>
                  </a:lnTo>
                  <a:lnTo>
                    <a:pt x="1072" y="369"/>
                  </a:lnTo>
                  <a:lnTo>
                    <a:pt x="1097" y="337"/>
                  </a:lnTo>
                  <a:lnTo>
                    <a:pt x="1090" y="301"/>
                  </a:lnTo>
                  <a:lnTo>
                    <a:pt x="1054" y="251"/>
                  </a:lnTo>
                  <a:lnTo>
                    <a:pt x="853" y="200"/>
                  </a:lnTo>
                  <a:lnTo>
                    <a:pt x="792" y="208"/>
                  </a:lnTo>
                  <a:lnTo>
                    <a:pt x="753" y="193"/>
                  </a:lnTo>
                  <a:lnTo>
                    <a:pt x="703" y="193"/>
                  </a:lnTo>
                  <a:lnTo>
                    <a:pt x="652" y="208"/>
                  </a:lnTo>
                  <a:lnTo>
                    <a:pt x="595" y="179"/>
                  </a:lnTo>
                  <a:lnTo>
                    <a:pt x="530" y="186"/>
                  </a:lnTo>
                  <a:lnTo>
                    <a:pt x="455" y="164"/>
                  </a:lnTo>
                  <a:lnTo>
                    <a:pt x="409" y="161"/>
                  </a:lnTo>
                  <a:lnTo>
                    <a:pt x="358" y="111"/>
                  </a:lnTo>
                  <a:lnTo>
                    <a:pt x="362" y="57"/>
                  </a:lnTo>
                  <a:lnTo>
                    <a:pt x="333" y="35"/>
                  </a:lnTo>
                  <a:lnTo>
                    <a:pt x="312" y="32"/>
                  </a:lnTo>
                  <a:lnTo>
                    <a:pt x="294" y="7"/>
                  </a:lnTo>
                  <a:lnTo>
                    <a:pt x="254" y="0"/>
                  </a:lnTo>
                  <a:lnTo>
                    <a:pt x="240" y="28"/>
                  </a:lnTo>
                  <a:lnTo>
                    <a:pt x="222" y="89"/>
                  </a:lnTo>
                  <a:lnTo>
                    <a:pt x="218" y="150"/>
                  </a:lnTo>
                  <a:lnTo>
                    <a:pt x="193" y="179"/>
                  </a:lnTo>
                  <a:lnTo>
                    <a:pt x="190" y="236"/>
                  </a:lnTo>
                  <a:lnTo>
                    <a:pt x="79" y="448"/>
                  </a:lnTo>
                  <a:lnTo>
                    <a:pt x="57" y="516"/>
                  </a:lnTo>
                  <a:lnTo>
                    <a:pt x="25" y="541"/>
                  </a:lnTo>
                  <a:lnTo>
                    <a:pt x="14" y="566"/>
                  </a:lnTo>
                  <a:lnTo>
                    <a:pt x="18" y="595"/>
                  </a:lnTo>
                  <a:lnTo>
                    <a:pt x="14" y="613"/>
                  </a:lnTo>
                  <a:lnTo>
                    <a:pt x="0" y="634"/>
                  </a:lnTo>
                  <a:lnTo>
                    <a:pt x="3" y="649"/>
                  </a:lnTo>
                  <a:lnTo>
                    <a:pt x="14" y="674"/>
                  </a:lnTo>
                  <a:lnTo>
                    <a:pt x="25" y="681"/>
                  </a:lnTo>
                  <a:lnTo>
                    <a:pt x="28" y="688"/>
                  </a:lnTo>
                  <a:lnTo>
                    <a:pt x="932" y="907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8" name=""/>
          <p:cNvGrpSpPr/>
          <p:nvPr/>
        </p:nvGrpSpPr>
        <p:grpSpPr>
          <a:xfrm>
            <a:off x="4338720" y="1951200"/>
            <a:ext cx="804600" cy="461520"/>
            <a:chOff x="4338720" y="1951200"/>
            <a:chExt cx="804600" cy="461520"/>
          </a:xfrm>
        </p:grpSpPr>
        <p:sp>
          <p:nvSpPr>
            <p:cNvPr id="159" name=""/>
            <p:cNvSpPr/>
            <p:nvPr/>
          </p:nvSpPr>
          <p:spPr>
            <a:xfrm>
              <a:off x="4338720" y="1951200"/>
              <a:ext cx="804600" cy="461520"/>
            </a:xfrm>
            <a:custGeom>
              <a:avLst/>
              <a:gdLst/>
              <a:ahLst/>
              <a:rect l="l" t="t" r="r" b="b"/>
              <a:pathLst>
                <a:path w="903" h="556">
                  <a:moveTo>
                    <a:pt x="43" y="0"/>
                  </a:moveTo>
                  <a:lnTo>
                    <a:pt x="452" y="21"/>
                  </a:lnTo>
                  <a:lnTo>
                    <a:pt x="825" y="28"/>
                  </a:lnTo>
                  <a:lnTo>
                    <a:pt x="828" y="57"/>
                  </a:lnTo>
                  <a:lnTo>
                    <a:pt x="846" y="79"/>
                  </a:lnTo>
                  <a:lnTo>
                    <a:pt x="846" y="89"/>
                  </a:lnTo>
                  <a:lnTo>
                    <a:pt x="817" y="107"/>
                  </a:lnTo>
                  <a:lnTo>
                    <a:pt x="842" y="140"/>
                  </a:lnTo>
                  <a:lnTo>
                    <a:pt x="832" y="172"/>
                  </a:lnTo>
                  <a:lnTo>
                    <a:pt x="839" y="193"/>
                  </a:lnTo>
                  <a:lnTo>
                    <a:pt x="860" y="269"/>
                  </a:lnTo>
                  <a:lnTo>
                    <a:pt x="871" y="287"/>
                  </a:lnTo>
                  <a:lnTo>
                    <a:pt x="878" y="319"/>
                  </a:lnTo>
                  <a:lnTo>
                    <a:pt x="868" y="323"/>
                  </a:lnTo>
                  <a:lnTo>
                    <a:pt x="857" y="351"/>
                  </a:lnTo>
                  <a:lnTo>
                    <a:pt x="875" y="373"/>
                  </a:lnTo>
                  <a:lnTo>
                    <a:pt x="875" y="405"/>
                  </a:lnTo>
                  <a:lnTo>
                    <a:pt x="864" y="416"/>
                  </a:lnTo>
                  <a:lnTo>
                    <a:pt x="875" y="430"/>
                  </a:lnTo>
                  <a:lnTo>
                    <a:pt x="860" y="448"/>
                  </a:lnTo>
                  <a:lnTo>
                    <a:pt x="868" y="466"/>
                  </a:lnTo>
                  <a:lnTo>
                    <a:pt x="893" y="491"/>
                  </a:lnTo>
                  <a:lnTo>
                    <a:pt x="903" y="552"/>
                  </a:lnTo>
                  <a:lnTo>
                    <a:pt x="624" y="556"/>
                  </a:lnTo>
                  <a:lnTo>
                    <a:pt x="384" y="548"/>
                  </a:lnTo>
                  <a:lnTo>
                    <a:pt x="107" y="538"/>
                  </a:lnTo>
                  <a:lnTo>
                    <a:pt x="0" y="52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338720" y="1951200"/>
              <a:ext cx="804600" cy="461520"/>
            </a:xfrm>
            <a:custGeom>
              <a:avLst/>
              <a:gdLst/>
              <a:ahLst/>
              <a:rect l="l" t="t" r="r" b="b"/>
              <a:pathLst>
                <a:path w="903" h="556">
                  <a:moveTo>
                    <a:pt x="43" y="0"/>
                  </a:moveTo>
                  <a:lnTo>
                    <a:pt x="452" y="21"/>
                  </a:lnTo>
                  <a:lnTo>
                    <a:pt x="825" y="28"/>
                  </a:lnTo>
                  <a:lnTo>
                    <a:pt x="828" y="57"/>
                  </a:lnTo>
                  <a:lnTo>
                    <a:pt x="846" y="79"/>
                  </a:lnTo>
                  <a:lnTo>
                    <a:pt x="846" y="89"/>
                  </a:lnTo>
                  <a:lnTo>
                    <a:pt x="817" y="107"/>
                  </a:lnTo>
                  <a:lnTo>
                    <a:pt x="842" y="140"/>
                  </a:lnTo>
                  <a:lnTo>
                    <a:pt x="832" y="172"/>
                  </a:lnTo>
                  <a:lnTo>
                    <a:pt x="839" y="193"/>
                  </a:lnTo>
                  <a:lnTo>
                    <a:pt x="860" y="269"/>
                  </a:lnTo>
                  <a:lnTo>
                    <a:pt x="871" y="287"/>
                  </a:lnTo>
                  <a:lnTo>
                    <a:pt x="878" y="319"/>
                  </a:lnTo>
                  <a:lnTo>
                    <a:pt x="868" y="323"/>
                  </a:lnTo>
                  <a:lnTo>
                    <a:pt x="857" y="351"/>
                  </a:lnTo>
                  <a:lnTo>
                    <a:pt x="875" y="373"/>
                  </a:lnTo>
                  <a:lnTo>
                    <a:pt x="875" y="405"/>
                  </a:lnTo>
                  <a:lnTo>
                    <a:pt x="864" y="416"/>
                  </a:lnTo>
                  <a:lnTo>
                    <a:pt x="875" y="430"/>
                  </a:lnTo>
                  <a:lnTo>
                    <a:pt x="860" y="448"/>
                  </a:lnTo>
                  <a:lnTo>
                    <a:pt x="868" y="466"/>
                  </a:lnTo>
                  <a:lnTo>
                    <a:pt x="893" y="491"/>
                  </a:lnTo>
                  <a:lnTo>
                    <a:pt x="903" y="552"/>
                  </a:lnTo>
                  <a:lnTo>
                    <a:pt x="624" y="556"/>
                  </a:lnTo>
                  <a:lnTo>
                    <a:pt x="384" y="548"/>
                  </a:lnTo>
                  <a:lnTo>
                    <a:pt x="107" y="538"/>
                  </a:lnTo>
                  <a:lnTo>
                    <a:pt x="0" y="527"/>
                  </a:lnTo>
                  <a:lnTo>
                    <a:pt x="43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1" name=""/>
          <p:cNvGrpSpPr/>
          <p:nvPr/>
        </p:nvGrpSpPr>
        <p:grpSpPr>
          <a:xfrm>
            <a:off x="2592360" y="4065480"/>
            <a:ext cx="4214520" cy="2522160"/>
            <a:chOff x="2592360" y="4065480"/>
            <a:chExt cx="4214520" cy="2522160"/>
          </a:xfrm>
        </p:grpSpPr>
        <p:sp>
          <p:nvSpPr>
            <p:cNvPr id="162" name=""/>
            <p:cNvSpPr/>
            <p:nvPr/>
          </p:nvSpPr>
          <p:spPr>
            <a:xfrm>
              <a:off x="2592360" y="4065480"/>
              <a:ext cx="4214520" cy="252216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2592360" y="4065480"/>
              <a:ext cx="4214520" cy="252216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4" name=""/>
          <p:cNvGrpSpPr/>
          <p:nvPr/>
        </p:nvGrpSpPr>
        <p:grpSpPr>
          <a:xfrm>
            <a:off x="6323040" y="4413240"/>
            <a:ext cx="1112400" cy="788760"/>
            <a:chOff x="6323040" y="4413240"/>
            <a:chExt cx="1112400" cy="788760"/>
          </a:xfrm>
        </p:grpSpPr>
        <p:sp>
          <p:nvSpPr>
            <p:cNvPr id="165" name=""/>
            <p:cNvSpPr/>
            <p:nvPr/>
          </p:nvSpPr>
          <p:spPr>
            <a:xfrm>
              <a:off x="6323040" y="4413240"/>
              <a:ext cx="1112400" cy="78876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6323040" y="4413240"/>
              <a:ext cx="1112400" cy="78876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7" name=""/>
          <p:cNvSpPr/>
          <p:nvPr/>
        </p:nvSpPr>
        <p:spPr>
          <a:xfrm>
            <a:off x="5275440" y="1322280"/>
            <a:ext cx="2252520" cy="1563840"/>
          </a:xfrm>
          <a:custGeom>
            <a:avLst/>
            <a:gdLst/>
            <a:ahLst/>
            <a:rect l="l" t="t" r="r" b="b"/>
            <a:pathLst>
              <a:path w="2528" h="1879">
                <a:moveTo>
                  <a:pt x="320" y="0"/>
                </a:moveTo>
                <a:lnTo>
                  <a:pt x="54" y="208"/>
                </a:lnTo>
                <a:lnTo>
                  <a:pt x="0" y="721"/>
                </a:lnTo>
                <a:lnTo>
                  <a:pt x="40" y="717"/>
                </a:lnTo>
                <a:lnTo>
                  <a:pt x="40" y="746"/>
                </a:lnTo>
                <a:lnTo>
                  <a:pt x="51" y="757"/>
                </a:lnTo>
                <a:lnTo>
                  <a:pt x="43" y="796"/>
                </a:lnTo>
                <a:lnTo>
                  <a:pt x="61" y="811"/>
                </a:lnTo>
                <a:lnTo>
                  <a:pt x="69" y="846"/>
                </a:lnTo>
                <a:lnTo>
                  <a:pt x="137" y="857"/>
                </a:lnTo>
                <a:lnTo>
                  <a:pt x="158" y="886"/>
                </a:lnTo>
                <a:lnTo>
                  <a:pt x="183" y="879"/>
                </a:lnTo>
                <a:lnTo>
                  <a:pt x="201" y="846"/>
                </a:lnTo>
                <a:lnTo>
                  <a:pt x="298" y="857"/>
                </a:lnTo>
                <a:lnTo>
                  <a:pt x="298" y="897"/>
                </a:lnTo>
                <a:lnTo>
                  <a:pt x="320" y="900"/>
                </a:lnTo>
                <a:lnTo>
                  <a:pt x="323" y="886"/>
                </a:lnTo>
                <a:lnTo>
                  <a:pt x="355" y="886"/>
                </a:lnTo>
                <a:lnTo>
                  <a:pt x="395" y="936"/>
                </a:lnTo>
                <a:lnTo>
                  <a:pt x="445" y="936"/>
                </a:lnTo>
                <a:lnTo>
                  <a:pt x="488" y="936"/>
                </a:lnTo>
                <a:lnTo>
                  <a:pt x="477" y="904"/>
                </a:lnTo>
                <a:lnTo>
                  <a:pt x="506" y="889"/>
                </a:lnTo>
                <a:lnTo>
                  <a:pt x="527" y="911"/>
                </a:lnTo>
                <a:lnTo>
                  <a:pt x="578" y="911"/>
                </a:lnTo>
                <a:lnTo>
                  <a:pt x="639" y="936"/>
                </a:lnTo>
                <a:lnTo>
                  <a:pt x="707" y="889"/>
                </a:lnTo>
                <a:lnTo>
                  <a:pt x="692" y="846"/>
                </a:lnTo>
                <a:lnTo>
                  <a:pt x="750" y="843"/>
                </a:lnTo>
                <a:lnTo>
                  <a:pt x="750" y="807"/>
                </a:lnTo>
                <a:lnTo>
                  <a:pt x="761" y="800"/>
                </a:lnTo>
                <a:lnTo>
                  <a:pt x="796" y="814"/>
                </a:lnTo>
                <a:lnTo>
                  <a:pt x="800" y="796"/>
                </a:lnTo>
                <a:lnTo>
                  <a:pt x="786" y="753"/>
                </a:lnTo>
                <a:lnTo>
                  <a:pt x="804" y="753"/>
                </a:lnTo>
                <a:lnTo>
                  <a:pt x="832" y="768"/>
                </a:lnTo>
                <a:lnTo>
                  <a:pt x="893" y="778"/>
                </a:lnTo>
                <a:lnTo>
                  <a:pt x="925" y="768"/>
                </a:lnTo>
                <a:lnTo>
                  <a:pt x="943" y="757"/>
                </a:lnTo>
                <a:lnTo>
                  <a:pt x="1019" y="775"/>
                </a:lnTo>
                <a:lnTo>
                  <a:pt x="1029" y="825"/>
                </a:lnTo>
                <a:lnTo>
                  <a:pt x="1058" y="861"/>
                </a:lnTo>
                <a:lnTo>
                  <a:pt x="1058" y="893"/>
                </a:lnTo>
                <a:lnTo>
                  <a:pt x="1151" y="893"/>
                </a:lnTo>
                <a:lnTo>
                  <a:pt x="1166" y="875"/>
                </a:lnTo>
                <a:lnTo>
                  <a:pt x="1194" y="879"/>
                </a:lnTo>
                <a:lnTo>
                  <a:pt x="1198" y="915"/>
                </a:lnTo>
                <a:lnTo>
                  <a:pt x="1191" y="936"/>
                </a:lnTo>
                <a:lnTo>
                  <a:pt x="1212" y="961"/>
                </a:lnTo>
                <a:lnTo>
                  <a:pt x="1227" y="983"/>
                </a:lnTo>
                <a:lnTo>
                  <a:pt x="1245" y="983"/>
                </a:lnTo>
                <a:lnTo>
                  <a:pt x="1252" y="993"/>
                </a:lnTo>
                <a:lnTo>
                  <a:pt x="1234" y="1015"/>
                </a:lnTo>
                <a:lnTo>
                  <a:pt x="1230" y="1054"/>
                </a:lnTo>
                <a:lnTo>
                  <a:pt x="1259" y="1044"/>
                </a:lnTo>
                <a:lnTo>
                  <a:pt x="1266" y="1062"/>
                </a:lnTo>
                <a:lnTo>
                  <a:pt x="1252" y="1072"/>
                </a:lnTo>
                <a:lnTo>
                  <a:pt x="1252" y="1094"/>
                </a:lnTo>
                <a:lnTo>
                  <a:pt x="1266" y="1097"/>
                </a:lnTo>
                <a:lnTo>
                  <a:pt x="1273" y="1119"/>
                </a:lnTo>
                <a:lnTo>
                  <a:pt x="1424" y="1133"/>
                </a:lnTo>
                <a:lnTo>
                  <a:pt x="1506" y="1123"/>
                </a:lnTo>
                <a:lnTo>
                  <a:pt x="1513" y="1141"/>
                </a:lnTo>
                <a:lnTo>
                  <a:pt x="1553" y="1141"/>
                </a:lnTo>
                <a:lnTo>
                  <a:pt x="1571" y="1158"/>
                </a:lnTo>
                <a:lnTo>
                  <a:pt x="1610" y="1126"/>
                </a:lnTo>
                <a:lnTo>
                  <a:pt x="1628" y="1148"/>
                </a:lnTo>
                <a:lnTo>
                  <a:pt x="1675" y="1151"/>
                </a:lnTo>
                <a:lnTo>
                  <a:pt x="1682" y="1166"/>
                </a:lnTo>
                <a:lnTo>
                  <a:pt x="1703" y="1155"/>
                </a:lnTo>
                <a:lnTo>
                  <a:pt x="1725" y="1148"/>
                </a:lnTo>
                <a:lnTo>
                  <a:pt x="1764" y="1198"/>
                </a:lnTo>
                <a:lnTo>
                  <a:pt x="1761" y="1216"/>
                </a:lnTo>
                <a:lnTo>
                  <a:pt x="1786" y="1216"/>
                </a:lnTo>
                <a:lnTo>
                  <a:pt x="1782" y="1248"/>
                </a:lnTo>
                <a:lnTo>
                  <a:pt x="1818" y="1244"/>
                </a:lnTo>
                <a:lnTo>
                  <a:pt x="1822" y="1273"/>
                </a:lnTo>
                <a:lnTo>
                  <a:pt x="1865" y="1305"/>
                </a:lnTo>
                <a:lnTo>
                  <a:pt x="1879" y="1331"/>
                </a:lnTo>
                <a:lnTo>
                  <a:pt x="1858" y="1338"/>
                </a:lnTo>
                <a:lnTo>
                  <a:pt x="1822" y="1327"/>
                </a:lnTo>
                <a:lnTo>
                  <a:pt x="1847" y="1348"/>
                </a:lnTo>
                <a:lnTo>
                  <a:pt x="1840" y="1377"/>
                </a:lnTo>
                <a:lnTo>
                  <a:pt x="1822" y="1388"/>
                </a:lnTo>
                <a:lnTo>
                  <a:pt x="1800" y="1370"/>
                </a:lnTo>
                <a:lnTo>
                  <a:pt x="1775" y="1363"/>
                </a:lnTo>
                <a:lnTo>
                  <a:pt x="1764" y="1366"/>
                </a:lnTo>
                <a:lnTo>
                  <a:pt x="1750" y="1388"/>
                </a:lnTo>
                <a:lnTo>
                  <a:pt x="1718" y="1359"/>
                </a:lnTo>
                <a:lnTo>
                  <a:pt x="1729" y="1341"/>
                </a:lnTo>
                <a:lnTo>
                  <a:pt x="1721" y="1327"/>
                </a:lnTo>
                <a:lnTo>
                  <a:pt x="1693" y="1334"/>
                </a:lnTo>
                <a:lnTo>
                  <a:pt x="1686" y="1323"/>
                </a:lnTo>
                <a:lnTo>
                  <a:pt x="1682" y="1305"/>
                </a:lnTo>
                <a:lnTo>
                  <a:pt x="1668" y="1295"/>
                </a:lnTo>
                <a:lnTo>
                  <a:pt x="1625" y="1302"/>
                </a:lnTo>
                <a:lnTo>
                  <a:pt x="1639" y="1327"/>
                </a:lnTo>
                <a:lnTo>
                  <a:pt x="1664" y="1345"/>
                </a:lnTo>
                <a:lnTo>
                  <a:pt x="1689" y="1348"/>
                </a:lnTo>
                <a:lnTo>
                  <a:pt x="1689" y="1392"/>
                </a:lnTo>
                <a:lnTo>
                  <a:pt x="1678" y="1417"/>
                </a:lnTo>
                <a:lnTo>
                  <a:pt x="1675" y="1452"/>
                </a:lnTo>
                <a:lnTo>
                  <a:pt x="1657" y="1467"/>
                </a:lnTo>
                <a:lnTo>
                  <a:pt x="1664" y="1521"/>
                </a:lnTo>
                <a:lnTo>
                  <a:pt x="1689" y="1539"/>
                </a:lnTo>
                <a:lnTo>
                  <a:pt x="1675" y="1549"/>
                </a:lnTo>
                <a:lnTo>
                  <a:pt x="1675" y="1610"/>
                </a:lnTo>
                <a:lnTo>
                  <a:pt x="1657" y="1632"/>
                </a:lnTo>
                <a:lnTo>
                  <a:pt x="1664" y="1657"/>
                </a:lnTo>
                <a:lnTo>
                  <a:pt x="1614" y="1671"/>
                </a:lnTo>
                <a:lnTo>
                  <a:pt x="1564" y="1811"/>
                </a:lnTo>
                <a:lnTo>
                  <a:pt x="1531" y="1811"/>
                </a:lnTo>
                <a:lnTo>
                  <a:pt x="1553" y="1854"/>
                </a:lnTo>
                <a:lnTo>
                  <a:pt x="1567" y="1879"/>
                </a:lnTo>
                <a:lnTo>
                  <a:pt x="1574" y="1843"/>
                </a:lnTo>
                <a:lnTo>
                  <a:pt x="1639" y="1861"/>
                </a:lnTo>
                <a:lnTo>
                  <a:pt x="1635" y="1833"/>
                </a:lnTo>
                <a:lnTo>
                  <a:pt x="1657" y="1836"/>
                </a:lnTo>
                <a:lnTo>
                  <a:pt x="1678" y="1800"/>
                </a:lnTo>
                <a:lnTo>
                  <a:pt x="1671" y="1779"/>
                </a:lnTo>
                <a:lnTo>
                  <a:pt x="1707" y="1772"/>
                </a:lnTo>
                <a:lnTo>
                  <a:pt x="1732" y="1718"/>
                </a:lnTo>
                <a:lnTo>
                  <a:pt x="1786" y="1721"/>
                </a:lnTo>
                <a:lnTo>
                  <a:pt x="1829" y="1714"/>
                </a:lnTo>
                <a:lnTo>
                  <a:pt x="1876" y="1711"/>
                </a:lnTo>
                <a:lnTo>
                  <a:pt x="1883" y="1675"/>
                </a:lnTo>
                <a:lnTo>
                  <a:pt x="1908" y="1657"/>
                </a:lnTo>
                <a:lnTo>
                  <a:pt x="1944" y="1639"/>
                </a:lnTo>
                <a:lnTo>
                  <a:pt x="1958" y="1625"/>
                </a:lnTo>
                <a:lnTo>
                  <a:pt x="1980" y="1639"/>
                </a:lnTo>
                <a:lnTo>
                  <a:pt x="2012" y="1603"/>
                </a:lnTo>
                <a:lnTo>
                  <a:pt x="2001" y="1585"/>
                </a:lnTo>
                <a:lnTo>
                  <a:pt x="1972" y="1582"/>
                </a:lnTo>
                <a:lnTo>
                  <a:pt x="1947" y="1585"/>
                </a:lnTo>
                <a:lnTo>
                  <a:pt x="1933" y="1600"/>
                </a:lnTo>
                <a:lnTo>
                  <a:pt x="1904" y="1596"/>
                </a:lnTo>
                <a:lnTo>
                  <a:pt x="1919" y="1574"/>
                </a:lnTo>
                <a:lnTo>
                  <a:pt x="1922" y="1521"/>
                </a:lnTo>
                <a:lnTo>
                  <a:pt x="1944" y="1513"/>
                </a:lnTo>
                <a:lnTo>
                  <a:pt x="1976" y="1463"/>
                </a:lnTo>
                <a:lnTo>
                  <a:pt x="2012" y="1460"/>
                </a:lnTo>
                <a:lnTo>
                  <a:pt x="2048" y="1435"/>
                </a:lnTo>
                <a:lnTo>
                  <a:pt x="2094" y="1427"/>
                </a:lnTo>
                <a:lnTo>
                  <a:pt x="2109" y="1406"/>
                </a:lnTo>
                <a:lnTo>
                  <a:pt x="2145" y="1406"/>
                </a:lnTo>
                <a:lnTo>
                  <a:pt x="2162" y="1377"/>
                </a:lnTo>
                <a:lnTo>
                  <a:pt x="2177" y="1377"/>
                </a:lnTo>
                <a:lnTo>
                  <a:pt x="2173" y="1406"/>
                </a:lnTo>
                <a:lnTo>
                  <a:pt x="2231" y="1402"/>
                </a:lnTo>
                <a:lnTo>
                  <a:pt x="2231" y="1388"/>
                </a:lnTo>
                <a:lnTo>
                  <a:pt x="2220" y="1374"/>
                </a:lnTo>
                <a:lnTo>
                  <a:pt x="2248" y="1352"/>
                </a:lnTo>
                <a:lnTo>
                  <a:pt x="2284" y="1331"/>
                </a:lnTo>
                <a:lnTo>
                  <a:pt x="2309" y="1327"/>
                </a:lnTo>
                <a:lnTo>
                  <a:pt x="2306" y="1302"/>
                </a:lnTo>
                <a:lnTo>
                  <a:pt x="2338" y="1273"/>
                </a:lnTo>
                <a:lnTo>
                  <a:pt x="2370" y="1255"/>
                </a:lnTo>
                <a:lnTo>
                  <a:pt x="2370" y="1201"/>
                </a:lnTo>
                <a:lnTo>
                  <a:pt x="2403" y="1176"/>
                </a:lnTo>
                <a:lnTo>
                  <a:pt x="2467" y="1141"/>
                </a:lnTo>
                <a:lnTo>
                  <a:pt x="2528" y="1119"/>
                </a:lnTo>
                <a:lnTo>
                  <a:pt x="2471" y="1108"/>
                </a:lnTo>
                <a:lnTo>
                  <a:pt x="2428" y="1105"/>
                </a:lnTo>
                <a:lnTo>
                  <a:pt x="2395" y="1083"/>
                </a:lnTo>
                <a:lnTo>
                  <a:pt x="2399" y="1058"/>
                </a:lnTo>
                <a:lnTo>
                  <a:pt x="2403" y="1040"/>
                </a:lnTo>
                <a:lnTo>
                  <a:pt x="2374" y="1033"/>
                </a:lnTo>
                <a:lnTo>
                  <a:pt x="2360" y="1044"/>
                </a:lnTo>
                <a:lnTo>
                  <a:pt x="2324" y="1062"/>
                </a:lnTo>
                <a:lnTo>
                  <a:pt x="2266" y="1040"/>
                </a:lnTo>
                <a:lnTo>
                  <a:pt x="2263" y="1015"/>
                </a:lnTo>
                <a:lnTo>
                  <a:pt x="2263" y="990"/>
                </a:lnTo>
                <a:lnTo>
                  <a:pt x="2252" y="976"/>
                </a:lnTo>
                <a:lnTo>
                  <a:pt x="2180" y="990"/>
                </a:lnTo>
                <a:lnTo>
                  <a:pt x="2177" y="936"/>
                </a:lnTo>
                <a:lnTo>
                  <a:pt x="2137" y="936"/>
                </a:lnTo>
                <a:lnTo>
                  <a:pt x="2091" y="904"/>
                </a:lnTo>
                <a:lnTo>
                  <a:pt x="2055" y="915"/>
                </a:lnTo>
                <a:lnTo>
                  <a:pt x="2033" y="936"/>
                </a:lnTo>
                <a:lnTo>
                  <a:pt x="1983" y="936"/>
                </a:lnTo>
                <a:lnTo>
                  <a:pt x="1969" y="897"/>
                </a:lnTo>
                <a:lnTo>
                  <a:pt x="1976" y="850"/>
                </a:lnTo>
                <a:lnTo>
                  <a:pt x="1865" y="811"/>
                </a:lnTo>
                <a:lnTo>
                  <a:pt x="1843" y="782"/>
                </a:lnTo>
                <a:lnTo>
                  <a:pt x="1707" y="710"/>
                </a:lnTo>
                <a:lnTo>
                  <a:pt x="1700" y="4"/>
                </a:lnTo>
                <a:lnTo>
                  <a:pt x="32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275440" y="1322280"/>
            <a:ext cx="2252520" cy="1563840"/>
          </a:xfrm>
          <a:custGeom>
            <a:avLst/>
            <a:gdLst/>
            <a:ahLst/>
            <a:rect l="l" t="t" r="r" b="b"/>
            <a:pathLst>
              <a:path w="2528" h="1879">
                <a:moveTo>
                  <a:pt x="320" y="0"/>
                </a:moveTo>
                <a:lnTo>
                  <a:pt x="54" y="208"/>
                </a:lnTo>
                <a:lnTo>
                  <a:pt x="0" y="721"/>
                </a:lnTo>
                <a:lnTo>
                  <a:pt x="40" y="717"/>
                </a:lnTo>
                <a:lnTo>
                  <a:pt x="40" y="746"/>
                </a:lnTo>
                <a:lnTo>
                  <a:pt x="51" y="757"/>
                </a:lnTo>
                <a:lnTo>
                  <a:pt x="43" y="796"/>
                </a:lnTo>
                <a:lnTo>
                  <a:pt x="61" y="811"/>
                </a:lnTo>
                <a:lnTo>
                  <a:pt x="69" y="846"/>
                </a:lnTo>
                <a:lnTo>
                  <a:pt x="137" y="857"/>
                </a:lnTo>
                <a:lnTo>
                  <a:pt x="158" y="886"/>
                </a:lnTo>
                <a:lnTo>
                  <a:pt x="183" y="879"/>
                </a:lnTo>
                <a:lnTo>
                  <a:pt x="201" y="846"/>
                </a:lnTo>
                <a:lnTo>
                  <a:pt x="298" y="857"/>
                </a:lnTo>
                <a:lnTo>
                  <a:pt x="298" y="897"/>
                </a:lnTo>
                <a:lnTo>
                  <a:pt x="320" y="900"/>
                </a:lnTo>
                <a:lnTo>
                  <a:pt x="323" y="886"/>
                </a:lnTo>
                <a:lnTo>
                  <a:pt x="355" y="886"/>
                </a:lnTo>
                <a:lnTo>
                  <a:pt x="395" y="936"/>
                </a:lnTo>
                <a:lnTo>
                  <a:pt x="445" y="936"/>
                </a:lnTo>
                <a:lnTo>
                  <a:pt x="488" y="936"/>
                </a:lnTo>
                <a:lnTo>
                  <a:pt x="477" y="904"/>
                </a:lnTo>
                <a:lnTo>
                  <a:pt x="506" y="889"/>
                </a:lnTo>
                <a:lnTo>
                  <a:pt x="527" y="911"/>
                </a:lnTo>
                <a:lnTo>
                  <a:pt x="578" y="911"/>
                </a:lnTo>
                <a:lnTo>
                  <a:pt x="639" y="936"/>
                </a:lnTo>
                <a:lnTo>
                  <a:pt x="707" y="889"/>
                </a:lnTo>
                <a:lnTo>
                  <a:pt x="692" y="846"/>
                </a:lnTo>
                <a:lnTo>
                  <a:pt x="750" y="843"/>
                </a:lnTo>
                <a:lnTo>
                  <a:pt x="750" y="807"/>
                </a:lnTo>
                <a:lnTo>
                  <a:pt x="761" y="800"/>
                </a:lnTo>
                <a:lnTo>
                  <a:pt x="796" y="814"/>
                </a:lnTo>
                <a:lnTo>
                  <a:pt x="800" y="796"/>
                </a:lnTo>
                <a:lnTo>
                  <a:pt x="786" y="753"/>
                </a:lnTo>
                <a:lnTo>
                  <a:pt x="804" y="753"/>
                </a:lnTo>
                <a:lnTo>
                  <a:pt x="832" y="768"/>
                </a:lnTo>
                <a:lnTo>
                  <a:pt x="893" y="778"/>
                </a:lnTo>
                <a:lnTo>
                  <a:pt x="925" y="768"/>
                </a:lnTo>
                <a:lnTo>
                  <a:pt x="943" y="757"/>
                </a:lnTo>
                <a:lnTo>
                  <a:pt x="1019" y="775"/>
                </a:lnTo>
                <a:lnTo>
                  <a:pt x="1029" y="825"/>
                </a:lnTo>
                <a:lnTo>
                  <a:pt x="1058" y="861"/>
                </a:lnTo>
                <a:lnTo>
                  <a:pt x="1058" y="893"/>
                </a:lnTo>
                <a:lnTo>
                  <a:pt x="1151" y="893"/>
                </a:lnTo>
                <a:lnTo>
                  <a:pt x="1166" y="875"/>
                </a:lnTo>
                <a:lnTo>
                  <a:pt x="1194" y="879"/>
                </a:lnTo>
                <a:lnTo>
                  <a:pt x="1198" y="915"/>
                </a:lnTo>
                <a:lnTo>
                  <a:pt x="1191" y="936"/>
                </a:lnTo>
                <a:lnTo>
                  <a:pt x="1212" y="961"/>
                </a:lnTo>
                <a:lnTo>
                  <a:pt x="1227" y="983"/>
                </a:lnTo>
                <a:lnTo>
                  <a:pt x="1245" y="983"/>
                </a:lnTo>
                <a:lnTo>
                  <a:pt x="1252" y="993"/>
                </a:lnTo>
                <a:lnTo>
                  <a:pt x="1234" y="1015"/>
                </a:lnTo>
                <a:lnTo>
                  <a:pt x="1230" y="1054"/>
                </a:lnTo>
                <a:lnTo>
                  <a:pt x="1259" y="1044"/>
                </a:lnTo>
                <a:lnTo>
                  <a:pt x="1266" y="1062"/>
                </a:lnTo>
                <a:lnTo>
                  <a:pt x="1252" y="1072"/>
                </a:lnTo>
                <a:lnTo>
                  <a:pt x="1252" y="1094"/>
                </a:lnTo>
                <a:lnTo>
                  <a:pt x="1266" y="1097"/>
                </a:lnTo>
                <a:lnTo>
                  <a:pt x="1273" y="1119"/>
                </a:lnTo>
                <a:lnTo>
                  <a:pt x="1424" y="1133"/>
                </a:lnTo>
                <a:lnTo>
                  <a:pt x="1506" y="1123"/>
                </a:lnTo>
                <a:lnTo>
                  <a:pt x="1513" y="1141"/>
                </a:lnTo>
                <a:lnTo>
                  <a:pt x="1553" y="1141"/>
                </a:lnTo>
                <a:lnTo>
                  <a:pt x="1571" y="1158"/>
                </a:lnTo>
                <a:lnTo>
                  <a:pt x="1610" y="1126"/>
                </a:lnTo>
                <a:lnTo>
                  <a:pt x="1628" y="1148"/>
                </a:lnTo>
                <a:lnTo>
                  <a:pt x="1675" y="1151"/>
                </a:lnTo>
                <a:lnTo>
                  <a:pt x="1682" y="1166"/>
                </a:lnTo>
                <a:lnTo>
                  <a:pt x="1703" y="1155"/>
                </a:lnTo>
                <a:lnTo>
                  <a:pt x="1725" y="1148"/>
                </a:lnTo>
                <a:lnTo>
                  <a:pt x="1764" y="1198"/>
                </a:lnTo>
                <a:lnTo>
                  <a:pt x="1761" y="1216"/>
                </a:lnTo>
                <a:lnTo>
                  <a:pt x="1786" y="1216"/>
                </a:lnTo>
                <a:lnTo>
                  <a:pt x="1782" y="1248"/>
                </a:lnTo>
                <a:lnTo>
                  <a:pt x="1818" y="1244"/>
                </a:lnTo>
                <a:lnTo>
                  <a:pt x="1822" y="1273"/>
                </a:lnTo>
                <a:lnTo>
                  <a:pt x="1865" y="1305"/>
                </a:lnTo>
                <a:lnTo>
                  <a:pt x="1879" y="1331"/>
                </a:lnTo>
                <a:lnTo>
                  <a:pt x="1858" y="1338"/>
                </a:lnTo>
                <a:lnTo>
                  <a:pt x="1822" y="1327"/>
                </a:lnTo>
                <a:lnTo>
                  <a:pt x="1847" y="1348"/>
                </a:lnTo>
                <a:lnTo>
                  <a:pt x="1840" y="1377"/>
                </a:lnTo>
                <a:lnTo>
                  <a:pt x="1822" y="1388"/>
                </a:lnTo>
                <a:lnTo>
                  <a:pt x="1800" y="1370"/>
                </a:lnTo>
                <a:lnTo>
                  <a:pt x="1775" y="1363"/>
                </a:lnTo>
                <a:lnTo>
                  <a:pt x="1764" y="1366"/>
                </a:lnTo>
                <a:lnTo>
                  <a:pt x="1750" y="1388"/>
                </a:lnTo>
                <a:lnTo>
                  <a:pt x="1718" y="1359"/>
                </a:lnTo>
                <a:lnTo>
                  <a:pt x="1729" y="1341"/>
                </a:lnTo>
                <a:lnTo>
                  <a:pt x="1721" y="1327"/>
                </a:lnTo>
                <a:lnTo>
                  <a:pt x="1693" y="1334"/>
                </a:lnTo>
                <a:lnTo>
                  <a:pt x="1686" y="1323"/>
                </a:lnTo>
                <a:lnTo>
                  <a:pt x="1682" y="1305"/>
                </a:lnTo>
                <a:lnTo>
                  <a:pt x="1668" y="1295"/>
                </a:lnTo>
                <a:lnTo>
                  <a:pt x="1625" y="1302"/>
                </a:lnTo>
                <a:lnTo>
                  <a:pt x="1639" y="1327"/>
                </a:lnTo>
                <a:lnTo>
                  <a:pt x="1664" y="1345"/>
                </a:lnTo>
                <a:lnTo>
                  <a:pt x="1689" y="1348"/>
                </a:lnTo>
                <a:lnTo>
                  <a:pt x="1689" y="1392"/>
                </a:lnTo>
                <a:lnTo>
                  <a:pt x="1678" y="1417"/>
                </a:lnTo>
                <a:lnTo>
                  <a:pt x="1675" y="1452"/>
                </a:lnTo>
                <a:lnTo>
                  <a:pt x="1657" y="1467"/>
                </a:lnTo>
                <a:lnTo>
                  <a:pt x="1664" y="1521"/>
                </a:lnTo>
                <a:lnTo>
                  <a:pt x="1689" y="1539"/>
                </a:lnTo>
                <a:lnTo>
                  <a:pt x="1675" y="1549"/>
                </a:lnTo>
                <a:lnTo>
                  <a:pt x="1675" y="1610"/>
                </a:lnTo>
                <a:lnTo>
                  <a:pt x="1657" y="1632"/>
                </a:lnTo>
                <a:lnTo>
                  <a:pt x="1664" y="1657"/>
                </a:lnTo>
                <a:lnTo>
                  <a:pt x="1614" y="1671"/>
                </a:lnTo>
                <a:lnTo>
                  <a:pt x="1564" y="1811"/>
                </a:lnTo>
                <a:lnTo>
                  <a:pt x="1531" y="1811"/>
                </a:lnTo>
                <a:lnTo>
                  <a:pt x="1553" y="1854"/>
                </a:lnTo>
                <a:lnTo>
                  <a:pt x="1567" y="1879"/>
                </a:lnTo>
                <a:lnTo>
                  <a:pt x="1574" y="1843"/>
                </a:lnTo>
                <a:lnTo>
                  <a:pt x="1639" y="1861"/>
                </a:lnTo>
                <a:lnTo>
                  <a:pt x="1635" y="1833"/>
                </a:lnTo>
                <a:lnTo>
                  <a:pt x="1657" y="1836"/>
                </a:lnTo>
                <a:lnTo>
                  <a:pt x="1678" y="1800"/>
                </a:lnTo>
                <a:lnTo>
                  <a:pt x="1671" y="1779"/>
                </a:lnTo>
                <a:lnTo>
                  <a:pt x="1707" y="1772"/>
                </a:lnTo>
                <a:lnTo>
                  <a:pt x="1732" y="1718"/>
                </a:lnTo>
                <a:lnTo>
                  <a:pt x="1786" y="1721"/>
                </a:lnTo>
                <a:lnTo>
                  <a:pt x="1829" y="1714"/>
                </a:lnTo>
                <a:lnTo>
                  <a:pt x="1876" y="1711"/>
                </a:lnTo>
                <a:lnTo>
                  <a:pt x="1883" y="1675"/>
                </a:lnTo>
                <a:lnTo>
                  <a:pt x="1908" y="1657"/>
                </a:lnTo>
                <a:lnTo>
                  <a:pt x="1944" y="1639"/>
                </a:lnTo>
                <a:lnTo>
                  <a:pt x="1958" y="1625"/>
                </a:lnTo>
                <a:lnTo>
                  <a:pt x="1980" y="1639"/>
                </a:lnTo>
                <a:lnTo>
                  <a:pt x="2012" y="1603"/>
                </a:lnTo>
                <a:lnTo>
                  <a:pt x="2001" y="1585"/>
                </a:lnTo>
                <a:lnTo>
                  <a:pt x="1972" y="1582"/>
                </a:lnTo>
                <a:lnTo>
                  <a:pt x="1947" y="1585"/>
                </a:lnTo>
                <a:lnTo>
                  <a:pt x="1933" y="1600"/>
                </a:lnTo>
                <a:lnTo>
                  <a:pt x="1904" y="1596"/>
                </a:lnTo>
                <a:lnTo>
                  <a:pt x="1919" y="1574"/>
                </a:lnTo>
                <a:lnTo>
                  <a:pt x="1922" y="1521"/>
                </a:lnTo>
                <a:lnTo>
                  <a:pt x="1944" y="1513"/>
                </a:lnTo>
                <a:lnTo>
                  <a:pt x="1976" y="1463"/>
                </a:lnTo>
                <a:lnTo>
                  <a:pt x="2012" y="1460"/>
                </a:lnTo>
                <a:lnTo>
                  <a:pt x="2048" y="1435"/>
                </a:lnTo>
                <a:lnTo>
                  <a:pt x="2094" y="1427"/>
                </a:lnTo>
                <a:lnTo>
                  <a:pt x="2109" y="1406"/>
                </a:lnTo>
                <a:lnTo>
                  <a:pt x="2145" y="1406"/>
                </a:lnTo>
                <a:lnTo>
                  <a:pt x="2162" y="1377"/>
                </a:lnTo>
                <a:lnTo>
                  <a:pt x="2177" y="1377"/>
                </a:lnTo>
                <a:lnTo>
                  <a:pt x="2173" y="1406"/>
                </a:lnTo>
                <a:lnTo>
                  <a:pt x="2231" y="1402"/>
                </a:lnTo>
                <a:lnTo>
                  <a:pt x="2231" y="1388"/>
                </a:lnTo>
                <a:lnTo>
                  <a:pt x="2220" y="1374"/>
                </a:lnTo>
                <a:lnTo>
                  <a:pt x="2248" y="1352"/>
                </a:lnTo>
                <a:lnTo>
                  <a:pt x="2284" y="1331"/>
                </a:lnTo>
                <a:lnTo>
                  <a:pt x="2309" y="1327"/>
                </a:lnTo>
                <a:lnTo>
                  <a:pt x="2306" y="1302"/>
                </a:lnTo>
                <a:lnTo>
                  <a:pt x="2338" y="1273"/>
                </a:lnTo>
                <a:lnTo>
                  <a:pt x="2370" y="1255"/>
                </a:lnTo>
                <a:lnTo>
                  <a:pt x="2370" y="1201"/>
                </a:lnTo>
                <a:lnTo>
                  <a:pt x="2403" y="1176"/>
                </a:lnTo>
                <a:lnTo>
                  <a:pt x="2467" y="1141"/>
                </a:lnTo>
                <a:lnTo>
                  <a:pt x="2528" y="1119"/>
                </a:lnTo>
                <a:lnTo>
                  <a:pt x="2471" y="1108"/>
                </a:lnTo>
                <a:lnTo>
                  <a:pt x="2428" y="1105"/>
                </a:lnTo>
                <a:lnTo>
                  <a:pt x="2395" y="1083"/>
                </a:lnTo>
                <a:lnTo>
                  <a:pt x="2399" y="1058"/>
                </a:lnTo>
                <a:lnTo>
                  <a:pt x="2403" y="1040"/>
                </a:lnTo>
                <a:lnTo>
                  <a:pt x="2374" y="1033"/>
                </a:lnTo>
                <a:lnTo>
                  <a:pt x="2360" y="1044"/>
                </a:lnTo>
                <a:lnTo>
                  <a:pt x="2324" y="1062"/>
                </a:lnTo>
                <a:lnTo>
                  <a:pt x="2266" y="1040"/>
                </a:lnTo>
                <a:lnTo>
                  <a:pt x="2263" y="1015"/>
                </a:lnTo>
                <a:lnTo>
                  <a:pt x="2263" y="990"/>
                </a:lnTo>
                <a:lnTo>
                  <a:pt x="2252" y="976"/>
                </a:lnTo>
                <a:lnTo>
                  <a:pt x="2180" y="990"/>
                </a:lnTo>
                <a:lnTo>
                  <a:pt x="2177" y="936"/>
                </a:lnTo>
                <a:lnTo>
                  <a:pt x="2137" y="936"/>
                </a:lnTo>
                <a:lnTo>
                  <a:pt x="2091" y="904"/>
                </a:lnTo>
                <a:lnTo>
                  <a:pt x="2055" y="915"/>
                </a:lnTo>
                <a:lnTo>
                  <a:pt x="2033" y="936"/>
                </a:lnTo>
                <a:lnTo>
                  <a:pt x="1983" y="936"/>
                </a:lnTo>
                <a:lnTo>
                  <a:pt x="1969" y="897"/>
                </a:lnTo>
                <a:lnTo>
                  <a:pt x="1976" y="850"/>
                </a:lnTo>
                <a:lnTo>
                  <a:pt x="1865" y="811"/>
                </a:lnTo>
                <a:lnTo>
                  <a:pt x="1843" y="782"/>
                </a:lnTo>
                <a:lnTo>
                  <a:pt x="1707" y="710"/>
                </a:lnTo>
                <a:lnTo>
                  <a:pt x="1700" y="4"/>
                </a:lnTo>
                <a:lnTo>
                  <a:pt x="320" y="0"/>
                </a:lnTo>
              </a:path>
            </a:pathLst>
          </a:custGeom>
          <a:solidFill>
            <a:srgbClr val="00f008"/>
          </a:solidFill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748560" y="2530440"/>
            <a:ext cx="14040" cy="12600"/>
          </a:xfrm>
          <a:prstGeom prst="rect">
            <a:avLst/>
          </a:prstGeom>
          <a:solidFill>
            <a:srgbClr val="008226"/>
          </a:solidFill>
          <a:ln w="1116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0" name=""/>
          <p:cNvGrpSpPr/>
          <p:nvPr/>
        </p:nvGrpSpPr>
        <p:grpSpPr>
          <a:xfrm>
            <a:off x="6789600" y="1322280"/>
            <a:ext cx="1663560" cy="933120"/>
            <a:chOff x="6789600" y="1322280"/>
            <a:chExt cx="1663560" cy="933120"/>
          </a:xfrm>
        </p:grpSpPr>
        <p:sp>
          <p:nvSpPr>
            <p:cNvPr id="171" name=""/>
            <p:cNvSpPr/>
            <p:nvPr/>
          </p:nvSpPr>
          <p:spPr>
            <a:xfrm>
              <a:off x="6789600" y="1322280"/>
              <a:ext cx="1663560" cy="93312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6789600" y="1322280"/>
              <a:ext cx="1663560" cy="93312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3" name=""/>
          <p:cNvGrpSpPr/>
          <p:nvPr/>
        </p:nvGrpSpPr>
        <p:grpSpPr>
          <a:xfrm>
            <a:off x="3895560" y="1319040"/>
            <a:ext cx="865080" cy="647640"/>
            <a:chOff x="3895560" y="1319040"/>
            <a:chExt cx="865080" cy="647640"/>
          </a:xfrm>
        </p:grpSpPr>
        <p:sp>
          <p:nvSpPr>
            <p:cNvPr id="174" name=""/>
            <p:cNvSpPr/>
            <p:nvPr/>
          </p:nvSpPr>
          <p:spPr>
            <a:xfrm>
              <a:off x="3895560" y="1319040"/>
              <a:ext cx="865080" cy="64764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895560" y="1319040"/>
              <a:ext cx="865080" cy="64764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6" name=""/>
          <p:cNvGrpSpPr/>
          <p:nvPr/>
        </p:nvGrpSpPr>
        <p:grpSpPr>
          <a:xfrm>
            <a:off x="3044880" y="1316160"/>
            <a:ext cx="971280" cy="585360"/>
            <a:chOff x="3044880" y="1316160"/>
            <a:chExt cx="971280" cy="585360"/>
          </a:xfrm>
        </p:grpSpPr>
        <p:sp>
          <p:nvSpPr>
            <p:cNvPr id="177" name=""/>
            <p:cNvSpPr/>
            <p:nvPr/>
          </p:nvSpPr>
          <p:spPr>
            <a:xfrm>
              <a:off x="3044880" y="1316160"/>
              <a:ext cx="971280" cy="58536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3044880" y="1316160"/>
              <a:ext cx="971280" cy="58536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9" name=""/>
          <p:cNvGrpSpPr/>
          <p:nvPr/>
        </p:nvGrpSpPr>
        <p:grpSpPr>
          <a:xfrm>
            <a:off x="2398680" y="1316160"/>
            <a:ext cx="1050480" cy="524880"/>
            <a:chOff x="2398680" y="1316160"/>
            <a:chExt cx="1050480" cy="524880"/>
          </a:xfrm>
        </p:grpSpPr>
        <p:sp>
          <p:nvSpPr>
            <p:cNvPr id="180" name=""/>
            <p:cNvSpPr/>
            <p:nvPr/>
          </p:nvSpPr>
          <p:spPr>
            <a:xfrm>
              <a:off x="2398680" y="1316160"/>
              <a:ext cx="1050480" cy="52488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2398680" y="1316160"/>
              <a:ext cx="1050480" cy="52488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2" name=""/>
          <p:cNvGrpSpPr/>
          <p:nvPr/>
        </p:nvGrpSpPr>
        <p:grpSpPr>
          <a:xfrm>
            <a:off x="2903400" y="1792440"/>
            <a:ext cx="684000" cy="1071000"/>
            <a:chOff x="2903400" y="1792440"/>
            <a:chExt cx="684000" cy="1071000"/>
          </a:xfrm>
        </p:grpSpPr>
        <p:sp>
          <p:nvSpPr>
            <p:cNvPr id="183" name=""/>
            <p:cNvSpPr/>
            <p:nvPr/>
          </p:nvSpPr>
          <p:spPr>
            <a:xfrm>
              <a:off x="2903400" y="1792440"/>
              <a:ext cx="684000" cy="107100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2903400" y="1792440"/>
              <a:ext cx="684000" cy="107100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5" name=""/>
          <p:cNvGrpSpPr/>
          <p:nvPr/>
        </p:nvGrpSpPr>
        <p:grpSpPr>
          <a:xfrm>
            <a:off x="3164040" y="1762200"/>
            <a:ext cx="1217160" cy="764640"/>
            <a:chOff x="3164040" y="1762200"/>
            <a:chExt cx="1217160" cy="764640"/>
          </a:xfrm>
        </p:grpSpPr>
        <p:sp>
          <p:nvSpPr>
            <p:cNvPr id="186" name=""/>
            <p:cNvSpPr/>
            <p:nvPr/>
          </p:nvSpPr>
          <p:spPr>
            <a:xfrm>
              <a:off x="3164040" y="1762200"/>
              <a:ext cx="1217160" cy="764640"/>
            </a:xfrm>
            <a:custGeom>
              <a:avLst/>
              <a:gdLst/>
              <a:ahLst/>
              <a:rect l="l" t="t" r="r" b="b"/>
              <a:pathLst>
                <a:path w="1366" h="875">
                  <a:moveTo>
                    <a:pt x="29" y="0"/>
                  </a:moveTo>
                  <a:lnTo>
                    <a:pt x="610" y="100"/>
                  </a:lnTo>
                  <a:lnTo>
                    <a:pt x="1366" y="183"/>
                  </a:lnTo>
                  <a:lnTo>
                    <a:pt x="1309" y="871"/>
                  </a:lnTo>
                  <a:lnTo>
                    <a:pt x="488" y="782"/>
                  </a:lnTo>
                  <a:lnTo>
                    <a:pt x="474" y="875"/>
                  </a:lnTo>
                  <a:lnTo>
                    <a:pt x="427" y="825"/>
                  </a:lnTo>
                  <a:lnTo>
                    <a:pt x="337" y="843"/>
                  </a:lnTo>
                  <a:lnTo>
                    <a:pt x="280" y="839"/>
                  </a:lnTo>
                  <a:lnTo>
                    <a:pt x="269" y="850"/>
                  </a:lnTo>
                  <a:lnTo>
                    <a:pt x="255" y="839"/>
                  </a:lnTo>
                  <a:lnTo>
                    <a:pt x="241" y="782"/>
                  </a:lnTo>
                  <a:lnTo>
                    <a:pt x="205" y="778"/>
                  </a:lnTo>
                  <a:lnTo>
                    <a:pt x="194" y="771"/>
                  </a:lnTo>
                  <a:lnTo>
                    <a:pt x="194" y="731"/>
                  </a:lnTo>
                  <a:lnTo>
                    <a:pt x="190" y="721"/>
                  </a:lnTo>
                  <a:lnTo>
                    <a:pt x="194" y="688"/>
                  </a:lnTo>
                  <a:lnTo>
                    <a:pt x="176" y="667"/>
                  </a:lnTo>
                  <a:lnTo>
                    <a:pt x="173" y="627"/>
                  </a:lnTo>
                  <a:lnTo>
                    <a:pt x="151" y="613"/>
                  </a:lnTo>
                  <a:lnTo>
                    <a:pt x="108" y="653"/>
                  </a:lnTo>
                  <a:lnTo>
                    <a:pt x="97" y="638"/>
                  </a:lnTo>
                  <a:lnTo>
                    <a:pt x="112" y="577"/>
                  </a:lnTo>
                  <a:lnTo>
                    <a:pt x="137" y="559"/>
                  </a:lnTo>
                  <a:lnTo>
                    <a:pt x="115" y="520"/>
                  </a:lnTo>
                  <a:lnTo>
                    <a:pt x="155" y="480"/>
                  </a:lnTo>
                  <a:lnTo>
                    <a:pt x="133" y="445"/>
                  </a:lnTo>
                  <a:lnTo>
                    <a:pt x="115" y="445"/>
                  </a:lnTo>
                  <a:lnTo>
                    <a:pt x="61" y="315"/>
                  </a:lnTo>
                  <a:lnTo>
                    <a:pt x="22" y="301"/>
                  </a:lnTo>
                  <a:lnTo>
                    <a:pt x="33" y="247"/>
                  </a:lnTo>
                  <a:lnTo>
                    <a:pt x="0" y="19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164040" y="1762200"/>
              <a:ext cx="1217160" cy="764640"/>
            </a:xfrm>
            <a:custGeom>
              <a:avLst/>
              <a:gdLst/>
              <a:ahLst/>
              <a:rect l="l" t="t" r="r" b="b"/>
              <a:pathLst>
                <a:path w="1366" h="875">
                  <a:moveTo>
                    <a:pt x="29" y="0"/>
                  </a:moveTo>
                  <a:lnTo>
                    <a:pt x="610" y="100"/>
                  </a:lnTo>
                  <a:lnTo>
                    <a:pt x="1366" y="183"/>
                  </a:lnTo>
                  <a:lnTo>
                    <a:pt x="1309" y="871"/>
                  </a:lnTo>
                  <a:lnTo>
                    <a:pt x="488" y="782"/>
                  </a:lnTo>
                  <a:lnTo>
                    <a:pt x="474" y="875"/>
                  </a:lnTo>
                  <a:lnTo>
                    <a:pt x="427" y="825"/>
                  </a:lnTo>
                  <a:lnTo>
                    <a:pt x="337" y="843"/>
                  </a:lnTo>
                  <a:lnTo>
                    <a:pt x="280" y="839"/>
                  </a:lnTo>
                  <a:lnTo>
                    <a:pt x="269" y="850"/>
                  </a:lnTo>
                  <a:lnTo>
                    <a:pt x="255" y="839"/>
                  </a:lnTo>
                  <a:lnTo>
                    <a:pt x="241" y="782"/>
                  </a:lnTo>
                  <a:lnTo>
                    <a:pt x="205" y="778"/>
                  </a:lnTo>
                  <a:lnTo>
                    <a:pt x="194" y="771"/>
                  </a:lnTo>
                  <a:lnTo>
                    <a:pt x="194" y="731"/>
                  </a:lnTo>
                  <a:lnTo>
                    <a:pt x="190" y="721"/>
                  </a:lnTo>
                  <a:lnTo>
                    <a:pt x="194" y="688"/>
                  </a:lnTo>
                  <a:lnTo>
                    <a:pt x="176" y="667"/>
                  </a:lnTo>
                  <a:lnTo>
                    <a:pt x="173" y="627"/>
                  </a:lnTo>
                  <a:lnTo>
                    <a:pt x="151" y="613"/>
                  </a:lnTo>
                  <a:lnTo>
                    <a:pt x="108" y="653"/>
                  </a:lnTo>
                  <a:lnTo>
                    <a:pt x="97" y="638"/>
                  </a:lnTo>
                  <a:lnTo>
                    <a:pt x="112" y="577"/>
                  </a:lnTo>
                  <a:lnTo>
                    <a:pt x="137" y="559"/>
                  </a:lnTo>
                  <a:lnTo>
                    <a:pt x="115" y="520"/>
                  </a:lnTo>
                  <a:lnTo>
                    <a:pt x="155" y="480"/>
                  </a:lnTo>
                  <a:lnTo>
                    <a:pt x="133" y="445"/>
                  </a:lnTo>
                  <a:lnTo>
                    <a:pt x="115" y="445"/>
                  </a:lnTo>
                  <a:lnTo>
                    <a:pt x="61" y="315"/>
                  </a:lnTo>
                  <a:lnTo>
                    <a:pt x="22" y="301"/>
                  </a:lnTo>
                  <a:lnTo>
                    <a:pt x="33" y="247"/>
                  </a:lnTo>
                  <a:lnTo>
                    <a:pt x="0" y="197"/>
                  </a:lnTo>
                  <a:lnTo>
                    <a:pt x="29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8" name=""/>
          <p:cNvGrpSpPr/>
          <p:nvPr/>
        </p:nvGrpSpPr>
        <p:grpSpPr>
          <a:xfrm>
            <a:off x="3516480" y="2449440"/>
            <a:ext cx="813960" cy="647280"/>
            <a:chOff x="3516480" y="2449440"/>
            <a:chExt cx="813960" cy="647280"/>
          </a:xfrm>
        </p:grpSpPr>
        <p:sp>
          <p:nvSpPr>
            <p:cNvPr id="189" name=""/>
            <p:cNvSpPr/>
            <p:nvPr/>
          </p:nvSpPr>
          <p:spPr>
            <a:xfrm>
              <a:off x="3516480" y="2449440"/>
              <a:ext cx="813960" cy="647280"/>
            </a:xfrm>
            <a:custGeom>
              <a:avLst/>
              <a:gdLst/>
              <a:ahLst/>
              <a:rect l="l" t="t" r="r" b="b"/>
              <a:pathLst>
                <a:path w="912" h="778">
                  <a:moveTo>
                    <a:pt x="93" y="0"/>
                  </a:moveTo>
                  <a:lnTo>
                    <a:pt x="912" y="89"/>
                  </a:lnTo>
                  <a:lnTo>
                    <a:pt x="869" y="778"/>
                  </a:lnTo>
                  <a:lnTo>
                    <a:pt x="0" y="674"/>
                  </a:lnTo>
                  <a:lnTo>
                    <a:pt x="32" y="495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3516480" y="2449440"/>
              <a:ext cx="813960" cy="647280"/>
            </a:xfrm>
            <a:custGeom>
              <a:avLst/>
              <a:gdLst/>
              <a:ahLst/>
              <a:rect l="l" t="t" r="r" b="b"/>
              <a:pathLst>
                <a:path w="912" h="778">
                  <a:moveTo>
                    <a:pt x="93" y="0"/>
                  </a:moveTo>
                  <a:lnTo>
                    <a:pt x="912" y="89"/>
                  </a:lnTo>
                  <a:lnTo>
                    <a:pt x="869" y="778"/>
                  </a:lnTo>
                  <a:lnTo>
                    <a:pt x="0" y="674"/>
                  </a:lnTo>
                  <a:lnTo>
                    <a:pt x="32" y="495"/>
                  </a:lnTo>
                  <a:lnTo>
                    <a:pt x="93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1" name=""/>
          <p:cNvGrpSpPr/>
          <p:nvPr/>
        </p:nvGrpSpPr>
        <p:grpSpPr>
          <a:xfrm>
            <a:off x="3087720" y="2816280"/>
            <a:ext cx="639360" cy="780480"/>
            <a:chOff x="3087720" y="2816280"/>
            <a:chExt cx="639360" cy="780480"/>
          </a:xfrm>
        </p:grpSpPr>
        <p:sp>
          <p:nvSpPr>
            <p:cNvPr id="192" name=""/>
            <p:cNvSpPr/>
            <p:nvPr/>
          </p:nvSpPr>
          <p:spPr>
            <a:xfrm>
              <a:off x="3087720" y="2816280"/>
              <a:ext cx="639360" cy="78048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3087720" y="2816280"/>
              <a:ext cx="639360" cy="78048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4" name=""/>
          <p:cNvGrpSpPr/>
          <p:nvPr/>
        </p:nvGrpSpPr>
        <p:grpSpPr>
          <a:xfrm>
            <a:off x="2459160" y="2693880"/>
            <a:ext cx="744120" cy="1082520"/>
            <a:chOff x="2459160" y="2693880"/>
            <a:chExt cx="744120" cy="1082520"/>
          </a:xfrm>
        </p:grpSpPr>
        <p:sp>
          <p:nvSpPr>
            <p:cNvPr id="195" name=""/>
            <p:cNvSpPr/>
            <p:nvPr/>
          </p:nvSpPr>
          <p:spPr>
            <a:xfrm>
              <a:off x="2459160" y="2693880"/>
              <a:ext cx="744120" cy="1082520"/>
            </a:xfrm>
            <a:custGeom>
              <a:avLst/>
              <a:gdLst/>
              <a:ahLst/>
              <a:rect l="l" t="t" r="r" b="b"/>
              <a:pathLst>
                <a:path w="839" h="1301">
                  <a:moveTo>
                    <a:pt x="129" y="0"/>
                  </a:moveTo>
                  <a:lnTo>
                    <a:pt x="437" y="68"/>
                  </a:lnTo>
                  <a:lnTo>
                    <a:pt x="502" y="86"/>
                  </a:lnTo>
                  <a:lnTo>
                    <a:pt x="839" y="143"/>
                  </a:lnTo>
                  <a:lnTo>
                    <a:pt x="674" y="1140"/>
                  </a:lnTo>
                  <a:lnTo>
                    <a:pt x="667" y="1151"/>
                  </a:lnTo>
                  <a:lnTo>
                    <a:pt x="656" y="1151"/>
                  </a:lnTo>
                  <a:lnTo>
                    <a:pt x="638" y="1136"/>
                  </a:lnTo>
                  <a:lnTo>
                    <a:pt x="617" y="1122"/>
                  </a:lnTo>
                  <a:lnTo>
                    <a:pt x="595" y="1129"/>
                  </a:lnTo>
                  <a:lnTo>
                    <a:pt x="574" y="1140"/>
                  </a:lnTo>
                  <a:lnTo>
                    <a:pt x="584" y="1169"/>
                  </a:lnTo>
                  <a:lnTo>
                    <a:pt x="588" y="1194"/>
                  </a:lnTo>
                  <a:lnTo>
                    <a:pt x="577" y="1197"/>
                  </a:lnTo>
                  <a:lnTo>
                    <a:pt x="577" y="1230"/>
                  </a:lnTo>
                  <a:lnTo>
                    <a:pt x="588" y="1269"/>
                  </a:lnTo>
                  <a:lnTo>
                    <a:pt x="577" y="1298"/>
                  </a:lnTo>
                  <a:lnTo>
                    <a:pt x="570" y="1301"/>
                  </a:lnTo>
                  <a:lnTo>
                    <a:pt x="0" y="498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2459160" y="2693880"/>
              <a:ext cx="744120" cy="1082520"/>
            </a:xfrm>
            <a:custGeom>
              <a:avLst/>
              <a:gdLst/>
              <a:ahLst/>
              <a:rect l="l" t="t" r="r" b="b"/>
              <a:pathLst>
                <a:path w="839" h="1301">
                  <a:moveTo>
                    <a:pt x="129" y="0"/>
                  </a:moveTo>
                  <a:lnTo>
                    <a:pt x="437" y="68"/>
                  </a:lnTo>
                  <a:lnTo>
                    <a:pt x="502" y="86"/>
                  </a:lnTo>
                  <a:lnTo>
                    <a:pt x="839" y="143"/>
                  </a:lnTo>
                  <a:lnTo>
                    <a:pt x="674" y="1140"/>
                  </a:lnTo>
                  <a:lnTo>
                    <a:pt x="667" y="1151"/>
                  </a:lnTo>
                  <a:lnTo>
                    <a:pt x="656" y="1151"/>
                  </a:lnTo>
                  <a:lnTo>
                    <a:pt x="638" y="1136"/>
                  </a:lnTo>
                  <a:lnTo>
                    <a:pt x="617" y="1122"/>
                  </a:lnTo>
                  <a:lnTo>
                    <a:pt x="595" y="1129"/>
                  </a:lnTo>
                  <a:lnTo>
                    <a:pt x="574" y="1140"/>
                  </a:lnTo>
                  <a:lnTo>
                    <a:pt x="584" y="1169"/>
                  </a:lnTo>
                  <a:lnTo>
                    <a:pt x="588" y="1194"/>
                  </a:lnTo>
                  <a:lnTo>
                    <a:pt x="577" y="1197"/>
                  </a:lnTo>
                  <a:lnTo>
                    <a:pt x="577" y="1230"/>
                  </a:lnTo>
                  <a:lnTo>
                    <a:pt x="588" y="1269"/>
                  </a:lnTo>
                  <a:lnTo>
                    <a:pt x="577" y="1298"/>
                  </a:lnTo>
                  <a:lnTo>
                    <a:pt x="570" y="1301"/>
                  </a:lnTo>
                  <a:lnTo>
                    <a:pt x="0" y="498"/>
                  </a:lnTo>
                  <a:lnTo>
                    <a:pt x="129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7" name=""/>
          <p:cNvGrpSpPr/>
          <p:nvPr/>
        </p:nvGrpSpPr>
        <p:grpSpPr>
          <a:xfrm>
            <a:off x="2017800" y="2585880"/>
            <a:ext cx="987120" cy="1506240"/>
            <a:chOff x="2017800" y="2585880"/>
            <a:chExt cx="987120" cy="1506240"/>
          </a:xfrm>
        </p:grpSpPr>
        <p:sp>
          <p:nvSpPr>
            <p:cNvPr id="198" name=""/>
            <p:cNvSpPr/>
            <p:nvPr/>
          </p:nvSpPr>
          <p:spPr>
            <a:xfrm>
              <a:off x="2017800" y="2585880"/>
              <a:ext cx="987120" cy="150624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2017800" y="2585880"/>
              <a:ext cx="987120" cy="150624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0" name=""/>
          <p:cNvGrpSpPr/>
          <p:nvPr/>
        </p:nvGrpSpPr>
        <p:grpSpPr>
          <a:xfrm>
            <a:off x="6480000" y="2825640"/>
            <a:ext cx="500040" cy="545760"/>
            <a:chOff x="6480000" y="2825640"/>
            <a:chExt cx="500040" cy="545760"/>
          </a:xfrm>
        </p:grpSpPr>
        <p:sp>
          <p:nvSpPr>
            <p:cNvPr id="201" name=""/>
            <p:cNvSpPr/>
            <p:nvPr/>
          </p:nvSpPr>
          <p:spPr>
            <a:xfrm>
              <a:off x="6480000" y="2825640"/>
              <a:ext cx="500040" cy="54576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6480000" y="2825640"/>
              <a:ext cx="500040" cy="54576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3" name=""/>
          <p:cNvGrpSpPr/>
          <p:nvPr/>
        </p:nvGrpSpPr>
        <p:grpSpPr>
          <a:xfrm>
            <a:off x="7843680" y="1789200"/>
            <a:ext cx="421920" cy="659880"/>
            <a:chOff x="7843680" y="1789200"/>
            <a:chExt cx="421920" cy="659880"/>
          </a:xfrm>
        </p:grpSpPr>
        <p:sp>
          <p:nvSpPr>
            <p:cNvPr id="204" name=""/>
            <p:cNvSpPr/>
            <p:nvPr/>
          </p:nvSpPr>
          <p:spPr>
            <a:xfrm>
              <a:off x="7843680" y="1789200"/>
              <a:ext cx="421920" cy="659880"/>
            </a:xfrm>
            <a:custGeom>
              <a:avLst/>
              <a:gdLst/>
              <a:ahLst/>
              <a:rect l="l" t="t" r="r" b="b"/>
              <a:pathLst>
                <a:path w="477" h="796">
                  <a:moveTo>
                    <a:pt x="0" y="444"/>
                  </a:moveTo>
                  <a:lnTo>
                    <a:pt x="36" y="398"/>
                  </a:lnTo>
                  <a:lnTo>
                    <a:pt x="36" y="322"/>
                  </a:lnTo>
                  <a:lnTo>
                    <a:pt x="54" y="279"/>
                  </a:lnTo>
                  <a:lnTo>
                    <a:pt x="50" y="243"/>
                  </a:lnTo>
                  <a:lnTo>
                    <a:pt x="32" y="172"/>
                  </a:lnTo>
                  <a:lnTo>
                    <a:pt x="72" y="57"/>
                  </a:lnTo>
                  <a:lnTo>
                    <a:pt x="83" y="46"/>
                  </a:lnTo>
                  <a:lnTo>
                    <a:pt x="83" y="21"/>
                  </a:lnTo>
                  <a:lnTo>
                    <a:pt x="111" y="10"/>
                  </a:lnTo>
                  <a:lnTo>
                    <a:pt x="133" y="43"/>
                  </a:lnTo>
                  <a:lnTo>
                    <a:pt x="169" y="43"/>
                  </a:lnTo>
                  <a:lnTo>
                    <a:pt x="172" y="35"/>
                  </a:lnTo>
                  <a:lnTo>
                    <a:pt x="197" y="28"/>
                  </a:lnTo>
                  <a:lnTo>
                    <a:pt x="212" y="0"/>
                  </a:lnTo>
                  <a:lnTo>
                    <a:pt x="226" y="21"/>
                  </a:lnTo>
                  <a:lnTo>
                    <a:pt x="226" y="35"/>
                  </a:lnTo>
                  <a:lnTo>
                    <a:pt x="291" y="68"/>
                  </a:lnTo>
                  <a:lnTo>
                    <a:pt x="326" y="236"/>
                  </a:lnTo>
                  <a:lnTo>
                    <a:pt x="355" y="269"/>
                  </a:lnTo>
                  <a:lnTo>
                    <a:pt x="405" y="269"/>
                  </a:lnTo>
                  <a:lnTo>
                    <a:pt x="412" y="283"/>
                  </a:lnTo>
                  <a:lnTo>
                    <a:pt x="409" y="319"/>
                  </a:lnTo>
                  <a:lnTo>
                    <a:pt x="423" y="337"/>
                  </a:lnTo>
                  <a:lnTo>
                    <a:pt x="470" y="347"/>
                  </a:lnTo>
                  <a:lnTo>
                    <a:pt x="477" y="380"/>
                  </a:lnTo>
                  <a:lnTo>
                    <a:pt x="459" y="430"/>
                  </a:lnTo>
                  <a:lnTo>
                    <a:pt x="405" y="480"/>
                  </a:lnTo>
                  <a:lnTo>
                    <a:pt x="359" y="484"/>
                  </a:lnTo>
                  <a:lnTo>
                    <a:pt x="344" y="494"/>
                  </a:lnTo>
                  <a:lnTo>
                    <a:pt x="334" y="523"/>
                  </a:lnTo>
                  <a:lnTo>
                    <a:pt x="323" y="527"/>
                  </a:lnTo>
                  <a:lnTo>
                    <a:pt x="287" y="505"/>
                  </a:lnTo>
                  <a:lnTo>
                    <a:pt x="283" y="530"/>
                  </a:lnTo>
                  <a:lnTo>
                    <a:pt x="294" y="563"/>
                  </a:lnTo>
                  <a:lnTo>
                    <a:pt x="294" y="595"/>
                  </a:lnTo>
                  <a:lnTo>
                    <a:pt x="273" y="602"/>
                  </a:lnTo>
                  <a:lnTo>
                    <a:pt x="204" y="598"/>
                  </a:lnTo>
                  <a:lnTo>
                    <a:pt x="208" y="631"/>
                  </a:lnTo>
                  <a:lnTo>
                    <a:pt x="197" y="656"/>
                  </a:lnTo>
                  <a:lnTo>
                    <a:pt x="176" y="656"/>
                  </a:lnTo>
                  <a:lnTo>
                    <a:pt x="169" y="706"/>
                  </a:lnTo>
                  <a:lnTo>
                    <a:pt x="161" y="731"/>
                  </a:lnTo>
                  <a:lnTo>
                    <a:pt x="147" y="742"/>
                  </a:lnTo>
                  <a:lnTo>
                    <a:pt x="151" y="796"/>
                  </a:lnTo>
                  <a:lnTo>
                    <a:pt x="118" y="796"/>
                  </a:lnTo>
                  <a:lnTo>
                    <a:pt x="108" y="771"/>
                  </a:lnTo>
                  <a:lnTo>
                    <a:pt x="79" y="749"/>
                  </a:lnTo>
                  <a:lnTo>
                    <a:pt x="90" y="692"/>
                  </a:lnTo>
                  <a:lnTo>
                    <a:pt x="65" y="659"/>
                  </a:lnTo>
                  <a:lnTo>
                    <a:pt x="57" y="602"/>
                  </a:lnTo>
                  <a:lnTo>
                    <a:pt x="40" y="570"/>
                  </a:lnTo>
                  <a:lnTo>
                    <a:pt x="0" y="444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843680" y="1789200"/>
              <a:ext cx="421920" cy="659880"/>
            </a:xfrm>
            <a:custGeom>
              <a:avLst/>
              <a:gdLst/>
              <a:ahLst/>
              <a:rect l="l" t="t" r="r" b="b"/>
              <a:pathLst>
                <a:path w="477" h="796">
                  <a:moveTo>
                    <a:pt x="0" y="444"/>
                  </a:moveTo>
                  <a:lnTo>
                    <a:pt x="36" y="398"/>
                  </a:lnTo>
                  <a:lnTo>
                    <a:pt x="36" y="322"/>
                  </a:lnTo>
                  <a:lnTo>
                    <a:pt x="54" y="279"/>
                  </a:lnTo>
                  <a:lnTo>
                    <a:pt x="50" y="243"/>
                  </a:lnTo>
                  <a:lnTo>
                    <a:pt x="32" y="172"/>
                  </a:lnTo>
                  <a:lnTo>
                    <a:pt x="72" y="57"/>
                  </a:lnTo>
                  <a:lnTo>
                    <a:pt x="83" y="46"/>
                  </a:lnTo>
                  <a:lnTo>
                    <a:pt x="83" y="21"/>
                  </a:lnTo>
                  <a:lnTo>
                    <a:pt x="111" y="10"/>
                  </a:lnTo>
                  <a:lnTo>
                    <a:pt x="133" y="43"/>
                  </a:lnTo>
                  <a:lnTo>
                    <a:pt x="169" y="43"/>
                  </a:lnTo>
                  <a:lnTo>
                    <a:pt x="172" y="35"/>
                  </a:lnTo>
                  <a:lnTo>
                    <a:pt x="197" y="28"/>
                  </a:lnTo>
                  <a:lnTo>
                    <a:pt x="212" y="0"/>
                  </a:lnTo>
                  <a:lnTo>
                    <a:pt x="226" y="21"/>
                  </a:lnTo>
                  <a:lnTo>
                    <a:pt x="226" y="35"/>
                  </a:lnTo>
                  <a:lnTo>
                    <a:pt x="291" y="68"/>
                  </a:lnTo>
                  <a:lnTo>
                    <a:pt x="326" y="236"/>
                  </a:lnTo>
                  <a:lnTo>
                    <a:pt x="355" y="269"/>
                  </a:lnTo>
                  <a:lnTo>
                    <a:pt x="405" y="269"/>
                  </a:lnTo>
                  <a:lnTo>
                    <a:pt x="412" y="283"/>
                  </a:lnTo>
                  <a:lnTo>
                    <a:pt x="409" y="319"/>
                  </a:lnTo>
                  <a:lnTo>
                    <a:pt x="423" y="337"/>
                  </a:lnTo>
                  <a:lnTo>
                    <a:pt x="470" y="347"/>
                  </a:lnTo>
                  <a:lnTo>
                    <a:pt x="477" y="380"/>
                  </a:lnTo>
                  <a:lnTo>
                    <a:pt x="459" y="430"/>
                  </a:lnTo>
                  <a:lnTo>
                    <a:pt x="405" y="480"/>
                  </a:lnTo>
                  <a:lnTo>
                    <a:pt x="359" y="484"/>
                  </a:lnTo>
                  <a:lnTo>
                    <a:pt x="344" y="494"/>
                  </a:lnTo>
                  <a:lnTo>
                    <a:pt x="334" y="523"/>
                  </a:lnTo>
                  <a:lnTo>
                    <a:pt x="323" y="527"/>
                  </a:lnTo>
                  <a:lnTo>
                    <a:pt x="287" y="505"/>
                  </a:lnTo>
                  <a:lnTo>
                    <a:pt x="283" y="530"/>
                  </a:lnTo>
                  <a:lnTo>
                    <a:pt x="294" y="563"/>
                  </a:lnTo>
                  <a:lnTo>
                    <a:pt x="294" y="595"/>
                  </a:lnTo>
                  <a:lnTo>
                    <a:pt x="273" y="602"/>
                  </a:lnTo>
                  <a:lnTo>
                    <a:pt x="204" y="598"/>
                  </a:lnTo>
                  <a:lnTo>
                    <a:pt x="208" y="631"/>
                  </a:lnTo>
                  <a:lnTo>
                    <a:pt x="197" y="656"/>
                  </a:lnTo>
                  <a:lnTo>
                    <a:pt x="176" y="656"/>
                  </a:lnTo>
                  <a:lnTo>
                    <a:pt x="169" y="706"/>
                  </a:lnTo>
                  <a:lnTo>
                    <a:pt x="161" y="731"/>
                  </a:lnTo>
                  <a:lnTo>
                    <a:pt x="147" y="742"/>
                  </a:lnTo>
                  <a:lnTo>
                    <a:pt x="151" y="796"/>
                  </a:lnTo>
                  <a:lnTo>
                    <a:pt x="118" y="796"/>
                  </a:lnTo>
                  <a:lnTo>
                    <a:pt x="108" y="771"/>
                  </a:lnTo>
                  <a:lnTo>
                    <a:pt x="79" y="749"/>
                  </a:lnTo>
                  <a:lnTo>
                    <a:pt x="90" y="692"/>
                  </a:lnTo>
                  <a:lnTo>
                    <a:pt x="65" y="659"/>
                  </a:lnTo>
                  <a:lnTo>
                    <a:pt x="57" y="602"/>
                  </a:lnTo>
                  <a:lnTo>
                    <a:pt x="40" y="570"/>
                  </a:lnTo>
                  <a:lnTo>
                    <a:pt x="0" y="44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6" name=""/>
          <p:cNvGrpSpPr/>
          <p:nvPr/>
        </p:nvGrpSpPr>
        <p:grpSpPr>
          <a:xfrm>
            <a:off x="6662880" y="3487680"/>
            <a:ext cx="1018800" cy="428400"/>
            <a:chOff x="6662880" y="3487680"/>
            <a:chExt cx="1018800" cy="428400"/>
          </a:xfrm>
        </p:grpSpPr>
        <p:sp>
          <p:nvSpPr>
            <p:cNvPr id="207" name=""/>
            <p:cNvSpPr/>
            <p:nvPr/>
          </p:nvSpPr>
          <p:spPr>
            <a:xfrm>
              <a:off x="6662880" y="3487680"/>
              <a:ext cx="1018800" cy="42840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6662880" y="3487680"/>
              <a:ext cx="1018800" cy="42840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9" name=""/>
          <p:cNvGrpSpPr/>
          <p:nvPr/>
        </p:nvGrpSpPr>
        <p:grpSpPr>
          <a:xfrm>
            <a:off x="5942160" y="3597120"/>
            <a:ext cx="1002960" cy="342720"/>
            <a:chOff x="5942160" y="3597120"/>
            <a:chExt cx="1002960" cy="342720"/>
          </a:xfrm>
        </p:grpSpPr>
        <p:sp>
          <p:nvSpPr>
            <p:cNvPr id="210" name=""/>
            <p:cNvSpPr/>
            <p:nvPr/>
          </p:nvSpPr>
          <p:spPr>
            <a:xfrm>
              <a:off x="5942160" y="3597120"/>
              <a:ext cx="1002960" cy="34272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5942160" y="3597120"/>
              <a:ext cx="1002960" cy="34272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2" name=""/>
          <p:cNvGrpSpPr/>
          <p:nvPr/>
        </p:nvGrpSpPr>
        <p:grpSpPr>
          <a:xfrm>
            <a:off x="6789600" y="3794040"/>
            <a:ext cx="603000" cy="429840"/>
            <a:chOff x="6789600" y="3794040"/>
            <a:chExt cx="603000" cy="429840"/>
          </a:xfrm>
        </p:grpSpPr>
        <p:sp>
          <p:nvSpPr>
            <p:cNvPr id="213" name=""/>
            <p:cNvSpPr/>
            <p:nvPr/>
          </p:nvSpPr>
          <p:spPr>
            <a:xfrm>
              <a:off x="6789600" y="3794040"/>
              <a:ext cx="603000" cy="42984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6789600" y="3794040"/>
              <a:ext cx="603000" cy="42984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5" name=""/>
          <p:cNvGrpSpPr/>
          <p:nvPr/>
        </p:nvGrpSpPr>
        <p:grpSpPr>
          <a:xfrm>
            <a:off x="6515280" y="3852720"/>
            <a:ext cx="644040" cy="634680"/>
            <a:chOff x="6515280" y="3852720"/>
            <a:chExt cx="644040" cy="634680"/>
          </a:xfrm>
        </p:grpSpPr>
        <p:sp>
          <p:nvSpPr>
            <p:cNvPr id="216" name=""/>
            <p:cNvSpPr/>
            <p:nvPr/>
          </p:nvSpPr>
          <p:spPr>
            <a:xfrm>
              <a:off x="6515280" y="3852720"/>
              <a:ext cx="644040" cy="63468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6515280" y="3852720"/>
              <a:ext cx="644040" cy="63468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8" name=""/>
          <p:cNvGrpSpPr/>
          <p:nvPr/>
        </p:nvGrpSpPr>
        <p:grpSpPr>
          <a:xfrm>
            <a:off x="6199200" y="3889440"/>
            <a:ext cx="463320" cy="725040"/>
            <a:chOff x="6199200" y="3889440"/>
            <a:chExt cx="463320" cy="725040"/>
          </a:xfrm>
        </p:grpSpPr>
        <p:sp>
          <p:nvSpPr>
            <p:cNvPr id="219" name=""/>
            <p:cNvSpPr/>
            <p:nvPr/>
          </p:nvSpPr>
          <p:spPr>
            <a:xfrm>
              <a:off x="6199200" y="3889440"/>
              <a:ext cx="463320" cy="72504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6199200" y="3889440"/>
              <a:ext cx="463320" cy="72504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" name=""/>
          <p:cNvGrpSpPr/>
          <p:nvPr/>
        </p:nvGrpSpPr>
        <p:grpSpPr>
          <a:xfrm>
            <a:off x="7534440" y="3030480"/>
            <a:ext cx="132840" cy="176040"/>
            <a:chOff x="7534440" y="3030480"/>
            <a:chExt cx="132840" cy="176040"/>
          </a:xfrm>
        </p:grpSpPr>
        <p:sp>
          <p:nvSpPr>
            <p:cNvPr id="222" name=""/>
            <p:cNvSpPr/>
            <p:nvPr/>
          </p:nvSpPr>
          <p:spPr>
            <a:xfrm>
              <a:off x="7534440" y="3030480"/>
              <a:ext cx="132840" cy="17604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7534440" y="3030480"/>
              <a:ext cx="132840" cy="17604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4290840" y="2819520"/>
            <a:ext cx="996840" cy="434520"/>
            <a:chOff x="4290840" y="2819520"/>
            <a:chExt cx="996840" cy="434520"/>
          </a:xfrm>
        </p:grpSpPr>
        <p:sp>
          <p:nvSpPr>
            <p:cNvPr id="225" name=""/>
            <p:cNvSpPr/>
            <p:nvPr/>
          </p:nvSpPr>
          <p:spPr>
            <a:xfrm>
              <a:off x="4290840" y="2819520"/>
              <a:ext cx="996840" cy="4345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290840" y="2819520"/>
              <a:ext cx="996840" cy="4345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7" name=""/>
          <p:cNvGrpSpPr/>
          <p:nvPr/>
        </p:nvGrpSpPr>
        <p:grpSpPr>
          <a:xfrm>
            <a:off x="3660840" y="3033720"/>
            <a:ext cx="845640" cy="637920"/>
            <a:chOff x="3660840" y="3033720"/>
            <a:chExt cx="845640" cy="637920"/>
          </a:xfrm>
        </p:grpSpPr>
        <p:sp>
          <p:nvSpPr>
            <p:cNvPr id="228" name=""/>
            <p:cNvSpPr/>
            <p:nvPr/>
          </p:nvSpPr>
          <p:spPr>
            <a:xfrm>
              <a:off x="3660840" y="3033720"/>
              <a:ext cx="845640" cy="63792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3660840" y="3033720"/>
              <a:ext cx="845640" cy="63792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" name=""/>
          <p:cNvGrpSpPr/>
          <p:nvPr/>
        </p:nvGrpSpPr>
        <p:grpSpPr>
          <a:xfrm>
            <a:off x="4503600" y="3254400"/>
            <a:ext cx="885600" cy="436320"/>
            <a:chOff x="4503600" y="3254400"/>
            <a:chExt cx="885600" cy="436320"/>
          </a:xfrm>
        </p:grpSpPr>
        <p:sp>
          <p:nvSpPr>
            <p:cNvPr id="231" name=""/>
            <p:cNvSpPr/>
            <p:nvPr/>
          </p:nvSpPr>
          <p:spPr>
            <a:xfrm>
              <a:off x="4503600" y="3254400"/>
              <a:ext cx="885600" cy="43632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503600" y="3254400"/>
              <a:ext cx="885600" cy="43632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3" name=""/>
          <p:cNvGrpSpPr/>
          <p:nvPr/>
        </p:nvGrpSpPr>
        <p:grpSpPr>
          <a:xfrm>
            <a:off x="3570120" y="3600360"/>
            <a:ext cx="811080" cy="804600"/>
            <a:chOff x="3570120" y="3600360"/>
            <a:chExt cx="811080" cy="804600"/>
          </a:xfrm>
        </p:grpSpPr>
        <p:sp>
          <p:nvSpPr>
            <p:cNvPr id="234" name=""/>
            <p:cNvSpPr/>
            <p:nvPr/>
          </p:nvSpPr>
          <p:spPr>
            <a:xfrm>
              <a:off x="3570120" y="3600360"/>
              <a:ext cx="811080" cy="80460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3570120" y="3600360"/>
              <a:ext cx="811080" cy="80460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5070600" y="1920960"/>
            <a:ext cx="766440" cy="848880"/>
            <a:chOff x="5070600" y="1920960"/>
            <a:chExt cx="766440" cy="848880"/>
          </a:xfrm>
        </p:grpSpPr>
        <p:sp>
          <p:nvSpPr>
            <p:cNvPr id="237" name=""/>
            <p:cNvSpPr/>
            <p:nvPr/>
          </p:nvSpPr>
          <p:spPr>
            <a:xfrm>
              <a:off x="5070600" y="1920960"/>
              <a:ext cx="766440" cy="8488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5070600" y="1920960"/>
              <a:ext cx="766440" cy="8488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9" name=""/>
          <p:cNvGrpSpPr/>
          <p:nvPr/>
        </p:nvGrpSpPr>
        <p:grpSpPr>
          <a:xfrm>
            <a:off x="5248440" y="3156120"/>
            <a:ext cx="799560" cy="647280"/>
            <a:chOff x="5248440" y="3156120"/>
            <a:chExt cx="799560" cy="647280"/>
          </a:xfrm>
        </p:grpSpPr>
        <p:sp>
          <p:nvSpPr>
            <p:cNvPr id="240" name=""/>
            <p:cNvSpPr/>
            <p:nvPr/>
          </p:nvSpPr>
          <p:spPr>
            <a:xfrm>
              <a:off x="5248440" y="3156120"/>
              <a:ext cx="799560" cy="64728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5248440" y="3156120"/>
              <a:ext cx="799560" cy="64728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2" name=""/>
          <p:cNvGrpSpPr/>
          <p:nvPr/>
        </p:nvGrpSpPr>
        <p:grpSpPr>
          <a:xfrm>
            <a:off x="5386320" y="3732120"/>
            <a:ext cx="606240" cy="514080"/>
            <a:chOff x="5386320" y="3732120"/>
            <a:chExt cx="606240" cy="514080"/>
          </a:xfrm>
        </p:grpSpPr>
        <p:sp>
          <p:nvSpPr>
            <p:cNvPr id="243" name=""/>
            <p:cNvSpPr/>
            <p:nvPr/>
          </p:nvSpPr>
          <p:spPr>
            <a:xfrm>
              <a:off x="5386320" y="3732120"/>
              <a:ext cx="606240" cy="51408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5386320" y="3732120"/>
              <a:ext cx="606240" cy="51408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5" name=""/>
          <p:cNvGrpSpPr/>
          <p:nvPr/>
        </p:nvGrpSpPr>
        <p:grpSpPr>
          <a:xfrm>
            <a:off x="5732640" y="2867040"/>
            <a:ext cx="486720" cy="774360"/>
            <a:chOff x="5732640" y="2867040"/>
            <a:chExt cx="486720" cy="774360"/>
          </a:xfrm>
        </p:grpSpPr>
        <p:sp>
          <p:nvSpPr>
            <p:cNvPr id="246" name=""/>
            <p:cNvSpPr/>
            <p:nvPr/>
          </p:nvSpPr>
          <p:spPr>
            <a:xfrm>
              <a:off x="5732640" y="2867040"/>
              <a:ext cx="486720" cy="77436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5732640" y="2867040"/>
              <a:ext cx="486720" cy="77436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8" name=""/>
          <p:cNvGrpSpPr/>
          <p:nvPr/>
        </p:nvGrpSpPr>
        <p:grpSpPr>
          <a:xfrm>
            <a:off x="5537160" y="2247840"/>
            <a:ext cx="625320" cy="626760"/>
            <a:chOff x="5537160" y="2247840"/>
            <a:chExt cx="625320" cy="626760"/>
          </a:xfrm>
        </p:grpSpPr>
        <p:sp>
          <p:nvSpPr>
            <p:cNvPr id="249" name=""/>
            <p:cNvSpPr/>
            <p:nvPr/>
          </p:nvSpPr>
          <p:spPr>
            <a:xfrm>
              <a:off x="5537160" y="2247840"/>
              <a:ext cx="625320" cy="6267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5537160" y="2247840"/>
              <a:ext cx="625320" cy="6267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1" name=""/>
          <p:cNvGrpSpPr/>
          <p:nvPr/>
        </p:nvGrpSpPr>
        <p:grpSpPr>
          <a:xfrm>
            <a:off x="5800680" y="2152800"/>
            <a:ext cx="583920" cy="317160"/>
            <a:chOff x="5800680" y="2152800"/>
            <a:chExt cx="583920" cy="317160"/>
          </a:xfrm>
        </p:grpSpPr>
        <p:sp>
          <p:nvSpPr>
            <p:cNvPr id="252" name=""/>
            <p:cNvSpPr/>
            <p:nvPr/>
          </p:nvSpPr>
          <p:spPr>
            <a:xfrm>
              <a:off x="5800680" y="2152800"/>
              <a:ext cx="583920" cy="31716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5800680" y="2152800"/>
              <a:ext cx="583920" cy="31716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4" name=""/>
          <p:cNvGrpSpPr/>
          <p:nvPr/>
        </p:nvGrpSpPr>
        <p:grpSpPr>
          <a:xfrm>
            <a:off x="6149880" y="2927520"/>
            <a:ext cx="380880" cy="594720"/>
            <a:chOff x="6149880" y="2927520"/>
            <a:chExt cx="380880" cy="594720"/>
          </a:xfrm>
        </p:grpSpPr>
        <p:sp>
          <p:nvSpPr>
            <p:cNvPr id="255" name=""/>
            <p:cNvSpPr/>
            <p:nvPr/>
          </p:nvSpPr>
          <p:spPr>
            <a:xfrm>
              <a:off x="6149880" y="2927520"/>
              <a:ext cx="380880" cy="59472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6149880" y="2927520"/>
              <a:ext cx="380880" cy="59472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7" name=""/>
          <p:cNvGrpSpPr/>
          <p:nvPr/>
        </p:nvGrpSpPr>
        <p:grpSpPr>
          <a:xfrm>
            <a:off x="6237360" y="2374920"/>
            <a:ext cx="472680" cy="563040"/>
            <a:chOff x="6237360" y="2374920"/>
            <a:chExt cx="472680" cy="563040"/>
          </a:xfrm>
        </p:grpSpPr>
        <p:sp>
          <p:nvSpPr>
            <p:cNvPr id="258" name=""/>
            <p:cNvSpPr/>
            <p:nvPr/>
          </p:nvSpPr>
          <p:spPr>
            <a:xfrm>
              <a:off x="6237360" y="2374920"/>
              <a:ext cx="472680" cy="56304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6237360" y="2374920"/>
              <a:ext cx="472680" cy="56304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0" name=""/>
          <p:cNvGrpSpPr/>
          <p:nvPr/>
        </p:nvGrpSpPr>
        <p:grpSpPr>
          <a:xfrm>
            <a:off x="6942240" y="2709720"/>
            <a:ext cx="686880" cy="421920"/>
            <a:chOff x="6942240" y="2709720"/>
            <a:chExt cx="686880" cy="421920"/>
          </a:xfrm>
        </p:grpSpPr>
        <p:sp>
          <p:nvSpPr>
            <p:cNvPr id="261" name=""/>
            <p:cNvSpPr/>
            <p:nvPr/>
          </p:nvSpPr>
          <p:spPr>
            <a:xfrm>
              <a:off x="6942240" y="2709720"/>
              <a:ext cx="686880" cy="42192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6942240" y="2709720"/>
              <a:ext cx="686880" cy="42192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3" name=""/>
          <p:cNvGrpSpPr/>
          <p:nvPr/>
        </p:nvGrpSpPr>
        <p:grpSpPr>
          <a:xfrm>
            <a:off x="6794640" y="3056040"/>
            <a:ext cx="472680" cy="464760"/>
            <a:chOff x="6794640" y="3056040"/>
            <a:chExt cx="472680" cy="464760"/>
          </a:xfrm>
        </p:grpSpPr>
        <p:sp>
          <p:nvSpPr>
            <p:cNvPr id="264" name=""/>
            <p:cNvSpPr/>
            <p:nvPr/>
          </p:nvSpPr>
          <p:spPr>
            <a:xfrm>
              <a:off x="6794640" y="3056040"/>
              <a:ext cx="472680" cy="46476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6794640" y="3056040"/>
              <a:ext cx="472680" cy="46476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6" name=""/>
          <p:cNvGrpSpPr/>
          <p:nvPr/>
        </p:nvGrpSpPr>
        <p:grpSpPr>
          <a:xfrm>
            <a:off x="6006960" y="3292560"/>
            <a:ext cx="863280" cy="433080"/>
            <a:chOff x="6006960" y="3292560"/>
            <a:chExt cx="863280" cy="433080"/>
          </a:xfrm>
        </p:grpSpPr>
        <p:sp>
          <p:nvSpPr>
            <p:cNvPr id="267" name=""/>
            <p:cNvSpPr/>
            <p:nvPr/>
          </p:nvSpPr>
          <p:spPr>
            <a:xfrm>
              <a:off x="6006960" y="3292560"/>
              <a:ext cx="863280" cy="4330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6006960" y="3292560"/>
              <a:ext cx="863280" cy="4330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9" name=""/>
          <p:cNvGrpSpPr/>
          <p:nvPr/>
        </p:nvGrpSpPr>
        <p:grpSpPr>
          <a:xfrm>
            <a:off x="7067520" y="3051000"/>
            <a:ext cx="550440" cy="236520"/>
            <a:chOff x="7067520" y="3051000"/>
            <a:chExt cx="550440" cy="236520"/>
          </a:xfrm>
        </p:grpSpPr>
        <p:sp>
          <p:nvSpPr>
            <p:cNvPr id="270" name=""/>
            <p:cNvSpPr/>
            <p:nvPr/>
          </p:nvSpPr>
          <p:spPr>
            <a:xfrm>
              <a:off x="7067520" y="3051000"/>
              <a:ext cx="550440" cy="23652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7067520" y="3051000"/>
              <a:ext cx="550440" cy="23652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2" name=""/>
          <p:cNvGrpSpPr/>
          <p:nvPr/>
        </p:nvGrpSpPr>
        <p:grpSpPr>
          <a:xfrm>
            <a:off x="7758000" y="2152800"/>
            <a:ext cx="218880" cy="391680"/>
            <a:chOff x="7758000" y="2152800"/>
            <a:chExt cx="218880" cy="391680"/>
          </a:xfrm>
        </p:grpSpPr>
        <p:sp>
          <p:nvSpPr>
            <p:cNvPr id="273" name=""/>
            <p:cNvSpPr/>
            <p:nvPr/>
          </p:nvSpPr>
          <p:spPr>
            <a:xfrm>
              <a:off x="7758000" y="2152800"/>
              <a:ext cx="218880" cy="39168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7758000" y="2152800"/>
              <a:ext cx="218880" cy="39168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5" name=""/>
          <p:cNvGrpSpPr/>
          <p:nvPr/>
        </p:nvGrpSpPr>
        <p:grpSpPr>
          <a:xfrm>
            <a:off x="7689960" y="2487600"/>
            <a:ext cx="434520" cy="191880"/>
            <a:chOff x="7689960" y="2487600"/>
            <a:chExt cx="434520" cy="191880"/>
          </a:xfrm>
        </p:grpSpPr>
        <p:sp>
          <p:nvSpPr>
            <p:cNvPr id="276" name=""/>
            <p:cNvSpPr/>
            <p:nvPr/>
          </p:nvSpPr>
          <p:spPr>
            <a:xfrm>
              <a:off x="7689960" y="2487600"/>
              <a:ext cx="434520" cy="19188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7689960" y="2487600"/>
              <a:ext cx="434520" cy="19188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8" name=""/>
          <p:cNvGrpSpPr/>
          <p:nvPr/>
        </p:nvGrpSpPr>
        <p:grpSpPr>
          <a:xfrm>
            <a:off x="7715160" y="2619360"/>
            <a:ext cx="199800" cy="188640"/>
            <a:chOff x="7715160" y="2619360"/>
            <a:chExt cx="199800" cy="188640"/>
          </a:xfrm>
        </p:grpSpPr>
        <p:sp>
          <p:nvSpPr>
            <p:cNvPr id="279" name=""/>
            <p:cNvSpPr/>
            <p:nvPr/>
          </p:nvSpPr>
          <p:spPr>
            <a:xfrm>
              <a:off x="7715160" y="2619360"/>
              <a:ext cx="199800" cy="18864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7715160" y="2619360"/>
              <a:ext cx="199800" cy="18864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1" name=""/>
          <p:cNvGrpSpPr/>
          <p:nvPr/>
        </p:nvGrpSpPr>
        <p:grpSpPr>
          <a:xfrm>
            <a:off x="6719760" y="3138480"/>
            <a:ext cx="919080" cy="491760"/>
            <a:chOff x="6719760" y="3138480"/>
            <a:chExt cx="919080" cy="491760"/>
          </a:xfrm>
        </p:grpSpPr>
        <p:sp>
          <p:nvSpPr>
            <p:cNvPr id="282" name=""/>
            <p:cNvSpPr/>
            <p:nvPr/>
          </p:nvSpPr>
          <p:spPr>
            <a:xfrm>
              <a:off x="6719760" y="3138480"/>
              <a:ext cx="919080" cy="49176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6719760" y="3138480"/>
              <a:ext cx="919080" cy="49176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4" name=""/>
          <p:cNvGrpSpPr/>
          <p:nvPr/>
        </p:nvGrpSpPr>
        <p:grpSpPr>
          <a:xfrm>
            <a:off x="3890880" y="3735360"/>
            <a:ext cx="1668240" cy="1537920"/>
            <a:chOff x="3890880" y="3735360"/>
            <a:chExt cx="1668240" cy="1537920"/>
          </a:xfrm>
        </p:grpSpPr>
        <p:sp>
          <p:nvSpPr>
            <p:cNvPr id="285" name=""/>
            <p:cNvSpPr/>
            <p:nvPr/>
          </p:nvSpPr>
          <p:spPr>
            <a:xfrm>
              <a:off x="3890880" y="3735360"/>
              <a:ext cx="1668240" cy="153792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3890880" y="3735360"/>
              <a:ext cx="1668240" cy="153792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7" name=""/>
          <p:cNvGrpSpPr/>
          <p:nvPr/>
        </p:nvGrpSpPr>
        <p:grpSpPr>
          <a:xfrm>
            <a:off x="7007400" y="2239920"/>
            <a:ext cx="756720" cy="882360"/>
            <a:chOff x="7007400" y="2239920"/>
            <a:chExt cx="756720" cy="882360"/>
          </a:xfrm>
        </p:grpSpPr>
        <p:sp>
          <p:nvSpPr>
            <p:cNvPr id="288" name=""/>
            <p:cNvSpPr/>
            <p:nvPr/>
          </p:nvSpPr>
          <p:spPr>
            <a:xfrm>
              <a:off x="7007400" y="2239920"/>
              <a:ext cx="756720" cy="8823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7007400" y="2239920"/>
              <a:ext cx="756720" cy="8823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0" name=""/>
          <p:cNvGrpSpPr/>
          <p:nvPr/>
        </p:nvGrpSpPr>
        <p:grpSpPr>
          <a:xfrm>
            <a:off x="6489720" y="2289240"/>
            <a:ext cx="237600" cy="97920"/>
            <a:chOff x="6489720" y="2289240"/>
            <a:chExt cx="237600" cy="97920"/>
          </a:xfrm>
        </p:grpSpPr>
        <p:sp>
          <p:nvSpPr>
            <p:cNvPr id="291" name=""/>
            <p:cNvSpPr/>
            <p:nvPr/>
          </p:nvSpPr>
          <p:spPr>
            <a:xfrm>
              <a:off x="6489720" y="2289240"/>
              <a:ext cx="237600" cy="9792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6489720" y="2289240"/>
              <a:ext cx="237600" cy="9792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3" name=""/>
          <p:cNvGrpSpPr/>
          <p:nvPr/>
        </p:nvGrpSpPr>
        <p:grpSpPr>
          <a:xfrm>
            <a:off x="7618320" y="2198520"/>
            <a:ext cx="203040" cy="371160"/>
            <a:chOff x="7618320" y="2198520"/>
            <a:chExt cx="203040" cy="371160"/>
          </a:xfrm>
        </p:grpSpPr>
        <p:sp>
          <p:nvSpPr>
            <p:cNvPr id="294" name=""/>
            <p:cNvSpPr/>
            <p:nvPr/>
          </p:nvSpPr>
          <p:spPr>
            <a:xfrm>
              <a:off x="7618320" y="2198520"/>
              <a:ext cx="203040" cy="37116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7618320" y="2198520"/>
              <a:ext cx="203040" cy="37116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6" name=""/>
          <p:cNvSpPr/>
          <p:nvPr/>
        </p:nvSpPr>
        <p:spPr>
          <a:xfrm>
            <a:off x="5410080" y="2881440"/>
            <a:ext cx="765360" cy="166824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955960" y="3906720"/>
            <a:ext cx="603360" cy="344520"/>
          </a:xfrm>
          <a:prstGeom prst="rect">
            <a:avLst/>
          </a:prstGeom>
          <a:noFill/>
          <a:ln w="936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308320" y="1895400"/>
            <a:ext cx="965160" cy="57780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533760" y="1536840"/>
            <a:ext cx="3695760" cy="90144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819520" y="1908000"/>
            <a:ext cx="1104840" cy="167508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370240" y="3218040"/>
            <a:ext cx="979560" cy="8316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259080" y="3735360"/>
            <a:ext cx="1550880" cy="8906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299200" y="2865600"/>
            <a:ext cx="2420640" cy="193176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6929280" y="3174840"/>
            <a:ext cx="495360" cy="26856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5967360" y="3952800"/>
            <a:ext cx="1233720" cy="39528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5872320" y="3328920"/>
            <a:ext cx="304560" cy="54936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7172280" y="2082960"/>
            <a:ext cx="676440" cy="10620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629400" y="3819600"/>
            <a:ext cx="92160" cy="18720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9" name=""/>
          <p:cNvGrpSpPr/>
          <p:nvPr/>
        </p:nvGrpSpPr>
        <p:grpSpPr>
          <a:xfrm>
            <a:off x="4317840" y="2382840"/>
            <a:ext cx="895320" cy="507600"/>
            <a:chOff x="4317840" y="2382840"/>
            <a:chExt cx="895320" cy="507600"/>
          </a:xfrm>
        </p:grpSpPr>
        <p:sp>
          <p:nvSpPr>
            <p:cNvPr id="310" name=""/>
            <p:cNvSpPr/>
            <p:nvPr/>
          </p:nvSpPr>
          <p:spPr>
            <a:xfrm>
              <a:off x="4317840" y="2382840"/>
              <a:ext cx="895320" cy="5076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4317840" y="2382840"/>
              <a:ext cx="895320" cy="5076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2" name=""/>
          <p:cNvGrpSpPr/>
          <p:nvPr/>
        </p:nvGrpSpPr>
        <p:grpSpPr>
          <a:xfrm>
            <a:off x="4290840" y="2805120"/>
            <a:ext cx="1041120" cy="448920"/>
            <a:chOff x="4290840" y="2805120"/>
            <a:chExt cx="1041120" cy="448920"/>
          </a:xfrm>
        </p:grpSpPr>
        <p:sp>
          <p:nvSpPr>
            <p:cNvPr id="313" name=""/>
            <p:cNvSpPr/>
            <p:nvPr/>
          </p:nvSpPr>
          <p:spPr>
            <a:xfrm>
              <a:off x="4290840" y="2805120"/>
              <a:ext cx="1041120" cy="4489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4290840" y="2805120"/>
              <a:ext cx="1041120" cy="4489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5" name=""/>
          <p:cNvGrpSpPr/>
          <p:nvPr/>
        </p:nvGrpSpPr>
        <p:grpSpPr>
          <a:xfrm>
            <a:off x="4546440" y="3254400"/>
            <a:ext cx="885600" cy="436320"/>
            <a:chOff x="4546440" y="3254400"/>
            <a:chExt cx="885600" cy="436320"/>
          </a:xfrm>
        </p:grpSpPr>
        <p:sp>
          <p:nvSpPr>
            <p:cNvPr id="316" name=""/>
            <p:cNvSpPr/>
            <p:nvPr/>
          </p:nvSpPr>
          <p:spPr>
            <a:xfrm>
              <a:off x="4546440" y="3254400"/>
              <a:ext cx="885600" cy="43632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4546440" y="3254400"/>
              <a:ext cx="885600" cy="43632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8" name=""/>
          <p:cNvGrpSpPr/>
          <p:nvPr/>
        </p:nvGrpSpPr>
        <p:grpSpPr>
          <a:xfrm>
            <a:off x="4341960" y="3664080"/>
            <a:ext cx="1134720" cy="485280"/>
            <a:chOff x="4341960" y="3664080"/>
            <a:chExt cx="1134720" cy="485280"/>
          </a:xfrm>
        </p:grpSpPr>
        <p:sp>
          <p:nvSpPr>
            <p:cNvPr id="319" name=""/>
            <p:cNvSpPr/>
            <p:nvPr/>
          </p:nvSpPr>
          <p:spPr>
            <a:xfrm>
              <a:off x="4341960" y="3664080"/>
              <a:ext cx="1134720" cy="4852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341960" y="3664080"/>
              <a:ext cx="1134720" cy="4852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1" name=""/>
          <p:cNvGrpSpPr/>
          <p:nvPr/>
        </p:nvGrpSpPr>
        <p:grpSpPr>
          <a:xfrm>
            <a:off x="2894040" y="3521160"/>
            <a:ext cx="769680" cy="874440"/>
            <a:chOff x="2894040" y="3521160"/>
            <a:chExt cx="769680" cy="874440"/>
          </a:xfrm>
        </p:grpSpPr>
        <p:sp>
          <p:nvSpPr>
            <p:cNvPr id="322" name=""/>
            <p:cNvSpPr/>
            <p:nvPr/>
          </p:nvSpPr>
          <p:spPr>
            <a:xfrm>
              <a:off x="2894040" y="3521160"/>
              <a:ext cx="769680" cy="8744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2894040" y="3521160"/>
              <a:ext cx="769680" cy="8744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4" name=""/>
          <p:cNvGrpSpPr/>
          <p:nvPr/>
        </p:nvGrpSpPr>
        <p:grpSpPr>
          <a:xfrm>
            <a:off x="5070600" y="1920960"/>
            <a:ext cx="766440" cy="848880"/>
            <a:chOff x="5070600" y="1920960"/>
            <a:chExt cx="766440" cy="848880"/>
          </a:xfrm>
        </p:grpSpPr>
        <p:sp>
          <p:nvSpPr>
            <p:cNvPr id="325" name=""/>
            <p:cNvSpPr/>
            <p:nvPr/>
          </p:nvSpPr>
          <p:spPr>
            <a:xfrm>
              <a:off x="5070600" y="1920960"/>
              <a:ext cx="766440" cy="8488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5070600" y="1920960"/>
              <a:ext cx="766440" cy="8488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7" name=""/>
          <p:cNvGrpSpPr/>
          <p:nvPr/>
        </p:nvGrpSpPr>
        <p:grpSpPr>
          <a:xfrm>
            <a:off x="5187960" y="2757600"/>
            <a:ext cx="720360" cy="433080"/>
            <a:chOff x="5187960" y="2757600"/>
            <a:chExt cx="720360" cy="433080"/>
          </a:xfrm>
        </p:grpSpPr>
        <p:sp>
          <p:nvSpPr>
            <p:cNvPr id="328" name=""/>
            <p:cNvSpPr/>
            <p:nvPr/>
          </p:nvSpPr>
          <p:spPr>
            <a:xfrm>
              <a:off x="5187960" y="2757600"/>
              <a:ext cx="720360" cy="433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5187960" y="2757600"/>
              <a:ext cx="720360" cy="433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0" name=""/>
          <p:cNvGrpSpPr/>
          <p:nvPr/>
        </p:nvGrpSpPr>
        <p:grpSpPr>
          <a:xfrm>
            <a:off x="5289480" y="3156120"/>
            <a:ext cx="801360" cy="647280"/>
            <a:chOff x="5289480" y="3156120"/>
            <a:chExt cx="801360" cy="647280"/>
          </a:xfrm>
        </p:grpSpPr>
        <p:sp>
          <p:nvSpPr>
            <p:cNvPr id="331" name=""/>
            <p:cNvSpPr/>
            <p:nvPr/>
          </p:nvSpPr>
          <p:spPr>
            <a:xfrm>
              <a:off x="5289480" y="3156120"/>
              <a:ext cx="801360" cy="64728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5289480" y="3156120"/>
              <a:ext cx="801360" cy="64728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3" name=""/>
          <p:cNvGrpSpPr/>
          <p:nvPr/>
        </p:nvGrpSpPr>
        <p:grpSpPr>
          <a:xfrm>
            <a:off x="5429160" y="3732120"/>
            <a:ext cx="606240" cy="514080"/>
            <a:chOff x="5429160" y="3732120"/>
            <a:chExt cx="606240" cy="514080"/>
          </a:xfrm>
        </p:grpSpPr>
        <p:sp>
          <p:nvSpPr>
            <p:cNvPr id="334" name=""/>
            <p:cNvSpPr/>
            <p:nvPr/>
          </p:nvSpPr>
          <p:spPr>
            <a:xfrm>
              <a:off x="5429160" y="3732120"/>
              <a:ext cx="606240" cy="51408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5429160" y="3732120"/>
              <a:ext cx="606240" cy="51408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6" name=""/>
          <p:cNvGrpSpPr/>
          <p:nvPr/>
        </p:nvGrpSpPr>
        <p:grpSpPr>
          <a:xfrm>
            <a:off x="5775480" y="2867040"/>
            <a:ext cx="485280" cy="774360"/>
            <a:chOff x="5775480" y="2867040"/>
            <a:chExt cx="485280" cy="774360"/>
          </a:xfrm>
        </p:grpSpPr>
        <p:sp>
          <p:nvSpPr>
            <p:cNvPr id="337" name=""/>
            <p:cNvSpPr/>
            <p:nvPr/>
          </p:nvSpPr>
          <p:spPr>
            <a:xfrm>
              <a:off x="5775480" y="2867040"/>
              <a:ext cx="485280" cy="77436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5775480" y="2867040"/>
              <a:ext cx="485280" cy="77436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9" name=""/>
          <p:cNvGrpSpPr/>
          <p:nvPr/>
        </p:nvGrpSpPr>
        <p:grpSpPr>
          <a:xfrm>
            <a:off x="6191280" y="2927520"/>
            <a:ext cx="380520" cy="594720"/>
            <a:chOff x="6191280" y="2927520"/>
            <a:chExt cx="380520" cy="594720"/>
          </a:xfrm>
        </p:grpSpPr>
        <p:sp>
          <p:nvSpPr>
            <p:cNvPr id="340" name=""/>
            <p:cNvSpPr/>
            <p:nvPr/>
          </p:nvSpPr>
          <p:spPr>
            <a:xfrm>
              <a:off x="6191280" y="2927520"/>
              <a:ext cx="380520" cy="59472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6191280" y="2927520"/>
              <a:ext cx="380520" cy="59472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2" name=""/>
          <p:cNvGrpSpPr/>
          <p:nvPr/>
        </p:nvGrpSpPr>
        <p:grpSpPr>
          <a:xfrm>
            <a:off x="6278400" y="2374920"/>
            <a:ext cx="473040" cy="563040"/>
            <a:chOff x="6278400" y="2374920"/>
            <a:chExt cx="473040" cy="563040"/>
          </a:xfrm>
        </p:grpSpPr>
        <p:sp>
          <p:nvSpPr>
            <p:cNvPr id="343" name=""/>
            <p:cNvSpPr/>
            <p:nvPr/>
          </p:nvSpPr>
          <p:spPr>
            <a:xfrm>
              <a:off x="6278400" y="2374920"/>
              <a:ext cx="473040" cy="56304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6278400" y="2374920"/>
              <a:ext cx="473040" cy="56304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5" name=""/>
          <p:cNvGrpSpPr/>
          <p:nvPr/>
        </p:nvGrpSpPr>
        <p:grpSpPr>
          <a:xfrm>
            <a:off x="6981840" y="2709720"/>
            <a:ext cx="688680" cy="421920"/>
            <a:chOff x="6981840" y="2709720"/>
            <a:chExt cx="688680" cy="421920"/>
          </a:xfrm>
        </p:grpSpPr>
        <p:sp>
          <p:nvSpPr>
            <p:cNvPr id="346" name=""/>
            <p:cNvSpPr/>
            <p:nvPr/>
          </p:nvSpPr>
          <p:spPr>
            <a:xfrm>
              <a:off x="6981840" y="2709720"/>
              <a:ext cx="688680" cy="42192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6981840" y="2709720"/>
              <a:ext cx="688680" cy="42192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8" name=""/>
          <p:cNvGrpSpPr/>
          <p:nvPr/>
        </p:nvGrpSpPr>
        <p:grpSpPr>
          <a:xfrm>
            <a:off x="6835680" y="3056040"/>
            <a:ext cx="474480" cy="464760"/>
            <a:chOff x="6835680" y="3056040"/>
            <a:chExt cx="474480" cy="464760"/>
          </a:xfrm>
        </p:grpSpPr>
        <p:sp>
          <p:nvSpPr>
            <p:cNvPr id="349" name=""/>
            <p:cNvSpPr/>
            <p:nvPr/>
          </p:nvSpPr>
          <p:spPr>
            <a:xfrm>
              <a:off x="6835680" y="3056040"/>
              <a:ext cx="474480" cy="46476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6835680" y="3056040"/>
              <a:ext cx="474480" cy="46476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1" name=""/>
          <p:cNvGrpSpPr/>
          <p:nvPr/>
        </p:nvGrpSpPr>
        <p:grpSpPr>
          <a:xfrm>
            <a:off x="6048360" y="3292560"/>
            <a:ext cx="864720" cy="433080"/>
            <a:chOff x="6048360" y="3292560"/>
            <a:chExt cx="864720" cy="433080"/>
          </a:xfrm>
        </p:grpSpPr>
        <p:sp>
          <p:nvSpPr>
            <p:cNvPr id="352" name=""/>
            <p:cNvSpPr/>
            <p:nvPr/>
          </p:nvSpPr>
          <p:spPr>
            <a:xfrm>
              <a:off x="6048360" y="3292560"/>
              <a:ext cx="864720" cy="4330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6048360" y="3292560"/>
              <a:ext cx="864720" cy="4330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4" name=""/>
          <p:cNvGrpSpPr/>
          <p:nvPr/>
        </p:nvGrpSpPr>
        <p:grpSpPr>
          <a:xfrm>
            <a:off x="7867800" y="2678040"/>
            <a:ext cx="78840" cy="101160"/>
            <a:chOff x="7867800" y="2678040"/>
            <a:chExt cx="78840" cy="101160"/>
          </a:xfrm>
        </p:grpSpPr>
        <p:sp>
          <p:nvSpPr>
            <p:cNvPr id="355" name=""/>
            <p:cNvSpPr/>
            <p:nvPr/>
          </p:nvSpPr>
          <p:spPr>
            <a:xfrm>
              <a:off x="7867800" y="2678040"/>
              <a:ext cx="78840" cy="10116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7867800" y="2678040"/>
              <a:ext cx="78840" cy="10116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7" name=""/>
          <p:cNvGrpSpPr/>
          <p:nvPr/>
        </p:nvGrpSpPr>
        <p:grpSpPr>
          <a:xfrm>
            <a:off x="7796160" y="2751120"/>
            <a:ext cx="150480" cy="101160"/>
            <a:chOff x="7796160" y="2751120"/>
            <a:chExt cx="150480" cy="101160"/>
          </a:xfrm>
        </p:grpSpPr>
        <p:sp>
          <p:nvSpPr>
            <p:cNvPr id="358" name=""/>
            <p:cNvSpPr/>
            <p:nvPr/>
          </p:nvSpPr>
          <p:spPr>
            <a:xfrm>
              <a:off x="7796160" y="2751120"/>
              <a:ext cx="150480" cy="10116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7796160" y="2751120"/>
              <a:ext cx="150480" cy="10116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0" name=""/>
          <p:cNvGrpSpPr/>
          <p:nvPr/>
        </p:nvGrpSpPr>
        <p:grpSpPr>
          <a:xfrm>
            <a:off x="6762600" y="3138480"/>
            <a:ext cx="919080" cy="491760"/>
            <a:chOff x="6762600" y="3138480"/>
            <a:chExt cx="919080" cy="491760"/>
          </a:xfrm>
        </p:grpSpPr>
        <p:sp>
          <p:nvSpPr>
            <p:cNvPr id="361" name=""/>
            <p:cNvSpPr/>
            <p:nvPr/>
          </p:nvSpPr>
          <p:spPr>
            <a:xfrm>
              <a:off x="6762600" y="3138480"/>
              <a:ext cx="919080" cy="49176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6762600" y="3138480"/>
              <a:ext cx="919080" cy="49176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3" name=""/>
          <p:cNvGrpSpPr/>
          <p:nvPr/>
        </p:nvGrpSpPr>
        <p:grpSpPr>
          <a:xfrm>
            <a:off x="5856120" y="3924360"/>
            <a:ext cx="423720" cy="705960"/>
            <a:chOff x="5856120" y="3924360"/>
            <a:chExt cx="423720" cy="705960"/>
          </a:xfrm>
        </p:grpSpPr>
        <p:sp>
          <p:nvSpPr>
            <p:cNvPr id="364" name=""/>
            <p:cNvSpPr/>
            <p:nvPr/>
          </p:nvSpPr>
          <p:spPr>
            <a:xfrm>
              <a:off x="5856120" y="3924360"/>
              <a:ext cx="423720" cy="70596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5856120" y="3924360"/>
              <a:ext cx="423720" cy="70596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6" name=""/>
          <p:cNvGrpSpPr/>
          <p:nvPr/>
        </p:nvGrpSpPr>
        <p:grpSpPr>
          <a:xfrm>
            <a:off x="6794640" y="2533680"/>
            <a:ext cx="6120" cy="1440"/>
            <a:chOff x="6794640" y="2533680"/>
            <a:chExt cx="6120" cy="1440"/>
          </a:xfrm>
        </p:grpSpPr>
        <p:sp>
          <p:nvSpPr>
            <p:cNvPr id="367" name=""/>
            <p:cNvSpPr/>
            <p:nvPr/>
          </p:nvSpPr>
          <p:spPr>
            <a:xfrm>
              <a:off x="6794640" y="2533680"/>
              <a:ext cx="6120" cy="144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6794640" y="2533680"/>
              <a:ext cx="612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9" name=""/>
          <p:cNvGrpSpPr/>
          <p:nvPr/>
        </p:nvGrpSpPr>
        <p:grpSpPr>
          <a:xfrm>
            <a:off x="2442960" y="1316160"/>
            <a:ext cx="914400" cy="1440"/>
            <a:chOff x="2442960" y="1316160"/>
            <a:chExt cx="914400" cy="1440"/>
          </a:xfrm>
        </p:grpSpPr>
        <p:sp>
          <p:nvSpPr>
            <p:cNvPr id="370" name=""/>
            <p:cNvSpPr/>
            <p:nvPr/>
          </p:nvSpPr>
          <p:spPr>
            <a:xfrm>
              <a:off x="2443320" y="1316160"/>
              <a:ext cx="914040" cy="1440"/>
            </a:xfrm>
            <a:custGeom>
              <a:avLst/>
              <a:gdLst/>
              <a:ahLst/>
              <a:rect l="l" t="t" r="r" b="b"/>
              <a:pathLst>
                <a:path w="1028" h="0">
                  <a:moveTo>
                    <a:pt x="1028" y="0"/>
                  </a:moveTo>
                  <a:lnTo>
                    <a:pt x="0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 flipH="1">
              <a:off x="2442960" y="1316160"/>
              <a:ext cx="91404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2" name=""/>
          <p:cNvGrpSpPr/>
          <p:nvPr/>
        </p:nvGrpSpPr>
        <p:grpSpPr>
          <a:xfrm>
            <a:off x="5935680" y="2058840"/>
            <a:ext cx="88560" cy="68040"/>
            <a:chOff x="5935680" y="2058840"/>
            <a:chExt cx="88560" cy="68040"/>
          </a:xfrm>
        </p:grpSpPr>
        <p:sp>
          <p:nvSpPr>
            <p:cNvPr id="373" name=""/>
            <p:cNvSpPr/>
            <p:nvPr/>
          </p:nvSpPr>
          <p:spPr>
            <a:xfrm>
              <a:off x="5935680" y="2058840"/>
              <a:ext cx="88560" cy="6804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5935680" y="2058840"/>
              <a:ext cx="88560" cy="6804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5" name=""/>
          <p:cNvGrpSpPr/>
          <p:nvPr/>
        </p:nvGrpSpPr>
        <p:grpSpPr>
          <a:xfrm>
            <a:off x="6257880" y="2092320"/>
            <a:ext cx="69480" cy="17280"/>
            <a:chOff x="6257880" y="2092320"/>
            <a:chExt cx="69480" cy="17280"/>
          </a:xfrm>
        </p:grpSpPr>
        <p:sp>
          <p:nvSpPr>
            <p:cNvPr id="376" name=""/>
            <p:cNvSpPr/>
            <p:nvPr/>
          </p:nvSpPr>
          <p:spPr>
            <a:xfrm>
              <a:off x="6257880" y="2092320"/>
              <a:ext cx="6948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6257880" y="2092320"/>
              <a:ext cx="6948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8" name=""/>
          <p:cNvGrpSpPr/>
          <p:nvPr/>
        </p:nvGrpSpPr>
        <p:grpSpPr>
          <a:xfrm>
            <a:off x="5524560" y="4235400"/>
            <a:ext cx="710640" cy="568080"/>
            <a:chOff x="5524560" y="4235400"/>
            <a:chExt cx="710640" cy="568080"/>
          </a:xfrm>
        </p:grpSpPr>
        <p:sp>
          <p:nvSpPr>
            <p:cNvPr id="379" name=""/>
            <p:cNvSpPr/>
            <p:nvPr/>
          </p:nvSpPr>
          <p:spPr>
            <a:xfrm>
              <a:off x="5524560" y="4235400"/>
              <a:ext cx="710640" cy="5680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524560" y="4235400"/>
              <a:ext cx="710640" cy="5680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1" name=""/>
          <p:cNvGrpSpPr/>
          <p:nvPr/>
        </p:nvGrpSpPr>
        <p:grpSpPr>
          <a:xfrm>
            <a:off x="2209680" y="1346040"/>
            <a:ext cx="5968440" cy="3811320"/>
            <a:chOff x="2209680" y="1346040"/>
            <a:chExt cx="5968440" cy="3811320"/>
          </a:xfrm>
        </p:grpSpPr>
        <p:grpSp>
          <p:nvGrpSpPr>
            <p:cNvPr id="382" name=""/>
            <p:cNvGrpSpPr/>
            <p:nvPr/>
          </p:nvGrpSpPr>
          <p:grpSpPr>
            <a:xfrm>
              <a:off x="2209680" y="1346040"/>
              <a:ext cx="5968440" cy="3811320"/>
              <a:chOff x="2209680" y="1346040"/>
              <a:chExt cx="5968440" cy="3811320"/>
            </a:xfrm>
          </p:grpSpPr>
          <p:grpSp>
            <p:nvGrpSpPr>
              <p:cNvPr id="383" name=""/>
              <p:cNvGrpSpPr/>
              <p:nvPr/>
            </p:nvGrpSpPr>
            <p:grpSpPr>
              <a:xfrm>
                <a:off x="2209680" y="1346040"/>
                <a:ext cx="5968440" cy="3811320"/>
                <a:chOff x="2209680" y="1346040"/>
                <a:chExt cx="5968440" cy="3811320"/>
              </a:xfrm>
            </p:grpSpPr>
            <p:sp>
              <p:nvSpPr>
                <p:cNvPr id="384" name=""/>
                <p:cNvSpPr/>
                <p:nvPr/>
              </p:nvSpPr>
              <p:spPr>
                <a:xfrm flipV="1">
                  <a:off x="6207120" y="4633560"/>
                  <a:ext cx="38880" cy="1425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385" name=""/>
                <p:cNvGrpSpPr/>
                <p:nvPr/>
              </p:nvGrpSpPr>
              <p:grpSpPr>
                <a:xfrm>
                  <a:off x="2209680" y="1894320"/>
                  <a:ext cx="5892120" cy="3173760"/>
                  <a:chOff x="2209680" y="1894320"/>
                  <a:chExt cx="5892120" cy="3173760"/>
                </a:xfrm>
              </p:grpSpPr>
              <p:sp>
                <p:nvSpPr>
                  <p:cNvPr id="386" name=""/>
                  <p:cNvSpPr/>
                  <p:nvPr/>
                </p:nvSpPr>
                <p:spPr>
                  <a:xfrm flipH="1">
                    <a:off x="8034480" y="2510640"/>
                    <a:ext cx="67320" cy="19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000" bIns="-27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387" name=""/>
                  <p:cNvGrpSpPr/>
                  <p:nvPr/>
                </p:nvGrpSpPr>
                <p:grpSpPr>
                  <a:xfrm>
                    <a:off x="2209680" y="1894320"/>
                    <a:ext cx="4501080" cy="3173760"/>
                    <a:chOff x="2209680" y="1894320"/>
                    <a:chExt cx="4501080" cy="3173760"/>
                  </a:xfrm>
                </p:grpSpPr>
                <p:sp>
                  <p:nvSpPr>
                    <p:cNvPr id="388" name=""/>
                    <p:cNvSpPr/>
                    <p:nvPr/>
                  </p:nvSpPr>
                  <p:spPr>
                    <a:xfrm flipH="1">
                      <a:off x="4391640" y="4284000"/>
                      <a:ext cx="79920" cy="3571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89" name=""/>
                    <p:cNvSpPr/>
                    <p:nvPr/>
                  </p:nvSpPr>
                  <p:spPr>
                    <a:xfrm>
                      <a:off x="2307240" y="1894320"/>
                      <a:ext cx="963720" cy="578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3" h="695">
                          <a:moveTo>
                            <a:pt x="36" y="695"/>
                          </a:moveTo>
                          <a:lnTo>
                            <a:pt x="0" y="616"/>
                          </a:lnTo>
                          <a:lnTo>
                            <a:pt x="222" y="308"/>
                          </a:lnTo>
                          <a:lnTo>
                            <a:pt x="287" y="272"/>
                          </a:lnTo>
                          <a:lnTo>
                            <a:pt x="337" y="251"/>
                          </a:lnTo>
                          <a:lnTo>
                            <a:pt x="495" y="308"/>
                          </a:lnTo>
                          <a:lnTo>
                            <a:pt x="839" y="36"/>
                          </a:lnTo>
                          <a:lnTo>
                            <a:pt x="939" y="0"/>
                          </a:lnTo>
                          <a:lnTo>
                            <a:pt x="1083" y="7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90" name=""/>
                    <p:cNvSpPr/>
                    <p:nvPr/>
                  </p:nvSpPr>
                  <p:spPr>
                    <a:xfrm>
                      <a:off x="2261160" y="2602080"/>
                      <a:ext cx="235080" cy="219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264">
                          <a:moveTo>
                            <a:pt x="41" y="0"/>
                          </a:moveTo>
                          <a:lnTo>
                            <a:pt x="0" y="120"/>
                          </a:lnTo>
                          <a:lnTo>
                            <a:pt x="2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91" name=""/>
                    <p:cNvSpPr/>
                    <p:nvPr/>
                  </p:nvSpPr>
                  <p:spPr>
                    <a:xfrm>
                      <a:off x="2209680" y="2851200"/>
                      <a:ext cx="204480" cy="262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29" h="315">
                          <a:moveTo>
                            <a:pt x="0" y="0"/>
                          </a:moveTo>
                          <a:lnTo>
                            <a:pt x="98" y="315"/>
                          </a:lnTo>
                          <a:lnTo>
                            <a:pt x="229" y="3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92" name=""/>
                    <p:cNvSpPr/>
                    <p:nvPr/>
                  </p:nvSpPr>
                  <p:spPr>
                    <a:xfrm>
                      <a:off x="2515680" y="3217320"/>
                      <a:ext cx="81720" cy="390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1" h="470">
                          <a:moveTo>
                            <a:pt x="0" y="0"/>
                          </a:moveTo>
                          <a:lnTo>
                            <a:pt x="91" y="18"/>
                          </a:lnTo>
                          <a:lnTo>
                            <a:pt x="57" y="47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93" name=""/>
                    <p:cNvSpPr/>
                    <p:nvPr/>
                  </p:nvSpPr>
                  <p:spPr>
                    <a:xfrm>
                      <a:off x="2491200" y="3346560"/>
                      <a:ext cx="235080" cy="443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4" h="534">
                          <a:moveTo>
                            <a:pt x="0" y="0"/>
                          </a:moveTo>
                          <a:lnTo>
                            <a:pt x="99" y="161"/>
                          </a:lnTo>
                          <a:lnTo>
                            <a:pt x="247" y="396"/>
                          </a:lnTo>
                          <a:lnTo>
                            <a:pt x="264" y="495"/>
                          </a:lnTo>
                          <a:lnTo>
                            <a:pt x="120" y="53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94" name=""/>
                    <p:cNvSpPr/>
                    <p:nvPr/>
                  </p:nvSpPr>
                  <p:spPr>
                    <a:xfrm>
                      <a:off x="2460600" y="3479400"/>
                      <a:ext cx="229320" cy="2858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95" name=""/>
                    <p:cNvSpPr/>
                    <p:nvPr/>
                  </p:nvSpPr>
                  <p:spPr>
                    <a:xfrm>
                      <a:off x="2711520" y="3718800"/>
                      <a:ext cx="64080" cy="318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4" h="384">
                          <a:moveTo>
                            <a:pt x="17" y="0"/>
                          </a:moveTo>
                          <a:lnTo>
                            <a:pt x="74" y="76"/>
                          </a:lnTo>
                          <a:lnTo>
                            <a:pt x="63" y="253"/>
                          </a:lnTo>
                          <a:lnTo>
                            <a:pt x="29" y="384"/>
                          </a:lnTo>
                          <a:lnTo>
                            <a:pt x="0" y="287"/>
                          </a:lnTo>
                          <a:lnTo>
                            <a:pt x="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96" name=""/>
                    <p:cNvSpPr/>
                    <p:nvPr/>
                  </p:nvSpPr>
                  <p:spPr>
                    <a:xfrm flipH="1">
                      <a:off x="4856760" y="4757400"/>
                      <a:ext cx="87120" cy="1576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97" name=""/>
                    <p:cNvSpPr/>
                    <p:nvPr/>
                  </p:nvSpPr>
                  <p:spPr>
                    <a:xfrm>
                      <a:off x="5066640" y="4795920"/>
                      <a:ext cx="235080" cy="272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328">
                          <a:moveTo>
                            <a:pt x="5" y="328"/>
                          </a:moveTo>
                          <a:lnTo>
                            <a:pt x="0" y="195"/>
                          </a:lnTo>
                          <a:lnTo>
                            <a:pt x="34" y="138"/>
                          </a:lnTo>
                          <a:lnTo>
                            <a:pt x="154" y="46"/>
                          </a:lnTo>
                          <a:lnTo>
                            <a:pt x="26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98" name=""/>
                    <p:cNvSpPr/>
                    <p:nvPr/>
                  </p:nvSpPr>
                  <p:spPr>
                    <a:xfrm>
                      <a:off x="6258600" y="3227040"/>
                      <a:ext cx="452160" cy="415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07" h="500">
                          <a:moveTo>
                            <a:pt x="507" y="0"/>
                          </a:moveTo>
                          <a:lnTo>
                            <a:pt x="387" y="184"/>
                          </a:lnTo>
                          <a:lnTo>
                            <a:pt x="0" y="50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  <p:sp>
              <p:nvSpPr>
                <p:cNvPr id="399" name=""/>
                <p:cNvSpPr/>
                <p:nvPr/>
              </p:nvSpPr>
              <p:spPr>
                <a:xfrm flipH="1" flipV="1">
                  <a:off x="6246000" y="4091760"/>
                  <a:ext cx="73080" cy="23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3760" bIns="-23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400" name=""/>
                <p:cNvGrpSpPr/>
                <p:nvPr/>
              </p:nvGrpSpPr>
              <p:grpSpPr>
                <a:xfrm>
                  <a:off x="2745720" y="2788560"/>
                  <a:ext cx="4308480" cy="1844280"/>
                  <a:chOff x="2745720" y="2788560"/>
                  <a:chExt cx="4308480" cy="1844280"/>
                </a:xfrm>
              </p:grpSpPr>
              <p:sp>
                <p:nvSpPr>
                  <p:cNvPr id="401" name=""/>
                  <p:cNvSpPr/>
                  <p:nvPr/>
                </p:nvSpPr>
                <p:spPr>
                  <a:xfrm>
                    <a:off x="2745720" y="3737160"/>
                    <a:ext cx="327960" cy="47880"/>
                  </a:xfrm>
                  <a:custGeom>
                    <a:avLst/>
                    <a:gdLst/>
                    <a:ahLst/>
                    <a:rect l="l" t="t" r="r" b="b"/>
                    <a:pathLst>
                      <a:path w="367" h="57">
                        <a:moveTo>
                          <a:pt x="29" y="44"/>
                        </a:moveTo>
                        <a:lnTo>
                          <a:pt x="310" y="57"/>
                        </a:lnTo>
                        <a:lnTo>
                          <a:pt x="367" y="10"/>
                        </a:lnTo>
                        <a:lnTo>
                          <a:pt x="258" y="0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080" bIns="10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2" name=""/>
                  <p:cNvSpPr/>
                  <p:nvPr/>
                </p:nvSpPr>
                <p:spPr>
                  <a:xfrm>
                    <a:off x="4087080" y="4313880"/>
                    <a:ext cx="721440" cy="318960"/>
                  </a:xfrm>
                  <a:custGeom>
                    <a:avLst/>
                    <a:gdLst/>
                    <a:ahLst/>
                    <a:rect l="l" t="t" r="r" b="b"/>
                    <a:pathLst>
                      <a:path w="810" h="383">
                        <a:moveTo>
                          <a:pt x="0" y="0"/>
                        </a:moveTo>
                        <a:lnTo>
                          <a:pt x="414" y="252"/>
                        </a:lnTo>
                        <a:lnTo>
                          <a:pt x="810" y="3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3" name=""/>
                  <p:cNvSpPr/>
                  <p:nvPr/>
                </p:nvSpPr>
                <p:spPr>
                  <a:xfrm flipH="1">
                    <a:off x="4208400" y="2788560"/>
                    <a:ext cx="31680" cy="1576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4" name=""/>
                  <p:cNvSpPr/>
                  <p:nvPr/>
                </p:nvSpPr>
                <p:spPr>
                  <a:xfrm>
                    <a:off x="4150800" y="2951280"/>
                    <a:ext cx="2315880" cy="1334160"/>
                  </a:xfrm>
                  <a:custGeom>
                    <a:avLst/>
                    <a:gdLst/>
                    <a:ahLst/>
                    <a:rect l="l" t="t" r="r" b="b"/>
                    <a:pathLst>
                      <a:path w="2599" h="1606">
                        <a:moveTo>
                          <a:pt x="0" y="1606"/>
                        </a:moveTo>
                        <a:lnTo>
                          <a:pt x="103" y="1531"/>
                        </a:lnTo>
                        <a:lnTo>
                          <a:pt x="414" y="1257"/>
                        </a:lnTo>
                        <a:lnTo>
                          <a:pt x="534" y="970"/>
                        </a:lnTo>
                        <a:lnTo>
                          <a:pt x="677" y="843"/>
                        </a:lnTo>
                        <a:lnTo>
                          <a:pt x="1405" y="109"/>
                        </a:lnTo>
                        <a:lnTo>
                          <a:pt x="2031" y="0"/>
                        </a:lnTo>
                        <a:lnTo>
                          <a:pt x="2341" y="73"/>
                        </a:lnTo>
                        <a:lnTo>
                          <a:pt x="2427" y="454"/>
                        </a:lnTo>
                        <a:lnTo>
                          <a:pt x="2500" y="498"/>
                        </a:lnTo>
                        <a:lnTo>
                          <a:pt x="2599" y="75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5" name=""/>
                  <p:cNvSpPr/>
                  <p:nvPr/>
                </p:nvSpPr>
                <p:spPr>
                  <a:xfrm>
                    <a:off x="5020200" y="3236760"/>
                    <a:ext cx="21240" cy="1659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6" name=""/>
                  <p:cNvSpPr/>
                  <p:nvPr/>
                </p:nvSpPr>
                <p:spPr>
                  <a:xfrm>
                    <a:off x="4289760" y="3880080"/>
                    <a:ext cx="801720" cy="524880"/>
                  </a:xfrm>
                  <a:custGeom>
                    <a:avLst/>
                    <a:gdLst/>
                    <a:ahLst/>
                    <a:rect l="l" t="t" r="r" b="b"/>
                    <a:pathLst>
                      <a:path w="900" h="631">
                        <a:moveTo>
                          <a:pt x="0" y="631"/>
                        </a:moveTo>
                        <a:lnTo>
                          <a:pt x="269" y="504"/>
                        </a:lnTo>
                        <a:lnTo>
                          <a:pt x="407" y="0"/>
                        </a:lnTo>
                        <a:lnTo>
                          <a:pt x="900" y="2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7" name=""/>
                  <p:cNvSpPr/>
                  <p:nvPr/>
                </p:nvSpPr>
                <p:spPr>
                  <a:xfrm flipV="1">
                    <a:off x="5505120" y="4199400"/>
                    <a:ext cx="26640" cy="99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8" name=""/>
                  <p:cNvSpPr/>
                  <p:nvPr/>
                </p:nvSpPr>
                <p:spPr>
                  <a:xfrm>
                    <a:off x="6399000" y="4084200"/>
                    <a:ext cx="32040" cy="1112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9" name=""/>
                  <p:cNvSpPr/>
                  <p:nvPr/>
                </p:nvSpPr>
                <p:spPr>
                  <a:xfrm>
                    <a:off x="6190920" y="4170960"/>
                    <a:ext cx="51120" cy="11916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144">
                        <a:moveTo>
                          <a:pt x="57" y="144"/>
                        </a:moveTo>
                        <a:lnTo>
                          <a:pt x="46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0" name=""/>
                  <p:cNvSpPr/>
                  <p:nvPr/>
                </p:nvSpPr>
                <p:spPr>
                  <a:xfrm flipH="1" flipV="1">
                    <a:off x="6680160" y="3113640"/>
                    <a:ext cx="374040" cy="122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1" name=""/>
                  <p:cNvSpPr/>
                  <p:nvPr/>
                </p:nvSpPr>
                <p:spPr>
                  <a:xfrm flipH="1">
                    <a:off x="5832720" y="3899880"/>
                    <a:ext cx="30240" cy="2556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2" name=""/>
                  <p:cNvSpPr/>
                  <p:nvPr/>
                </p:nvSpPr>
                <p:spPr>
                  <a:xfrm>
                    <a:off x="5731200" y="4056120"/>
                    <a:ext cx="49680" cy="1479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3" name=""/>
                  <p:cNvSpPr/>
                  <p:nvPr/>
                </p:nvSpPr>
                <p:spPr>
                  <a:xfrm flipV="1">
                    <a:off x="5611680" y="4242240"/>
                    <a:ext cx="186840" cy="5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4" name=""/>
                  <p:cNvSpPr/>
                  <p:nvPr/>
                </p:nvSpPr>
                <p:spPr>
                  <a:xfrm>
                    <a:off x="6390000" y="3494520"/>
                    <a:ext cx="205200" cy="7128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86">
                        <a:moveTo>
                          <a:pt x="229" y="17"/>
                        </a:moveTo>
                        <a:lnTo>
                          <a:pt x="154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4480" bIns="244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5" name=""/>
                  <p:cNvSpPr/>
                  <p:nvPr/>
                </p:nvSpPr>
                <p:spPr>
                  <a:xfrm flipH="1">
                    <a:off x="6274800" y="4038120"/>
                    <a:ext cx="1440" cy="662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9440" bIns="194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6" name=""/>
                  <p:cNvSpPr/>
                  <p:nvPr/>
                </p:nvSpPr>
                <p:spPr>
                  <a:xfrm flipV="1">
                    <a:off x="5966280" y="4239360"/>
                    <a:ext cx="1440" cy="46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720" bIns="-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17" name=""/>
                <p:cNvGrpSpPr/>
                <p:nvPr/>
              </p:nvGrpSpPr>
              <p:grpSpPr>
                <a:xfrm>
                  <a:off x="2367720" y="1346040"/>
                  <a:ext cx="5810400" cy="3811320"/>
                  <a:chOff x="2367720" y="1346040"/>
                  <a:chExt cx="5810400" cy="3811320"/>
                </a:xfrm>
              </p:grpSpPr>
              <p:grpSp>
                <p:nvGrpSpPr>
                  <p:cNvPr id="418" name=""/>
                  <p:cNvGrpSpPr/>
                  <p:nvPr/>
                </p:nvGrpSpPr>
                <p:grpSpPr>
                  <a:xfrm>
                    <a:off x="3885120" y="2397960"/>
                    <a:ext cx="4293000" cy="2468520"/>
                    <a:chOff x="3885120" y="2397960"/>
                    <a:chExt cx="4293000" cy="2468520"/>
                  </a:xfrm>
                </p:grpSpPr>
                <p:sp>
                  <p:nvSpPr>
                    <p:cNvPr id="419" name=""/>
                    <p:cNvSpPr/>
                    <p:nvPr/>
                  </p:nvSpPr>
                  <p:spPr>
                    <a:xfrm>
                      <a:off x="3885120" y="3145320"/>
                      <a:ext cx="94320" cy="186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" h="222">
                          <a:moveTo>
                            <a:pt x="108" y="222"/>
                          </a:moveTo>
                          <a:lnTo>
                            <a:pt x="65" y="122"/>
                          </a:lnTo>
                          <a:lnTo>
                            <a:pt x="65" y="0"/>
                          </a:lnTo>
                          <a:lnTo>
                            <a:pt x="0" y="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0" name=""/>
                    <p:cNvSpPr/>
                    <p:nvPr/>
                  </p:nvSpPr>
                  <p:spPr>
                    <a:xfrm flipH="1">
                      <a:off x="4401360" y="3555720"/>
                      <a:ext cx="76680" cy="763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9520" bIns="295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1" name=""/>
                    <p:cNvSpPr/>
                    <p:nvPr/>
                  </p:nvSpPr>
                  <p:spPr>
                    <a:xfrm>
                      <a:off x="5158800" y="3065400"/>
                      <a:ext cx="213480" cy="466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0" h="561">
                          <a:moveTo>
                            <a:pt x="62" y="561"/>
                          </a:moveTo>
                          <a:lnTo>
                            <a:pt x="0" y="412"/>
                          </a:lnTo>
                          <a:lnTo>
                            <a:pt x="24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2" name=""/>
                    <p:cNvSpPr/>
                    <p:nvPr/>
                  </p:nvSpPr>
                  <p:spPr>
                    <a:xfrm>
                      <a:off x="4672440" y="3341160"/>
                      <a:ext cx="914040" cy="308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25" h="373">
                          <a:moveTo>
                            <a:pt x="0" y="373"/>
                          </a:moveTo>
                          <a:lnTo>
                            <a:pt x="509" y="166"/>
                          </a:lnTo>
                          <a:lnTo>
                            <a:pt x="1020" y="127"/>
                          </a:lnTo>
                          <a:lnTo>
                            <a:pt x="1025" y="0"/>
                          </a:lnTo>
                          <a:lnTo>
                            <a:pt x="555" y="9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3" name=""/>
                    <p:cNvSpPr/>
                    <p:nvPr/>
                  </p:nvSpPr>
                  <p:spPr>
                    <a:xfrm>
                      <a:off x="4809600" y="2959200"/>
                      <a:ext cx="1492560" cy="639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74" h="769">
                          <a:moveTo>
                            <a:pt x="1674" y="0"/>
                          </a:moveTo>
                          <a:lnTo>
                            <a:pt x="1205" y="109"/>
                          </a:lnTo>
                          <a:lnTo>
                            <a:pt x="699" y="304"/>
                          </a:lnTo>
                          <a:lnTo>
                            <a:pt x="0" y="76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4" name=""/>
                    <p:cNvSpPr/>
                    <p:nvPr/>
                  </p:nvSpPr>
                  <p:spPr>
                    <a:xfrm>
                      <a:off x="8014320" y="2397960"/>
                      <a:ext cx="50040" cy="957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5" name=""/>
                    <p:cNvSpPr/>
                    <p:nvPr/>
                  </p:nvSpPr>
                  <p:spPr>
                    <a:xfrm>
                      <a:off x="8034120" y="2540520"/>
                      <a:ext cx="144000" cy="56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2" h="68">
                          <a:moveTo>
                            <a:pt x="162" y="39"/>
                          </a:moveTo>
                          <a:lnTo>
                            <a:pt x="70" y="68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9720" bIns="97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6" name=""/>
                    <p:cNvSpPr/>
                    <p:nvPr/>
                  </p:nvSpPr>
                  <p:spPr>
                    <a:xfrm flipH="1">
                      <a:off x="7319520" y="2565360"/>
                      <a:ext cx="65520" cy="1944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7" name=""/>
                    <p:cNvSpPr/>
                    <p:nvPr/>
                  </p:nvSpPr>
                  <p:spPr>
                    <a:xfrm>
                      <a:off x="7152120" y="2565360"/>
                      <a:ext cx="774720" cy="2653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320">
                          <a:moveTo>
                            <a:pt x="0" y="320"/>
                          </a:moveTo>
                          <a:lnTo>
                            <a:pt x="39" y="274"/>
                          </a:lnTo>
                          <a:lnTo>
                            <a:pt x="194" y="234"/>
                          </a:lnTo>
                          <a:lnTo>
                            <a:pt x="344" y="245"/>
                          </a:lnTo>
                          <a:lnTo>
                            <a:pt x="504" y="206"/>
                          </a:lnTo>
                          <a:lnTo>
                            <a:pt x="590" y="222"/>
                          </a:lnTo>
                          <a:lnTo>
                            <a:pt x="739" y="274"/>
                          </a:lnTo>
                          <a:lnTo>
                            <a:pt x="832" y="200"/>
                          </a:lnTo>
                          <a:lnTo>
                            <a:pt x="866" y="172"/>
                          </a:lnTo>
                          <a:lnTo>
                            <a:pt x="853" y="114"/>
                          </a:lnTo>
                          <a:lnTo>
                            <a:pt x="871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8" name=""/>
                    <p:cNvSpPr/>
                    <p:nvPr/>
                  </p:nvSpPr>
                  <p:spPr>
                    <a:xfrm>
                      <a:off x="6827760" y="3173760"/>
                      <a:ext cx="776520" cy="361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436">
                          <a:moveTo>
                            <a:pt x="871" y="41"/>
                          </a:moveTo>
                          <a:lnTo>
                            <a:pt x="785" y="0"/>
                          </a:lnTo>
                          <a:lnTo>
                            <a:pt x="613" y="0"/>
                          </a:lnTo>
                          <a:lnTo>
                            <a:pt x="91" y="109"/>
                          </a:lnTo>
                          <a:lnTo>
                            <a:pt x="104" y="321"/>
                          </a:lnTo>
                          <a:lnTo>
                            <a:pt x="0" y="43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9" name=""/>
                    <p:cNvSpPr/>
                    <p:nvPr/>
                  </p:nvSpPr>
                  <p:spPr>
                    <a:xfrm>
                      <a:off x="6231240" y="2974320"/>
                      <a:ext cx="874440" cy="183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3" h="2203">
                          <a:moveTo>
                            <a:pt x="983" y="0"/>
                          </a:moveTo>
                          <a:lnTo>
                            <a:pt x="839" y="109"/>
                          </a:lnTo>
                          <a:lnTo>
                            <a:pt x="759" y="303"/>
                          </a:lnTo>
                          <a:lnTo>
                            <a:pt x="569" y="602"/>
                          </a:lnTo>
                          <a:lnTo>
                            <a:pt x="506" y="790"/>
                          </a:lnTo>
                          <a:lnTo>
                            <a:pt x="183" y="1142"/>
                          </a:lnTo>
                          <a:lnTo>
                            <a:pt x="86" y="1382"/>
                          </a:lnTo>
                          <a:lnTo>
                            <a:pt x="97" y="1612"/>
                          </a:lnTo>
                          <a:lnTo>
                            <a:pt x="6" y="2047"/>
                          </a:lnTo>
                          <a:lnTo>
                            <a:pt x="0" y="22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0" name=""/>
                    <p:cNvSpPr/>
                    <p:nvPr/>
                  </p:nvSpPr>
                  <p:spPr>
                    <a:xfrm flipH="1" flipV="1">
                      <a:off x="7068240" y="4042440"/>
                      <a:ext cx="184680" cy="1425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1" name=""/>
                    <p:cNvSpPr/>
                    <p:nvPr/>
                  </p:nvSpPr>
                  <p:spPr>
                    <a:xfrm>
                      <a:off x="5960520" y="4552920"/>
                      <a:ext cx="336240" cy="194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8" h="235">
                          <a:moveTo>
                            <a:pt x="378" y="110"/>
                          </a:moveTo>
                          <a:lnTo>
                            <a:pt x="190" y="23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2" name=""/>
                    <p:cNvSpPr/>
                    <p:nvPr/>
                  </p:nvSpPr>
                  <p:spPr>
                    <a:xfrm>
                      <a:off x="6097320" y="3150360"/>
                      <a:ext cx="880200" cy="829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8" h="999">
                          <a:moveTo>
                            <a:pt x="988" y="0"/>
                          </a:moveTo>
                          <a:lnTo>
                            <a:pt x="884" y="167"/>
                          </a:lnTo>
                          <a:lnTo>
                            <a:pt x="803" y="350"/>
                          </a:lnTo>
                          <a:lnTo>
                            <a:pt x="443" y="678"/>
                          </a:lnTo>
                          <a:lnTo>
                            <a:pt x="156" y="981"/>
                          </a:lnTo>
                          <a:lnTo>
                            <a:pt x="0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3" name=""/>
                    <p:cNvSpPr/>
                    <p:nvPr/>
                  </p:nvSpPr>
                  <p:spPr>
                    <a:xfrm>
                      <a:off x="5679000" y="4055760"/>
                      <a:ext cx="348840" cy="810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93" h="976">
                          <a:moveTo>
                            <a:pt x="0" y="976"/>
                          </a:moveTo>
                          <a:lnTo>
                            <a:pt x="138" y="861"/>
                          </a:lnTo>
                          <a:lnTo>
                            <a:pt x="161" y="666"/>
                          </a:lnTo>
                          <a:lnTo>
                            <a:pt x="249" y="219"/>
                          </a:lnTo>
                          <a:lnTo>
                            <a:pt x="393" y="70"/>
                          </a:lnTo>
                          <a:lnTo>
                            <a:pt x="39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4" name=""/>
                    <p:cNvSpPr/>
                    <p:nvPr/>
                  </p:nvSpPr>
                  <p:spPr>
                    <a:xfrm>
                      <a:off x="6345000" y="3155040"/>
                      <a:ext cx="181440" cy="395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4" h="477">
                          <a:moveTo>
                            <a:pt x="204" y="0"/>
                          </a:moveTo>
                          <a:lnTo>
                            <a:pt x="0" y="28"/>
                          </a:lnTo>
                          <a:lnTo>
                            <a:pt x="23" y="47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5" name=""/>
                    <p:cNvSpPr/>
                    <p:nvPr/>
                  </p:nvSpPr>
                  <p:spPr>
                    <a:xfrm>
                      <a:off x="5933880" y="3726720"/>
                      <a:ext cx="286200" cy="471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1" h="568">
                          <a:moveTo>
                            <a:pt x="0" y="568"/>
                          </a:moveTo>
                          <a:lnTo>
                            <a:pt x="11" y="466"/>
                          </a:lnTo>
                          <a:lnTo>
                            <a:pt x="177" y="352"/>
                          </a:lnTo>
                          <a:lnTo>
                            <a:pt x="321" y="41"/>
                          </a:lnTo>
                          <a:lnTo>
                            <a:pt x="315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6" name=""/>
                    <p:cNvSpPr/>
                    <p:nvPr/>
                  </p:nvSpPr>
                  <p:spPr>
                    <a:xfrm>
                      <a:off x="5388480" y="4114080"/>
                      <a:ext cx="571680" cy="357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42" h="431">
                          <a:moveTo>
                            <a:pt x="0" y="431"/>
                          </a:moveTo>
                          <a:lnTo>
                            <a:pt x="211" y="327"/>
                          </a:lnTo>
                          <a:lnTo>
                            <a:pt x="435" y="137"/>
                          </a:lnTo>
                          <a:lnTo>
                            <a:pt x="64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grpSp>
                <p:nvGrpSpPr>
                  <p:cNvPr id="437" name=""/>
                  <p:cNvGrpSpPr/>
                  <p:nvPr/>
                </p:nvGrpSpPr>
                <p:grpSpPr>
                  <a:xfrm>
                    <a:off x="2367720" y="1346040"/>
                    <a:ext cx="5739120" cy="3811320"/>
                    <a:chOff x="2367720" y="1346040"/>
                    <a:chExt cx="5739120" cy="3811320"/>
                  </a:xfrm>
                </p:grpSpPr>
                <p:sp>
                  <p:nvSpPr>
                    <p:cNvPr id="438" name=""/>
                    <p:cNvSpPr/>
                    <p:nvPr/>
                  </p:nvSpPr>
                  <p:spPr>
                    <a:xfrm>
                      <a:off x="5167800" y="3771720"/>
                      <a:ext cx="301320" cy="977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38" h="1176">
                          <a:moveTo>
                            <a:pt x="0" y="0"/>
                          </a:moveTo>
                          <a:lnTo>
                            <a:pt x="122" y="667"/>
                          </a:lnTo>
                          <a:lnTo>
                            <a:pt x="302" y="925"/>
                          </a:lnTo>
                          <a:lnTo>
                            <a:pt x="287" y="1090"/>
                          </a:lnTo>
                          <a:lnTo>
                            <a:pt x="338" y="117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9" name=""/>
                    <p:cNvSpPr/>
                    <p:nvPr/>
                  </p:nvSpPr>
                  <p:spPr>
                    <a:xfrm>
                      <a:off x="3808800" y="1346040"/>
                      <a:ext cx="17640" cy="3405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0" name=""/>
                    <p:cNvSpPr/>
                    <p:nvPr/>
                  </p:nvSpPr>
                  <p:spPr>
                    <a:xfrm>
                      <a:off x="2415600" y="1442160"/>
                      <a:ext cx="1155960" cy="1905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98" h="2295">
                          <a:moveTo>
                            <a:pt x="1205" y="0"/>
                          </a:moveTo>
                          <a:lnTo>
                            <a:pt x="1262" y="136"/>
                          </a:lnTo>
                          <a:lnTo>
                            <a:pt x="1298" y="286"/>
                          </a:lnTo>
                          <a:lnTo>
                            <a:pt x="975" y="401"/>
                          </a:lnTo>
                          <a:lnTo>
                            <a:pt x="946" y="487"/>
                          </a:lnTo>
                          <a:lnTo>
                            <a:pt x="846" y="573"/>
                          </a:lnTo>
                          <a:lnTo>
                            <a:pt x="466" y="882"/>
                          </a:lnTo>
                          <a:lnTo>
                            <a:pt x="79" y="1219"/>
                          </a:lnTo>
                          <a:lnTo>
                            <a:pt x="136" y="1477"/>
                          </a:lnTo>
                          <a:lnTo>
                            <a:pt x="0" y="2008"/>
                          </a:lnTo>
                          <a:lnTo>
                            <a:pt x="86" y="229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1" name=""/>
                    <p:cNvSpPr/>
                    <p:nvPr/>
                  </p:nvSpPr>
                  <p:spPr>
                    <a:xfrm>
                      <a:off x="2536920" y="1645200"/>
                      <a:ext cx="204480" cy="488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30" h="589">
                          <a:moveTo>
                            <a:pt x="230" y="0"/>
                          </a:moveTo>
                          <a:lnTo>
                            <a:pt x="172" y="86"/>
                          </a:lnTo>
                          <a:lnTo>
                            <a:pt x="158" y="273"/>
                          </a:lnTo>
                          <a:lnTo>
                            <a:pt x="36" y="373"/>
                          </a:lnTo>
                          <a:lnTo>
                            <a:pt x="0" y="58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2" name=""/>
                    <p:cNvSpPr/>
                    <p:nvPr/>
                  </p:nvSpPr>
                  <p:spPr>
                    <a:xfrm>
                      <a:off x="3539880" y="1567080"/>
                      <a:ext cx="548280" cy="315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17" h="380">
                          <a:moveTo>
                            <a:pt x="617" y="380"/>
                          </a:moveTo>
                          <a:lnTo>
                            <a:pt x="430" y="194"/>
                          </a:lnTo>
                          <a:lnTo>
                            <a:pt x="315" y="17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3" name=""/>
                    <p:cNvSpPr/>
                    <p:nvPr/>
                  </p:nvSpPr>
                  <p:spPr>
                    <a:xfrm>
                      <a:off x="3532680" y="1536840"/>
                      <a:ext cx="3692880" cy="9003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145" h="1083">
                          <a:moveTo>
                            <a:pt x="0" y="0"/>
                          </a:moveTo>
                          <a:lnTo>
                            <a:pt x="322" y="180"/>
                          </a:lnTo>
                          <a:lnTo>
                            <a:pt x="1283" y="302"/>
                          </a:lnTo>
                          <a:lnTo>
                            <a:pt x="1900" y="423"/>
                          </a:lnTo>
                          <a:lnTo>
                            <a:pt x="2660" y="431"/>
                          </a:lnTo>
                          <a:lnTo>
                            <a:pt x="2825" y="495"/>
                          </a:lnTo>
                          <a:lnTo>
                            <a:pt x="2933" y="395"/>
                          </a:lnTo>
                          <a:lnTo>
                            <a:pt x="3047" y="359"/>
                          </a:lnTo>
                          <a:lnTo>
                            <a:pt x="3908" y="330"/>
                          </a:lnTo>
                          <a:lnTo>
                            <a:pt x="3958" y="345"/>
                          </a:lnTo>
                          <a:lnTo>
                            <a:pt x="4015" y="409"/>
                          </a:lnTo>
                          <a:lnTo>
                            <a:pt x="4066" y="553"/>
                          </a:lnTo>
                          <a:lnTo>
                            <a:pt x="4101" y="969"/>
                          </a:lnTo>
                          <a:lnTo>
                            <a:pt x="4145" y="108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4" name=""/>
                    <p:cNvSpPr/>
                    <p:nvPr/>
                  </p:nvSpPr>
                  <p:spPr>
                    <a:xfrm>
                      <a:off x="2818440" y="1907640"/>
                      <a:ext cx="1104120" cy="1672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40" h="2015">
                          <a:moveTo>
                            <a:pt x="71" y="0"/>
                          </a:moveTo>
                          <a:lnTo>
                            <a:pt x="0" y="108"/>
                          </a:lnTo>
                          <a:lnTo>
                            <a:pt x="50" y="287"/>
                          </a:lnTo>
                          <a:lnTo>
                            <a:pt x="272" y="574"/>
                          </a:lnTo>
                          <a:lnTo>
                            <a:pt x="294" y="681"/>
                          </a:lnTo>
                          <a:lnTo>
                            <a:pt x="537" y="1011"/>
                          </a:lnTo>
                          <a:lnTo>
                            <a:pt x="717" y="1004"/>
                          </a:lnTo>
                          <a:lnTo>
                            <a:pt x="760" y="961"/>
                          </a:lnTo>
                          <a:lnTo>
                            <a:pt x="796" y="947"/>
                          </a:lnTo>
                          <a:lnTo>
                            <a:pt x="853" y="990"/>
                          </a:lnTo>
                          <a:lnTo>
                            <a:pt x="925" y="997"/>
                          </a:lnTo>
                          <a:lnTo>
                            <a:pt x="953" y="1126"/>
                          </a:lnTo>
                          <a:lnTo>
                            <a:pt x="1147" y="1320"/>
                          </a:lnTo>
                          <a:lnTo>
                            <a:pt x="1118" y="1477"/>
                          </a:lnTo>
                          <a:lnTo>
                            <a:pt x="1204" y="1542"/>
                          </a:lnTo>
                          <a:lnTo>
                            <a:pt x="1176" y="1664"/>
                          </a:lnTo>
                          <a:lnTo>
                            <a:pt x="1118" y="1736"/>
                          </a:lnTo>
                          <a:lnTo>
                            <a:pt x="1025" y="1786"/>
                          </a:lnTo>
                          <a:lnTo>
                            <a:pt x="1118" y="1922"/>
                          </a:lnTo>
                          <a:lnTo>
                            <a:pt x="1240" y="20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5" name=""/>
                    <p:cNvSpPr/>
                    <p:nvPr/>
                  </p:nvSpPr>
                  <p:spPr>
                    <a:xfrm>
                      <a:off x="3718080" y="1859400"/>
                      <a:ext cx="217080" cy="1029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3" h="1240">
                          <a:moveTo>
                            <a:pt x="129" y="0"/>
                          </a:moveTo>
                          <a:lnTo>
                            <a:pt x="243" y="789"/>
                          </a:lnTo>
                          <a:lnTo>
                            <a:pt x="0" y="12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6" name=""/>
                    <p:cNvSpPr/>
                    <p:nvPr/>
                  </p:nvSpPr>
                  <p:spPr>
                    <a:xfrm>
                      <a:off x="2367720" y="3217320"/>
                      <a:ext cx="977760" cy="830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97" h="999">
                          <a:moveTo>
                            <a:pt x="172" y="0"/>
                          </a:moveTo>
                          <a:lnTo>
                            <a:pt x="138" y="149"/>
                          </a:lnTo>
                          <a:lnTo>
                            <a:pt x="93" y="211"/>
                          </a:lnTo>
                          <a:lnTo>
                            <a:pt x="109" y="315"/>
                          </a:lnTo>
                          <a:lnTo>
                            <a:pt x="0" y="373"/>
                          </a:lnTo>
                          <a:lnTo>
                            <a:pt x="36" y="563"/>
                          </a:lnTo>
                          <a:lnTo>
                            <a:pt x="161" y="608"/>
                          </a:lnTo>
                          <a:lnTo>
                            <a:pt x="448" y="843"/>
                          </a:lnTo>
                          <a:lnTo>
                            <a:pt x="740" y="900"/>
                          </a:lnTo>
                          <a:lnTo>
                            <a:pt x="1097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7" name=""/>
                    <p:cNvSpPr/>
                    <p:nvPr/>
                  </p:nvSpPr>
                  <p:spPr>
                    <a:xfrm flipV="1">
                      <a:off x="2925360" y="3951720"/>
                      <a:ext cx="5040" cy="109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8" name=""/>
                    <p:cNvSpPr/>
                    <p:nvPr/>
                  </p:nvSpPr>
                  <p:spPr>
                    <a:xfrm>
                      <a:off x="3256560" y="3733920"/>
                      <a:ext cx="1551600" cy="890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40" h="1072">
                          <a:moveTo>
                            <a:pt x="0" y="0"/>
                          </a:moveTo>
                          <a:lnTo>
                            <a:pt x="138" y="533"/>
                          </a:lnTo>
                          <a:lnTo>
                            <a:pt x="419" y="665"/>
                          </a:lnTo>
                          <a:lnTo>
                            <a:pt x="740" y="603"/>
                          </a:lnTo>
                          <a:lnTo>
                            <a:pt x="1740" y="107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9" name=""/>
                    <p:cNvSpPr/>
                    <p:nvPr/>
                  </p:nvSpPr>
                  <p:spPr>
                    <a:xfrm>
                      <a:off x="3978000" y="2482560"/>
                      <a:ext cx="101160" cy="433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0" name=""/>
                    <p:cNvSpPr/>
                    <p:nvPr/>
                  </p:nvSpPr>
                  <p:spPr>
                    <a:xfrm>
                      <a:off x="3783960" y="2856600"/>
                      <a:ext cx="1364400" cy="1056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31" h="1273">
                          <a:moveTo>
                            <a:pt x="0" y="0"/>
                          </a:moveTo>
                          <a:lnTo>
                            <a:pt x="81" y="63"/>
                          </a:lnTo>
                          <a:lnTo>
                            <a:pt x="172" y="34"/>
                          </a:lnTo>
                          <a:lnTo>
                            <a:pt x="511" y="120"/>
                          </a:lnTo>
                          <a:lnTo>
                            <a:pt x="590" y="224"/>
                          </a:lnTo>
                          <a:lnTo>
                            <a:pt x="655" y="235"/>
                          </a:lnTo>
                          <a:lnTo>
                            <a:pt x="1336" y="723"/>
                          </a:lnTo>
                          <a:lnTo>
                            <a:pt x="1508" y="746"/>
                          </a:lnTo>
                          <a:lnTo>
                            <a:pt x="1531" y="127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1" name=""/>
                    <p:cNvSpPr/>
                    <p:nvPr/>
                  </p:nvSpPr>
                  <p:spPr>
                    <a:xfrm>
                      <a:off x="3865680" y="2907720"/>
                      <a:ext cx="1813320" cy="747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36" h="900">
                          <a:moveTo>
                            <a:pt x="0" y="0"/>
                          </a:moveTo>
                          <a:lnTo>
                            <a:pt x="263" y="47"/>
                          </a:lnTo>
                          <a:lnTo>
                            <a:pt x="355" y="91"/>
                          </a:lnTo>
                          <a:lnTo>
                            <a:pt x="487" y="143"/>
                          </a:lnTo>
                          <a:lnTo>
                            <a:pt x="568" y="224"/>
                          </a:lnTo>
                          <a:lnTo>
                            <a:pt x="597" y="642"/>
                          </a:lnTo>
                          <a:lnTo>
                            <a:pt x="774" y="895"/>
                          </a:lnTo>
                          <a:lnTo>
                            <a:pt x="1497" y="900"/>
                          </a:lnTo>
                          <a:lnTo>
                            <a:pt x="1817" y="895"/>
                          </a:lnTo>
                          <a:lnTo>
                            <a:pt x="2036" y="8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2" name=""/>
                    <p:cNvSpPr/>
                    <p:nvPr/>
                  </p:nvSpPr>
                  <p:spPr>
                    <a:xfrm>
                      <a:off x="4393080" y="3359880"/>
                      <a:ext cx="156600" cy="290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8" h="350">
                          <a:moveTo>
                            <a:pt x="0" y="0"/>
                          </a:moveTo>
                          <a:lnTo>
                            <a:pt x="178" y="143"/>
                          </a:lnTo>
                          <a:lnTo>
                            <a:pt x="178" y="3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3" name=""/>
                    <p:cNvSpPr/>
                    <p:nvPr/>
                  </p:nvSpPr>
                  <p:spPr>
                    <a:xfrm flipV="1">
                      <a:off x="4426920" y="4285440"/>
                      <a:ext cx="480960" cy="2275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4" name=""/>
                    <p:cNvSpPr/>
                    <p:nvPr/>
                  </p:nvSpPr>
                  <p:spPr>
                    <a:xfrm flipH="1" flipV="1">
                      <a:off x="4595760" y="4441320"/>
                      <a:ext cx="270360" cy="781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1320" bIns="313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5" name=""/>
                    <p:cNvSpPr/>
                    <p:nvPr/>
                  </p:nvSpPr>
                  <p:spPr>
                    <a:xfrm>
                      <a:off x="5142960" y="3250440"/>
                      <a:ext cx="331200" cy="591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3" h="712">
                          <a:moveTo>
                            <a:pt x="373" y="0"/>
                          </a:moveTo>
                          <a:lnTo>
                            <a:pt x="349" y="144"/>
                          </a:lnTo>
                          <a:lnTo>
                            <a:pt x="292" y="266"/>
                          </a:lnTo>
                          <a:lnTo>
                            <a:pt x="253" y="483"/>
                          </a:lnTo>
                          <a:lnTo>
                            <a:pt x="97" y="667"/>
                          </a:lnTo>
                          <a:lnTo>
                            <a:pt x="0" y="71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6" name=""/>
                    <p:cNvSpPr/>
                    <p:nvPr/>
                  </p:nvSpPr>
                  <p:spPr>
                    <a:xfrm>
                      <a:off x="4808160" y="3622680"/>
                      <a:ext cx="375480" cy="30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23" h="362">
                          <a:moveTo>
                            <a:pt x="68" y="362"/>
                          </a:moveTo>
                          <a:lnTo>
                            <a:pt x="423" y="86"/>
                          </a:lnTo>
                          <a:lnTo>
                            <a:pt x="416" y="28"/>
                          </a:lnTo>
                          <a:lnTo>
                            <a:pt x="377" y="0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7" name=""/>
                    <p:cNvSpPr/>
                    <p:nvPr/>
                  </p:nvSpPr>
                  <p:spPr>
                    <a:xfrm>
                      <a:off x="4959360" y="3808440"/>
                      <a:ext cx="1123920" cy="23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62" h="287">
                          <a:moveTo>
                            <a:pt x="0" y="68"/>
                          </a:moveTo>
                          <a:lnTo>
                            <a:pt x="80" y="154"/>
                          </a:lnTo>
                          <a:lnTo>
                            <a:pt x="182" y="245"/>
                          </a:lnTo>
                          <a:lnTo>
                            <a:pt x="297" y="287"/>
                          </a:lnTo>
                          <a:lnTo>
                            <a:pt x="464" y="281"/>
                          </a:lnTo>
                          <a:lnTo>
                            <a:pt x="860" y="138"/>
                          </a:lnTo>
                          <a:lnTo>
                            <a:pt x="126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8" name=""/>
                    <p:cNvSpPr/>
                    <p:nvPr/>
                  </p:nvSpPr>
                  <p:spPr>
                    <a:xfrm>
                      <a:off x="5556240" y="3770280"/>
                      <a:ext cx="177840" cy="152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1" h="185">
                          <a:moveTo>
                            <a:pt x="0" y="0"/>
                          </a:moveTo>
                          <a:lnTo>
                            <a:pt x="75" y="99"/>
                          </a:lnTo>
                          <a:lnTo>
                            <a:pt x="201" y="18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9" name=""/>
                    <p:cNvSpPr/>
                    <p:nvPr/>
                  </p:nvSpPr>
                  <p:spPr>
                    <a:xfrm>
                      <a:off x="4836600" y="2869920"/>
                      <a:ext cx="1394640" cy="72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66" h="868">
                          <a:moveTo>
                            <a:pt x="1566" y="0"/>
                          </a:moveTo>
                          <a:lnTo>
                            <a:pt x="1301" y="144"/>
                          </a:lnTo>
                          <a:lnTo>
                            <a:pt x="1158" y="190"/>
                          </a:lnTo>
                          <a:lnTo>
                            <a:pt x="636" y="248"/>
                          </a:lnTo>
                          <a:lnTo>
                            <a:pt x="0" y="86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0" name=""/>
                    <p:cNvSpPr/>
                    <p:nvPr/>
                  </p:nvSpPr>
                  <p:spPr>
                    <a:xfrm>
                      <a:off x="5210640" y="1950840"/>
                      <a:ext cx="780120" cy="594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7" h="717">
                          <a:moveTo>
                            <a:pt x="0" y="0"/>
                          </a:moveTo>
                          <a:lnTo>
                            <a:pt x="45" y="310"/>
                          </a:lnTo>
                          <a:lnTo>
                            <a:pt x="86" y="373"/>
                          </a:lnTo>
                          <a:lnTo>
                            <a:pt x="274" y="475"/>
                          </a:lnTo>
                          <a:lnTo>
                            <a:pt x="733" y="717"/>
                          </a:lnTo>
                          <a:lnTo>
                            <a:pt x="877" y="71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1" name=""/>
                    <p:cNvSpPr/>
                    <p:nvPr/>
                  </p:nvSpPr>
                  <p:spPr>
                    <a:xfrm>
                      <a:off x="5214240" y="1950840"/>
                      <a:ext cx="1181160" cy="408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25" h="493">
                          <a:moveTo>
                            <a:pt x="0" y="0"/>
                          </a:moveTo>
                          <a:lnTo>
                            <a:pt x="241" y="269"/>
                          </a:lnTo>
                          <a:lnTo>
                            <a:pt x="418" y="274"/>
                          </a:lnTo>
                          <a:lnTo>
                            <a:pt x="465" y="373"/>
                          </a:lnTo>
                          <a:lnTo>
                            <a:pt x="562" y="407"/>
                          </a:lnTo>
                          <a:lnTo>
                            <a:pt x="838" y="407"/>
                          </a:lnTo>
                          <a:lnTo>
                            <a:pt x="1044" y="493"/>
                          </a:lnTo>
                          <a:lnTo>
                            <a:pt x="1325" y="38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2" name=""/>
                    <p:cNvSpPr/>
                    <p:nvPr/>
                  </p:nvSpPr>
                  <p:spPr>
                    <a:xfrm>
                      <a:off x="7166520" y="2082240"/>
                      <a:ext cx="678600" cy="106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64" h="127">
                          <a:moveTo>
                            <a:pt x="0" y="46"/>
                          </a:moveTo>
                          <a:lnTo>
                            <a:pt x="138" y="28"/>
                          </a:lnTo>
                          <a:lnTo>
                            <a:pt x="321" y="86"/>
                          </a:lnTo>
                          <a:lnTo>
                            <a:pt x="477" y="127"/>
                          </a:lnTo>
                          <a:lnTo>
                            <a:pt x="568" y="104"/>
                          </a:lnTo>
                          <a:lnTo>
                            <a:pt x="620" y="93"/>
                          </a:lnTo>
                          <a:lnTo>
                            <a:pt x="712" y="0"/>
                          </a:lnTo>
                          <a:lnTo>
                            <a:pt x="746" y="0"/>
                          </a:lnTo>
                          <a:lnTo>
                            <a:pt x="764" y="12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3" name=""/>
                    <p:cNvSpPr/>
                    <p:nvPr/>
                  </p:nvSpPr>
                  <p:spPr>
                    <a:xfrm>
                      <a:off x="7034760" y="2173320"/>
                      <a:ext cx="610560" cy="471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7" h="568">
                          <a:moveTo>
                            <a:pt x="687" y="0"/>
                          </a:moveTo>
                          <a:lnTo>
                            <a:pt x="653" y="47"/>
                          </a:lnTo>
                          <a:lnTo>
                            <a:pt x="491" y="156"/>
                          </a:lnTo>
                          <a:lnTo>
                            <a:pt x="339" y="276"/>
                          </a:lnTo>
                          <a:lnTo>
                            <a:pt x="224" y="310"/>
                          </a:lnTo>
                          <a:lnTo>
                            <a:pt x="115" y="350"/>
                          </a:lnTo>
                          <a:lnTo>
                            <a:pt x="34" y="407"/>
                          </a:lnTo>
                          <a:lnTo>
                            <a:pt x="6" y="472"/>
                          </a:lnTo>
                          <a:lnTo>
                            <a:pt x="0" y="540"/>
                          </a:lnTo>
                          <a:lnTo>
                            <a:pt x="52" y="568"/>
                          </a:lnTo>
                          <a:lnTo>
                            <a:pt x="144" y="5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4" name=""/>
                    <p:cNvSpPr/>
                    <p:nvPr/>
                  </p:nvSpPr>
                  <p:spPr>
                    <a:xfrm>
                      <a:off x="7109640" y="2469240"/>
                      <a:ext cx="997200" cy="573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19" h="688">
                          <a:moveTo>
                            <a:pt x="1119" y="0"/>
                          </a:moveTo>
                          <a:lnTo>
                            <a:pt x="1004" y="97"/>
                          </a:lnTo>
                          <a:lnTo>
                            <a:pt x="832" y="125"/>
                          </a:lnTo>
                          <a:lnTo>
                            <a:pt x="707" y="21"/>
                          </a:lnTo>
                          <a:lnTo>
                            <a:pt x="563" y="97"/>
                          </a:lnTo>
                          <a:lnTo>
                            <a:pt x="493" y="39"/>
                          </a:lnTo>
                          <a:lnTo>
                            <a:pt x="190" y="143"/>
                          </a:lnTo>
                          <a:lnTo>
                            <a:pt x="92" y="251"/>
                          </a:lnTo>
                          <a:lnTo>
                            <a:pt x="52" y="412"/>
                          </a:lnTo>
                          <a:lnTo>
                            <a:pt x="0" y="613"/>
                          </a:lnTo>
                          <a:lnTo>
                            <a:pt x="24" y="68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5" name=""/>
                    <p:cNvSpPr/>
                    <p:nvPr/>
                  </p:nvSpPr>
                  <p:spPr>
                    <a:xfrm>
                      <a:off x="5426280" y="2565720"/>
                      <a:ext cx="2634480" cy="1673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58" h="2013">
                          <a:moveTo>
                            <a:pt x="2958" y="0"/>
                          </a:moveTo>
                          <a:lnTo>
                            <a:pt x="2666" y="193"/>
                          </a:lnTo>
                          <a:lnTo>
                            <a:pt x="2528" y="446"/>
                          </a:lnTo>
                          <a:lnTo>
                            <a:pt x="2121" y="545"/>
                          </a:lnTo>
                          <a:lnTo>
                            <a:pt x="1816" y="681"/>
                          </a:lnTo>
                          <a:lnTo>
                            <a:pt x="1377" y="756"/>
                          </a:lnTo>
                          <a:lnTo>
                            <a:pt x="986" y="1025"/>
                          </a:lnTo>
                          <a:lnTo>
                            <a:pt x="740" y="1296"/>
                          </a:lnTo>
                          <a:lnTo>
                            <a:pt x="326" y="1807"/>
                          </a:lnTo>
                          <a:lnTo>
                            <a:pt x="86" y="1984"/>
                          </a:lnTo>
                          <a:lnTo>
                            <a:pt x="0" y="201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6" name=""/>
                    <p:cNvSpPr/>
                    <p:nvPr/>
                  </p:nvSpPr>
                  <p:spPr>
                    <a:xfrm>
                      <a:off x="6389640" y="2268360"/>
                      <a:ext cx="429120" cy="511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2" h="615">
                          <a:moveTo>
                            <a:pt x="0" y="0"/>
                          </a:moveTo>
                          <a:lnTo>
                            <a:pt x="81" y="12"/>
                          </a:lnTo>
                          <a:lnTo>
                            <a:pt x="172" y="477"/>
                          </a:lnTo>
                          <a:lnTo>
                            <a:pt x="211" y="550"/>
                          </a:lnTo>
                          <a:lnTo>
                            <a:pt x="482" y="6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7" name=""/>
                    <p:cNvSpPr/>
                    <p:nvPr/>
                  </p:nvSpPr>
                  <p:spPr>
                    <a:xfrm>
                      <a:off x="5976360" y="2473920"/>
                      <a:ext cx="224280" cy="357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52" h="430">
                          <a:moveTo>
                            <a:pt x="39" y="131"/>
                          </a:moveTo>
                          <a:lnTo>
                            <a:pt x="5" y="63"/>
                          </a:lnTo>
                          <a:lnTo>
                            <a:pt x="0" y="29"/>
                          </a:lnTo>
                          <a:lnTo>
                            <a:pt x="28" y="6"/>
                          </a:lnTo>
                          <a:lnTo>
                            <a:pt x="173" y="0"/>
                          </a:lnTo>
                          <a:lnTo>
                            <a:pt x="247" y="373"/>
                          </a:lnTo>
                          <a:lnTo>
                            <a:pt x="218" y="430"/>
                          </a:lnTo>
                          <a:lnTo>
                            <a:pt x="132" y="355"/>
                          </a:lnTo>
                          <a:lnTo>
                            <a:pt x="161" y="149"/>
                          </a:lnTo>
                          <a:lnTo>
                            <a:pt x="252" y="10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8" name=""/>
                    <p:cNvSpPr/>
                    <p:nvPr/>
                  </p:nvSpPr>
                  <p:spPr>
                    <a:xfrm>
                      <a:off x="6169320" y="2688480"/>
                      <a:ext cx="382680" cy="305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0" h="368">
                          <a:moveTo>
                            <a:pt x="0" y="172"/>
                          </a:moveTo>
                          <a:lnTo>
                            <a:pt x="0" y="368"/>
                          </a:lnTo>
                          <a:lnTo>
                            <a:pt x="195" y="332"/>
                          </a:lnTo>
                          <a:lnTo>
                            <a:pt x="320" y="224"/>
                          </a:lnTo>
                          <a:lnTo>
                            <a:pt x="328" y="110"/>
                          </a:lnTo>
                          <a:lnTo>
                            <a:pt x="43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9" name=""/>
                    <p:cNvSpPr/>
                    <p:nvPr/>
                  </p:nvSpPr>
                  <p:spPr>
                    <a:xfrm>
                      <a:off x="6445080" y="2887920"/>
                      <a:ext cx="183240" cy="864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9600" bIns="396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0" name=""/>
                    <p:cNvSpPr/>
                    <p:nvPr/>
                  </p:nvSpPr>
                  <p:spPr>
                    <a:xfrm>
                      <a:off x="7309080" y="2773440"/>
                      <a:ext cx="409320" cy="91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58" h="109">
                          <a:moveTo>
                            <a:pt x="0" y="0"/>
                          </a:moveTo>
                          <a:lnTo>
                            <a:pt x="44" y="35"/>
                          </a:lnTo>
                          <a:lnTo>
                            <a:pt x="114" y="23"/>
                          </a:lnTo>
                          <a:lnTo>
                            <a:pt x="206" y="35"/>
                          </a:lnTo>
                          <a:lnTo>
                            <a:pt x="245" y="7"/>
                          </a:lnTo>
                          <a:lnTo>
                            <a:pt x="286" y="12"/>
                          </a:lnTo>
                          <a:lnTo>
                            <a:pt x="458" y="10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4640" bIns="446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1" name=""/>
                    <p:cNvSpPr/>
                    <p:nvPr/>
                  </p:nvSpPr>
                  <p:spPr>
                    <a:xfrm>
                      <a:off x="5296320" y="2864880"/>
                      <a:ext cx="2422440" cy="1930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719" h="2324">
                          <a:moveTo>
                            <a:pt x="2719" y="0"/>
                          </a:moveTo>
                          <a:lnTo>
                            <a:pt x="2644" y="70"/>
                          </a:lnTo>
                          <a:lnTo>
                            <a:pt x="2524" y="127"/>
                          </a:lnTo>
                          <a:lnTo>
                            <a:pt x="2433" y="321"/>
                          </a:lnTo>
                          <a:lnTo>
                            <a:pt x="2409" y="402"/>
                          </a:lnTo>
                          <a:lnTo>
                            <a:pt x="2370" y="516"/>
                          </a:lnTo>
                          <a:lnTo>
                            <a:pt x="2305" y="678"/>
                          </a:lnTo>
                          <a:lnTo>
                            <a:pt x="2289" y="678"/>
                          </a:lnTo>
                          <a:lnTo>
                            <a:pt x="2226" y="861"/>
                          </a:lnTo>
                          <a:lnTo>
                            <a:pt x="2099" y="999"/>
                          </a:lnTo>
                          <a:lnTo>
                            <a:pt x="2047" y="1017"/>
                          </a:lnTo>
                          <a:lnTo>
                            <a:pt x="1755" y="1400"/>
                          </a:lnTo>
                          <a:lnTo>
                            <a:pt x="1692" y="1429"/>
                          </a:lnTo>
                          <a:lnTo>
                            <a:pt x="1301" y="1658"/>
                          </a:lnTo>
                          <a:lnTo>
                            <a:pt x="1079" y="1768"/>
                          </a:lnTo>
                          <a:lnTo>
                            <a:pt x="769" y="1992"/>
                          </a:lnTo>
                          <a:lnTo>
                            <a:pt x="717" y="1992"/>
                          </a:lnTo>
                          <a:lnTo>
                            <a:pt x="167" y="2123"/>
                          </a:lnTo>
                          <a:lnTo>
                            <a:pt x="0" y="232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2" name=""/>
                    <p:cNvSpPr/>
                    <p:nvPr/>
                  </p:nvSpPr>
                  <p:spPr>
                    <a:xfrm>
                      <a:off x="4937760" y="2816640"/>
                      <a:ext cx="1781280" cy="1945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999" h="2341">
                          <a:moveTo>
                            <a:pt x="1999" y="0"/>
                          </a:moveTo>
                          <a:lnTo>
                            <a:pt x="1901" y="195"/>
                          </a:lnTo>
                          <a:lnTo>
                            <a:pt x="1671" y="636"/>
                          </a:lnTo>
                          <a:lnTo>
                            <a:pt x="1598" y="740"/>
                          </a:lnTo>
                          <a:lnTo>
                            <a:pt x="1460" y="1045"/>
                          </a:lnTo>
                          <a:lnTo>
                            <a:pt x="1418" y="1131"/>
                          </a:lnTo>
                          <a:lnTo>
                            <a:pt x="1236" y="1504"/>
                          </a:lnTo>
                          <a:lnTo>
                            <a:pt x="712" y="1898"/>
                          </a:lnTo>
                          <a:lnTo>
                            <a:pt x="248" y="2094"/>
                          </a:lnTo>
                          <a:lnTo>
                            <a:pt x="0" y="234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3" name=""/>
                    <p:cNvSpPr/>
                    <p:nvPr/>
                  </p:nvSpPr>
                  <p:spPr>
                    <a:xfrm>
                      <a:off x="5449320" y="2879640"/>
                      <a:ext cx="765720" cy="1668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60" h="2008">
                          <a:moveTo>
                            <a:pt x="860" y="0"/>
                          </a:moveTo>
                          <a:lnTo>
                            <a:pt x="803" y="493"/>
                          </a:lnTo>
                          <a:lnTo>
                            <a:pt x="746" y="516"/>
                          </a:lnTo>
                          <a:lnTo>
                            <a:pt x="688" y="722"/>
                          </a:lnTo>
                          <a:lnTo>
                            <a:pt x="654" y="746"/>
                          </a:lnTo>
                          <a:lnTo>
                            <a:pt x="470" y="1176"/>
                          </a:lnTo>
                          <a:lnTo>
                            <a:pt x="269" y="1434"/>
                          </a:lnTo>
                          <a:lnTo>
                            <a:pt x="34" y="1617"/>
                          </a:lnTo>
                          <a:lnTo>
                            <a:pt x="63" y="1721"/>
                          </a:lnTo>
                          <a:lnTo>
                            <a:pt x="0" y="200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4" name=""/>
                    <p:cNvSpPr/>
                    <p:nvPr/>
                  </p:nvSpPr>
                  <p:spPr>
                    <a:xfrm>
                      <a:off x="7193160" y="2916000"/>
                      <a:ext cx="610920" cy="182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6" h="218">
                          <a:moveTo>
                            <a:pt x="686" y="7"/>
                          </a:moveTo>
                          <a:lnTo>
                            <a:pt x="624" y="93"/>
                          </a:lnTo>
                          <a:lnTo>
                            <a:pt x="376" y="46"/>
                          </a:lnTo>
                          <a:lnTo>
                            <a:pt x="184" y="0"/>
                          </a:lnTo>
                          <a:lnTo>
                            <a:pt x="57" y="18"/>
                          </a:lnTo>
                          <a:lnTo>
                            <a:pt x="0" y="166"/>
                          </a:lnTo>
                          <a:lnTo>
                            <a:pt x="34" y="21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5" name=""/>
                    <p:cNvSpPr/>
                    <p:nvPr/>
                  </p:nvSpPr>
                  <p:spPr>
                    <a:xfrm>
                      <a:off x="6926040" y="3173760"/>
                      <a:ext cx="496800" cy="267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58" h="321">
                          <a:moveTo>
                            <a:pt x="558" y="0"/>
                          </a:moveTo>
                          <a:lnTo>
                            <a:pt x="443" y="281"/>
                          </a:lnTo>
                          <a:lnTo>
                            <a:pt x="264" y="276"/>
                          </a:lnTo>
                          <a:lnTo>
                            <a:pt x="167" y="315"/>
                          </a:lnTo>
                          <a:lnTo>
                            <a:pt x="0" y="3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6" name=""/>
                    <p:cNvSpPr/>
                    <p:nvPr/>
                  </p:nvSpPr>
                  <p:spPr>
                    <a:xfrm>
                      <a:off x="6890760" y="2828160"/>
                      <a:ext cx="96120" cy="431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7" h="522">
                          <a:moveTo>
                            <a:pt x="63" y="0"/>
                          </a:moveTo>
                          <a:lnTo>
                            <a:pt x="107" y="63"/>
                          </a:lnTo>
                          <a:lnTo>
                            <a:pt x="0" y="172"/>
                          </a:lnTo>
                          <a:lnTo>
                            <a:pt x="18" y="5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7" name=""/>
                    <p:cNvSpPr/>
                    <p:nvPr/>
                  </p:nvSpPr>
                  <p:spPr>
                    <a:xfrm>
                      <a:off x="6748200" y="2879640"/>
                      <a:ext cx="382680" cy="8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1" h="102">
                          <a:moveTo>
                            <a:pt x="0" y="0"/>
                          </a:moveTo>
                          <a:lnTo>
                            <a:pt x="167" y="102"/>
                          </a:lnTo>
                          <a:lnTo>
                            <a:pt x="350" y="102"/>
                          </a:lnTo>
                          <a:lnTo>
                            <a:pt x="431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7800" bIns="37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8" name=""/>
                    <p:cNvSpPr/>
                    <p:nvPr/>
                  </p:nvSpPr>
                  <p:spPr>
                    <a:xfrm flipV="1">
                      <a:off x="6186960" y="4809960"/>
                      <a:ext cx="44280" cy="46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360" bIns="-3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9" name=""/>
                    <p:cNvSpPr/>
                    <p:nvPr/>
                  </p:nvSpPr>
                  <p:spPr>
                    <a:xfrm>
                      <a:off x="5965920" y="3951720"/>
                      <a:ext cx="1230840" cy="395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82" h="475">
                          <a:moveTo>
                            <a:pt x="1382" y="0"/>
                          </a:moveTo>
                          <a:lnTo>
                            <a:pt x="1153" y="154"/>
                          </a:lnTo>
                          <a:lnTo>
                            <a:pt x="975" y="195"/>
                          </a:lnTo>
                          <a:lnTo>
                            <a:pt x="522" y="281"/>
                          </a:lnTo>
                          <a:lnTo>
                            <a:pt x="230" y="470"/>
                          </a:lnTo>
                          <a:lnTo>
                            <a:pt x="0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0" name=""/>
                    <p:cNvSpPr/>
                    <p:nvPr/>
                  </p:nvSpPr>
                  <p:spPr>
                    <a:xfrm>
                      <a:off x="5556240" y="3979800"/>
                      <a:ext cx="1358640" cy="358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26" h="430">
                          <a:moveTo>
                            <a:pt x="1492" y="219"/>
                          </a:moveTo>
                          <a:lnTo>
                            <a:pt x="1447" y="161"/>
                          </a:lnTo>
                          <a:lnTo>
                            <a:pt x="1526" y="34"/>
                          </a:lnTo>
                          <a:lnTo>
                            <a:pt x="1515" y="0"/>
                          </a:lnTo>
                          <a:lnTo>
                            <a:pt x="1275" y="29"/>
                          </a:lnTo>
                          <a:lnTo>
                            <a:pt x="866" y="138"/>
                          </a:lnTo>
                          <a:lnTo>
                            <a:pt x="602" y="298"/>
                          </a:lnTo>
                          <a:lnTo>
                            <a:pt x="362" y="310"/>
                          </a:lnTo>
                          <a:lnTo>
                            <a:pt x="0" y="43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1" name=""/>
                    <p:cNvSpPr/>
                    <p:nvPr/>
                  </p:nvSpPr>
                  <p:spPr>
                    <a:xfrm>
                      <a:off x="6624720" y="3818520"/>
                      <a:ext cx="94320" cy="186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6" h="225">
                          <a:moveTo>
                            <a:pt x="0" y="0"/>
                          </a:moveTo>
                          <a:lnTo>
                            <a:pt x="106" y="104"/>
                          </a:lnTo>
                          <a:lnTo>
                            <a:pt x="70" y="22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2" name=""/>
                    <p:cNvSpPr/>
                    <p:nvPr/>
                  </p:nvSpPr>
                  <p:spPr>
                    <a:xfrm>
                      <a:off x="6915240" y="3999960"/>
                      <a:ext cx="71280" cy="84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0" h="102">
                          <a:moveTo>
                            <a:pt x="80" y="102"/>
                          </a:moveTo>
                          <a:lnTo>
                            <a:pt x="12" y="5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7440" bIns="374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3" name=""/>
                    <p:cNvSpPr/>
                    <p:nvPr/>
                  </p:nvSpPr>
                  <p:spPr>
                    <a:xfrm>
                      <a:off x="6589440" y="3928320"/>
                      <a:ext cx="24840" cy="993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" h="120">
                          <a:moveTo>
                            <a:pt x="29" y="0"/>
                          </a:moveTo>
                          <a:lnTo>
                            <a:pt x="0" y="58"/>
                          </a:lnTo>
                          <a:lnTo>
                            <a:pt x="0" y="12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4" name=""/>
                    <p:cNvSpPr/>
                    <p:nvPr/>
                  </p:nvSpPr>
                  <p:spPr>
                    <a:xfrm>
                      <a:off x="6083640" y="4227480"/>
                      <a:ext cx="320400" cy="514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60" h="620">
                          <a:moveTo>
                            <a:pt x="360" y="620"/>
                          </a:moveTo>
                          <a:lnTo>
                            <a:pt x="206" y="563"/>
                          </a:lnTo>
                          <a:lnTo>
                            <a:pt x="97" y="424"/>
                          </a:lnTo>
                          <a:lnTo>
                            <a:pt x="62" y="333"/>
                          </a:lnTo>
                          <a:lnTo>
                            <a:pt x="0" y="258"/>
                          </a:lnTo>
                          <a:lnTo>
                            <a:pt x="39" y="138"/>
                          </a:lnTo>
                          <a:lnTo>
                            <a:pt x="16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5" name=""/>
                    <p:cNvSpPr/>
                    <p:nvPr/>
                  </p:nvSpPr>
                  <p:spPr>
                    <a:xfrm>
                      <a:off x="5526000" y="3042720"/>
                      <a:ext cx="1328400" cy="1204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492" h="1451">
                          <a:moveTo>
                            <a:pt x="1492" y="0"/>
                          </a:moveTo>
                          <a:lnTo>
                            <a:pt x="1377" y="22"/>
                          </a:lnTo>
                          <a:lnTo>
                            <a:pt x="1158" y="493"/>
                          </a:lnTo>
                          <a:lnTo>
                            <a:pt x="746" y="780"/>
                          </a:lnTo>
                          <a:lnTo>
                            <a:pt x="550" y="1164"/>
                          </a:lnTo>
                          <a:lnTo>
                            <a:pt x="287" y="1399"/>
                          </a:lnTo>
                          <a:lnTo>
                            <a:pt x="63" y="1451"/>
                          </a:lnTo>
                          <a:lnTo>
                            <a:pt x="0" y="14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6" name=""/>
                    <p:cNvSpPr/>
                    <p:nvPr/>
                  </p:nvSpPr>
                  <p:spPr>
                    <a:xfrm>
                      <a:off x="5066280" y="5061240"/>
                      <a:ext cx="46440" cy="96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114">
                          <a:moveTo>
                            <a:pt x="52" y="114"/>
                          </a:moveTo>
                          <a:lnTo>
                            <a:pt x="46" y="6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7" name=""/>
                    <p:cNvSpPr/>
                    <p:nvPr/>
                  </p:nvSpPr>
                  <p:spPr>
                    <a:xfrm>
                      <a:off x="4989600" y="4653000"/>
                      <a:ext cx="436320" cy="491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9" h="591">
                          <a:moveTo>
                            <a:pt x="0" y="591"/>
                          </a:moveTo>
                          <a:lnTo>
                            <a:pt x="91" y="487"/>
                          </a:lnTo>
                          <a:lnTo>
                            <a:pt x="218" y="328"/>
                          </a:lnTo>
                          <a:lnTo>
                            <a:pt x="351" y="229"/>
                          </a:lnTo>
                          <a:lnTo>
                            <a:pt x="455" y="177"/>
                          </a:lnTo>
                          <a:lnTo>
                            <a:pt x="489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8" name=""/>
                    <p:cNvSpPr/>
                    <p:nvPr/>
                  </p:nvSpPr>
                  <p:spPr>
                    <a:xfrm>
                      <a:off x="5684400" y="3713760"/>
                      <a:ext cx="806760" cy="10713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07" h="1291">
                          <a:moveTo>
                            <a:pt x="0" y="1291"/>
                          </a:moveTo>
                          <a:lnTo>
                            <a:pt x="12" y="1119"/>
                          </a:lnTo>
                          <a:lnTo>
                            <a:pt x="12" y="1072"/>
                          </a:lnTo>
                          <a:lnTo>
                            <a:pt x="86" y="929"/>
                          </a:lnTo>
                          <a:lnTo>
                            <a:pt x="75" y="866"/>
                          </a:lnTo>
                          <a:lnTo>
                            <a:pt x="206" y="827"/>
                          </a:lnTo>
                          <a:lnTo>
                            <a:pt x="396" y="626"/>
                          </a:lnTo>
                          <a:lnTo>
                            <a:pt x="464" y="516"/>
                          </a:lnTo>
                          <a:lnTo>
                            <a:pt x="620" y="418"/>
                          </a:lnTo>
                          <a:lnTo>
                            <a:pt x="815" y="229"/>
                          </a:lnTo>
                          <a:lnTo>
                            <a:pt x="907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9" name=""/>
                    <p:cNvSpPr/>
                    <p:nvPr/>
                  </p:nvSpPr>
                  <p:spPr>
                    <a:xfrm>
                      <a:off x="5868000" y="3328200"/>
                      <a:ext cx="306360" cy="548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44" h="659">
                          <a:moveTo>
                            <a:pt x="344" y="50"/>
                          </a:moveTo>
                          <a:lnTo>
                            <a:pt x="281" y="62"/>
                          </a:lnTo>
                          <a:lnTo>
                            <a:pt x="200" y="0"/>
                          </a:lnTo>
                          <a:lnTo>
                            <a:pt x="184" y="159"/>
                          </a:lnTo>
                          <a:lnTo>
                            <a:pt x="0" y="65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0" name=""/>
                    <p:cNvSpPr/>
                    <p:nvPr/>
                  </p:nvSpPr>
                  <p:spPr>
                    <a:xfrm>
                      <a:off x="6352560" y="3089160"/>
                      <a:ext cx="45720" cy="395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475">
                          <a:moveTo>
                            <a:pt x="0" y="0"/>
                          </a:moveTo>
                          <a:lnTo>
                            <a:pt x="52" y="200"/>
                          </a:lnTo>
                          <a:lnTo>
                            <a:pt x="36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1" name=""/>
                    <p:cNvSpPr/>
                    <p:nvPr/>
                  </p:nvSpPr>
                  <p:spPr>
                    <a:xfrm flipH="1" flipV="1">
                      <a:off x="6441480" y="3512520"/>
                      <a:ext cx="71280" cy="1346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2" name=""/>
                    <p:cNvSpPr/>
                    <p:nvPr/>
                  </p:nvSpPr>
                  <p:spPr>
                    <a:xfrm>
                      <a:off x="5747040" y="3245040"/>
                      <a:ext cx="1064880" cy="1540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98" h="1854">
                          <a:moveTo>
                            <a:pt x="1072" y="0"/>
                          </a:moveTo>
                          <a:lnTo>
                            <a:pt x="1198" y="143"/>
                          </a:lnTo>
                          <a:lnTo>
                            <a:pt x="1067" y="264"/>
                          </a:lnTo>
                          <a:lnTo>
                            <a:pt x="992" y="477"/>
                          </a:lnTo>
                          <a:lnTo>
                            <a:pt x="574" y="947"/>
                          </a:lnTo>
                          <a:lnTo>
                            <a:pt x="551" y="1137"/>
                          </a:lnTo>
                          <a:lnTo>
                            <a:pt x="418" y="1280"/>
                          </a:lnTo>
                          <a:lnTo>
                            <a:pt x="217" y="1624"/>
                          </a:lnTo>
                          <a:lnTo>
                            <a:pt x="115" y="1619"/>
                          </a:lnTo>
                          <a:lnTo>
                            <a:pt x="0" y="185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3" name=""/>
                    <p:cNvSpPr/>
                    <p:nvPr/>
                  </p:nvSpPr>
                  <p:spPr>
                    <a:xfrm>
                      <a:off x="5643720" y="3737160"/>
                      <a:ext cx="845640" cy="890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48" h="1072">
                          <a:moveTo>
                            <a:pt x="0" y="1072"/>
                          </a:moveTo>
                          <a:lnTo>
                            <a:pt x="172" y="1061"/>
                          </a:lnTo>
                          <a:lnTo>
                            <a:pt x="193" y="855"/>
                          </a:lnTo>
                          <a:lnTo>
                            <a:pt x="263" y="740"/>
                          </a:lnTo>
                          <a:lnTo>
                            <a:pt x="383" y="625"/>
                          </a:lnTo>
                          <a:lnTo>
                            <a:pt x="489" y="475"/>
                          </a:lnTo>
                          <a:lnTo>
                            <a:pt x="649" y="355"/>
                          </a:lnTo>
                          <a:lnTo>
                            <a:pt x="826" y="172"/>
                          </a:lnTo>
                          <a:lnTo>
                            <a:pt x="948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4" name=""/>
                    <p:cNvSpPr/>
                    <p:nvPr/>
                  </p:nvSpPr>
                  <p:spPr>
                    <a:xfrm>
                      <a:off x="4054320" y="4295160"/>
                      <a:ext cx="1118880" cy="408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57" h="493">
                          <a:moveTo>
                            <a:pt x="0" y="0"/>
                          </a:moveTo>
                          <a:lnTo>
                            <a:pt x="224" y="214"/>
                          </a:lnTo>
                          <a:lnTo>
                            <a:pt x="396" y="321"/>
                          </a:lnTo>
                          <a:lnTo>
                            <a:pt x="1119" y="488"/>
                          </a:lnTo>
                          <a:lnTo>
                            <a:pt x="1189" y="436"/>
                          </a:lnTo>
                          <a:lnTo>
                            <a:pt x="1257" y="49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</p:grpSp>
          <p:sp>
            <p:nvSpPr>
              <p:cNvPr id="495" name=""/>
              <p:cNvSpPr/>
              <p:nvPr/>
            </p:nvSpPr>
            <p:spPr>
              <a:xfrm flipH="1">
                <a:off x="5245200" y="2250000"/>
                <a:ext cx="42480" cy="23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3885840" y="3146040"/>
                <a:ext cx="94320" cy="18612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 flipV="1">
                <a:off x="2925720" y="3952440"/>
                <a:ext cx="5040" cy="109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>
                <a:off x="4393800" y="3360600"/>
                <a:ext cx="156600" cy="29052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 flipH="1">
                <a:off x="4402080" y="3556440"/>
                <a:ext cx="76680" cy="76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5159520" y="3066120"/>
                <a:ext cx="213480" cy="46692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>
                <a:off x="7167600" y="2082240"/>
                <a:ext cx="678600" cy="10620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>
                <a:off x="6170040" y="2688840"/>
                <a:ext cx="382680" cy="30600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 flipH="1">
                <a:off x="7320600" y="2566080"/>
                <a:ext cx="65520" cy="1944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7310160" y="2773800"/>
                <a:ext cx="409320" cy="9144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640" bIns="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 flipV="1">
                <a:off x="5505480" y="4200120"/>
                <a:ext cx="26640" cy="99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>
                <a:off x="6748920" y="2880000"/>
                <a:ext cx="382680" cy="846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>
                <a:off x="6625800" y="3819240"/>
                <a:ext cx="94320" cy="18612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6590160" y="3929040"/>
                <a:ext cx="24840" cy="9936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 flipV="1">
                <a:off x="5612040" y="4242960"/>
                <a:ext cx="18684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 flipH="1" flipV="1">
                <a:off x="6442560" y="3513240"/>
                <a:ext cx="71280" cy="1346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 flipH="1">
                <a:off x="6275160" y="4038840"/>
                <a:ext cx="1440" cy="662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440" bIns="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>
                <a:off x="5389560" y="4115160"/>
                <a:ext cx="572040" cy="35712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13" name=""/>
            <p:cNvSpPr/>
            <p:nvPr/>
          </p:nvSpPr>
          <p:spPr>
            <a:xfrm>
              <a:off x="6446160" y="2888280"/>
              <a:ext cx="183240" cy="86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 flipH="1" flipV="1">
              <a:off x="6246360" y="4092120"/>
              <a:ext cx="73080" cy="23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 flipV="1">
              <a:off x="5967000" y="4240440"/>
              <a:ext cx="1440" cy="46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16" name=""/>
          <p:cNvSpPr/>
          <p:nvPr/>
        </p:nvSpPr>
        <p:spPr>
          <a:xfrm flipH="1">
            <a:off x="4393800" y="4286160"/>
            <a:ext cx="81000" cy="35712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 flipH="1">
            <a:off x="4861080" y="4759200"/>
            <a:ext cx="85680" cy="15732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8" name=""/>
          <p:cNvGrpSpPr/>
          <p:nvPr/>
        </p:nvGrpSpPr>
        <p:grpSpPr>
          <a:xfrm>
            <a:off x="5070600" y="4797360"/>
            <a:ext cx="232920" cy="361440"/>
            <a:chOff x="5070600" y="4797360"/>
            <a:chExt cx="232920" cy="361440"/>
          </a:xfrm>
        </p:grpSpPr>
        <p:sp>
          <p:nvSpPr>
            <p:cNvPr id="519" name=""/>
            <p:cNvSpPr/>
            <p:nvPr/>
          </p:nvSpPr>
          <p:spPr>
            <a:xfrm>
              <a:off x="5070600" y="5062680"/>
              <a:ext cx="46080" cy="9612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5070600" y="4797360"/>
              <a:ext cx="232920" cy="27216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1" name=""/>
          <p:cNvGrpSpPr/>
          <p:nvPr/>
        </p:nvGrpSpPr>
        <p:grpSpPr>
          <a:xfrm>
            <a:off x="2989440" y="1763640"/>
            <a:ext cx="4533480" cy="3489120"/>
            <a:chOff x="2989440" y="1763640"/>
            <a:chExt cx="4533480" cy="3489120"/>
          </a:xfrm>
        </p:grpSpPr>
        <p:sp>
          <p:nvSpPr>
            <p:cNvPr id="522" name=""/>
            <p:cNvSpPr/>
            <p:nvPr/>
          </p:nvSpPr>
          <p:spPr>
            <a:xfrm>
              <a:off x="5508000" y="2179080"/>
              <a:ext cx="596520" cy="90000"/>
            </a:xfrm>
            <a:custGeom>
              <a:avLst/>
              <a:gdLst/>
              <a:ahLst/>
              <a:rect l="l" t="t" r="r" b="b"/>
              <a:pathLst>
                <a:path w="668" h="110">
                  <a:moveTo>
                    <a:pt x="5" y="0"/>
                  </a:moveTo>
                  <a:lnTo>
                    <a:pt x="0" y="20"/>
                  </a:lnTo>
                  <a:lnTo>
                    <a:pt x="172" y="72"/>
                  </a:lnTo>
                  <a:lnTo>
                    <a:pt x="173" y="72"/>
                  </a:lnTo>
                  <a:lnTo>
                    <a:pt x="666" y="110"/>
                  </a:lnTo>
                  <a:lnTo>
                    <a:pt x="668" y="88"/>
                  </a:lnTo>
                  <a:lnTo>
                    <a:pt x="175" y="51"/>
                  </a:lnTo>
                  <a:lnTo>
                    <a:pt x="173" y="61"/>
                  </a:lnTo>
                  <a:lnTo>
                    <a:pt x="177" y="5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0" bIns="43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5543640" y="2097360"/>
              <a:ext cx="268920" cy="801360"/>
            </a:xfrm>
            <a:custGeom>
              <a:avLst/>
              <a:gdLst/>
              <a:ahLst/>
              <a:rect l="l" t="t" r="r" b="b"/>
              <a:pathLst>
                <a:path w="303" h="962">
                  <a:moveTo>
                    <a:pt x="303" y="19"/>
                  </a:moveTo>
                  <a:lnTo>
                    <a:pt x="294" y="0"/>
                  </a:lnTo>
                  <a:lnTo>
                    <a:pt x="151" y="71"/>
                  </a:lnTo>
                  <a:lnTo>
                    <a:pt x="147" y="73"/>
                  </a:lnTo>
                  <a:lnTo>
                    <a:pt x="145" y="77"/>
                  </a:lnTo>
                  <a:lnTo>
                    <a:pt x="39" y="378"/>
                  </a:lnTo>
                  <a:lnTo>
                    <a:pt x="38" y="381"/>
                  </a:lnTo>
                  <a:lnTo>
                    <a:pt x="0" y="961"/>
                  </a:lnTo>
                  <a:lnTo>
                    <a:pt x="21" y="962"/>
                  </a:lnTo>
                  <a:lnTo>
                    <a:pt x="59" y="383"/>
                  </a:lnTo>
                  <a:lnTo>
                    <a:pt x="48" y="381"/>
                  </a:lnTo>
                  <a:lnTo>
                    <a:pt x="57" y="385"/>
                  </a:lnTo>
                  <a:lnTo>
                    <a:pt x="163" y="84"/>
                  </a:lnTo>
                  <a:lnTo>
                    <a:pt x="161" y="87"/>
                  </a:lnTo>
                  <a:lnTo>
                    <a:pt x="165" y="80"/>
                  </a:lnTo>
                  <a:lnTo>
                    <a:pt x="154" y="80"/>
                  </a:lnTo>
                  <a:lnTo>
                    <a:pt x="160" y="91"/>
                  </a:lnTo>
                  <a:lnTo>
                    <a:pt x="303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5374440" y="2308680"/>
              <a:ext cx="210240" cy="113040"/>
            </a:xfrm>
            <a:custGeom>
              <a:avLst/>
              <a:gdLst/>
              <a:ahLst/>
              <a:rect l="l" t="t" r="r" b="b"/>
              <a:pathLst>
                <a:path w="237" h="137">
                  <a:moveTo>
                    <a:pt x="0" y="0"/>
                  </a:moveTo>
                  <a:lnTo>
                    <a:pt x="0" y="22"/>
                  </a:lnTo>
                  <a:lnTo>
                    <a:pt x="136" y="22"/>
                  </a:lnTo>
                  <a:lnTo>
                    <a:pt x="136" y="11"/>
                  </a:lnTo>
                  <a:lnTo>
                    <a:pt x="125" y="11"/>
                  </a:lnTo>
                  <a:lnTo>
                    <a:pt x="129" y="18"/>
                  </a:lnTo>
                  <a:lnTo>
                    <a:pt x="133" y="20"/>
                  </a:lnTo>
                  <a:lnTo>
                    <a:pt x="125" y="11"/>
                  </a:lnTo>
                  <a:lnTo>
                    <a:pt x="125" y="126"/>
                  </a:lnTo>
                  <a:lnTo>
                    <a:pt x="125" y="126"/>
                  </a:lnTo>
                  <a:lnTo>
                    <a:pt x="129" y="133"/>
                  </a:lnTo>
                  <a:lnTo>
                    <a:pt x="133" y="135"/>
                  </a:lnTo>
                  <a:lnTo>
                    <a:pt x="136" y="137"/>
                  </a:lnTo>
                  <a:lnTo>
                    <a:pt x="237" y="137"/>
                  </a:lnTo>
                  <a:lnTo>
                    <a:pt x="237" y="115"/>
                  </a:lnTo>
                  <a:lnTo>
                    <a:pt x="136" y="115"/>
                  </a:lnTo>
                  <a:lnTo>
                    <a:pt x="147" y="126"/>
                  </a:lnTo>
                  <a:lnTo>
                    <a:pt x="143" y="119"/>
                  </a:lnTo>
                  <a:lnTo>
                    <a:pt x="140" y="117"/>
                  </a:lnTo>
                  <a:lnTo>
                    <a:pt x="136" y="126"/>
                  </a:lnTo>
                  <a:lnTo>
                    <a:pt x="147" y="126"/>
                  </a:lnTo>
                  <a:lnTo>
                    <a:pt x="147" y="11"/>
                  </a:lnTo>
                  <a:lnTo>
                    <a:pt x="147" y="11"/>
                  </a:lnTo>
                  <a:lnTo>
                    <a:pt x="143" y="4"/>
                  </a:lnTo>
                  <a:lnTo>
                    <a:pt x="140" y="2"/>
                  </a:lnTo>
                  <a:lnTo>
                    <a:pt x="1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5413680" y="2478240"/>
              <a:ext cx="115920" cy="12816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14" y="0"/>
                  </a:moveTo>
                  <a:lnTo>
                    <a:pt x="0" y="16"/>
                  </a:lnTo>
                  <a:lnTo>
                    <a:pt x="114" y="154"/>
                  </a:lnTo>
                  <a:lnTo>
                    <a:pt x="129" y="13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4929120" y="2438280"/>
              <a:ext cx="933480" cy="419040"/>
            </a:xfrm>
            <a:custGeom>
              <a:avLst/>
              <a:gdLst/>
              <a:ahLst/>
              <a:rect l="l" t="t" r="r" b="b"/>
              <a:pathLst>
                <a:path w="1049" h="506">
                  <a:moveTo>
                    <a:pt x="1049" y="33"/>
                  </a:moveTo>
                  <a:lnTo>
                    <a:pt x="1041" y="13"/>
                  </a:lnTo>
                  <a:lnTo>
                    <a:pt x="726" y="128"/>
                  </a:lnTo>
                  <a:lnTo>
                    <a:pt x="726" y="128"/>
                  </a:lnTo>
                  <a:lnTo>
                    <a:pt x="724" y="128"/>
                  </a:lnTo>
                  <a:lnTo>
                    <a:pt x="299" y="486"/>
                  </a:lnTo>
                  <a:lnTo>
                    <a:pt x="305" y="495"/>
                  </a:lnTo>
                  <a:lnTo>
                    <a:pt x="312" y="488"/>
                  </a:lnTo>
                  <a:lnTo>
                    <a:pt x="308" y="486"/>
                  </a:lnTo>
                  <a:lnTo>
                    <a:pt x="305" y="484"/>
                  </a:lnTo>
                  <a:lnTo>
                    <a:pt x="301" y="486"/>
                  </a:lnTo>
                  <a:lnTo>
                    <a:pt x="313" y="488"/>
                  </a:lnTo>
                  <a:lnTo>
                    <a:pt x="16" y="0"/>
                  </a:lnTo>
                  <a:lnTo>
                    <a:pt x="0" y="15"/>
                  </a:lnTo>
                  <a:lnTo>
                    <a:pt x="297" y="502"/>
                  </a:lnTo>
                  <a:lnTo>
                    <a:pt x="297" y="502"/>
                  </a:lnTo>
                  <a:lnTo>
                    <a:pt x="301" y="504"/>
                  </a:lnTo>
                  <a:lnTo>
                    <a:pt x="305" y="506"/>
                  </a:lnTo>
                  <a:lnTo>
                    <a:pt x="308" y="504"/>
                  </a:lnTo>
                  <a:lnTo>
                    <a:pt x="312" y="504"/>
                  </a:lnTo>
                  <a:lnTo>
                    <a:pt x="737" y="146"/>
                  </a:lnTo>
                  <a:lnTo>
                    <a:pt x="729" y="137"/>
                  </a:lnTo>
                  <a:lnTo>
                    <a:pt x="733" y="147"/>
                  </a:lnTo>
                  <a:lnTo>
                    <a:pt x="1049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5173200" y="2854080"/>
              <a:ext cx="37440" cy="455400"/>
            </a:xfrm>
            <a:custGeom>
              <a:avLst/>
              <a:gdLst/>
              <a:ahLst/>
              <a:rect l="l" t="t" r="r" b="b"/>
              <a:pathLst>
                <a:path w="41" h="548">
                  <a:moveTo>
                    <a:pt x="41" y="0"/>
                  </a:moveTo>
                  <a:lnTo>
                    <a:pt x="20" y="0"/>
                  </a:lnTo>
                  <a:lnTo>
                    <a:pt x="0" y="548"/>
                  </a:lnTo>
                  <a:lnTo>
                    <a:pt x="22" y="548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4464000" y="2687760"/>
              <a:ext cx="1702800" cy="1607400"/>
            </a:xfrm>
            <a:custGeom>
              <a:avLst/>
              <a:gdLst/>
              <a:ahLst/>
              <a:rect l="l" t="t" r="r" b="b"/>
              <a:pathLst>
                <a:path w="1913" h="1932">
                  <a:moveTo>
                    <a:pt x="1913" y="16"/>
                  </a:moveTo>
                  <a:lnTo>
                    <a:pt x="1900" y="0"/>
                  </a:lnTo>
                  <a:lnTo>
                    <a:pt x="1782" y="114"/>
                  </a:lnTo>
                  <a:lnTo>
                    <a:pt x="1787" y="121"/>
                  </a:lnTo>
                  <a:lnTo>
                    <a:pt x="1784" y="113"/>
                  </a:lnTo>
                  <a:lnTo>
                    <a:pt x="1787" y="111"/>
                  </a:lnTo>
                  <a:lnTo>
                    <a:pt x="1567" y="125"/>
                  </a:lnTo>
                  <a:lnTo>
                    <a:pt x="1563" y="127"/>
                  </a:lnTo>
                  <a:lnTo>
                    <a:pt x="1219" y="242"/>
                  </a:lnTo>
                  <a:lnTo>
                    <a:pt x="1219" y="242"/>
                  </a:lnTo>
                  <a:lnTo>
                    <a:pt x="1216" y="243"/>
                  </a:lnTo>
                  <a:lnTo>
                    <a:pt x="805" y="745"/>
                  </a:lnTo>
                  <a:lnTo>
                    <a:pt x="812" y="753"/>
                  </a:lnTo>
                  <a:lnTo>
                    <a:pt x="807" y="745"/>
                  </a:lnTo>
                  <a:lnTo>
                    <a:pt x="601" y="966"/>
                  </a:lnTo>
                  <a:lnTo>
                    <a:pt x="342" y="1199"/>
                  </a:lnTo>
                  <a:lnTo>
                    <a:pt x="341" y="1199"/>
                  </a:lnTo>
                  <a:lnTo>
                    <a:pt x="190" y="1411"/>
                  </a:lnTo>
                  <a:lnTo>
                    <a:pt x="190" y="1411"/>
                  </a:lnTo>
                  <a:lnTo>
                    <a:pt x="188" y="1414"/>
                  </a:lnTo>
                  <a:lnTo>
                    <a:pt x="0" y="1925"/>
                  </a:lnTo>
                  <a:lnTo>
                    <a:pt x="18" y="1932"/>
                  </a:lnTo>
                  <a:lnTo>
                    <a:pt x="206" y="1421"/>
                  </a:lnTo>
                  <a:lnTo>
                    <a:pt x="197" y="1418"/>
                  </a:lnTo>
                  <a:lnTo>
                    <a:pt x="204" y="1427"/>
                  </a:lnTo>
                  <a:lnTo>
                    <a:pt x="355" y="1215"/>
                  </a:lnTo>
                  <a:lnTo>
                    <a:pt x="348" y="1206"/>
                  </a:lnTo>
                  <a:lnTo>
                    <a:pt x="355" y="1215"/>
                  </a:lnTo>
                  <a:lnTo>
                    <a:pt x="613" y="982"/>
                  </a:lnTo>
                  <a:lnTo>
                    <a:pt x="819" y="762"/>
                  </a:lnTo>
                  <a:lnTo>
                    <a:pt x="819" y="762"/>
                  </a:lnTo>
                  <a:lnTo>
                    <a:pt x="1230" y="260"/>
                  </a:lnTo>
                  <a:lnTo>
                    <a:pt x="1223" y="251"/>
                  </a:lnTo>
                  <a:lnTo>
                    <a:pt x="1226" y="261"/>
                  </a:lnTo>
                  <a:lnTo>
                    <a:pt x="1571" y="147"/>
                  </a:lnTo>
                  <a:lnTo>
                    <a:pt x="1567" y="136"/>
                  </a:lnTo>
                  <a:lnTo>
                    <a:pt x="1569" y="147"/>
                  </a:lnTo>
                  <a:lnTo>
                    <a:pt x="1789" y="132"/>
                  </a:lnTo>
                  <a:lnTo>
                    <a:pt x="1791" y="130"/>
                  </a:lnTo>
                  <a:lnTo>
                    <a:pt x="1795" y="130"/>
                  </a:lnTo>
                  <a:lnTo>
                    <a:pt x="1913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5004000" y="3482640"/>
              <a:ext cx="120960" cy="124200"/>
            </a:xfrm>
            <a:custGeom>
              <a:avLst/>
              <a:gdLst/>
              <a:ahLst/>
              <a:rect l="l" t="t" r="r" b="b"/>
              <a:pathLst>
                <a:path w="136" h="151">
                  <a:moveTo>
                    <a:pt x="14" y="0"/>
                  </a:moveTo>
                  <a:lnTo>
                    <a:pt x="0" y="16"/>
                  </a:lnTo>
                  <a:lnTo>
                    <a:pt x="122" y="151"/>
                  </a:lnTo>
                  <a:lnTo>
                    <a:pt x="136" y="13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4631760" y="3497400"/>
              <a:ext cx="147600" cy="201240"/>
            </a:xfrm>
            <a:custGeom>
              <a:avLst/>
              <a:gdLst/>
              <a:ahLst/>
              <a:rect l="l" t="t" r="r" b="b"/>
              <a:pathLst>
                <a:path w="165" h="242">
                  <a:moveTo>
                    <a:pt x="22" y="0"/>
                  </a:moveTo>
                  <a:lnTo>
                    <a:pt x="0" y="2"/>
                  </a:lnTo>
                  <a:lnTo>
                    <a:pt x="11" y="149"/>
                  </a:lnTo>
                  <a:lnTo>
                    <a:pt x="15" y="154"/>
                  </a:lnTo>
                  <a:lnTo>
                    <a:pt x="16" y="156"/>
                  </a:lnTo>
                  <a:lnTo>
                    <a:pt x="154" y="242"/>
                  </a:lnTo>
                  <a:lnTo>
                    <a:pt x="165" y="224"/>
                  </a:lnTo>
                  <a:lnTo>
                    <a:pt x="27" y="138"/>
                  </a:lnTo>
                  <a:lnTo>
                    <a:pt x="29" y="140"/>
                  </a:lnTo>
                  <a:lnTo>
                    <a:pt x="22" y="147"/>
                  </a:lnTo>
                  <a:lnTo>
                    <a:pt x="33" y="14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4713480" y="3756600"/>
              <a:ext cx="306360" cy="186120"/>
            </a:xfrm>
            <a:custGeom>
              <a:avLst/>
              <a:gdLst/>
              <a:ahLst/>
              <a:rect l="l" t="t" r="r" b="b"/>
              <a:pathLst>
                <a:path w="344" h="224">
                  <a:moveTo>
                    <a:pt x="12" y="0"/>
                  </a:moveTo>
                  <a:lnTo>
                    <a:pt x="0" y="16"/>
                  </a:lnTo>
                  <a:lnTo>
                    <a:pt x="120" y="142"/>
                  </a:lnTo>
                  <a:lnTo>
                    <a:pt x="122" y="142"/>
                  </a:lnTo>
                  <a:lnTo>
                    <a:pt x="122" y="144"/>
                  </a:lnTo>
                  <a:lnTo>
                    <a:pt x="337" y="224"/>
                  </a:lnTo>
                  <a:lnTo>
                    <a:pt x="344" y="205"/>
                  </a:lnTo>
                  <a:lnTo>
                    <a:pt x="129" y="124"/>
                  </a:lnTo>
                  <a:lnTo>
                    <a:pt x="125" y="133"/>
                  </a:lnTo>
                  <a:lnTo>
                    <a:pt x="132" y="12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4444920" y="3831480"/>
              <a:ext cx="213480" cy="199080"/>
            </a:xfrm>
            <a:custGeom>
              <a:avLst/>
              <a:gdLst/>
              <a:ahLst/>
              <a:rect l="l" t="t" r="r" b="b"/>
              <a:pathLst>
                <a:path w="240" h="240">
                  <a:moveTo>
                    <a:pt x="240" y="20"/>
                  </a:moveTo>
                  <a:lnTo>
                    <a:pt x="231" y="0"/>
                  </a:lnTo>
                  <a:lnTo>
                    <a:pt x="7" y="115"/>
                  </a:lnTo>
                  <a:lnTo>
                    <a:pt x="3" y="116"/>
                  </a:lnTo>
                  <a:lnTo>
                    <a:pt x="0" y="124"/>
                  </a:lnTo>
                  <a:lnTo>
                    <a:pt x="1" y="125"/>
                  </a:lnTo>
                  <a:lnTo>
                    <a:pt x="25" y="240"/>
                  </a:lnTo>
                  <a:lnTo>
                    <a:pt x="44" y="236"/>
                  </a:lnTo>
                  <a:lnTo>
                    <a:pt x="21" y="122"/>
                  </a:lnTo>
                  <a:lnTo>
                    <a:pt x="18" y="131"/>
                  </a:lnTo>
                  <a:lnTo>
                    <a:pt x="21" y="124"/>
                  </a:lnTo>
                  <a:lnTo>
                    <a:pt x="21" y="124"/>
                  </a:lnTo>
                  <a:lnTo>
                    <a:pt x="10" y="124"/>
                  </a:lnTo>
                  <a:lnTo>
                    <a:pt x="16" y="134"/>
                  </a:lnTo>
                  <a:lnTo>
                    <a:pt x="24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4606920" y="3922920"/>
              <a:ext cx="88560" cy="114840"/>
            </a:xfrm>
            <a:custGeom>
              <a:avLst/>
              <a:gdLst/>
              <a:ahLst/>
              <a:rect l="l" t="t" r="r" b="b"/>
              <a:pathLst>
                <a:path w="100" h="136">
                  <a:moveTo>
                    <a:pt x="14" y="0"/>
                  </a:moveTo>
                  <a:lnTo>
                    <a:pt x="0" y="16"/>
                  </a:lnTo>
                  <a:lnTo>
                    <a:pt x="86" y="136"/>
                  </a:lnTo>
                  <a:lnTo>
                    <a:pt x="100" y="12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4054680" y="1869840"/>
              <a:ext cx="1497600" cy="1028880"/>
            </a:xfrm>
            <a:custGeom>
              <a:avLst/>
              <a:gdLst/>
              <a:ahLst/>
              <a:rect l="l" t="t" r="r" b="b"/>
              <a:pathLst>
                <a:path w="1684" h="1237">
                  <a:moveTo>
                    <a:pt x="11" y="0"/>
                  </a:moveTo>
                  <a:lnTo>
                    <a:pt x="0" y="18"/>
                  </a:lnTo>
                  <a:lnTo>
                    <a:pt x="529" y="355"/>
                  </a:lnTo>
                  <a:lnTo>
                    <a:pt x="535" y="346"/>
                  </a:lnTo>
                  <a:lnTo>
                    <a:pt x="529" y="355"/>
                  </a:lnTo>
                  <a:lnTo>
                    <a:pt x="1040" y="735"/>
                  </a:lnTo>
                  <a:lnTo>
                    <a:pt x="1671" y="1237"/>
                  </a:lnTo>
                  <a:lnTo>
                    <a:pt x="1684" y="1219"/>
                  </a:lnTo>
                  <a:lnTo>
                    <a:pt x="1053" y="717"/>
                  </a:lnTo>
                  <a:lnTo>
                    <a:pt x="542" y="337"/>
                  </a:lnTo>
                  <a:lnTo>
                    <a:pt x="540" y="33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3655440" y="2900520"/>
              <a:ext cx="1526400" cy="297720"/>
            </a:xfrm>
            <a:custGeom>
              <a:avLst/>
              <a:gdLst/>
              <a:ahLst/>
              <a:rect l="l" t="t" r="r" b="b"/>
              <a:pathLst>
                <a:path w="1714" h="359">
                  <a:moveTo>
                    <a:pt x="2" y="0"/>
                  </a:moveTo>
                  <a:lnTo>
                    <a:pt x="0" y="22"/>
                  </a:lnTo>
                  <a:lnTo>
                    <a:pt x="566" y="93"/>
                  </a:lnTo>
                  <a:lnTo>
                    <a:pt x="566" y="83"/>
                  </a:lnTo>
                  <a:lnTo>
                    <a:pt x="559" y="90"/>
                  </a:lnTo>
                  <a:lnTo>
                    <a:pt x="563" y="92"/>
                  </a:lnTo>
                  <a:lnTo>
                    <a:pt x="559" y="90"/>
                  </a:lnTo>
                  <a:lnTo>
                    <a:pt x="724" y="348"/>
                  </a:lnTo>
                  <a:lnTo>
                    <a:pt x="724" y="348"/>
                  </a:lnTo>
                  <a:lnTo>
                    <a:pt x="728" y="350"/>
                  </a:lnTo>
                  <a:lnTo>
                    <a:pt x="731" y="352"/>
                  </a:lnTo>
                  <a:lnTo>
                    <a:pt x="1714" y="359"/>
                  </a:lnTo>
                  <a:lnTo>
                    <a:pt x="1714" y="337"/>
                  </a:lnTo>
                  <a:lnTo>
                    <a:pt x="731" y="330"/>
                  </a:lnTo>
                  <a:lnTo>
                    <a:pt x="739" y="334"/>
                  </a:lnTo>
                  <a:lnTo>
                    <a:pt x="735" y="332"/>
                  </a:lnTo>
                  <a:lnTo>
                    <a:pt x="731" y="341"/>
                  </a:lnTo>
                  <a:lnTo>
                    <a:pt x="740" y="334"/>
                  </a:lnTo>
                  <a:lnTo>
                    <a:pt x="575" y="75"/>
                  </a:lnTo>
                  <a:lnTo>
                    <a:pt x="574" y="75"/>
                  </a:lnTo>
                  <a:lnTo>
                    <a:pt x="570" y="74"/>
                  </a:lnTo>
                  <a:lnTo>
                    <a:pt x="568" y="7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3398760" y="1763640"/>
              <a:ext cx="42480" cy="174240"/>
            </a:xfrm>
            <a:custGeom>
              <a:avLst/>
              <a:gdLst/>
              <a:ahLst/>
              <a:rect l="l" t="t" r="r" b="b"/>
              <a:pathLst>
                <a:path w="49" h="210">
                  <a:moveTo>
                    <a:pt x="49" y="2"/>
                  </a:moveTo>
                  <a:lnTo>
                    <a:pt x="29" y="0"/>
                  </a:lnTo>
                  <a:lnTo>
                    <a:pt x="0" y="208"/>
                  </a:lnTo>
                  <a:lnTo>
                    <a:pt x="20" y="210"/>
                  </a:lnTo>
                  <a:lnTo>
                    <a:pt x="49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3318840" y="1798560"/>
              <a:ext cx="102960" cy="74520"/>
            </a:xfrm>
            <a:custGeom>
              <a:avLst/>
              <a:gdLst/>
              <a:ahLst/>
              <a:rect l="l" t="t" r="r" b="b"/>
              <a:pathLst>
                <a:path w="114" h="90">
                  <a:moveTo>
                    <a:pt x="12" y="0"/>
                  </a:moveTo>
                  <a:lnTo>
                    <a:pt x="0" y="18"/>
                  </a:lnTo>
                  <a:lnTo>
                    <a:pt x="102" y="90"/>
                  </a:lnTo>
                  <a:lnTo>
                    <a:pt x="114" y="7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3826440" y="3567240"/>
              <a:ext cx="88920" cy="228960"/>
            </a:xfrm>
            <a:custGeom>
              <a:avLst/>
              <a:gdLst/>
              <a:ahLst/>
              <a:rect l="l" t="t" r="r" b="b"/>
              <a:pathLst>
                <a:path w="98" h="277">
                  <a:moveTo>
                    <a:pt x="18" y="0"/>
                  </a:moveTo>
                  <a:lnTo>
                    <a:pt x="0" y="9"/>
                  </a:lnTo>
                  <a:lnTo>
                    <a:pt x="79" y="182"/>
                  </a:lnTo>
                  <a:lnTo>
                    <a:pt x="88" y="176"/>
                  </a:lnTo>
                  <a:lnTo>
                    <a:pt x="77" y="176"/>
                  </a:lnTo>
                  <a:lnTo>
                    <a:pt x="80" y="169"/>
                  </a:lnTo>
                  <a:lnTo>
                    <a:pt x="23" y="262"/>
                  </a:lnTo>
                  <a:lnTo>
                    <a:pt x="39" y="277"/>
                  </a:lnTo>
                  <a:lnTo>
                    <a:pt x="97" y="183"/>
                  </a:lnTo>
                  <a:lnTo>
                    <a:pt x="98" y="176"/>
                  </a:lnTo>
                  <a:lnTo>
                    <a:pt x="97" y="17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4298400" y="4277160"/>
              <a:ext cx="275760" cy="380160"/>
            </a:xfrm>
            <a:custGeom>
              <a:avLst/>
              <a:gdLst/>
              <a:ahLst/>
              <a:rect l="l" t="t" r="r" b="b"/>
              <a:pathLst>
                <a:path w="310" h="459">
                  <a:moveTo>
                    <a:pt x="132" y="258"/>
                  </a:moveTo>
                  <a:lnTo>
                    <a:pt x="148" y="246"/>
                  </a:lnTo>
                  <a:lnTo>
                    <a:pt x="19" y="20"/>
                  </a:lnTo>
                  <a:lnTo>
                    <a:pt x="10" y="25"/>
                  </a:lnTo>
                  <a:lnTo>
                    <a:pt x="14" y="34"/>
                  </a:lnTo>
                  <a:lnTo>
                    <a:pt x="18" y="32"/>
                  </a:lnTo>
                  <a:lnTo>
                    <a:pt x="21" y="25"/>
                  </a:lnTo>
                  <a:lnTo>
                    <a:pt x="12" y="36"/>
                  </a:lnTo>
                  <a:lnTo>
                    <a:pt x="208" y="21"/>
                  </a:lnTo>
                  <a:lnTo>
                    <a:pt x="206" y="11"/>
                  </a:lnTo>
                  <a:lnTo>
                    <a:pt x="199" y="18"/>
                  </a:lnTo>
                  <a:lnTo>
                    <a:pt x="202" y="20"/>
                  </a:lnTo>
                  <a:lnTo>
                    <a:pt x="206" y="21"/>
                  </a:lnTo>
                  <a:lnTo>
                    <a:pt x="199" y="18"/>
                  </a:lnTo>
                  <a:lnTo>
                    <a:pt x="292" y="170"/>
                  </a:lnTo>
                  <a:lnTo>
                    <a:pt x="299" y="163"/>
                  </a:lnTo>
                  <a:lnTo>
                    <a:pt x="290" y="161"/>
                  </a:lnTo>
                  <a:lnTo>
                    <a:pt x="247" y="446"/>
                  </a:lnTo>
                  <a:lnTo>
                    <a:pt x="256" y="448"/>
                  </a:lnTo>
                  <a:lnTo>
                    <a:pt x="256" y="437"/>
                  </a:lnTo>
                  <a:lnTo>
                    <a:pt x="252" y="439"/>
                  </a:lnTo>
                  <a:lnTo>
                    <a:pt x="249" y="441"/>
                  </a:lnTo>
                  <a:lnTo>
                    <a:pt x="256" y="437"/>
                  </a:lnTo>
                  <a:lnTo>
                    <a:pt x="104" y="430"/>
                  </a:lnTo>
                  <a:lnTo>
                    <a:pt x="104" y="452"/>
                  </a:lnTo>
                  <a:lnTo>
                    <a:pt x="256" y="459"/>
                  </a:lnTo>
                  <a:lnTo>
                    <a:pt x="256" y="459"/>
                  </a:lnTo>
                  <a:lnTo>
                    <a:pt x="260" y="457"/>
                  </a:lnTo>
                  <a:lnTo>
                    <a:pt x="263" y="455"/>
                  </a:lnTo>
                  <a:lnTo>
                    <a:pt x="267" y="448"/>
                  </a:lnTo>
                  <a:lnTo>
                    <a:pt x="267" y="450"/>
                  </a:lnTo>
                  <a:lnTo>
                    <a:pt x="310" y="165"/>
                  </a:lnTo>
                  <a:lnTo>
                    <a:pt x="310" y="163"/>
                  </a:lnTo>
                  <a:lnTo>
                    <a:pt x="308" y="156"/>
                  </a:lnTo>
                  <a:lnTo>
                    <a:pt x="215" y="4"/>
                  </a:lnTo>
                  <a:lnTo>
                    <a:pt x="213" y="4"/>
                  </a:lnTo>
                  <a:lnTo>
                    <a:pt x="209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0" y="14"/>
                  </a:lnTo>
                  <a:lnTo>
                    <a:pt x="7" y="16"/>
                  </a:lnTo>
                  <a:lnTo>
                    <a:pt x="3" y="18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2" y="25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4177440" y="3967920"/>
              <a:ext cx="421920" cy="201240"/>
            </a:xfrm>
            <a:custGeom>
              <a:avLst/>
              <a:gdLst/>
              <a:ahLst/>
              <a:rect l="l" t="t" r="r" b="b"/>
              <a:pathLst>
                <a:path w="475" h="242">
                  <a:moveTo>
                    <a:pt x="475" y="19"/>
                  </a:moveTo>
                  <a:lnTo>
                    <a:pt x="467" y="0"/>
                  </a:lnTo>
                  <a:lnTo>
                    <a:pt x="0" y="222"/>
                  </a:lnTo>
                  <a:lnTo>
                    <a:pt x="9" y="242"/>
                  </a:lnTo>
                  <a:lnTo>
                    <a:pt x="475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2989440" y="3764880"/>
              <a:ext cx="1364400" cy="797760"/>
            </a:xfrm>
            <a:custGeom>
              <a:avLst/>
              <a:gdLst/>
              <a:ahLst/>
              <a:rect l="l" t="t" r="r" b="b"/>
              <a:pathLst>
                <a:path w="1532" h="961">
                  <a:moveTo>
                    <a:pt x="16" y="2"/>
                  </a:moveTo>
                  <a:lnTo>
                    <a:pt x="0" y="13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5" y="20"/>
                  </a:lnTo>
                  <a:lnTo>
                    <a:pt x="9" y="22"/>
                  </a:lnTo>
                  <a:lnTo>
                    <a:pt x="928" y="22"/>
                  </a:lnTo>
                  <a:lnTo>
                    <a:pt x="928" y="11"/>
                  </a:lnTo>
                  <a:lnTo>
                    <a:pt x="923" y="22"/>
                  </a:lnTo>
                  <a:lnTo>
                    <a:pt x="1145" y="136"/>
                  </a:lnTo>
                  <a:lnTo>
                    <a:pt x="1151" y="126"/>
                  </a:lnTo>
                  <a:lnTo>
                    <a:pt x="1143" y="131"/>
                  </a:lnTo>
                  <a:lnTo>
                    <a:pt x="1323" y="482"/>
                  </a:lnTo>
                  <a:lnTo>
                    <a:pt x="1330" y="477"/>
                  </a:lnTo>
                  <a:lnTo>
                    <a:pt x="1321" y="481"/>
                  </a:lnTo>
                  <a:lnTo>
                    <a:pt x="1514" y="961"/>
                  </a:lnTo>
                  <a:lnTo>
                    <a:pt x="1532" y="954"/>
                  </a:lnTo>
                  <a:lnTo>
                    <a:pt x="1339" y="473"/>
                  </a:lnTo>
                  <a:lnTo>
                    <a:pt x="1339" y="472"/>
                  </a:lnTo>
                  <a:lnTo>
                    <a:pt x="1160" y="120"/>
                  </a:lnTo>
                  <a:lnTo>
                    <a:pt x="1158" y="118"/>
                  </a:lnTo>
                  <a:lnTo>
                    <a:pt x="1156" y="117"/>
                  </a:lnTo>
                  <a:lnTo>
                    <a:pt x="934" y="2"/>
                  </a:lnTo>
                  <a:lnTo>
                    <a:pt x="932" y="2"/>
                  </a:lnTo>
                  <a:lnTo>
                    <a:pt x="928" y="0"/>
                  </a:lnTo>
                  <a:lnTo>
                    <a:pt x="9" y="0"/>
                  </a:lnTo>
                  <a:lnTo>
                    <a:pt x="16" y="4"/>
                  </a:lnTo>
                  <a:lnTo>
                    <a:pt x="12" y="2"/>
                  </a:lnTo>
                  <a:lnTo>
                    <a:pt x="9" y="11"/>
                  </a:lnTo>
                  <a:lnTo>
                    <a:pt x="18" y="5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4995000" y="4539600"/>
              <a:ext cx="2527920" cy="630000"/>
            </a:xfrm>
            <a:custGeom>
              <a:avLst/>
              <a:gdLst/>
              <a:ahLst/>
              <a:rect l="l" t="t" r="r" b="b"/>
              <a:pathLst>
                <a:path w="2840" h="759">
                  <a:moveTo>
                    <a:pt x="2804" y="750"/>
                  </a:moveTo>
                  <a:lnTo>
                    <a:pt x="2826" y="752"/>
                  </a:lnTo>
                  <a:lnTo>
                    <a:pt x="2840" y="508"/>
                  </a:lnTo>
                  <a:lnTo>
                    <a:pt x="2840" y="506"/>
                  </a:lnTo>
                  <a:lnTo>
                    <a:pt x="2836" y="499"/>
                  </a:lnTo>
                  <a:lnTo>
                    <a:pt x="2835" y="497"/>
                  </a:lnTo>
                  <a:lnTo>
                    <a:pt x="2670" y="425"/>
                  </a:lnTo>
                  <a:lnTo>
                    <a:pt x="2664" y="434"/>
                  </a:lnTo>
                  <a:lnTo>
                    <a:pt x="2673" y="429"/>
                  </a:lnTo>
                  <a:lnTo>
                    <a:pt x="2487" y="92"/>
                  </a:lnTo>
                  <a:lnTo>
                    <a:pt x="2485" y="90"/>
                  </a:lnTo>
                  <a:lnTo>
                    <a:pt x="2481" y="88"/>
                  </a:lnTo>
                  <a:lnTo>
                    <a:pt x="2481" y="88"/>
                  </a:lnTo>
                  <a:lnTo>
                    <a:pt x="2230" y="2"/>
                  </a:lnTo>
                  <a:lnTo>
                    <a:pt x="2227" y="0"/>
                  </a:lnTo>
                  <a:lnTo>
                    <a:pt x="2227" y="0"/>
                  </a:lnTo>
                  <a:lnTo>
                    <a:pt x="1345" y="15"/>
                  </a:lnTo>
                  <a:lnTo>
                    <a:pt x="1341" y="17"/>
                  </a:lnTo>
                  <a:lnTo>
                    <a:pt x="1054" y="110"/>
                  </a:lnTo>
                  <a:lnTo>
                    <a:pt x="1058" y="119"/>
                  </a:lnTo>
                  <a:lnTo>
                    <a:pt x="1058" y="108"/>
                  </a:lnTo>
                  <a:lnTo>
                    <a:pt x="484" y="151"/>
                  </a:lnTo>
                  <a:lnTo>
                    <a:pt x="481" y="153"/>
                  </a:lnTo>
                  <a:lnTo>
                    <a:pt x="481" y="153"/>
                  </a:lnTo>
                  <a:lnTo>
                    <a:pt x="223" y="260"/>
                  </a:lnTo>
                  <a:lnTo>
                    <a:pt x="219" y="262"/>
                  </a:lnTo>
                  <a:lnTo>
                    <a:pt x="68" y="427"/>
                  </a:lnTo>
                  <a:lnTo>
                    <a:pt x="68" y="429"/>
                  </a:lnTo>
                  <a:lnTo>
                    <a:pt x="4" y="544"/>
                  </a:lnTo>
                  <a:lnTo>
                    <a:pt x="0" y="549"/>
                  </a:lnTo>
                  <a:lnTo>
                    <a:pt x="2" y="551"/>
                  </a:lnTo>
                  <a:lnTo>
                    <a:pt x="31" y="759"/>
                  </a:lnTo>
                  <a:lnTo>
                    <a:pt x="50" y="757"/>
                  </a:lnTo>
                  <a:lnTo>
                    <a:pt x="22" y="549"/>
                  </a:lnTo>
                  <a:lnTo>
                    <a:pt x="11" y="549"/>
                  </a:lnTo>
                  <a:lnTo>
                    <a:pt x="20" y="556"/>
                  </a:lnTo>
                  <a:lnTo>
                    <a:pt x="85" y="442"/>
                  </a:lnTo>
                  <a:lnTo>
                    <a:pt x="76" y="434"/>
                  </a:lnTo>
                  <a:lnTo>
                    <a:pt x="83" y="443"/>
                  </a:lnTo>
                  <a:lnTo>
                    <a:pt x="233" y="278"/>
                  </a:lnTo>
                  <a:lnTo>
                    <a:pt x="226" y="269"/>
                  </a:lnTo>
                  <a:lnTo>
                    <a:pt x="232" y="280"/>
                  </a:lnTo>
                  <a:lnTo>
                    <a:pt x="490" y="173"/>
                  </a:lnTo>
                  <a:lnTo>
                    <a:pt x="484" y="162"/>
                  </a:lnTo>
                  <a:lnTo>
                    <a:pt x="486" y="173"/>
                  </a:lnTo>
                  <a:lnTo>
                    <a:pt x="1060" y="130"/>
                  </a:lnTo>
                  <a:lnTo>
                    <a:pt x="1062" y="130"/>
                  </a:lnTo>
                  <a:lnTo>
                    <a:pt x="1348" y="36"/>
                  </a:lnTo>
                  <a:lnTo>
                    <a:pt x="1345" y="26"/>
                  </a:lnTo>
                  <a:lnTo>
                    <a:pt x="1345" y="36"/>
                  </a:lnTo>
                  <a:lnTo>
                    <a:pt x="2227" y="22"/>
                  </a:lnTo>
                  <a:lnTo>
                    <a:pt x="2227" y="11"/>
                  </a:lnTo>
                  <a:lnTo>
                    <a:pt x="2223" y="22"/>
                  </a:lnTo>
                  <a:lnTo>
                    <a:pt x="2474" y="108"/>
                  </a:lnTo>
                  <a:lnTo>
                    <a:pt x="2478" y="97"/>
                  </a:lnTo>
                  <a:lnTo>
                    <a:pt x="2471" y="104"/>
                  </a:lnTo>
                  <a:lnTo>
                    <a:pt x="2657" y="442"/>
                  </a:lnTo>
                  <a:lnTo>
                    <a:pt x="2657" y="442"/>
                  </a:lnTo>
                  <a:lnTo>
                    <a:pt x="2661" y="445"/>
                  </a:lnTo>
                  <a:lnTo>
                    <a:pt x="2826" y="517"/>
                  </a:lnTo>
                  <a:lnTo>
                    <a:pt x="2818" y="506"/>
                  </a:lnTo>
                  <a:lnTo>
                    <a:pt x="2822" y="513"/>
                  </a:lnTo>
                  <a:lnTo>
                    <a:pt x="2829" y="506"/>
                  </a:lnTo>
                  <a:lnTo>
                    <a:pt x="2818" y="506"/>
                  </a:lnTo>
                  <a:lnTo>
                    <a:pt x="2804" y="7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7157880" y="4784040"/>
              <a:ext cx="149400" cy="88200"/>
            </a:xfrm>
            <a:custGeom>
              <a:avLst/>
              <a:gdLst/>
              <a:ahLst/>
              <a:rect l="l" t="t" r="r" b="b"/>
              <a:pathLst>
                <a:path w="167" h="105">
                  <a:moveTo>
                    <a:pt x="167" y="21"/>
                  </a:moveTo>
                  <a:lnTo>
                    <a:pt x="162" y="0"/>
                  </a:lnTo>
                  <a:lnTo>
                    <a:pt x="69" y="21"/>
                  </a:lnTo>
                  <a:lnTo>
                    <a:pt x="67" y="23"/>
                  </a:lnTo>
                  <a:lnTo>
                    <a:pt x="65" y="25"/>
                  </a:lnTo>
                  <a:lnTo>
                    <a:pt x="0" y="89"/>
                  </a:lnTo>
                  <a:lnTo>
                    <a:pt x="13" y="105"/>
                  </a:lnTo>
                  <a:lnTo>
                    <a:pt x="78" y="41"/>
                  </a:lnTo>
                  <a:lnTo>
                    <a:pt x="70" y="32"/>
                  </a:lnTo>
                  <a:lnTo>
                    <a:pt x="74" y="43"/>
                  </a:lnTo>
                  <a:lnTo>
                    <a:pt x="167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7216560" y="4803840"/>
              <a:ext cx="73080" cy="92880"/>
            </a:xfrm>
            <a:custGeom>
              <a:avLst/>
              <a:gdLst/>
              <a:ahLst/>
              <a:rect l="l" t="t" r="r" b="b"/>
              <a:pathLst>
                <a:path w="80" h="111">
                  <a:moveTo>
                    <a:pt x="71" y="111"/>
                  </a:moveTo>
                  <a:lnTo>
                    <a:pt x="80" y="91"/>
                  </a:lnTo>
                  <a:lnTo>
                    <a:pt x="23" y="62"/>
                  </a:lnTo>
                  <a:lnTo>
                    <a:pt x="18" y="71"/>
                  </a:lnTo>
                  <a:lnTo>
                    <a:pt x="25" y="64"/>
                  </a:lnTo>
                  <a:lnTo>
                    <a:pt x="28" y="71"/>
                  </a:lnTo>
                  <a:lnTo>
                    <a:pt x="21" y="0"/>
                  </a:lnTo>
                  <a:lnTo>
                    <a:pt x="0" y="1"/>
                  </a:lnTo>
                  <a:lnTo>
                    <a:pt x="7" y="73"/>
                  </a:lnTo>
                  <a:lnTo>
                    <a:pt x="11" y="79"/>
                  </a:lnTo>
                  <a:lnTo>
                    <a:pt x="14" y="82"/>
                  </a:lnTo>
                  <a:lnTo>
                    <a:pt x="71" y="1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080" bIns="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7202160" y="4854240"/>
              <a:ext cx="38880" cy="51120"/>
            </a:xfrm>
            <a:custGeom>
              <a:avLst/>
              <a:gdLst/>
              <a:ahLst/>
              <a:rect l="l" t="t" r="r" b="b"/>
              <a:pathLst>
                <a:path w="43" h="63">
                  <a:moveTo>
                    <a:pt x="0" y="50"/>
                  </a:moveTo>
                  <a:lnTo>
                    <a:pt x="16" y="63"/>
                  </a:lnTo>
                  <a:lnTo>
                    <a:pt x="43" y="12"/>
                  </a:lnTo>
                  <a:lnTo>
                    <a:pt x="27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5237280" y="5105160"/>
              <a:ext cx="126360" cy="147600"/>
            </a:xfrm>
            <a:custGeom>
              <a:avLst/>
              <a:gdLst/>
              <a:ahLst/>
              <a:rect l="l" t="t" r="r" b="b"/>
              <a:pathLst>
                <a:path w="141" h="177">
                  <a:moveTo>
                    <a:pt x="141" y="21"/>
                  </a:moveTo>
                  <a:lnTo>
                    <a:pt x="140" y="0"/>
                  </a:lnTo>
                  <a:lnTo>
                    <a:pt x="18" y="14"/>
                  </a:lnTo>
                  <a:lnTo>
                    <a:pt x="14" y="16"/>
                  </a:lnTo>
                  <a:lnTo>
                    <a:pt x="11" y="18"/>
                  </a:lnTo>
                  <a:lnTo>
                    <a:pt x="7" y="25"/>
                  </a:lnTo>
                  <a:lnTo>
                    <a:pt x="0" y="176"/>
                  </a:lnTo>
                  <a:lnTo>
                    <a:pt x="21" y="177"/>
                  </a:lnTo>
                  <a:lnTo>
                    <a:pt x="28" y="27"/>
                  </a:lnTo>
                  <a:lnTo>
                    <a:pt x="21" y="34"/>
                  </a:lnTo>
                  <a:lnTo>
                    <a:pt x="25" y="32"/>
                  </a:lnTo>
                  <a:lnTo>
                    <a:pt x="28" y="25"/>
                  </a:lnTo>
                  <a:lnTo>
                    <a:pt x="18" y="25"/>
                  </a:lnTo>
                  <a:lnTo>
                    <a:pt x="19" y="36"/>
                  </a:lnTo>
                  <a:lnTo>
                    <a:pt x="14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5094720" y="4971960"/>
              <a:ext cx="165600" cy="161280"/>
            </a:xfrm>
            <a:custGeom>
              <a:avLst/>
              <a:gdLst/>
              <a:ahLst/>
              <a:rect l="l" t="t" r="r" b="b"/>
              <a:pathLst>
                <a:path w="187" h="196">
                  <a:moveTo>
                    <a:pt x="13" y="0"/>
                  </a:moveTo>
                  <a:lnTo>
                    <a:pt x="0" y="17"/>
                  </a:lnTo>
                  <a:lnTo>
                    <a:pt x="174" y="196"/>
                  </a:lnTo>
                  <a:lnTo>
                    <a:pt x="187" y="18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4886280" y="4691160"/>
              <a:ext cx="563040" cy="402120"/>
            </a:xfrm>
            <a:custGeom>
              <a:avLst/>
              <a:gdLst/>
              <a:ahLst/>
              <a:rect l="l" t="t" r="r" b="b"/>
              <a:pathLst>
                <a:path w="633" h="484">
                  <a:moveTo>
                    <a:pt x="633" y="45"/>
                  </a:moveTo>
                  <a:lnTo>
                    <a:pt x="622" y="27"/>
                  </a:lnTo>
                  <a:lnTo>
                    <a:pt x="278" y="235"/>
                  </a:lnTo>
                  <a:lnTo>
                    <a:pt x="276" y="237"/>
                  </a:lnTo>
                  <a:lnTo>
                    <a:pt x="276" y="239"/>
                  </a:lnTo>
                  <a:lnTo>
                    <a:pt x="147" y="468"/>
                  </a:lnTo>
                  <a:lnTo>
                    <a:pt x="155" y="474"/>
                  </a:lnTo>
                  <a:lnTo>
                    <a:pt x="155" y="463"/>
                  </a:lnTo>
                  <a:lnTo>
                    <a:pt x="151" y="465"/>
                  </a:lnTo>
                  <a:lnTo>
                    <a:pt x="147" y="467"/>
                  </a:lnTo>
                  <a:lnTo>
                    <a:pt x="156" y="463"/>
                  </a:lnTo>
                  <a:lnTo>
                    <a:pt x="13" y="449"/>
                  </a:lnTo>
                  <a:lnTo>
                    <a:pt x="11" y="459"/>
                  </a:lnTo>
                  <a:lnTo>
                    <a:pt x="22" y="459"/>
                  </a:lnTo>
                  <a:lnTo>
                    <a:pt x="18" y="452"/>
                  </a:lnTo>
                  <a:lnTo>
                    <a:pt x="15" y="450"/>
                  </a:lnTo>
                  <a:lnTo>
                    <a:pt x="22" y="459"/>
                  </a:lnTo>
                  <a:lnTo>
                    <a:pt x="29" y="273"/>
                  </a:lnTo>
                  <a:lnTo>
                    <a:pt x="18" y="273"/>
                  </a:lnTo>
                  <a:lnTo>
                    <a:pt x="27" y="280"/>
                  </a:lnTo>
                  <a:lnTo>
                    <a:pt x="192" y="15"/>
                  </a:lnTo>
                  <a:lnTo>
                    <a:pt x="176" y="0"/>
                  </a:lnTo>
                  <a:lnTo>
                    <a:pt x="11" y="266"/>
                  </a:lnTo>
                  <a:lnTo>
                    <a:pt x="8" y="273"/>
                  </a:lnTo>
                  <a:lnTo>
                    <a:pt x="8" y="273"/>
                  </a:lnTo>
                  <a:lnTo>
                    <a:pt x="0" y="459"/>
                  </a:lnTo>
                  <a:lnTo>
                    <a:pt x="0" y="459"/>
                  </a:lnTo>
                  <a:lnTo>
                    <a:pt x="4" y="467"/>
                  </a:lnTo>
                  <a:lnTo>
                    <a:pt x="8" y="468"/>
                  </a:lnTo>
                  <a:lnTo>
                    <a:pt x="11" y="470"/>
                  </a:lnTo>
                  <a:lnTo>
                    <a:pt x="155" y="484"/>
                  </a:lnTo>
                  <a:lnTo>
                    <a:pt x="155" y="484"/>
                  </a:lnTo>
                  <a:lnTo>
                    <a:pt x="158" y="483"/>
                  </a:lnTo>
                  <a:lnTo>
                    <a:pt x="162" y="481"/>
                  </a:lnTo>
                  <a:lnTo>
                    <a:pt x="164" y="481"/>
                  </a:lnTo>
                  <a:lnTo>
                    <a:pt x="293" y="251"/>
                  </a:lnTo>
                  <a:lnTo>
                    <a:pt x="284" y="244"/>
                  </a:lnTo>
                  <a:lnTo>
                    <a:pt x="289" y="253"/>
                  </a:lnTo>
                  <a:lnTo>
                    <a:pt x="633" y="4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4836600" y="4599720"/>
              <a:ext cx="965160" cy="290880"/>
            </a:xfrm>
            <a:custGeom>
              <a:avLst/>
              <a:gdLst/>
              <a:ahLst/>
              <a:rect l="l" t="t" r="r" b="b"/>
              <a:pathLst>
                <a:path w="1084" h="352">
                  <a:moveTo>
                    <a:pt x="0" y="330"/>
                  </a:moveTo>
                  <a:lnTo>
                    <a:pt x="3" y="352"/>
                  </a:lnTo>
                  <a:lnTo>
                    <a:pt x="204" y="323"/>
                  </a:lnTo>
                  <a:lnTo>
                    <a:pt x="206" y="321"/>
                  </a:lnTo>
                  <a:lnTo>
                    <a:pt x="210" y="321"/>
                  </a:lnTo>
                  <a:lnTo>
                    <a:pt x="367" y="156"/>
                  </a:lnTo>
                  <a:lnTo>
                    <a:pt x="360" y="147"/>
                  </a:lnTo>
                  <a:lnTo>
                    <a:pt x="366" y="158"/>
                  </a:lnTo>
                  <a:lnTo>
                    <a:pt x="674" y="36"/>
                  </a:lnTo>
                  <a:lnTo>
                    <a:pt x="668" y="25"/>
                  </a:lnTo>
                  <a:lnTo>
                    <a:pt x="668" y="36"/>
                  </a:lnTo>
                  <a:lnTo>
                    <a:pt x="1084" y="22"/>
                  </a:lnTo>
                  <a:lnTo>
                    <a:pt x="1084" y="0"/>
                  </a:lnTo>
                  <a:lnTo>
                    <a:pt x="668" y="15"/>
                  </a:lnTo>
                  <a:lnTo>
                    <a:pt x="665" y="16"/>
                  </a:lnTo>
                  <a:lnTo>
                    <a:pt x="357" y="138"/>
                  </a:lnTo>
                  <a:lnTo>
                    <a:pt x="357" y="138"/>
                  </a:lnTo>
                  <a:lnTo>
                    <a:pt x="355" y="140"/>
                  </a:lnTo>
                  <a:lnTo>
                    <a:pt x="197" y="305"/>
                  </a:lnTo>
                  <a:lnTo>
                    <a:pt x="199" y="303"/>
                  </a:lnTo>
                  <a:lnTo>
                    <a:pt x="202" y="312"/>
                  </a:lnTo>
                  <a:lnTo>
                    <a:pt x="201" y="301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6336720" y="4566240"/>
              <a:ext cx="24480" cy="77760"/>
            </a:xfrm>
            <a:custGeom>
              <a:avLst/>
              <a:gdLst/>
              <a:ahLst/>
              <a:rect l="l" t="t" r="r" b="b"/>
              <a:pathLst>
                <a:path w="27" h="95">
                  <a:moveTo>
                    <a:pt x="27" y="2"/>
                  </a:moveTo>
                  <a:lnTo>
                    <a:pt x="5" y="0"/>
                  </a:lnTo>
                  <a:lnTo>
                    <a:pt x="0" y="93"/>
                  </a:lnTo>
                  <a:lnTo>
                    <a:pt x="21" y="95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7173720" y="4564440"/>
              <a:ext cx="115920" cy="12312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5256720" y="4840560"/>
              <a:ext cx="185400" cy="227880"/>
            </a:xfrm>
            <a:custGeom>
              <a:avLst/>
              <a:gdLst/>
              <a:ahLst/>
              <a:rect l="l" t="t" r="r" b="b"/>
              <a:pathLst>
                <a:path w="208" h="274">
                  <a:moveTo>
                    <a:pt x="154" y="0"/>
                  </a:moveTo>
                  <a:lnTo>
                    <a:pt x="140" y="16"/>
                  </a:lnTo>
                  <a:lnTo>
                    <a:pt x="190" y="88"/>
                  </a:lnTo>
                  <a:lnTo>
                    <a:pt x="197" y="79"/>
                  </a:lnTo>
                  <a:lnTo>
                    <a:pt x="190" y="71"/>
                  </a:lnTo>
                  <a:lnTo>
                    <a:pt x="187" y="79"/>
                  </a:lnTo>
                  <a:lnTo>
                    <a:pt x="190" y="86"/>
                  </a:lnTo>
                  <a:lnTo>
                    <a:pt x="192" y="71"/>
                  </a:lnTo>
                  <a:lnTo>
                    <a:pt x="142" y="122"/>
                  </a:lnTo>
                  <a:lnTo>
                    <a:pt x="147" y="129"/>
                  </a:lnTo>
                  <a:lnTo>
                    <a:pt x="142" y="120"/>
                  </a:lnTo>
                  <a:lnTo>
                    <a:pt x="6" y="192"/>
                  </a:lnTo>
                  <a:lnTo>
                    <a:pt x="4" y="193"/>
                  </a:lnTo>
                  <a:lnTo>
                    <a:pt x="0" y="200"/>
                  </a:lnTo>
                  <a:lnTo>
                    <a:pt x="0" y="202"/>
                  </a:lnTo>
                  <a:lnTo>
                    <a:pt x="7" y="274"/>
                  </a:lnTo>
                  <a:lnTo>
                    <a:pt x="29" y="272"/>
                  </a:lnTo>
                  <a:lnTo>
                    <a:pt x="22" y="200"/>
                  </a:lnTo>
                  <a:lnTo>
                    <a:pt x="18" y="208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11" y="200"/>
                  </a:lnTo>
                  <a:lnTo>
                    <a:pt x="16" y="209"/>
                  </a:lnTo>
                  <a:lnTo>
                    <a:pt x="153" y="138"/>
                  </a:lnTo>
                  <a:lnTo>
                    <a:pt x="154" y="138"/>
                  </a:lnTo>
                  <a:lnTo>
                    <a:pt x="205" y="88"/>
                  </a:lnTo>
                  <a:lnTo>
                    <a:pt x="205" y="86"/>
                  </a:lnTo>
                  <a:lnTo>
                    <a:pt x="208" y="79"/>
                  </a:lnTo>
                  <a:lnTo>
                    <a:pt x="205" y="71"/>
                  </a:lnTo>
                  <a:lnTo>
                    <a:pt x="205" y="7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3" name=""/>
          <p:cNvGrpSpPr/>
          <p:nvPr/>
        </p:nvGrpSpPr>
        <p:grpSpPr>
          <a:xfrm>
            <a:off x="3660840" y="3046320"/>
            <a:ext cx="201240" cy="198000"/>
            <a:chOff x="3660840" y="3046320"/>
            <a:chExt cx="201240" cy="198000"/>
          </a:xfrm>
        </p:grpSpPr>
        <p:sp>
          <p:nvSpPr>
            <p:cNvPr id="554" name=""/>
            <p:cNvSpPr/>
            <p:nvPr/>
          </p:nvSpPr>
          <p:spPr>
            <a:xfrm>
              <a:off x="3660840" y="3046320"/>
              <a:ext cx="201240" cy="198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3660840" y="3046320"/>
              <a:ext cx="201240" cy="5004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3660840" y="3046320"/>
              <a:ext cx="201240" cy="198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3660840" y="3071160"/>
              <a:ext cx="201240" cy="252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8" name=""/>
          <p:cNvGrpSpPr/>
          <p:nvPr/>
        </p:nvGrpSpPr>
        <p:grpSpPr>
          <a:xfrm>
            <a:off x="5057640" y="3451320"/>
            <a:ext cx="204480" cy="196560"/>
            <a:chOff x="5057640" y="3451320"/>
            <a:chExt cx="204480" cy="196560"/>
          </a:xfrm>
        </p:grpSpPr>
        <p:sp>
          <p:nvSpPr>
            <p:cNvPr id="559" name=""/>
            <p:cNvSpPr/>
            <p:nvPr/>
          </p:nvSpPr>
          <p:spPr>
            <a:xfrm>
              <a:off x="5057640" y="345132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5057640" y="3451320"/>
              <a:ext cx="204480" cy="493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5057640" y="345132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5057640" y="3475800"/>
              <a:ext cx="20448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3" name=""/>
          <p:cNvGrpSpPr/>
          <p:nvPr/>
        </p:nvGrpSpPr>
        <p:grpSpPr>
          <a:xfrm>
            <a:off x="5632560" y="4264200"/>
            <a:ext cx="201240" cy="194760"/>
            <a:chOff x="5632560" y="4264200"/>
            <a:chExt cx="201240" cy="194760"/>
          </a:xfrm>
        </p:grpSpPr>
        <p:sp>
          <p:nvSpPr>
            <p:cNvPr id="564" name=""/>
            <p:cNvSpPr/>
            <p:nvPr/>
          </p:nvSpPr>
          <p:spPr>
            <a:xfrm>
              <a:off x="5632560" y="4264200"/>
              <a:ext cx="201240" cy="1947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5632560" y="4264200"/>
              <a:ext cx="201240" cy="478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5632560" y="4264200"/>
              <a:ext cx="201240" cy="1947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5632560" y="4287240"/>
              <a:ext cx="201240" cy="244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8" name=""/>
          <p:cNvGrpSpPr/>
          <p:nvPr/>
        </p:nvGrpSpPr>
        <p:grpSpPr>
          <a:xfrm>
            <a:off x="5813280" y="4357800"/>
            <a:ext cx="203040" cy="196200"/>
            <a:chOff x="5813280" y="4357800"/>
            <a:chExt cx="203040" cy="196200"/>
          </a:xfrm>
        </p:grpSpPr>
        <p:sp>
          <p:nvSpPr>
            <p:cNvPr id="569" name=""/>
            <p:cNvSpPr/>
            <p:nvPr/>
          </p:nvSpPr>
          <p:spPr>
            <a:xfrm>
              <a:off x="5813280" y="4357800"/>
              <a:ext cx="203040" cy="196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5813280" y="4357800"/>
              <a:ext cx="203040" cy="493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5813280" y="4357800"/>
              <a:ext cx="203040" cy="196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5813280" y="4382280"/>
              <a:ext cx="20304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3" name=""/>
          <p:cNvGrpSpPr/>
          <p:nvPr/>
        </p:nvGrpSpPr>
        <p:grpSpPr>
          <a:xfrm>
            <a:off x="6194520" y="4278240"/>
            <a:ext cx="204480" cy="196560"/>
            <a:chOff x="6194520" y="4278240"/>
            <a:chExt cx="204480" cy="196560"/>
          </a:xfrm>
        </p:grpSpPr>
        <p:sp>
          <p:nvSpPr>
            <p:cNvPr id="574" name=""/>
            <p:cNvSpPr/>
            <p:nvPr/>
          </p:nvSpPr>
          <p:spPr>
            <a:xfrm>
              <a:off x="6194520" y="4278240"/>
              <a:ext cx="204480" cy="196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6194520" y="4278240"/>
              <a:ext cx="204480" cy="4824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6194520" y="4278240"/>
              <a:ext cx="204480" cy="196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6194520" y="4301640"/>
              <a:ext cx="204480" cy="248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8" name=""/>
          <p:cNvGrpSpPr/>
          <p:nvPr/>
        </p:nvGrpSpPr>
        <p:grpSpPr>
          <a:xfrm>
            <a:off x="6665760" y="2581200"/>
            <a:ext cx="204480" cy="196560"/>
            <a:chOff x="6665760" y="2581200"/>
            <a:chExt cx="204480" cy="196560"/>
          </a:xfrm>
        </p:grpSpPr>
        <p:sp>
          <p:nvSpPr>
            <p:cNvPr id="579" name=""/>
            <p:cNvSpPr/>
            <p:nvPr/>
          </p:nvSpPr>
          <p:spPr>
            <a:xfrm>
              <a:off x="6665760" y="258120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6665760" y="2581200"/>
              <a:ext cx="204480" cy="478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6665760" y="258120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6665760" y="2604240"/>
              <a:ext cx="20448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3" name=""/>
          <p:cNvGrpSpPr/>
          <p:nvPr/>
        </p:nvGrpSpPr>
        <p:grpSpPr>
          <a:xfrm>
            <a:off x="7148520" y="2387520"/>
            <a:ext cx="202680" cy="196560"/>
            <a:chOff x="7148520" y="2387520"/>
            <a:chExt cx="202680" cy="196560"/>
          </a:xfrm>
        </p:grpSpPr>
        <p:sp>
          <p:nvSpPr>
            <p:cNvPr id="584" name=""/>
            <p:cNvSpPr/>
            <p:nvPr/>
          </p:nvSpPr>
          <p:spPr>
            <a:xfrm>
              <a:off x="7148520" y="238752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7148520" y="2387520"/>
              <a:ext cx="202680" cy="493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7148520" y="238752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7148520" y="2412000"/>
              <a:ext cx="20268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8" name=""/>
          <p:cNvGrpSpPr/>
          <p:nvPr/>
        </p:nvGrpSpPr>
        <p:grpSpPr>
          <a:xfrm>
            <a:off x="4224240" y="3244680"/>
            <a:ext cx="203040" cy="196560"/>
            <a:chOff x="4224240" y="3244680"/>
            <a:chExt cx="203040" cy="196560"/>
          </a:xfrm>
        </p:grpSpPr>
        <p:sp>
          <p:nvSpPr>
            <p:cNvPr id="589" name=""/>
            <p:cNvSpPr/>
            <p:nvPr/>
          </p:nvSpPr>
          <p:spPr>
            <a:xfrm>
              <a:off x="4224240" y="324468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4224240" y="3244680"/>
              <a:ext cx="203040" cy="4824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4224240" y="324468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4224240" y="3268080"/>
              <a:ext cx="20304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3" name=""/>
          <p:cNvGrpSpPr/>
          <p:nvPr/>
        </p:nvGrpSpPr>
        <p:grpSpPr>
          <a:xfrm>
            <a:off x="5545080" y="2917800"/>
            <a:ext cx="201240" cy="196560"/>
            <a:chOff x="5545080" y="2917800"/>
            <a:chExt cx="201240" cy="196560"/>
          </a:xfrm>
        </p:grpSpPr>
        <p:sp>
          <p:nvSpPr>
            <p:cNvPr id="594" name=""/>
            <p:cNvSpPr/>
            <p:nvPr/>
          </p:nvSpPr>
          <p:spPr>
            <a:xfrm>
              <a:off x="5545080" y="2917800"/>
              <a:ext cx="2012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5545080" y="2917800"/>
              <a:ext cx="201240" cy="496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5545080" y="2917800"/>
              <a:ext cx="2012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5545080" y="2942640"/>
              <a:ext cx="20124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8" name=""/>
          <p:cNvSpPr/>
          <p:nvPr/>
        </p:nvSpPr>
        <p:spPr>
          <a:xfrm>
            <a:off x="5167440" y="2879640"/>
            <a:ext cx="239760" cy="2127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3514680" y="1519200"/>
            <a:ext cx="236520" cy="2142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2998800" y="3906720"/>
            <a:ext cx="601560" cy="34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5784840" y="4324320"/>
            <a:ext cx="6001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5992920" y="2879640"/>
            <a:ext cx="60300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3" name=""/>
          <p:cNvGrpSpPr/>
          <p:nvPr/>
        </p:nvGrpSpPr>
        <p:grpSpPr>
          <a:xfrm>
            <a:off x="6404040" y="2395440"/>
            <a:ext cx="202680" cy="195120"/>
            <a:chOff x="6404040" y="2395440"/>
            <a:chExt cx="202680" cy="195120"/>
          </a:xfrm>
        </p:grpSpPr>
        <p:sp>
          <p:nvSpPr>
            <p:cNvPr id="604" name=""/>
            <p:cNvSpPr/>
            <p:nvPr/>
          </p:nvSpPr>
          <p:spPr>
            <a:xfrm>
              <a:off x="6404040" y="2395440"/>
              <a:ext cx="202680" cy="1951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6404040" y="2395440"/>
              <a:ext cx="202680" cy="478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6404040" y="2395440"/>
              <a:ext cx="202680" cy="1951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6404040" y="2418120"/>
              <a:ext cx="202680" cy="248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8" name=""/>
          <p:cNvGrpSpPr/>
          <p:nvPr/>
        </p:nvGrpSpPr>
        <p:grpSpPr>
          <a:xfrm>
            <a:off x="5500800" y="2803680"/>
            <a:ext cx="159480" cy="151560"/>
            <a:chOff x="5500800" y="2803680"/>
            <a:chExt cx="159480" cy="151560"/>
          </a:xfrm>
        </p:grpSpPr>
        <p:grpSp>
          <p:nvGrpSpPr>
            <p:cNvPr id="609" name=""/>
            <p:cNvGrpSpPr/>
            <p:nvPr/>
          </p:nvGrpSpPr>
          <p:grpSpPr>
            <a:xfrm>
              <a:off x="5500800" y="2803680"/>
              <a:ext cx="159480" cy="151560"/>
              <a:chOff x="5500800" y="2803680"/>
              <a:chExt cx="159480" cy="151560"/>
            </a:xfrm>
          </p:grpSpPr>
          <p:sp>
            <p:nvSpPr>
              <p:cNvPr id="610" name=""/>
              <p:cNvSpPr/>
              <p:nvPr/>
            </p:nvSpPr>
            <p:spPr>
              <a:xfrm>
                <a:off x="5500800" y="2803680"/>
                <a:ext cx="159480" cy="1515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>
                <a:off x="5500800" y="2803680"/>
                <a:ext cx="155880" cy="148320"/>
              </a:xfrm>
              <a:custGeom>
                <a:avLst/>
                <a:gdLst/>
                <a:ahLst/>
                <a:rect l="l" t="t" r="r" b="b"/>
                <a:pathLst>
                  <a:path w="173" h="178">
                    <a:moveTo>
                      <a:pt x="86" y="0"/>
                    </a:moveTo>
                    <a:lnTo>
                      <a:pt x="69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69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3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5500800" y="2803680"/>
                <a:ext cx="158040" cy="149760"/>
              </a:xfrm>
              <a:prstGeom prst="ellipse">
                <a:avLst/>
              </a:prstGeom>
              <a:blipFill rotWithShape="0">
                <a:blip r:embed="rId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5500800" y="2803680"/>
                <a:ext cx="159480" cy="1515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14" name=""/>
            <p:cNvGrpSpPr/>
            <p:nvPr/>
          </p:nvGrpSpPr>
          <p:grpSpPr>
            <a:xfrm>
              <a:off x="5502240" y="2806560"/>
              <a:ext cx="156240" cy="145440"/>
              <a:chOff x="5502240" y="2806560"/>
              <a:chExt cx="156240" cy="145440"/>
            </a:xfrm>
          </p:grpSpPr>
          <p:sp>
            <p:nvSpPr>
              <p:cNvPr id="615" name=""/>
              <p:cNvSpPr/>
              <p:nvPr/>
            </p:nvSpPr>
            <p:spPr>
              <a:xfrm>
                <a:off x="5540040" y="2843280"/>
                <a:ext cx="77040" cy="72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>
                <a:off x="5502240" y="2806560"/>
                <a:ext cx="156240" cy="1454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17" name=""/>
          <p:cNvSpPr/>
          <p:nvPr/>
        </p:nvSpPr>
        <p:spPr>
          <a:xfrm>
            <a:off x="5889600" y="4570560"/>
            <a:ext cx="255600" cy="18252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5721480" y="4538520"/>
            <a:ext cx="60156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5907960" y="45813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5942880" y="4667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1" name=""/>
          <p:cNvGrpSpPr/>
          <p:nvPr/>
        </p:nvGrpSpPr>
        <p:grpSpPr>
          <a:xfrm>
            <a:off x="5270400" y="4484520"/>
            <a:ext cx="204480" cy="198360"/>
            <a:chOff x="5270400" y="4484520"/>
            <a:chExt cx="204480" cy="198360"/>
          </a:xfrm>
        </p:grpSpPr>
        <p:sp>
          <p:nvSpPr>
            <p:cNvPr id="622" name=""/>
            <p:cNvSpPr/>
            <p:nvPr/>
          </p:nvSpPr>
          <p:spPr>
            <a:xfrm>
              <a:off x="5270400" y="4484520"/>
              <a:ext cx="204480" cy="198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5270400" y="4484520"/>
              <a:ext cx="204480" cy="5004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5270400" y="4484520"/>
              <a:ext cx="204480" cy="198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5270400" y="4509360"/>
              <a:ext cx="204480" cy="248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26" name=""/>
          <p:cNvGrpSpPr/>
          <p:nvPr/>
        </p:nvGrpSpPr>
        <p:grpSpPr>
          <a:xfrm>
            <a:off x="4195800" y="4330800"/>
            <a:ext cx="159480" cy="150120"/>
            <a:chOff x="4195800" y="4330800"/>
            <a:chExt cx="159480" cy="150120"/>
          </a:xfrm>
        </p:grpSpPr>
        <p:grpSp>
          <p:nvGrpSpPr>
            <p:cNvPr id="627" name=""/>
            <p:cNvGrpSpPr/>
            <p:nvPr/>
          </p:nvGrpSpPr>
          <p:grpSpPr>
            <a:xfrm>
              <a:off x="4195800" y="4330800"/>
              <a:ext cx="159480" cy="150120"/>
              <a:chOff x="4195800" y="4330800"/>
              <a:chExt cx="159480" cy="150120"/>
            </a:xfrm>
          </p:grpSpPr>
          <p:sp>
            <p:nvSpPr>
              <p:cNvPr id="628" name=""/>
              <p:cNvSpPr/>
              <p:nvPr/>
            </p:nvSpPr>
            <p:spPr>
              <a:xfrm>
                <a:off x="4195800" y="4330800"/>
                <a:ext cx="159480" cy="1501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>
                <a:off x="4195800" y="4330800"/>
                <a:ext cx="155880" cy="146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9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9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>
                <a:off x="4195800" y="4330800"/>
                <a:ext cx="158040" cy="148680"/>
              </a:xfrm>
              <a:prstGeom prst="ellipse">
                <a:avLst/>
              </a:prstGeom>
              <a:blipFill rotWithShape="0">
                <a:blip r:embed="rId2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>
                <a:off x="4195800" y="4330800"/>
                <a:ext cx="159480" cy="15012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32" name=""/>
            <p:cNvGrpSpPr/>
            <p:nvPr/>
          </p:nvGrpSpPr>
          <p:grpSpPr>
            <a:xfrm>
              <a:off x="4197240" y="4333680"/>
              <a:ext cx="156240" cy="144000"/>
              <a:chOff x="4197240" y="4333680"/>
              <a:chExt cx="156240" cy="144000"/>
            </a:xfrm>
          </p:grpSpPr>
          <p:sp>
            <p:nvSpPr>
              <p:cNvPr id="633" name=""/>
              <p:cNvSpPr/>
              <p:nvPr/>
            </p:nvSpPr>
            <p:spPr>
              <a:xfrm>
                <a:off x="4236480" y="4370040"/>
                <a:ext cx="77400" cy="71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4197240" y="4333680"/>
                <a:ext cx="156240" cy="144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35" name=""/>
          <p:cNvSpPr/>
          <p:nvPr/>
        </p:nvSpPr>
        <p:spPr>
          <a:xfrm>
            <a:off x="2508120" y="2021040"/>
            <a:ext cx="238320" cy="21240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2208240" y="2901960"/>
            <a:ext cx="237960" cy="2142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5384880" y="2871720"/>
            <a:ext cx="152280" cy="184320"/>
          </a:xfrm>
          <a:custGeom>
            <a:avLst/>
            <a:gdLst/>
            <a:ahLst/>
            <a:rect l="l" t="t" r="r" b="b"/>
            <a:pathLst>
              <a:path w="176" h="219">
                <a:moveTo>
                  <a:pt x="88" y="219"/>
                </a:moveTo>
                <a:lnTo>
                  <a:pt x="176" y="0"/>
                </a:lnTo>
                <a:lnTo>
                  <a:pt x="0" y="0"/>
                </a:lnTo>
                <a:lnTo>
                  <a:pt x="88" y="219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6216480" y="4299120"/>
            <a:ext cx="130320" cy="14436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5680080" y="4548240"/>
            <a:ext cx="130320" cy="14616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6791400" y="2530440"/>
            <a:ext cx="12600" cy="1260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1" name=""/>
          <p:cNvGrpSpPr/>
          <p:nvPr/>
        </p:nvGrpSpPr>
        <p:grpSpPr>
          <a:xfrm>
            <a:off x="5187960" y="2757600"/>
            <a:ext cx="720360" cy="433080"/>
            <a:chOff x="5187960" y="2757600"/>
            <a:chExt cx="720360" cy="433080"/>
          </a:xfrm>
        </p:grpSpPr>
        <p:sp>
          <p:nvSpPr>
            <p:cNvPr id="642" name=""/>
            <p:cNvSpPr/>
            <p:nvPr/>
          </p:nvSpPr>
          <p:spPr>
            <a:xfrm>
              <a:off x="5187960" y="2757600"/>
              <a:ext cx="720360" cy="433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5187960" y="2757600"/>
              <a:ext cx="720360" cy="433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4" name=""/>
          <p:cNvGrpSpPr/>
          <p:nvPr/>
        </p:nvGrpSpPr>
        <p:grpSpPr>
          <a:xfrm>
            <a:off x="2442960" y="1316160"/>
            <a:ext cx="914400" cy="1440"/>
            <a:chOff x="2442960" y="1316160"/>
            <a:chExt cx="914400" cy="1440"/>
          </a:xfrm>
        </p:grpSpPr>
        <p:sp>
          <p:nvSpPr>
            <p:cNvPr id="645" name=""/>
            <p:cNvSpPr/>
            <p:nvPr/>
          </p:nvSpPr>
          <p:spPr>
            <a:xfrm>
              <a:off x="2443320" y="1316160"/>
              <a:ext cx="914040" cy="1440"/>
            </a:xfrm>
            <a:custGeom>
              <a:avLst/>
              <a:gdLst/>
              <a:ahLst/>
              <a:rect l="l" t="t" r="r" b="b"/>
              <a:pathLst>
                <a:path w="1028" h="0">
                  <a:moveTo>
                    <a:pt x="1028" y="0"/>
                  </a:moveTo>
                  <a:lnTo>
                    <a:pt x="0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008226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44280" bIns="-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 flipH="1">
              <a:off x="2442960" y="1316160"/>
              <a:ext cx="914040" cy="1440"/>
            </a:xfrm>
            <a:prstGeom prst="line">
              <a:avLst/>
            </a:prstGeom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7" name=""/>
          <p:cNvGrpSpPr/>
          <p:nvPr/>
        </p:nvGrpSpPr>
        <p:grpSpPr>
          <a:xfrm>
            <a:off x="5935680" y="2058840"/>
            <a:ext cx="88560" cy="68040"/>
            <a:chOff x="5935680" y="2058840"/>
            <a:chExt cx="88560" cy="68040"/>
          </a:xfrm>
        </p:grpSpPr>
        <p:sp>
          <p:nvSpPr>
            <p:cNvPr id="648" name=""/>
            <p:cNvSpPr/>
            <p:nvPr/>
          </p:nvSpPr>
          <p:spPr>
            <a:xfrm>
              <a:off x="5935680" y="2058840"/>
              <a:ext cx="88560" cy="6804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2320" bIns="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5935680" y="2058840"/>
              <a:ext cx="88560" cy="6804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2320" bIns="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0" name=""/>
          <p:cNvGrpSpPr/>
          <p:nvPr/>
        </p:nvGrpSpPr>
        <p:grpSpPr>
          <a:xfrm>
            <a:off x="6257880" y="2092320"/>
            <a:ext cx="69480" cy="17280"/>
            <a:chOff x="6257880" y="2092320"/>
            <a:chExt cx="69480" cy="17280"/>
          </a:xfrm>
        </p:grpSpPr>
        <p:sp>
          <p:nvSpPr>
            <p:cNvPr id="651" name=""/>
            <p:cNvSpPr/>
            <p:nvPr/>
          </p:nvSpPr>
          <p:spPr>
            <a:xfrm>
              <a:off x="6257880" y="2092320"/>
              <a:ext cx="6948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6257880" y="2092320"/>
              <a:ext cx="6948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3" name=""/>
          <p:cNvGrpSpPr/>
          <p:nvPr/>
        </p:nvGrpSpPr>
        <p:grpSpPr>
          <a:xfrm>
            <a:off x="2209680" y="1346040"/>
            <a:ext cx="5968800" cy="3811680"/>
            <a:chOff x="2209680" y="1346040"/>
            <a:chExt cx="5968800" cy="3811680"/>
          </a:xfrm>
        </p:grpSpPr>
        <p:grpSp>
          <p:nvGrpSpPr>
            <p:cNvPr id="654" name=""/>
            <p:cNvGrpSpPr/>
            <p:nvPr/>
          </p:nvGrpSpPr>
          <p:grpSpPr>
            <a:xfrm>
              <a:off x="2209680" y="1346040"/>
              <a:ext cx="5968800" cy="3811680"/>
              <a:chOff x="2209680" y="1346040"/>
              <a:chExt cx="5968800" cy="3811680"/>
            </a:xfrm>
          </p:grpSpPr>
          <p:sp>
            <p:nvSpPr>
              <p:cNvPr id="655" name=""/>
              <p:cNvSpPr/>
              <p:nvPr/>
            </p:nvSpPr>
            <p:spPr>
              <a:xfrm flipV="1">
                <a:off x="6207120" y="4633920"/>
                <a:ext cx="38880" cy="1425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656" name=""/>
              <p:cNvGrpSpPr/>
              <p:nvPr/>
            </p:nvGrpSpPr>
            <p:grpSpPr>
              <a:xfrm>
                <a:off x="2209680" y="1894320"/>
                <a:ext cx="5892480" cy="3174120"/>
                <a:chOff x="2209680" y="1894320"/>
                <a:chExt cx="5892480" cy="3174120"/>
              </a:xfrm>
            </p:grpSpPr>
            <p:sp>
              <p:nvSpPr>
                <p:cNvPr id="657" name=""/>
                <p:cNvSpPr/>
                <p:nvPr/>
              </p:nvSpPr>
              <p:spPr>
                <a:xfrm flipH="1">
                  <a:off x="8034840" y="2510640"/>
                  <a:ext cx="67320" cy="19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000" bIns="-27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658" name=""/>
                <p:cNvGrpSpPr/>
                <p:nvPr/>
              </p:nvGrpSpPr>
              <p:grpSpPr>
                <a:xfrm>
                  <a:off x="2209680" y="1894320"/>
                  <a:ext cx="4501080" cy="3174120"/>
                  <a:chOff x="2209680" y="1894320"/>
                  <a:chExt cx="4501080" cy="3174120"/>
                </a:xfrm>
              </p:grpSpPr>
              <p:sp>
                <p:nvSpPr>
                  <p:cNvPr id="659" name=""/>
                  <p:cNvSpPr/>
                  <p:nvPr/>
                </p:nvSpPr>
                <p:spPr>
                  <a:xfrm flipH="1">
                    <a:off x="4391640" y="4284360"/>
                    <a:ext cx="79920" cy="3571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0" name=""/>
                  <p:cNvSpPr/>
                  <p:nvPr/>
                </p:nvSpPr>
                <p:spPr>
                  <a:xfrm>
                    <a:off x="2307240" y="1894320"/>
                    <a:ext cx="963720" cy="578160"/>
                  </a:xfrm>
                  <a:custGeom>
                    <a:avLst/>
                    <a:gdLst/>
                    <a:ahLst/>
                    <a:rect l="l" t="t" r="r" b="b"/>
                    <a:pathLst>
                      <a:path w="1083" h="695">
                        <a:moveTo>
                          <a:pt x="36" y="695"/>
                        </a:moveTo>
                        <a:lnTo>
                          <a:pt x="0" y="616"/>
                        </a:lnTo>
                        <a:lnTo>
                          <a:pt x="222" y="308"/>
                        </a:lnTo>
                        <a:lnTo>
                          <a:pt x="287" y="272"/>
                        </a:lnTo>
                        <a:lnTo>
                          <a:pt x="337" y="251"/>
                        </a:lnTo>
                        <a:lnTo>
                          <a:pt x="495" y="308"/>
                        </a:lnTo>
                        <a:lnTo>
                          <a:pt x="839" y="36"/>
                        </a:lnTo>
                        <a:lnTo>
                          <a:pt x="939" y="0"/>
                        </a:lnTo>
                        <a:lnTo>
                          <a:pt x="1083" y="7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1" name=""/>
                  <p:cNvSpPr/>
                  <p:nvPr/>
                </p:nvSpPr>
                <p:spPr>
                  <a:xfrm>
                    <a:off x="2261160" y="2602440"/>
                    <a:ext cx="235080" cy="21924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264">
                        <a:moveTo>
                          <a:pt x="41" y="0"/>
                        </a:moveTo>
                        <a:lnTo>
                          <a:pt x="0" y="120"/>
                        </a:lnTo>
                        <a:lnTo>
                          <a:pt x="2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2" name=""/>
                  <p:cNvSpPr/>
                  <p:nvPr/>
                </p:nvSpPr>
                <p:spPr>
                  <a:xfrm>
                    <a:off x="2209680" y="2851560"/>
                    <a:ext cx="204480" cy="26244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315">
                        <a:moveTo>
                          <a:pt x="0" y="0"/>
                        </a:moveTo>
                        <a:lnTo>
                          <a:pt x="98" y="315"/>
                        </a:lnTo>
                        <a:lnTo>
                          <a:pt x="229" y="3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3" name=""/>
                  <p:cNvSpPr/>
                  <p:nvPr/>
                </p:nvSpPr>
                <p:spPr>
                  <a:xfrm>
                    <a:off x="2515680" y="3217320"/>
                    <a:ext cx="81720" cy="390240"/>
                  </a:xfrm>
                  <a:custGeom>
                    <a:avLst/>
                    <a:gdLst/>
                    <a:ahLst/>
                    <a:rect l="l" t="t" r="r" b="b"/>
                    <a:pathLst>
                      <a:path w="91" h="470">
                        <a:moveTo>
                          <a:pt x="0" y="0"/>
                        </a:moveTo>
                        <a:lnTo>
                          <a:pt x="91" y="18"/>
                        </a:lnTo>
                        <a:lnTo>
                          <a:pt x="57" y="47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4" name=""/>
                  <p:cNvSpPr/>
                  <p:nvPr/>
                </p:nvSpPr>
                <p:spPr>
                  <a:xfrm>
                    <a:off x="2491200" y="3346560"/>
                    <a:ext cx="235080" cy="44388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534">
                        <a:moveTo>
                          <a:pt x="0" y="0"/>
                        </a:moveTo>
                        <a:lnTo>
                          <a:pt x="99" y="161"/>
                        </a:lnTo>
                        <a:lnTo>
                          <a:pt x="247" y="396"/>
                        </a:lnTo>
                        <a:lnTo>
                          <a:pt x="264" y="495"/>
                        </a:lnTo>
                        <a:lnTo>
                          <a:pt x="120" y="53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5" name=""/>
                  <p:cNvSpPr/>
                  <p:nvPr/>
                </p:nvSpPr>
                <p:spPr>
                  <a:xfrm>
                    <a:off x="2460600" y="3479760"/>
                    <a:ext cx="229320" cy="2858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6" name=""/>
                  <p:cNvSpPr/>
                  <p:nvPr/>
                </p:nvSpPr>
                <p:spPr>
                  <a:xfrm>
                    <a:off x="2711520" y="3719160"/>
                    <a:ext cx="64080" cy="318960"/>
                  </a:xfrm>
                  <a:custGeom>
                    <a:avLst/>
                    <a:gdLst/>
                    <a:ahLst/>
                    <a:rect l="l" t="t" r="r" b="b"/>
                    <a:pathLst>
                      <a:path w="74" h="384">
                        <a:moveTo>
                          <a:pt x="17" y="0"/>
                        </a:moveTo>
                        <a:lnTo>
                          <a:pt x="74" y="76"/>
                        </a:lnTo>
                        <a:lnTo>
                          <a:pt x="63" y="253"/>
                        </a:lnTo>
                        <a:lnTo>
                          <a:pt x="29" y="384"/>
                        </a:lnTo>
                        <a:lnTo>
                          <a:pt x="0" y="287"/>
                        </a:lnTo>
                        <a:lnTo>
                          <a:pt x="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7" name=""/>
                  <p:cNvSpPr/>
                  <p:nvPr/>
                </p:nvSpPr>
                <p:spPr>
                  <a:xfrm flipH="1">
                    <a:off x="4856760" y="4757760"/>
                    <a:ext cx="87120" cy="1576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8" name=""/>
                  <p:cNvSpPr/>
                  <p:nvPr/>
                </p:nvSpPr>
                <p:spPr>
                  <a:xfrm>
                    <a:off x="5066640" y="4796280"/>
                    <a:ext cx="235080" cy="27216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328">
                        <a:moveTo>
                          <a:pt x="5" y="328"/>
                        </a:moveTo>
                        <a:lnTo>
                          <a:pt x="0" y="195"/>
                        </a:lnTo>
                        <a:lnTo>
                          <a:pt x="34" y="138"/>
                        </a:lnTo>
                        <a:lnTo>
                          <a:pt x="154" y="46"/>
                        </a:lnTo>
                        <a:lnTo>
                          <a:pt x="26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9" name=""/>
                  <p:cNvSpPr/>
                  <p:nvPr/>
                </p:nvSpPr>
                <p:spPr>
                  <a:xfrm>
                    <a:off x="6258600" y="3227040"/>
                    <a:ext cx="452160" cy="415080"/>
                  </a:xfrm>
                  <a:custGeom>
                    <a:avLst/>
                    <a:gdLst/>
                    <a:ahLst/>
                    <a:rect l="l" t="t" r="r" b="b"/>
                    <a:pathLst>
                      <a:path w="507" h="500">
                        <a:moveTo>
                          <a:pt x="507" y="0"/>
                        </a:moveTo>
                        <a:lnTo>
                          <a:pt x="387" y="184"/>
                        </a:lnTo>
                        <a:lnTo>
                          <a:pt x="0" y="50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670" name=""/>
              <p:cNvSpPr/>
              <p:nvPr/>
            </p:nvSpPr>
            <p:spPr>
              <a:xfrm flipH="1" flipV="1">
                <a:off x="6246000" y="4091760"/>
                <a:ext cx="73080" cy="23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671" name=""/>
              <p:cNvGrpSpPr/>
              <p:nvPr/>
            </p:nvGrpSpPr>
            <p:grpSpPr>
              <a:xfrm>
                <a:off x="2745720" y="2788920"/>
                <a:ext cx="4308840" cy="1844640"/>
                <a:chOff x="2745720" y="2788920"/>
                <a:chExt cx="4308840" cy="1844640"/>
              </a:xfrm>
            </p:grpSpPr>
            <p:sp>
              <p:nvSpPr>
                <p:cNvPr id="672" name=""/>
                <p:cNvSpPr/>
                <p:nvPr/>
              </p:nvSpPr>
              <p:spPr>
                <a:xfrm>
                  <a:off x="2745720" y="3737880"/>
                  <a:ext cx="327960" cy="48240"/>
                </a:xfrm>
                <a:custGeom>
                  <a:avLst/>
                  <a:gdLst/>
                  <a:ahLst/>
                  <a:rect l="l" t="t" r="r" b="b"/>
                  <a:pathLst>
                    <a:path w="367" h="57">
                      <a:moveTo>
                        <a:pt x="29" y="44"/>
                      </a:moveTo>
                      <a:lnTo>
                        <a:pt x="310" y="57"/>
                      </a:lnTo>
                      <a:lnTo>
                        <a:pt x="367" y="10"/>
                      </a:lnTo>
                      <a:lnTo>
                        <a:pt x="258" y="0"/>
                      </a:lnTo>
                      <a:lnTo>
                        <a:pt x="0" y="1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440" bIns="14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73" name=""/>
                <p:cNvSpPr/>
                <p:nvPr/>
              </p:nvSpPr>
              <p:spPr>
                <a:xfrm>
                  <a:off x="4087080" y="4314600"/>
                  <a:ext cx="721440" cy="318960"/>
                </a:xfrm>
                <a:custGeom>
                  <a:avLst/>
                  <a:gdLst/>
                  <a:ahLst/>
                  <a:rect l="l" t="t" r="r" b="b"/>
                  <a:pathLst>
                    <a:path w="810" h="383">
                      <a:moveTo>
                        <a:pt x="0" y="0"/>
                      </a:moveTo>
                      <a:lnTo>
                        <a:pt x="414" y="252"/>
                      </a:lnTo>
                      <a:lnTo>
                        <a:pt x="810" y="3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74" name=""/>
                <p:cNvSpPr/>
                <p:nvPr/>
              </p:nvSpPr>
              <p:spPr>
                <a:xfrm flipH="1">
                  <a:off x="4208400" y="2788920"/>
                  <a:ext cx="31680" cy="1576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75" name=""/>
                <p:cNvSpPr/>
                <p:nvPr/>
              </p:nvSpPr>
              <p:spPr>
                <a:xfrm>
                  <a:off x="4151160" y="2951640"/>
                  <a:ext cx="2315880" cy="1334520"/>
                </a:xfrm>
                <a:custGeom>
                  <a:avLst/>
                  <a:gdLst/>
                  <a:ahLst/>
                  <a:rect l="l" t="t" r="r" b="b"/>
                  <a:pathLst>
                    <a:path w="2599" h="1606">
                      <a:moveTo>
                        <a:pt x="0" y="1606"/>
                      </a:moveTo>
                      <a:lnTo>
                        <a:pt x="103" y="1531"/>
                      </a:lnTo>
                      <a:lnTo>
                        <a:pt x="414" y="1257"/>
                      </a:lnTo>
                      <a:lnTo>
                        <a:pt x="534" y="970"/>
                      </a:lnTo>
                      <a:lnTo>
                        <a:pt x="677" y="843"/>
                      </a:lnTo>
                      <a:lnTo>
                        <a:pt x="1405" y="109"/>
                      </a:lnTo>
                      <a:lnTo>
                        <a:pt x="2031" y="0"/>
                      </a:lnTo>
                      <a:lnTo>
                        <a:pt x="2341" y="73"/>
                      </a:lnTo>
                      <a:lnTo>
                        <a:pt x="2427" y="454"/>
                      </a:lnTo>
                      <a:lnTo>
                        <a:pt x="2500" y="498"/>
                      </a:lnTo>
                      <a:lnTo>
                        <a:pt x="2599" y="75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76" name=""/>
                <p:cNvSpPr/>
                <p:nvPr/>
              </p:nvSpPr>
              <p:spPr>
                <a:xfrm>
                  <a:off x="5020560" y="3237120"/>
                  <a:ext cx="21240" cy="1659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77" name=""/>
                <p:cNvSpPr/>
                <p:nvPr/>
              </p:nvSpPr>
              <p:spPr>
                <a:xfrm>
                  <a:off x="4290120" y="3880800"/>
                  <a:ext cx="801720" cy="524880"/>
                </a:xfrm>
                <a:custGeom>
                  <a:avLst/>
                  <a:gdLst/>
                  <a:ahLst/>
                  <a:rect l="l" t="t" r="r" b="b"/>
                  <a:pathLst>
                    <a:path w="900" h="631">
                      <a:moveTo>
                        <a:pt x="0" y="631"/>
                      </a:moveTo>
                      <a:lnTo>
                        <a:pt x="269" y="504"/>
                      </a:lnTo>
                      <a:lnTo>
                        <a:pt x="407" y="0"/>
                      </a:lnTo>
                      <a:lnTo>
                        <a:pt x="900" y="2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78" name=""/>
                <p:cNvSpPr/>
                <p:nvPr/>
              </p:nvSpPr>
              <p:spPr>
                <a:xfrm flipV="1">
                  <a:off x="5505120" y="4199760"/>
                  <a:ext cx="26640" cy="99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79" name=""/>
                <p:cNvSpPr/>
                <p:nvPr/>
              </p:nvSpPr>
              <p:spPr>
                <a:xfrm>
                  <a:off x="6399360" y="4084920"/>
                  <a:ext cx="32040" cy="1112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80" name=""/>
                <p:cNvSpPr/>
                <p:nvPr/>
              </p:nvSpPr>
              <p:spPr>
                <a:xfrm>
                  <a:off x="6191280" y="4171680"/>
                  <a:ext cx="51120" cy="119160"/>
                </a:xfrm>
                <a:custGeom>
                  <a:avLst/>
                  <a:gdLst/>
                  <a:ahLst/>
                  <a:rect l="l" t="t" r="r" b="b"/>
                  <a:pathLst>
                    <a:path w="57" h="144">
                      <a:moveTo>
                        <a:pt x="57" y="144"/>
                      </a:moveTo>
                      <a:lnTo>
                        <a:pt x="46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81" name=""/>
                <p:cNvSpPr/>
                <p:nvPr/>
              </p:nvSpPr>
              <p:spPr>
                <a:xfrm flipH="1" flipV="1">
                  <a:off x="6680520" y="3114000"/>
                  <a:ext cx="374040" cy="122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82" name=""/>
                <p:cNvSpPr/>
                <p:nvPr/>
              </p:nvSpPr>
              <p:spPr>
                <a:xfrm flipH="1">
                  <a:off x="5833080" y="3900600"/>
                  <a:ext cx="30240" cy="2556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83" name=""/>
                <p:cNvSpPr/>
                <p:nvPr/>
              </p:nvSpPr>
              <p:spPr>
                <a:xfrm>
                  <a:off x="5731560" y="4056840"/>
                  <a:ext cx="49680" cy="1479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84" name=""/>
                <p:cNvSpPr/>
                <p:nvPr/>
              </p:nvSpPr>
              <p:spPr>
                <a:xfrm flipV="1">
                  <a:off x="5612040" y="4242960"/>
                  <a:ext cx="186840" cy="5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760" bIns="-41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85" name=""/>
                <p:cNvSpPr/>
                <p:nvPr/>
              </p:nvSpPr>
              <p:spPr>
                <a:xfrm>
                  <a:off x="6390360" y="3495240"/>
                  <a:ext cx="205200" cy="71280"/>
                </a:xfrm>
                <a:custGeom>
                  <a:avLst/>
                  <a:gdLst/>
                  <a:ahLst/>
                  <a:rect l="l" t="t" r="r" b="b"/>
                  <a:pathLst>
                    <a:path w="229" h="86">
                      <a:moveTo>
                        <a:pt x="229" y="17"/>
                      </a:moveTo>
                      <a:lnTo>
                        <a:pt x="154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4480" bIns="244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86" name=""/>
                <p:cNvSpPr/>
                <p:nvPr/>
              </p:nvSpPr>
              <p:spPr>
                <a:xfrm flipH="1">
                  <a:off x="6274800" y="4038480"/>
                  <a:ext cx="1440" cy="662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9440" bIns="194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87" name=""/>
                <p:cNvSpPr/>
                <p:nvPr/>
              </p:nvSpPr>
              <p:spPr>
                <a:xfrm flipV="1">
                  <a:off x="5966640" y="4239720"/>
                  <a:ext cx="1440" cy="46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688" name=""/>
              <p:cNvGrpSpPr/>
              <p:nvPr/>
            </p:nvGrpSpPr>
            <p:grpSpPr>
              <a:xfrm>
                <a:off x="2367720" y="1346040"/>
                <a:ext cx="5810760" cy="3811680"/>
                <a:chOff x="2367720" y="1346040"/>
                <a:chExt cx="5810760" cy="3811680"/>
              </a:xfrm>
            </p:grpSpPr>
            <p:grpSp>
              <p:nvGrpSpPr>
                <p:cNvPr id="689" name=""/>
                <p:cNvGrpSpPr/>
                <p:nvPr/>
              </p:nvGrpSpPr>
              <p:grpSpPr>
                <a:xfrm>
                  <a:off x="3885480" y="2398320"/>
                  <a:ext cx="4293000" cy="2468880"/>
                  <a:chOff x="3885480" y="2398320"/>
                  <a:chExt cx="4293000" cy="2468880"/>
                </a:xfrm>
              </p:grpSpPr>
              <p:sp>
                <p:nvSpPr>
                  <p:cNvPr id="690" name=""/>
                  <p:cNvSpPr/>
                  <p:nvPr/>
                </p:nvSpPr>
                <p:spPr>
                  <a:xfrm>
                    <a:off x="3885480" y="3145680"/>
                    <a:ext cx="94320" cy="18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08" h="222">
                        <a:moveTo>
                          <a:pt x="108" y="222"/>
                        </a:moveTo>
                        <a:lnTo>
                          <a:pt x="65" y="122"/>
                        </a:lnTo>
                        <a:lnTo>
                          <a:pt x="65" y="0"/>
                        </a:lnTo>
                        <a:lnTo>
                          <a:pt x="0" y="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1" name=""/>
                  <p:cNvSpPr/>
                  <p:nvPr/>
                </p:nvSpPr>
                <p:spPr>
                  <a:xfrm flipH="1">
                    <a:off x="4401720" y="3556080"/>
                    <a:ext cx="76680" cy="763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9520" bIns="295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2" name=""/>
                  <p:cNvSpPr/>
                  <p:nvPr/>
                </p:nvSpPr>
                <p:spPr>
                  <a:xfrm>
                    <a:off x="5159160" y="3066120"/>
                    <a:ext cx="213480" cy="466920"/>
                  </a:xfrm>
                  <a:custGeom>
                    <a:avLst/>
                    <a:gdLst/>
                    <a:ahLst/>
                    <a:rect l="l" t="t" r="r" b="b"/>
                    <a:pathLst>
                      <a:path w="240" h="561">
                        <a:moveTo>
                          <a:pt x="62" y="561"/>
                        </a:moveTo>
                        <a:lnTo>
                          <a:pt x="0" y="412"/>
                        </a:lnTo>
                        <a:lnTo>
                          <a:pt x="24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3" name=""/>
                  <p:cNvSpPr/>
                  <p:nvPr/>
                </p:nvSpPr>
                <p:spPr>
                  <a:xfrm>
                    <a:off x="4672800" y="3341880"/>
                    <a:ext cx="914040" cy="308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25" h="373">
                        <a:moveTo>
                          <a:pt x="0" y="373"/>
                        </a:moveTo>
                        <a:lnTo>
                          <a:pt x="509" y="166"/>
                        </a:lnTo>
                        <a:lnTo>
                          <a:pt x="1020" y="127"/>
                        </a:lnTo>
                        <a:lnTo>
                          <a:pt x="1025" y="0"/>
                        </a:lnTo>
                        <a:lnTo>
                          <a:pt x="555" y="9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4" name=""/>
                  <p:cNvSpPr/>
                  <p:nvPr/>
                </p:nvSpPr>
                <p:spPr>
                  <a:xfrm>
                    <a:off x="4809960" y="2959560"/>
                    <a:ext cx="1492560" cy="639720"/>
                  </a:xfrm>
                  <a:custGeom>
                    <a:avLst/>
                    <a:gdLst/>
                    <a:ahLst/>
                    <a:rect l="l" t="t" r="r" b="b"/>
                    <a:pathLst>
                      <a:path w="1674" h="769">
                        <a:moveTo>
                          <a:pt x="1674" y="0"/>
                        </a:moveTo>
                        <a:lnTo>
                          <a:pt x="1205" y="109"/>
                        </a:lnTo>
                        <a:lnTo>
                          <a:pt x="699" y="304"/>
                        </a:lnTo>
                        <a:lnTo>
                          <a:pt x="0" y="76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5" name=""/>
                  <p:cNvSpPr/>
                  <p:nvPr/>
                </p:nvSpPr>
                <p:spPr>
                  <a:xfrm>
                    <a:off x="8014680" y="2398320"/>
                    <a:ext cx="50040" cy="95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6" name=""/>
                  <p:cNvSpPr/>
                  <p:nvPr/>
                </p:nvSpPr>
                <p:spPr>
                  <a:xfrm>
                    <a:off x="8034480" y="2540880"/>
                    <a:ext cx="144000" cy="56520"/>
                  </a:xfrm>
                  <a:custGeom>
                    <a:avLst/>
                    <a:gdLst/>
                    <a:ahLst/>
                    <a:rect l="l" t="t" r="r" b="b"/>
                    <a:pathLst>
                      <a:path w="162" h="68">
                        <a:moveTo>
                          <a:pt x="162" y="39"/>
                        </a:moveTo>
                        <a:lnTo>
                          <a:pt x="70" y="68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9720" bIns="9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7" name=""/>
                  <p:cNvSpPr/>
                  <p:nvPr/>
                </p:nvSpPr>
                <p:spPr>
                  <a:xfrm flipH="1">
                    <a:off x="7319880" y="2565720"/>
                    <a:ext cx="65520" cy="1944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8" name=""/>
                  <p:cNvSpPr/>
                  <p:nvPr/>
                </p:nvSpPr>
                <p:spPr>
                  <a:xfrm>
                    <a:off x="7152480" y="2565720"/>
                    <a:ext cx="774720" cy="26568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320">
                        <a:moveTo>
                          <a:pt x="0" y="320"/>
                        </a:moveTo>
                        <a:lnTo>
                          <a:pt x="39" y="274"/>
                        </a:lnTo>
                        <a:lnTo>
                          <a:pt x="194" y="234"/>
                        </a:lnTo>
                        <a:lnTo>
                          <a:pt x="344" y="245"/>
                        </a:lnTo>
                        <a:lnTo>
                          <a:pt x="504" y="206"/>
                        </a:lnTo>
                        <a:lnTo>
                          <a:pt x="590" y="222"/>
                        </a:lnTo>
                        <a:lnTo>
                          <a:pt x="739" y="274"/>
                        </a:lnTo>
                        <a:lnTo>
                          <a:pt x="832" y="200"/>
                        </a:lnTo>
                        <a:lnTo>
                          <a:pt x="866" y="172"/>
                        </a:lnTo>
                        <a:lnTo>
                          <a:pt x="853" y="114"/>
                        </a:lnTo>
                        <a:lnTo>
                          <a:pt x="871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9" name=""/>
                  <p:cNvSpPr/>
                  <p:nvPr/>
                </p:nvSpPr>
                <p:spPr>
                  <a:xfrm>
                    <a:off x="6828120" y="3174120"/>
                    <a:ext cx="776520" cy="36216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436">
                        <a:moveTo>
                          <a:pt x="871" y="41"/>
                        </a:moveTo>
                        <a:lnTo>
                          <a:pt x="785" y="0"/>
                        </a:lnTo>
                        <a:lnTo>
                          <a:pt x="613" y="0"/>
                        </a:lnTo>
                        <a:lnTo>
                          <a:pt x="91" y="109"/>
                        </a:lnTo>
                        <a:lnTo>
                          <a:pt x="104" y="321"/>
                        </a:lnTo>
                        <a:lnTo>
                          <a:pt x="0" y="43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0" name=""/>
                  <p:cNvSpPr/>
                  <p:nvPr/>
                </p:nvSpPr>
                <p:spPr>
                  <a:xfrm>
                    <a:off x="6231600" y="2974680"/>
                    <a:ext cx="874440" cy="1830960"/>
                  </a:xfrm>
                  <a:custGeom>
                    <a:avLst/>
                    <a:gdLst/>
                    <a:ahLst/>
                    <a:rect l="l" t="t" r="r" b="b"/>
                    <a:pathLst>
                      <a:path w="983" h="2203">
                        <a:moveTo>
                          <a:pt x="983" y="0"/>
                        </a:moveTo>
                        <a:lnTo>
                          <a:pt x="839" y="109"/>
                        </a:lnTo>
                        <a:lnTo>
                          <a:pt x="759" y="303"/>
                        </a:lnTo>
                        <a:lnTo>
                          <a:pt x="569" y="602"/>
                        </a:lnTo>
                        <a:lnTo>
                          <a:pt x="506" y="790"/>
                        </a:lnTo>
                        <a:lnTo>
                          <a:pt x="183" y="1142"/>
                        </a:lnTo>
                        <a:lnTo>
                          <a:pt x="86" y="1382"/>
                        </a:lnTo>
                        <a:lnTo>
                          <a:pt x="97" y="1612"/>
                        </a:lnTo>
                        <a:lnTo>
                          <a:pt x="6" y="2047"/>
                        </a:lnTo>
                        <a:lnTo>
                          <a:pt x="0" y="22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1" name=""/>
                  <p:cNvSpPr/>
                  <p:nvPr/>
                </p:nvSpPr>
                <p:spPr>
                  <a:xfrm flipH="1" flipV="1">
                    <a:off x="7068600" y="4043160"/>
                    <a:ext cx="184680" cy="1425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2" name=""/>
                  <p:cNvSpPr/>
                  <p:nvPr/>
                </p:nvSpPr>
                <p:spPr>
                  <a:xfrm>
                    <a:off x="5960880" y="4553280"/>
                    <a:ext cx="336240" cy="194400"/>
                  </a:xfrm>
                  <a:custGeom>
                    <a:avLst/>
                    <a:gdLst/>
                    <a:ahLst/>
                    <a:rect l="l" t="t" r="r" b="b"/>
                    <a:pathLst>
                      <a:path w="378" h="235">
                        <a:moveTo>
                          <a:pt x="378" y="110"/>
                        </a:moveTo>
                        <a:lnTo>
                          <a:pt x="190" y="23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3" name=""/>
                  <p:cNvSpPr/>
                  <p:nvPr/>
                </p:nvSpPr>
                <p:spPr>
                  <a:xfrm>
                    <a:off x="6097680" y="3150720"/>
                    <a:ext cx="880200" cy="829440"/>
                  </a:xfrm>
                  <a:custGeom>
                    <a:avLst/>
                    <a:gdLst/>
                    <a:ahLst/>
                    <a:rect l="l" t="t" r="r" b="b"/>
                    <a:pathLst>
                      <a:path w="988" h="999">
                        <a:moveTo>
                          <a:pt x="988" y="0"/>
                        </a:moveTo>
                        <a:lnTo>
                          <a:pt x="884" y="167"/>
                        </a:lnTo>
                        <a:lnTo>
                          <a:pt x="803" y="350"/>
                        </a:lnTo>
                        <a:lnTo>
                          <a:pt x="443" y="678"/>
                        </a:lnTo>
                        <a:lnTo>
                          <a:pt x="156" y="981"/>
                        </a:lnTo>
                        <a:lnTo>
                          <a:pt x="0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4" name=""/>
                  <p:cNvSpPr/>
                  <p:nvPr/>
                </p:nvSpPr>
                <p:spPr>
                  <a:xfrm>
                    <a:off x="5679360" y="4056480"/>
                    <a:ext cx="348840" cy="810720"/>
                  </a:xfrm>
                  <a:custGeom>
                    <a:avLst/>
                    <a:gdLst/>
                    <a:ahLst/>
                    <a:rect l="l" t="t" r="r" b="b"/>
                    <a:pathLst>
                      <a:path w="393" h="976">
                        <a:moveTo>
                          <a:pt x="0" y="976"/>
                        </a:moveTo>
                        <a:lnTo>
                          <a:pt x="138" y="861"/>
                        </a:lnTo>
                        <a:lnTo>
                          <a:pt x="161" y="666"/>
                        </a:lnTo>
                        <a:lnTo>
                          <a:pt x="249" y="219"/>
                        </a:lnTo>
                        <a:lnTo>
                          <a:pt x="393" y="70"/>
                        </a:lnTo>
                        <a:lnTo>
                          <a:pt x="39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5" name=""/>
                  <p:cNvSpPr/>
                  <p:nvPr/>
                </p:nvSpPr>
                <p:spPr>
                  <a:xfrm>
                    <a:off x="6345360" y="3155760"/>
                    <a:ext cx="181440" cy="395640"/>
                  </a:xfrm>
                  <a:custGeom>
                    <a:avLst/>
                    <a:gdLst/>
                    <a:ahLst/>
                    <a:rect l="l" t="t" r="r" b="b"/>
                    <a:pathLst>
                      <a:path w="204" h="477">
                        <a:moveTo>
                          <a:pt x="204" y="0"/>
                        </a:moveTo>
                        <a:lnTo>
                          <a:pt x="0" y="28"/>
                        </a:lnTo>
                        <a:lnTo>
                          <a:pt x="23" y="47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6" name=""/>
                  <p:cNvSpPr/>
                  <p:nvPr/>
                </p:nvSpPr>
                <p:spPr>
                  <a:xfrm>
                    <a:off x="5934240" y="3727440"/>
                    <a:ext cx="286200" cy="47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21" h="568">
                        <a:moveTo>
                          <a:pt x="0" y="568"/>
                        </a:moveTo>
                        <a:lnTo>
                          <a:pt x="11" y="466"/>
                        </a:lnTo>
                        <a:lnTo>
                          <a:pt x="177" y="352"/>
                        </a:lnTo>
                        <a:lnTo>
                          <a:pt x="321" y="41"/>
                        </a:lnTo>
                        <a:lnTo>
                          <a:pt x="315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7" name=""/>
                  <p:cNvSpPr/>
                  <p:nvPr/>
                </p:nvSpPr>
                <p:spPr>
                  <a:xfrm>
                    <a:off x="5388840" y="4114800"/>
                    <a:ext cx="571680" cy="357120"/>
                  </a:xfrm>
                  <a:custGeom>
                    <a:avLst/>
                    <a:gdLst/>
                    <a:ahLst/>
                    <a:rect l="l" t="t" r="r" b="b"/>
                    <a:pathLst>
                      <a:path w="642" h="431">
                        <a:moveTo>
                          <a:pt x="0" y="431"/>
                        </a:moveTo>
                        <a:lnTo>
                          <a:pt x="211" y="327"/>
                        </a:lnTo>
                        <a:lnTo>
                          <a:pt x="435" y="137"/>
                        </a:lnTo>
                        <a:lnTo>
                          <a:pt x="64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708" name=""/>
                <p:cNvGrpSpPr/>
                <p:nvPr/>
              </p:nvGrpSpPr>
              <p:grpSpPr>
                <a:xfrm>
                  <a:off x="2367720" y="1346040"/>
                  <a:ext cx="5739480" cy="3811680"/>
                  <a:chOff x="2367720" y="1346040"/>
                  <a:chExt cx="5739480" cy="3811680"/>
                </a:xfrm>
              </p:grpSpPr>
              <p:sp>
                <p:nvSpPr>
                  <p:cNvPr id="709" name=""/>
                  <p:cNvSpPr/>
                  <p:nvPr/>
                </p:nvSpPr>
                <p:spPr>
                  <a:xfrm>
                    <a:off x="5167800" y="3772080"/>
                    <a:ext cx="301320" cy="977040"/>
                  </a:xfrm>
                  <a:custGeom>
                    <a:avLst/>
                    <a:gdLst/>
                    <a:ahLst/>
                    <a:rect l="l" t="t" r="r" b="b"/>
                    <a:pathLst>
                      <a:path w="338" h="1176">
                        <a:moveTo>
                          <a:pt x="0" y="0"/>
                        </a:moveTo>
                        <a:lnTo>
                          <a:pt x="122" y="667"/>
                        </a:lnTo>
                        <a:lnTo>
                          <a:pt x="302" y="925"/>
                        </a:lnTo>
                        <a:lnTo>
                          <a:pt x="287" y="1090"/>
                        </a:lnTo>
                        <a:lnTo>
                          <a:pt x="338" y="117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0" name=""/>
                  <p:cNvSpPr/>
                  <p:nvPr/>
                </p:nvSpPr>
                <p:spPr>
                  <a:xfrm>
                    <a:off x="3808800" y="1346040"/>
                    <a:ext cx="17640" cy="3405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1" name=""/>
                  <p:cNvSpPr/>
                  <p:nvPr/>
                </p:nvSpPr>
                <p:spPr>
                  <a:xfrm>
                    <a:off x="2415600" y="1442160"/>
                    <a:ext cx="1155960" cy="1905840"/>
                  </a:xfrm>
                  <a:custGeom>
                    <a:avLst/>
                    <a:gdLst/>
                    <a:ahLst/>
                    <a:rect l="l" t="t" r="r" b="b"/>
                    <a:pathLst>
                      <a:path w="1298" h="2295">
                        <a:moveTo>
                          <a:pt x="1205" y="0"/>
                        </a:moveTo>
                        <a:lnTo>
                          <a:pt x="1262" y="136"/>
                        </a:lnTo>
                        <a:lnTo>
                          <a:pt x="1298" y="286"/>
                        </a:lnTo>
                        <a:lnTo>
                          <a:pt x="975" y="401"/>
                        </a:lnTo>
                        <a:lnTo>
                          <a:pt x="946" y="487"/>
                        </a:lnTo>
                        <a:lnTo>
                          <a:pt x="846" y="573"/>
                        </a:lnTo>
                        <a:lnTo>
                          <a:pt x="466" y="882"/>
                        </a:lnTo>
                        <a:lnTo>
                          <a:pt x="79" y="1219"/>
                        </a:lnTo>
                        <a:lnTo>
                          <a:pt x="136" y="1477"/>
                        </a:lnTo>
                        <a:lnTo>
                          <a:pt x="0" y="2008"/>
                        </a:lnTo>
                        <a:lnTo>
                          <a:pt x="86" y="229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2" name=""/>
                  <p:cNvSpPr/>
                  <p:nvPr/>
                </p:nvSpPr>
                <p:spPr>
                  <a:xfrm>
                    <a:off x="2536920" y="1645200"/>
                    <a:ext cx="204480" cy="488160"/>
                  </a:xfrm>
                  <a:custGeom>
                    <a:avLst/>
                    <a:gdLst/>
                    <a:ahLst/>
                    <a:rect l="l" t="t" r="r" b="b"/>
                    <a:pathLst>
                      <a:path w="230" h="589">
                        <a:moveTo>
                          <a:pt x="230" y="0"/>
                        </a:moveTo>
                        <a:lnTo>
                          <a:pt x="172" y="86"/>
                        </a:lnTo>
                        <a:lnTo>
                          <a:pt x="158" y="273"/>
                        </a:lnTo>
                        <a:lnTo>
                          <a:pt x="36" y="373"/>
                        </a:lnTo>
                        <a:lnTo>
                          <a:pt x="0" y="58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3" name=""/>
                  <p:cNvSpPr/>
                  <p:nvPr/>
                </p:nvSpPr>
                <p:spPr>
                  <a:xfrm>
                    <a:off x="3539880" y="1567080"/>
                    <a:ext cx="548280" cy="315720"/>
                  </a:xfrm>
                  <a:custGeom>
                    <a:avLst/>
                    <a:gdLst/>
                    <a:ahLst/>
                    <a:rect l="l" t="t" r="r" b="b"/>
                    <a:pathLst>
                      <a:path w="617" h="380">
                        <a:moveTo>
                          <a:pt x="617" y="380"/>
                        </a:moveTo>
                        <a:lnTo>
                          <a:pt x="430" y="194"/>
                        </a:lnTo>
                        <a:lnTo>
                          <a:pt x="315" y="179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4" name=""/>
                  <p:cNvSpPr/>
                  <p:nvPr/>
                </p:nvSpPr>
                <p:spPr>
                  <a:xfrm>
                    <a:off x="3532680" y="1536840"/>
                    <a:ext cx="3692880" cy="900360"/>
                  </a:xfrm>
                  <a:custGeom>
                    <a:avLst/>
                    <a:gdLst/>
                    <a:ahLst/>
                    <a:rect l="l" t="t" r="r" b="b"/>
                    <a:pathLst>
                      <a:path w="4145" h="1083">
                        <a:moveTo>
                          <a:pt x="0" y="0"/>
                        </a:moveTo>
                        <a:lnTo>
                          <a:pt x="322" y="180"/>
                        </a:lnTo>
                        <a:lnTo>
                          <a:pt x="1283" y="302"/>
                        </a:lnTo>
                        <a:lnTo>
                          <a:pt x="1900" y="423"/>
                        </a:lnTo>
                        <a:lnTo>
                          <a:pt x="2660" y="431"/>
                        </a:lnTo>
                        <a:lnTo>
                          <a:pt x="2825" y="495"/>
                        </a:lnTo>
                        <a:lnTo>
                          <a:pt x="2933" y="395"/>
                        </a:lnTo>
                        <a:lnTo>
                          <a:pt x="3047" y="359"/>
                        </a:lnTo>
                        <a:lnTo>
                          <a:pt x="3908" y="330"/>
                        </a:lnTo>
                        <a:lnTo>
                          <a:pt x="3958" y="345"/>
                        </a:lnTo>
                        <a:lnTo>
                          <a:pt x="4015" y="409"/>
                        </a:lnTo>
                        <a:lnTo>
                          <a:pt x="4066" y="553"/>
                        </a:lnTo>
                        <a:lnTo>
                          <a:pt x="4101" y="969"/>
                        </a:lnTo>
                        <a:lnTo>
                          <a:pt x="4145" y="10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5" name=""/>
                  <p:cNvSpPr/>
                  <p:nvPr/>
                </p:nvSpPr>
                <p:spPr>
                  <a:xfrm>
                    <a:off x="2818440" y="1907640"/>
                    <a:ext cx="1104480" cy="1673280"/>
                  </a:xfrm>
                  <a:custGeom>
                    <a:avLst/>
                    <a:gdLst/>
                    <a:ahLst/>
                    <a:rect l="l" t="t" r="r" b="b"/>
                    <a:pathLst>
                      <a:path w="1240" h="2015">
                        <a:moveTo>
                          <a:pt x="71" y="0"/>
                        </a:moveTo>
                        <a:lnTo>
                          <a:pt x="0" y="108"/>
                        </a:lnTo>
                        <a:lnTo>
                          <a:pt x="50" y="287"/>
                        </a:lnTo>
                        <a:lnTo>
                          <a:pt x="272" y="574"/>
                        </a:lnTo>
                        <a:lnTo>
                          <a:pt x="294" y="681"/>
                        </a:lnTo>
                        <a:lnTo>
                          <a:pt x="537" y="1011"/>
                        </a:lnTo>
                        <a:lnTo>
                          <a:pt x="717" y="1004"/>
                        </a:lnTo>
                        <a:lnTo>
                          <a:pt x="760" y="961"/>
                        </a:lnTo>
                        <a:lnTo>
                          <a:pt x="796" y="947"/>
                        </a:lnTo>
                        <a:lnTo>
                          <a:pt x="853" y="990"/>
                        </a:lnTo>
                        <a:lnTo>
                          <a:pt x="925" y="997"/>
                        </a:lnTo>
                        <a:lnTo>
                          <a:pt x="953" y="1126"/>
                        </a:lnTo>
                        <a:lnTo>
                          <a:pt x="1147" y="1320"/>
                        </a:lnTo>
                        <a:lnTo>
                          <a:pt x="1118" y="1477"/>
                        </a:lnTo>
                        <a:lnTo>
                          <a:pt x="1204" y="1542"/>
                        </a:lnTo>
                        <a:lnTo>
                          <a:pt x="1176" y="1664"/>
                        </a:lnTo>
                        <a:lnTo>
                          <a:pt x="1118" y="1736"/>
                        </a:lnTo>
                        <a:lnTo>
                          <a:pt x="1025" y="1786"/>
                        </a:lnTo>
                        <a:lnTo>
                          <a:pt x="1118" y="1922"/>
                        </a:lnTo>
                        <a:lnTo>
                          <a:pt x="1240" y="20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6" name=""/>
                  <p:cNvSpPr/>
                  <p:nvPr/>
                </p:nvSpPr>
                <p:spPr>
                  <a:xfrm>
                    <a:off x="3718080" y="1859400"/>
                    <a:ext cx="217080" cy="1030320"/>
                  </a:xfrm>
                  <a:custGeom>
                    <a:avLst/>
                    <a:gdLst/>
                    <a:ahLst/>
                    <a:rect l="l" t="t" r="r" b="b"/>
                    <a:pathLst>
                      <a:path w="243" h="1240">
                        <a:moveTo>
                          <a:pt x="129" y="0"/>
                        </a:moveTo>
                        <a:lnTo>
                          <a:pt x="243" y="789"/>
                        </a:lnTo>
                        <a:lnTo>
                          <a:pt x="0" y="12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7" name=""/>
                  <p:cNvSpPr/>
                  <p:nvPr/>
                </p:nvSpPr>
                <p:spPr>
                  <a:xfrm>
                    <a:off x="2367720" y="3217320"/>
                    <a:ext cx="977760" cy="83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7" h="999">
                        <a:moveTo>
                          <a:pt x="172" y="0"/>
                        </a:moveTo>
                        <a:lnTo>
                          <a:pt x="138" y="149"/>
                        </a:lnTo>
                        <a:lnTo>
                          <a:pt x="93" y="211"/>
                        </a:lnTo>
                        <a:lnTo>
                          <a:pt x="109" y="315"/>
                        </a:lnTo>
                        <a:lnTo>
                          <a:pt x="0" y="373"/>
                        </a:lnTo>
                        <a:lnTo>
                          <a:pt x="36" y="563"/>
                        </a:lnTo>
                        <a:lnTo>
                          <a:pt x="161" y="608"/>
                        </a:lnTo>
                        <a:lnTo>
                          <a:pt x="448" y="843"/>
                        </a:lnTo>
                        <a:lnTo>
                          <a:pt x="740" y="900"/>
                        </a:lnTo>
                        <a:lnTo>
                          <a:pt x="1097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8" name=""/>
                  <p:cNvSpPr/>
                  <p:nvPr/>
                </p:nvSpPr>
                <p:spPr>
                  <a:xfrm flipV="1">
                    <a:off x="2925360" y="3951720"/>
                    <a:ext cx="5040" cy="109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9" name=""/>
                  <p:cNvSpPr/>
                  <p:nvPr/>
                </p:nvSpPr>
                <p:spPr>
                  <a:xfrm>
                    <a:off x="3256560" y="3733920"/>
                    <a:ext cx="1551600" cy="890640"/>
                  </a:xfrm>
                  <a:custGeom>
                    <a:avLst/>
                    <a:gdLst/>
                    <a:ahLst/>
                    <a:rect l="l" t="t" r="r" b="b"/>
                    <a:pathLst>
                      <a:path w="1740" h="1072">
                        <a:moveTo>
                          <a:pt x="0" y="0"/>
                        </a:moveTo>
                        <a:lnTo>
                          <a:pt x="138" y="533"/>
                        </a:lnTo>
                        <a:lnTo>
                          <a:pt x="419" y="665"/>
                        </a:lnTo>
                        <a:lnTo>
                          <a:pt x="740" y="603"/>
                        </a:lnTo>
                        <a:lnTo>
                          <a:pt x="1740" y="107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0" name=""/>
                  <p:cNvSpPr/>
                  <p:nvPr/>
                </p:nvSpPr>
                <p:spPr>
                  <a:xfrm>
                    <a:off x="3978360" y="2482560"/>
                    <a:ext cx="101160" cy="433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1" name=""/>
                  <p:cNvSpPr/>
                  <p:nvPr/>
                </p:nvSpPr>
                <p:spPr>
                  <a:xfrm>
                    <a:off x="3783960" y="2856600"/>
                    <a:ext cx="1364400" cy="1056600"/>
                  </a:xfrm>
                  <a:custGeom>
                    <a:avLst/>
                    <a:gdLst/>
                    <a:ahLst/>
                    <a:rect l="l" t="t" r="r" b="b"/>
                    <a:pathLst>
                      <a:path w="1531" h="1273">
                        <a:moveTo>
                          <a:pt x="0" y="0"/>
                        </a:moveTo>
                        <a:lnTo>
                          <a:pt x="81" y="63"/>
                        </a:lnTo>
                        <a:lnTo>
                          <a:pt x="172" y="34"/>
                        </a:lnTo>
                        <a:lnTo>
                          <a:pt x="511" y="120"/>
                        </a:lnTo>
                        <a:lnTo>
                          <a:pt x="590" y="224"/>
                        </a:lnTo>
                        <a:lnTo>
                          <a:pt x="655" y="235"/>
                        </a:lnTo>
                        <a:lnTo>
                          <a:pt x="1336" y="723"/>
                        </a:lnTo>
                        <a:lnTo>
                          <a:pt x="1508" y="746"/>
                        </a:lnTo>
                        <a:lnTo>
                          <a:pt x="1531" y="127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2" name=""/>
                  <p:cNvSpPr/>
                  <p:nvPr/>
                </p:nvSpPr>
                <p:spPr>
                  <a:xfrm>
                    <a:off x="3866040" y="2908080"/>
                    <a:ext cx="1813320" cy="748080"/>
                  </a:xfrm>
                  <a:custGeom>
                    <a:avLst/>
                    <a:gdLst/>
                    <a:ahLst/>
                    <a:rect l="l" t="t" r="r" b="b"/>
                    <a:pathLst>
                      <a:path w="2036" h="900">
                        <a:moveTo>
                          <a:pt x="0" y="0"/>
                        </a:moveTo>
                        <a:lnTo>
                          <a:pt x="263" y="47"/>
                        </a:lnTo>
                        <a:lnTo>
                          <a:pt x="355" y="91"/>
                        </a:lnTo>
                        <a:lnTo>
                          <a:pt x="487" y="143"/>
                        </a:lnTo>
                        <a:lnTo>
                          <a:pt x="568" y="224"/>
                        </a:lnTo>
                        <a:lnTo>
                          <a:pt x="597" y="642"/>
                        </a:lnTo>
                        <a:lnTo>
                          <a:pt x="774" y="895"/>
                        </a:lnTo>
                        <a:lnTo>
                          <a:pt x="1497" y="900"/>
                        </a:lnTo>
                        <a:lnTo>
                          <a:pt x="1817" y="895"/>
                        </a:lnTo>
                        <a:lnTo>
                          <a:pt x="2036" y="8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3" name=""/>
                  <p:cNvSpPr/>
                  <p:nvPr/>
                </p:nvSpPr>
                <p:spPr>
                  <a:xfrm>
                    <a:off x="4393080" y="3360240"/>
                    <a:ext cx="156600" cy="29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78" h="350">
                        <a:moveTo>
                          <a:pt x="0" y="0"/>
                        </a:moveTo>
                        <a:lnTo>
                          <a:pt x="178" y="143"/>
                        </a:lnTo>
                        <a:lnTo>
                          <a:pt x="178" y="3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4" name=""/>
                  <p:cNvSpPr/>
                  <p:nvPr/>
                </p:nvSpPr>
                <p:spPr>
                  <a:xfrm flipV="1">
                    <a:off x="4426920" y="4285800"/>
                    <a:ext cx="480960" cy="2275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5" name=""/>
                  <p:cNvSpPr/>
                  <p:nvPr/>
                </p:nvSpPr>
                <p:spPr>
                  <a:xfrm flipH="1" flipV="1">
                    <a:off x="4596120" y="4441320"/>
                    <a:ext cx="270360" cy="781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1320" bIns="313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6" name=""/>
                  <p:cNvSpPr/>
                  <p:nvPr/>
                </p:nvSpPr>
                <p:spPr>
                  <a:xfrm>
                    <a:off x="5143320" y="3250440"/>
                    <a:ext cx="331200" cy="591480"/>
                  </a:xfrm>
                  <a:custGeom>
                    <a:avLst/>
                    <a:gdLst/>
                    <a:ahLst/>
                    <a:rect l="l" t="t" r="r" b="b"/>
                    <a:pathLst>
                      <a:path w="373" h="712">
                        <a:moveTo>
                          <a:pt x="373" y="0"/>
                        </a:moveTo>
                        <a:lnTo>
                          <a:pt x="349" y="144"/>
                        </a:lnTo>
                        <a:lnTo>
                          <a:pt x="292" y="266"/>
                        </a:lnTo>
                        <a:lnTo>
                          <a:pt x="253" y="483"/>
                        </a:lnTo>
                        <a:lnTo>
                          <a:pt x="97" y="667"/>
                        </a:lnTo>
                        <a:lnTo>
                          <a:pt x="0" y="71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7" name=""/>
                  <p:cNvSpPr/>
                  <p:nvPr/>
                </p:nvSpPr>
                <p:spPr>
                  <a:xfrm>
                    <a:off x="4808520" y="3623040"/>
                    <a:ext cx="375480" cy="300600"/>
                  </a:xfrm>
                  <a:custGeom>
                    <a:avLst/>
                    <a:gdLst/>
                    <a:ahLst/>
                    <a:rect l="l" t="t" r="r" b="b"/>
                    <a:pathLst>
                      <a:path w="423" h="362">
                        <a:moveTo>
                          <a:pt x="68" y="362"/>
                        </a:moveTo>
                        <a:lnTo>
                          <a:pt x="423" y="86"/>
                        </a:lnTo>
                        <a:lnTo>
                          <a:pt x="416" y="28"/>
                        </a:lnTo>
                        <a:lnTo>
                          <a:pt x="377" y="0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8" name=""/>
                  <p:cNvSpPr/>
                  <p:nvPr/>
                </p:nvSpPr>
                <p:spPr>
                  <a:xfrm>
                    <a:off x="4959360" y="3808800"/>
                    <a:ext cx="1124280" cy="23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262" h="287">
                        <a:moveTo>
                          <a:pt x="0" y="68"/>
                        </a:moveTo>
                        <a:lnTo>
                          <a:pt x="80" y="154"/>
                        </a:lnTo>
                        <a:lnTo>
                          <a:pt x="182" y="245"/>
                        </a:lnTo>
                        <a:lnTo>
                          <a:pt x="297" y="287"/>
                        </a:lnTo>
                        <a:lnTo>
                          <a:pt x="464" y="281"/>
                        </a:lnTo>
                        <a:lnTo>
                          <a:pt x="860" y="138"/>
                        </a:lnTo>
                        <a:lnTo>
                          <a:pt x="126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9" name=""/>
                  <p:cNvSpPr/>
                  <p:nvPr/>
                </p:nvSpPr>
                <p:spPr>
                  <a:xfrm>
                    <a:off x="5556600" y="3770640"/>
                    <a:ext cx="177840" cy="153000"/>
                  </a:xfrm>
                  <a:custGeom>
                    <a:avLst/>
                    <a:gdLst/>
                    <a:ahLst/>
                    <a:rect l="l" t="t" r="r" b="b"/>
                    <a:pathLst>
                      <a:path w="201" h="185">
                        <a:moveTo>
                          <a:pt x="0" y="0"/>
                        </a:moveTo>
                        <a:lnTo>
                          <a:pt x="75" y="99"/>
                        </a:lnTo>
                        <a:lnTo>
                          <a:pt x="201" y="18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0" name=""/>
                  <p:cNvSpPr/>
                  <p:nvPr/>
                </p:nvSpPr>
                <p:spPr>
                  <a:xfrm>
                    <a:off x="4836600" y="2869920"/>
                    <a:ext cx="1394640" cy="721080"/>
                  </a:xfrm>
                  <a:custGeom>
                    <a:avLst/>
                    <a:gdLst/>
                    <a:ahLst/>
                    <a:rect l="l" t="t" r="r" b="b"/>
                    <a:pathLst>
                      <a:path w="1566" h="868">
                        <a:moveTo>
                          <a:pt x="1566" y="0"/>
                        </a:moveTo>
                        <a:lnTo>
                          <a:pt x="1301" y="144"/>
                        </a:lnTo>
                        <a:lnTo>
                          <a:pt x="1158" y="190"/>
                        </a:lnTo>
                        <a:lnTo>
                          <a:pt x="636" y="248"/>
                        </a:lnTo>
                        <a:lnTo>
                          <a:pt x="0" y="86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1" name=""/>
                  <p:cNvSpPr/>
                  <p:nvPr/>
                </p:nvSpPr>
                <p:spPr>
                  <a:xfrm>
                    <a:off x="5210640" y="1950840"/>
                    <a:ext cx="780480" cy="594720"/>
                  </a:xfrm>
                  <a:custGeom>
                    <a:avLst/>
                    <a:gdLst/>
                    <a:ahLst/>
                    <a:rect l="l" t="t" r="r" b="b"/>
                    <a:pathLst>
                      <a:path w="877" h="717">
                        <a:moveTo>
                          <a:pt x="0" y="0"/>
                        </a:moveTo>
                        <a:lnTo>
                          <a:pt x="45" y="310"/>
                        </a:lnTo>
                        <a:lnTo>
                          <a:pt x="86" y="373"/>
                        </a:lnTo>
                        <a:lnTo>
                          <a:pt x="274" y="475"/>
                        </a:lnTo>
                        <a:lnTo>
                          <a:pt x="733" y="717"/>
                        </a:lnTo>
                        <a:lnTo>
                          <a:pt x="877" y="7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2" name=""/>
                  <p:cNvSpPr/>
                  <p:nvPr/>
                </p:nvSpPr>
                <p:spPr>
                  <a:xfrm>
                    <a:off x="5214240" y="1950840"/>
                    <a:ext cx="1181160" cy="408600"/>
                  </a:xfrm>
                  <a:custGeom>
                    <a:avLst/>
                    <a:gdLst/>
                    <a:ahLst/>
                    <a:rect l="l" t="t" r="r" b="b"/>
                    <a:pathLst>
                      <a:path w="1325" h="493">
                        <a:moveTo>
                          <a:pt x="0" y="0"/>
                        </a:moveTo>
                        <a:lnTo>
                          <a:pt x="241" y="269"/>
                        </a:lnTo>
                        <a:lnTo>
                          <a:pt x="418" y="274"/>
                        </a:lnTo>
                        <a:lnTo>
                          <a:pt x="465" y="373"/>
                        </a:lnTo>
                        <a:lnTo>
                          <a:pt x="562" y="407"/>
                        </a:lnTo>
                        <a:lnTo>
                          <a:pt x="838" y="407"/>
                        </a:lnTo>
                        <a:lnTo>
                          <a:pt x="1044" y="493"/>
                        </a:lnTo>
                        <a:lnTo>
                          <a:pt x="1325" y="38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3" name=""/>
                  <p:cNvSpPr/>
                  <p:nvPr/>
                </p:nvSpPr>
                <p:spPr>
                  <a:xfrm>
                    <a:off x="7166880" y="2082240"/>
                    <a:ext cx="678600" cy="106200"/>
                  </a:xfrm>
                  <a:custGeom>
                    <a:avLst/>
                    <a:gdLst/>
                    <a:ahLst/>
                    <a:rect l="l" t="t" r="r" b="b"/>
                    <a:pathLst>
                      <a:path w="764" h="127">
                        <a:moveTo>
                          <a:pt x="0" y="46"/>
                        </a:moveTo>
                        <a:lnTo>
                          <a:pt x="138" y="28"/>
                        </a:lnTo>
                        <a:lnTo>
                          <a:pt x="321" y="86"/>
                        </a:lnTo>
                        <a:lnTo>
                          <a:pt x="477" y="127"/>
                        </a:lnTo>
                        <a:lnTo>
                          <a:pt x="568" y="104"/>
                        </a:lnTo>
                        <a:lnTo>
                          <a:pt x="620" y="93"/>
                        </a:lnTo>
                        <a:lnTo>
                          <a:pt x="712" y="0"/>
                        </a:lnTo>
                        <a:lnTo>
                          <a:pt x="746" y="0"/>
                        </a:lnTo>
                        <a:lnTo>
                          <a:pt x="764" y="12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4" name=""/>
                  <p:cNvSpPr/>
                  <p:nvPr/>
                </p:nvSpPr>
                <p:spPr>
                  <a:xfrm>
                    <a:off x="7035120" y="2173320"/>
                    <a:ext cx="610560" cy="471960"/>
                  </a:xfrm>
                  <a:custGeom>
                    <a:avLst/>
                    <a:gdLst/>
                    <a:ahLst/>
                    <a:rect l="l" t="t" r="r" b="b"/>
                    <a:pathLst>
                      <a:path w="687" h="568">
                        <a:moveTo>
                          <a:pt x="687" y="0"/>
                        </a:moveTo>
                        <a:lnTo>
                          <a:pt x="653" y="47"/>
                        </a:lnTo>
                        <a:lnTo>
                          <a:pt x="491" y="156"/>
                        </a:lnTo>
                        <a:lnTo>
                          <a:pt x="339" y="276"/>
                        </a:lnTo>
                        <a:lnTo>
                          <a:pt x="224" y="310"/>
                        </a:lnTo>
                        <a:lnTo>
                          <a:pt x="115" y="350"/>
                        </a:lnTo>
                        <a:lnTo>
                          <a:pt x="34" y="407"/>
                        </a:lnTo>
                        <a:lnTo>
                          <a:pt x="6" y="472"/>
                        </a:lnTo>
                        <a:lnTo>
                          <a:pt x="0" y="540"/>
                        </a:lnTo>
                        <a:lnTo>
                          <a:pt x="52" y="568"/>
                        </a:lnTo>
                        <a:lnTo>
                          <a:pt x="144" y="5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5" name=""/>
                  <p:cNvSpPr/>
                  <p:nvPr/>
                </p:nvSpPr>
                <p:spPr>
                  <a:xfrm>
                    <a:off x="7110000" y="2469240"/>
                    <a:ext cx="997200" cy="573480"/>
                  </a:xfrm>
                  <a:custGeom>
                    <a:avLst/>
                    <a:gdLst/>
                    <a:ahLst/>
                    <a:rect l="l" t="t" r="r" b="b"/>
                    <a:pathLst>
                      <a:path w="1119" h="688">
                        <a:moveTo>
                          <a:pt x="1119" y="0"/>
                        </a:moveTo>
                        <a:lnTo>
                          <a:pt x="1004" y="97"/>
                        </a:lnTo>
                        <a:lnTo>
                          <a:pt x="832" y="125"/>
                        </a:lnTo>
                        <a:lnTo>
                          <a:pt x="707" y="21"/>
                        </a:lnTo>
                        <a:lnTo>
                          <a:pt x="563" y="97"/>
                        </a:lnTo>
                        <a:lnTo>
                          <a:pt x="493" y="39"/>
                        </a:lnTo>
                        <a:lnTo>
                          <a:pt x="190" y="143"/>
                        </a:lnTo>
                        <a:lnTo>
                          <a:pt x="92" y="251"/>
                        </a:lnTo>
                        <a:lnTo>
                          <a:pt x="52" y="412"/>
                        </a:lnTo>
                        <a:lnTo>
                          <a:pt x="0" y="613"/>
                        </a:lnTo>
                        <a:lnTo>
                          <a:pt x="24" y="68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6" name=""/>
                  <p:cNvSpPr/>
                  <p:nvPr/>
                </p:nvSpPr>
                <p:spPr>
                  <a:xfrm>
                    <a:off x="5426640" y="2565720"/>
                    <a:ext cx="2634480" cy="1673640"/>
                  </a:xfrm>
                  <a:custGeom>
                    <a:avLst/>
                    <a:gdLst/>
                    <a:ahLst/>
                    <a:rect l="l" t="t" r="r" b="b"/>
                    <a:pathLst>
                      <a:path w="2958" h="2013">
                        <a:moveTo>
                          <a:pt x="2958" y="0"/>
                        </a:moveTo>
                        <a:lnTo>
                          <a:pt x="2666" y="193"/>
                        </a:lnTo>
                        <a:lnTo>
                          <a:pt x="2528" y="446"/>
                        </a:lnTo>
                        <a:lnTo>
                          <a:pt x="2121" y="545"/>
                        </a:lnTo>
                        <a:lnTo>
                          <a:pt x="1816" y="681"/>
                        </a:lnTo>
                        <a:lnTo>
                          <a:pt x="1377" y="756"/>
                        </a:lnTo>
                        <a:lnTo>
                          <a:pt x="986" y="1025"/>
                        </a:lnTo>
                        <a:lnTo>
                          <a:pt x="740" y="1296"/>
                        </a:lnTo>
                        <a:lnTo>
                          <a:pt x="326" y="1807"/>
                        </a:lnTo>
                        <a:lnTo>
                          <a:pt x="86" y="1984"/>
                        </a:lnTo>
                        <a:lnTo>
                          <a:pt x="0" y="201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7" name=""/>
                  <p:cNvSpPr/>
                  <p:nvPr/>
                </p:nvSpPr>
                <p:spPr>
                  <a:xfrm>
                    <a:off x="6390000" y="2268360"/>
                    <a:ext cx="429120" cy="511560"/>
                  </a:xfrm>
                  <a:custGeom>
                    <a:avLst/>
                    <a:gdLst/>
                    <a:ahLst/>
                    <a:rect l="l" t="t" r="r" b="b"/>
                    <a:pathLst>
                      <a:path w="482" h="615">
                        <a:moveTo>
                          <a:pt x="0" y="0"/>
                        </a:moveTo>
                        <a:lnTo>
                          <a:pt x="81" y="12"/>
                        </a:lnTo>
                        <a:lnTo>
                          <a:pt x="172" y="477"/>
                        </a:lnTo>
                        <a:lnTo>
                          <a:pt x="211" y="550"/>
                        </a:lnTo>
                        <a:lnTo>
                          <a:pt x="482" y="6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8" name=""/>
                  <p:cNvSpPr/>
                  <p:nvPr/>
                </p:nvSpPr>
                <p:spPr>
                  <a:xfrm>
                    <a:off x="5976720" y="2474280"/>
                    <a:ext cx="224280" cy="357120"/>
                  </a:xfrm>
                  <a:custGeom>
                    <a:avLst/>
                    <a:gdLst/>
                    <a:ahLst/>
                    <a:rect l="l" t="t" r="r" b="b"/>
                    <a:pathLst>
                      <a:path w="252" h="430">
                        <a:moveTo>
                          <a:pt x="39" y="131"/>
                        </a:moveTo>
                        <a:lnTo>
                          <a:pt x="5" y="63"/>
                        </a:lnTo>
                        <a:lnTo>
                          <a:pt x="0" y="29"/>
                        </a:lnTo>
                        <a:lnTo>
                          <a:pt x="28" y="6"/>
                        </a:lnTo>
                        <a:lnTo>
                          <a:pt x="173" y="0"/>
                        </a:lnTo>
                        <a:lnTo>
                          <a:pt x="247" y="373"/>
                        </a:lnTo>
                        <a:lnTo>
                          <a:pt x="218" y="430"/>
                        </a:lnTo>
                        <a:lnTo>
                          <a:pt x="132" y="355"/>
                        </a:lnTo>
                        <a:lnTo>
                          <a:pt x="161" y="149"/>
                        </a:lnTo>
                        <a:lnTo>
                          <a:pt x="252" y="10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9" name=""/>
                  <p:cNvSpPr/>
                  <p:nvPr/>
                </p:nvSpPr>
                <p:spPr>
                  <a:xfrm>
                    <a:off x="6169320" y="2688480"/>
                    <a:ext cx="382680" cy="306000"/>
                  </a:xfrm>
                  <a:custGeom>
                    <a:avLst/>
                    <a:gdLst/>
                    <a:ahLst/>
                    <a:rect l="l" t="t" r="r" b="b"/>
                    <a:pathLst>
                      <a:path w="430" h="368">
                        <a:moveTo>
                          <a:pt x="0" y="172"/>
                        </a:moveTo>
                        <a:lnTo>
                          <a:pt x="0" y="368"/>
                        </a:lnTo>
                        <a:lnTo>
                          <a:pt x="195" y="332"/>
                        </a:lnTo>
                        <a:lnTo>
                          <a:pt x="320" y="224"/>
                        </a:lnTo>
                        <a:lnTo>
                          <a:pt x="328" y="110"/>
                        </a:lnTo>
                        <a:lnTo>
                          <a:pt x="43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0" name=""/>
                  <p:cNvSpPr/>
                  <p:nvPr/>
                </p:nvSpPr>
                <p:spPr>
                  <a:xfrm>
                    <a:off x="6445440" y="2887920"/>
                    <a:ext cx="183240" cy="864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9600" bIns="396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1" name=""/>
                  <p:cNvSpPr/>
                  <p:nvPr/>
                </p:nvSpPr>
                <p:spPr>
                  <a:xfrm>
                    <a:off x="7309440" y="2773440"/>
                    <a:ext cx="409320" cy="91440"/>
                  </a:xfrm>
                  <a:custGeom>
                    <a:avLst/>
                    <a:gdLst/>
                    <a:ahLst/>
                    <a:rect l="l" t="t" r="r" b="b"/>
                    <a:pathLst>
                      <a:path w="458" h="109">
                        <a:moveTo>
                          <a:pt x="0" y="0"/>
                        </a:moveTo>
                        <a:lnTo>
                          <a:pt x="44" y="35"/>
                        </a:lnTo>
                        <a:lnTo>
                          <a:pt x="114" y="23"/>
                        </a:lnTo>
                        <a:lnTo>
                          <a:pt x="206" y="35"/>
                        </a:lnTo>
                        <a:lnTo>
                          <a:pt x="245" y="7"/>
                        </a:lnTo>
                        <a:lnTo>
                          <a:pt x="286" y="12"/>
                        </a:lnTo>
                        <a:lnTo>
                          <a:pt x="458" y="10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4640" bIns="44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2" name=""/>
                  <p:cNvSpPr/>
                  <p:nvPr/>
                </p:nvSpPr>
                <p:spPr>
                  <a:xfrm>
                    <a:off x="5296320" y="2864880"/>
                    <a:ext cx="2422440" cy="1931040"/>
                  </a:xfrm>
                  <a:custGeom>
                    <a:avLst/>
                    <a:gdLst/>
                    <a:ahLst/>
                    <a:rect l="l" t="t" r="r" b="b"/>
                    <a:pathLst>
                      <a:path w="2719" h="2324">
                        <a:moveTo>
                          <a:pt x="2719" y="0"/>
                        </a:moveTo>
                        <a:lnTo>
                          <a:pt x="2644" y="70"/>
                        </a:lnTo>
                        <a:lnTo>
                          <a:pt x="2524" y="127"/>
                        </a:lnTo>
                        <a:lnTo>
                          <a:pt x="2433" y="321"/>
                        </a:lnTo>
                        <a:lnTo>
                          <a:pt x="2409" y="402"/>
                        </a:lnTo>
                        <a:lnTo>
                          <a:pt x="2370" y="516"/>
                        </a:lnTo>
                        <a:lnTo>
                          <a:pt x="2305" y="678"/>
                        </a:lnTo>
                        <a:lnTo>
                          <a:pt x="2289" y="678"/>
                        </a:lnTo>
                        <a:lnTo>
                          <a:pt x="2226" y="861"/>
                        </a:lnTo>
                        <a:lnTo>
                          <a:pt x="2099" y="999"/>
                        </a:lnTo>
                        <a:lnTo>
                          <a:pt x="2047" y="1017"/>
                        </a:lnTo>
                        <a:lnTo>
                          <a:pt x="1755" y="1400"/>
                        </a:lnTo>
                        <a:lnTo>
                          <a:pt x="1692" y="1429"/>
                        </a:lnTo>
                        <a:lnTo>
                          <a:pt x="1301" y="1658"/>
                        </a:lnTo>
                        <a:lnTo>
                          <a:pt x="1079" y="1768"/>
                        </a:lnTo>
                        <a:lnTo>
                          <a:pt x="769" y="1992"/>
                        </a:lnTo>
                        <a:lnTo>
                          <a:pt x="717" y="1992"/>
                        </a:lnTo>
                        <a:lnTo>
                          <a:pt x="167" y="2123"/>
                        </a:lnTo>
                        <a:lnTo>
                          <a:pt x="0" y="232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3" name=""/>
                  <p:cNvSpPr/>
                  <p:nvPr/>
                </p:nvSpPr>
                <p:spPr>
                  <a:xfrm>
                    <a:off x="4938120" y="2816640"/>
                    <a:ext cx="1781280" cy="1945800"/>
                  </a:xfrm>
                  <a:custGeom>
                    <a:avLst/>
                    <a:gdLst/>
                    <a:ahLst/>
                    <a:rect l="l" t="t" r="r" b="b"/>
                    <a:pathLst>
                      <a:path w="1999" h="2341">
                        <a:moveTo>
                          <a:pt x="1999" y="0"/>
                        </a:moveTo>
                        <a:lnTo>
                          <a:pt x="1901" y="195"/>
                        </a:lnTo>
                        <a:lnTo>
                          <a:pt x="1671" y="636"/>
                        </a:lnTo>
                        <a:lnTo>
                          <a:pt x="1598" y="740"/>
                        </a:lnTo>
                        <a:lnTo>
                          <a:pt x="1460" y="1045"/>
                        </a:lnTo>
                        <a:lnTo>
                          <a:pt x="1418" y="1131"/>
                        </a:lnTo>
                        <a:lnTo>
                          <a:pt x="1236" y="1504"/>
                        </a:lnTo>
                        <a:lnTo>
                          <a:pt x="712" y="1898"/>
                        </a:lnTo>
                        <a:lnTo>
                          <a:pt x="248" y="2094"/>
                        </a:lnTo>
                        <a:lnTo>
                          <a:pt x="0" y="234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4" name=""/>
                  <p:cNvSpPr/>
                  <p:nvPr/>
                </p:nvSpPr>
                <p:spPr>
                  <a:xfrm>
                    <a:off x="5449680" y="2879640"/>
                    <a:ext cx="765720" cy="1668600"/>
                  </a:xfrm>
                  <a:custGeom>
                    <a:avLst/>
                    <a:gdLst/>
                    <a:ahLst/>
                    <a:rect l="l" t="t" r="r" b="b"/>
                    <a:pathLst>
                      <a:path w="860" h="2008">
                        <a:moveTo>
                          <a:pt x="860" y="0"/>
                        </a:moveTo>
                        <a:lnTo>
                          <a:pt x="803" y="493"/>
                        </a:lnTo>
                        <a:lnTo>
                          <a:pt x="746" y="516"/>
                        </a:lnTo>
                        <a:lnTo>
                          <a:pt x="688" y="722"/>
                        </a:lnTo>
                        <a:lnTo>
                          <a:pt x="654" y="746"/>
                        </a:lnTo>
                        <a:lnTo>
                          <a:pt x="470" y="1176"/>
                        </a:lnTo>
                        <a:lnTo>
                          <a:pt x="269" y="1434"/>
                        </a:lnTo>
                        <a:lnTo>
                          <a:pt x="34" y="1617"/>
                        </a:lnTo>
                        <a:lnTo>
                          <a:pt x="63" y="1721"/>
                        </a:lnTo>
                        <a:lnTo>
                          <a:pt x="0" y="200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5" name=""/>
                  <p:cNvSpPr/>
                  <p:nvPr/>
                </p:nvSpPr>
                <p:spPr>
                  <a:xfrm>
                    <a:off x="7193520" y="2916360"/>
                    <a:ext cx="610920" cy="182520"/>
                  </a:xfrm>
                  <a:custGeom>
                    <a:avLst/>
                    <a:gdLst/>
                    <a:ahLst/>
                    <a:rect l="l" t="t" r="r" b="b"/>
                    <a:pathLst>
                      <a:path w="686" h="218">
                        <a:moveTo>
                          <a:pt x="686" y="7"/>
                        </a:moveTo>
                        <a:lnTo>
                          <a:pt x="624" y="93"/>
                        </a:lnTo>
                        <a:lnTo>
                          <a:pt x="376" y="46"/>
                        </a:lnTo>
                        <a:lnTo>
                          <a:pt x="184" y="0"/>
                        </a:lnTo>
                        <a:lnTo>
                          <a:pt x="57" y="18"/>
                        </a:lnTo>
                        <a:lnTo>
                          <a:pt x="0" y="166"/>
                        </a:lnTo>
                        <a:lnTo>
                          <a:pt x="34" y="21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6" name=""/>
                  <p:cNvSpPr/>
                  <p:nvPr/>
                </p:nvSpPr>
                <p:spPr>
                  <a:xfrm>
                    <a:off x="6926400" y="3174120"/>
                    <a:ext cx="496800" cy="267480"/>
                  </a:xfrm>
                  <a:custGeom>
                    <a:avLst/>
                    <a:gdLst/>
                    <a:ahLst/>
                    <a:rect l="l" t="t" r="r" b="b"/>
                    <a:pathLst>
                      <a:path w="558" h="321">
                        <a:moveTo>
                          <a:pt x="558" y="0"/>
                        </a:moveTo>
                        <a:lnTo>
                          <a:pt x="443" y="281"/>
                        </a:lnTo>
                        <a:lnTo>
                          <a:pt x="264" y="276"/>
                        </a:lnTo>
                        <a:lnTo>
                          <a:pt x="167" y="315"/>
                        </a:lnTo>
                        <a:lnTo>
                          <a:pt x="0" y="3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7" name=""/>
                  <p:cNvSpPr/>
                  <p:nvPr/>
                </p:nvSpPr>
                <p:spPr>
                  <a:xfrm>
                    <a:off x="6891120" y="2828520"/>
                    <a:ext cx="96120" cy="431640"/>
                  </a:xfrm>
                  <a:custGeom>
                    <a:avLst/>
                    <a:gdLst/>
                    <a:ahLst/>
                    <a:rect l="l" t="t" r="r" b="b"/>
                    <a:pathLst>
                      <a:path w="107" h="522">
                        <a:moveTo>
                          <a:pt x="63" y="0"/>
                        </a:moveTo>
                        <a:lnTo>
                          <a:pt x="107" y="63"/>
                        </a:lnTo>
                        <a:lnTo>
                          <a:pt x="0" y="172"/>
                        </a:lnTo>
                        <a:lnTo>
                          <a:pt x="18" y="5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8" name=""/>
                  <p:cNvSpPr/>
                  <p:nvPr/>
                </p:nvSpPr>
                <p:spPr>
                  <a:xfrm>
                    <a:off x="6748200" y="2879640"/>
                    <a:ext cx="382680" cy="84600"/>
                  </a:xfrm>
                  <a:custGeom>
                    <a:avLst/>
                    <a:gdLst/>
                    <a:ahLst/>
                    <a:rect l="l" t="t" r="r" b="b"/>
                    <a:pathLst>
                      <a:path w="431" h="102">
                        <a:moveTo>
                          <a:pt x="0" y="0"/>
                        </a:moveTo>
                        <a:lnTo>
                          <a:pt x="167" y="102"/>
                        </a:lnTo>
                        <a:lnTo>
                          <a:pt x="350" y="102"/>
                        </a:lnTo>
                        <a:lnTo>
                          <a:pt x="431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7800" bIns="37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9" name=""/>
                  <p:cNvSpPr/>
                  <p:nvPr/>
                </p:nvSpPr>
                <p:spPr>
                  <a:xfrm flipV="1">
                    <a:off x="6187320" y="4810320"/>
                    <a:ext cx="44280" cy="46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" bIns="-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0" name=""/>
                  <p:cNvSpPr/>
                  <p:nvPr/>
                </p:nvSpPr>
                <p:spPr>
                  <a:xfrm>
                    <a:off x="5966280" y="3951720"/>
                    <a:ext cx="1230840" cy="395280"/>
                  </a:xfrm>
                  <a:custGeom>
                    <a:avLst/>
                    <a:gdLst/>
                    <a:ahLst/>
                    <a:rect l="l" t="t" r="r" b="b"/>
                    <a:pathLst>
                      <a:path w="1382" h="475">
                        <a:moveTo>
                          <a:pt x="1382" y="0"/>
                        </a:moveTo>
                        <a:lnTo>
                          <a:pt x="1153" y="154"/>
                        </a:lnTo>
                        <a:lnTo>
                          <a:pt x="975" y="195"/>
                        </a:lnTo>
                        <a:lnTo>
                          <a:pt x="522" y="281"/>
                        </a:lnTo>
                        <a:lnTo>
                          <a:pt x="230" y="470"/>
                        </a:lnTo>
                        <a:lnTo>
                          <a:pt x="0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1" name=""/>
                  <p:cNvSpPr/>
                  <p:nvPr/>
                </p:nvSpPr>
                <p:spPr>
                  <a:xfrm>
                    <a:off x="5556600" y="3980160"/>
                    <a:ext cx="1359000" cy="358560"/>
                  </a:xfrm>
                  <a:custGeom>
                    <a:avLst/>
                    <a:gdLst/>
                    <a:ahLst/>
                    <a:rect l="l" t="t" r="r" b="b"/>
                    <a:pathLst>
                      <a:path w="1526" h="430">
                        <a:moveTo>
                          <a:pt x="1492" y="219"/>
                        </a:moveTo>
                        <a:lnTo>
                          <a:pt x="1447" y="161"/>
                        </a:lnTo>
                        <a:lnTo>
                          <a:pt x="1526" y="34"/>
                        </a:lnTo>
                        <a:lnTo>
                          <a:pt x="1515" y="0"/>
                        </a:lnTo>
                        <a:lnTo>
                          <a:pt x="1275" y="29"/>
                        </a:lnTo>
                        <a:lnTo>
                          <a:pt x="866" y="138"/>
                        </a:lnTo>
                        <a:lnTo>
                          <a:pt x="602" y="298"/>
                        </a:lnTo>
                        <a:lnTo>
                          <a:pt x="362" y="310"/>
                        </a:lnTo>
                        <a:lnTo>
                          <a:pt x="0" y="43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2" name=""/>
                  <p:cNvSpPr/>
                  <p:nvPr/>
                </p:nvSpPr>
                <p:spPr>
                  <a:xfrm>
                    <a:off x="6625080" y="3818880"/>
                    <a:ext cx="94320" cy="18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06" h="225">
                        <a:moveTo>
                          <a:pt x="0" y="0"/>
                        </a:moveTo>
                        <a:lnTo>
                          <a:pt x="106" y="104"/>
                        </a:lnTo>
                        <a:lnTo>
                          <a:pt x="70" y="22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3" name=""/>
                  <p:cNvSpPr/>
                  <p:nvPr/>
                </p:nvSpPr>
                <p:spPr>
                  <a:xfrm>
                    <a:off x="6915600" y="3999960"/>
                    <a:ext cx="71280" cy="8424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102">
                        <a:moveTo>
                          <a:pt x="80" y="102"/>
                        </a:moveTo>
                        <a:lnTo>
                          <a:pt x="12" y="5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7440" bIns="374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4" name=""/>
                  <p:cNvSpPr/>
                  <p:nvPr/>
                </p:nvSpPr>
                <p:spPr>
                  <a:xfrm>
                    <a:off x="6589440" y="3928680"/>
                    <a:ext cx="24840" cy="99360"/>
                  </a:xfrm>
                  <a:custGeom>
                    <a:avLst/>
                    <a:gdLst/>
                    <a:ahLst/>
                    <a:rect l="l" t="t" r="r" b="b"/>
                    <a:pathLst>
                      <a:path w="29" h="120">
                        <a:moveTo>
                          <a:pt x="29" y="0"/>
                        </a:moveTo>
                        <a:lnTo>
                          <a:pt x="0" y="58"/>
                        </a:lnTo>
                        <a:lnTo>
                          <a:pt x="0" y="12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5" name=""/>
                  <p:cNvSpPr/>
                  <p:nvPr/>
                </p:nvSpPr>
                <p:spPr>
                  <a:xfrm>
                    <a:off x="6083640" y="4227840"/>
                    <a:ext cx="320760" cy="515160"/>
                  </a:xfrm>
                  <a:custGeom>
                    <a:avLst/>
                    <a:gdLst/>
                    <a:ahLst/>
                    <a:rect l="l" t="t" r="r" b="b"/>
                    <a:pathLst>
                      <a:path w="360" h="620">
                        <a:moveTo>
                          <a:pt x="360" y="620"/>
                        </a:moveTo>
                        <a:lnTo>
                          <a:pt x="206" y="563"/>
                        </a:lnTo>
                        <a:lnTo>
                          <a:pt x="97" y="424"/>
                        </a:lnTo>
                        <a:lnTo>
                          <a:pt x="62" y="333"/>
                        </a:lnTo>
                        <a:lnTo>
                          <a:pt x="0" y="258"/>
                        </a:lnTo>
                        <a:lnTo>
                          <a:pt x="39" y="138"/>
                        </a:lnTo>
                        <a:lnTo>
                          <a:pt x="16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6" name=""/>
                  <p:cNvSpPr/>
                  <p:nvPr/>
                </p:nvSpPr>
                <p:spPr>
                  <a:xfrm>
                    <a:off x="5526360" y="3042720"/>
                    <a:ext cx="1328400" cy="1204560"/>
                  </a:xfrm>
                  <a:custGeom>
                    <a:avLst/>
                    <a:gdLst/>
                    <a:ahLst/>
                    <a:rect l="l" t="t" r="r" b="b"/>
                    <a:pathLst>
                      <a:path w="1492" h="1451">
                        <a:moveTo>
                          <a:pt x="1492" y="0"/>
                        </a:moveTo>
                        <a:lnTo>
                          <a:pt x="1377" y="22"/>
                        </a:lnTo>
                        <a:lnTo>
                          <a:pt x="1158" y="493"/>
                        </a:lnTo>
                        <a:lnTo>
                          <a:pt x="746" y="780"/>
                        </a:lnTo>
                        <a:lnTo>
                          <a:pt x="550" y="1164"/>
                        </a:lnTo>
                        <a:lnTo>
                          <a:pt x="287" y="1399"/>
                        </a:lnTo>
                        <a:lnTo>
                          <a:pt x="63" y="1451"/>
                        </a:lnTo>
                        <a:lnTo>
                          <a:pt x="0" y="14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7" name=""/>
                  <p:cNvSpPr/>
                  <p:nvPr/>
                </p:nvSpPr>
                <p:spPr>
                  <a:xfrm>
                    <a:off x="5066640" y="5061600"/>
                    <a:ext cx="46440" cy="9612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114">
                        <a:moveTo>
                          <a:pt x="52" y="114"/>
                        </a:moveTo>
                        <a:lnTo>
                          <a:pt x="46" y="6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8" name=""/>
                  <p:cNvSpPr/>
                  <p:nvPr/>
                </p:nvSpPr>
                <p:spPr>
                  <a:xfrm>
                    <a:off x="4989960" y="4653360"/>
                    <a:ext cx="436680" cy="491760"/>
                  </a:xfrm>
                  <a:custGeom>
                    <a:avLst/>
                    <a:gdLst/>
                    <a:ahLst/>
                    <a:rect l="l" t="t" r="r" b="b"/>
                    <a:pathLst>
                      <a:path w="489" h="591">
                        <a:moveTo>
                          <a:pt x="0" y="591"/>
                        </a:moveTo>
                        <a:lnTo>
                          <a:pt x="91" y="487"/>
                        </a:lnTo>
                        <a:lnTo>
                          <a:pt x="218" y="328"/>
                        </a:lnTo>
                        <a:lnTo>
                          <a:pt x="351" y="229"/>
                        </a:lnTo>
                        <a:lnTo>
                          <a:pt x="455" y="177"/>
                        </a:lnTo>
                        <a:lnTo>
                          <a:pt x="489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9" name=""/>
                  <p:cNvSpPr/>
                  <p:nvPr/>
                </p:nvSpPr>
                <p:spPr>
                  <a:xfrm>
                    <a:off x="5684760" y="3714120"/>
                    <a:ext cx="807120" cy="1071720"/>
                  </a:xfrm>
                  <a:custGeom>
                    <a:avLst/>
                    <a:gdLst/>
                    <a:ahLst/>
                    <a:rect l="l" t="t" r="r" b="b"/>
                    <a:pathLst>
                      <a:path w="907" h="1291">
                        <a:moveTo>
                          <a:pt x="0" y="1291"/>
                        </a:moveTo>
                        <a:lnTo>
                          <a:pt x="12" y="1119"/>
                        </a:lnTo>
                        <a:lnTo>
                          <a:pt x="12" y="1072"/>
                        </a:lnTo>
                        <a:lnTo>
                          <a:pt x="86" y="929"/>
                        </a:lnTo>
                        <a:lnTo>
                          <a:pt x="75" y="866"/>
                        </a:lnTo>
                        <a:lnTo>
                          <a:pt x="206" y="827"/>
                        </a:lnTo>
                        <a:lnTo>
                          <a:pt x="396" y="626"/>
                        </a:lnTo>
                        <a:lnTo>
                          <a:pt x="464" y="516"/>
                        </a:lnTo>
                        <a:lnTo>
                          <a:pt x="620" y="418"/>
                        </a:lnTo>
                        <a:lnTo>
                          <a:pt x="815" y="229"/>
                        </a:lnTo>
                        <a:lnTo>
                          <a:pt x="907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0" name=""/>
                  <p:cNvSpPr/>
                  <p:nvPr/>
                </p:nvSpPr>
                <p:spPr>
                  <a:xfrm>
                    <a:off x="5868000" y="3328560"/>
                    <a:ext cx="306360" cy="548280"/>
                  </a:xfrm>
                  <a:custGeom>
                    <a:avLst/>
                    <a:gdLst/>
                    <a:ahLst/>
                    <a:rect l="l" t="t" r="r" b="b"/>
                    <a:pathLst>
                      <a:path w="344" h="659">
                        <a:moveTo>
                          <a:pt x="344" y="50"/>
                        </a:moveTo>
                        <a:lnTo>
                          <a:pt x="281" y="62"/>
                        </a:lnTo>
                        <a:lnTo>
                          <a:pt x="200" y="0"/>
                        </a:lnTo>
                        <a:lnTo>
                          <a:pt x="184" y="159"/>
                        </a:lnTo>
                        <a:lnTo>
                          <a:pt x="0" y="65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1" name=""/>
                  <p:cNvSpPr/>
                  <p:nvPr/>
                </p:nvSpPr>
                <p:spPr>
                  <a:xfrm>
                    <a:off x="6352920" y="3089160"/>
                    <a:ext cx="45720" cy="39528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475">
                        <a:moveTo>
                          <a:pt x="0" y="0"/>
                        </a:moveTo>
                        <a:lnTo>
                          <a:pt x="52" y="200"/>
                        </a:lnTo>
                        <a:lnTo>
                          <a:pt x="36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2" name=""/>
                  <p:cNvSpPr/>
                  <p:nvPr/>
                </p:nvSpPr>
                <p:spPr>
                  <a:xfrm flipH="1" flipV="1">
                    <a:off x="6441840" y="3512880"/>
                    <a:ext cx="71280" cy="1346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3" name=""/>
                  <p:cNvSpPr/>
                  <p:nvPr/>
                </p:nvSpPr>
                <p:spPr>
                  <a:xfrm>
                    <a:off x="5747400" y="3245400"/>
                    <a:ext cx="1065240" cy="1540440"/>
                  </a:xfrm>
                  <a:custGeom>
                    <a:avLst/>
                    <a:gdLst/>
                    <a:ahLst/>
                    <a:rect l="l" t="t" r="r" b="b"/>
                    <a:pathLst>
                      <a:path w="1198" h="1854">
                        <a:moveTo>
                          <a:pt x="1072" y="0"/>
                        </a:moveTo>
                        <a:lnTo>
                          <a:pt x="1198" y="143"/>
                        </a:lnTo>
                        <a:lnTo>
                          <a:pt x="1067" y="264"/>
                        </a:lnTo>
                        <a:lnTo>
                          <a:pt x="992" y="477"/>
                        </a:lnTo>
                        <a:lnTo>
                          <a:pt x="574" y="947"/>
                        </a:lnTo>
                        <a:lnTo>
                          <a:pt x="551" y="1137"/>
                        </a:lnTo>
                        <a:lnTo>
                          <a:pt x="418" y="1280"/>
                        </a:lnTo>
                        <a:lnTo>
                          <a:pt x="217" y="1624"/>
                        </a:lnTo>
                        <a:lnTo>
                          <a:pt x="115" y="1619"/>
                        </a:lnTo>
                        <a:lnTo>
                          <a:pt x="0" y="185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4" name=""/>
                  <p:cNvSpPr/>
                  <p:nvPr/>
                </p:nvSpPr>
                <p:spPr>
                  <a:xfrm>
                    <a:off x="5643720" y="3737520"/>
                    <a:ext cx="845640" cy="890280"/>
                  </a:xfrm>
                  <a:custGeom>
                    <a:avLst/>
                    <a:gdLst/>
                    <a:ahLst/>
                    <a:rect l="l" t="t" r="r" b="b"/>
                    <a:pathLst>
                      <a:path w="948" h="1072">
                        <a:moveTo>
                          <a:pt x="0" y="1072"/>
                        </a:moveTo>
                        <a:lnTo>
                          <a:pt x="172" y="1061"/>
                        </a:lnTo>
                        <a:lnTo>
                          <a:pt x="193" y="855"/>
                        </a:lnTo>
                        <a:lnTo>
                          <a:pt x="263" y="740"/>
                        </a:lnTo>
                        <a:lnTo>
                          <a:pt x="383" y="625"/>
                        </a:lnTo>
                        <a:lnTo>
                          <a:pt x="489" y="475"/>
                        </a:lnTo>
                        <a:lnTo>
                          <a:pt x="649" y="355"/>
                        </a:lnTo>
                        <a:lnTo>
                          <a:pt x="826" y="172"/>
                        </a:lnTo>
                        <a:lnTo>
                          <a:pt x="948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5" name=""/>
                  <p:cNvSpPr/>
                  <p:nvPr/>
                </p:nvSpPr>
                <p:spPr>
                  <a:xfrm>
                    <a:off x="4054680" y="4295520"/>
                    <a:ext cx="1118880" cy="408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57" h="493">
                        <a:moveTo>
                          <a:pt x="0" y="0"/>
                        </a:moveTo>
                        <a:lnTo>
                          <a:pt x="224" y="214"/>
                        </a:lnTo>
                        <a:lnTo>
                          <a:pt x="396" y="321"/>
                        </a:lnTo>
                        <a:lnTo>
                          <a:pt x="1119" y="488"/>
                        </a:lnTo>
                        <a:lnTo>
                          <a:pt x="1189" y="436"/>
                        </a:lnTo>
                        <a:lnTo>
                          <a:pt x="1257" y="49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  <p:sp>
          <p:nvSpPr>
            <p:cNvPr id="766" name=""/>
            <p:cNvSpPr/>
            <p:nvPr/>
          </p:nvSpPr>
          <p:spPr>
            <a:xfrm flipH="1">
              <a:off x="5245560" y="2250360"/>
              <a:ext cx="42480" cy="23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3885840" y="3146400"/>
              <a:ext cx="94320" cy="18612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 flipV="1">
              <a:off x="2925720" y="3952800"/>
              <a:ext cx="5040" cy="109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4393800" y="3360960"/>
              <a:ext cx="156600" cy="29052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 flipH="1">
              <a:off x="4402440" y="3556800"/>
              <a:ext cx="76680" cy="76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5159880" y="3066480"/>
              <a:ext cx="213480" cy="46692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7167960" y="2082600"/>
              <a:ext cx="678600" cy="10620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6170400" y="2688840"/>
              <a:ext cx="382680" cy="30600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 flipH="1">
              <a:off x="7320960" y="2566080"/>
              <a:ext cx="65520" cy="194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7310520" y="2773800"/>
              <a:ext cx="409680" cy="9144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 flipV="1">
              <a:off x="5505840" y="4200480"/>
              <a:ext cx="26640" cy="99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6749280" y="2880000"/>
              <a:ext cx="382680" cy="8460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6626160" y="3819600"/>
              <a:ext cx="94320" cy="18612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6590520" y="3929400"/>
              <a:ext cx="24840" cy="9936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 flipV="1">
              <a:off x="5612400" y="4243320"/>
              <a:ext cx="186840" cy="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 flipH="1" flipV="1">
              <a:off x="6442560" y="3513600"/>
              <a:ext cx="71280" cy="1346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 flipH="1">
              <a:off x="6275520" y="4038840"/>
              <a:ext cx="1440" cy="662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5389560" y="4115520"/>
              <a:ext cx="572040" cy="35712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84" name=""/>
          <p:cNvSpPr/>
          <p:nvPr/>
        </p:nvSpPr>
        <p:spPr>
          <a:xfrm>
            <a:off x="6448320" y="2889360"/>
            <a:ext cx="184320" cy="85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 flipH="1" flipV="1">
            <a:off x="6249600" y="4092480"/>
            <a:ext cx="7164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 flipV="1">
            <a:off x="5967360" y="4239720"/>
            <a:ext cx="3240" cy="47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5477040" y="4235400"/>
            <a:ext cx="711000" cy="568440"/>
          </a:xfrm>
          <a:custGeom>
            <a:avLst/>
            <a:gdLst/>
            <a:ahLst/>
            <a:rect l="l" t="t" r="r" b="b"/>
            <a:pathLst>
              <a:path w="796" h="685">
                <a:moveTo>
                  <a:pt x="0" y="18"/>
                </a:moveTo>
                <a:lnTo>
                  <a:pt x="155" y="10"/>
                </a:lnTo>
                <a:lnTo>
                  <a:pt x="402" y="0"/>
                </a:lnTo>
                <a:lnTo>
                  <a:pt x="434" y="14"/>
                </a:lnTo>
                <a:lnTo>
                  <a:pt x="441" y="39"/>
                </a:lnTo>
                <a:lnTo>
                  <a:pt x="427" y="54"/>
                </a:lnTo>
                <a:lnTo>
                  <a:pt x="445" y="86"/>
                </a:lnTo>
                <a:lnTo>
                  <a:pt x="459" y="118"/>
                </a:lnTo>
                <a:lnTo>
                  <a:pt x="438" y="143"/>
                </a:lnTo>
                <a:lnTo>
                  <a:pt x="434" y="168"/>
                </a:lnTo>
                <a:lnTo>
                  <a:pt x="427" y="186"/>
                </a:lnTo>
                <a:lnTo>
                  <a:pt x="398" y="211"/>
                </a:lnTo>
                <a:lnTo>
                  <a:pt x="395" y="261"/>
                </a:lnTo>
                <a:lnTo>
                  <a:pt x="366" y="308"/>
                </a:lnTo>
                <a:lnTo>
                  <a:pt x="398" y="351"/>
                </a:lnTo>
                <a:lnTo>
                  <a:pt x="639" y="333"/>
                </a:lnTo>
                <a:lnTo>
                  <a:pt x="635" y="376"/>
                </a:lnTo>
                <a:lnTo>
                  <a:pt x="692" y="473"/>
                </a:lnTo>
                <a:lnTo>
                  <a:pt x="707" y="466"/>
                </a:lnTo>
                <a:lnTo>
                  <a:pt x="732" y="509"/>
                </a:lnTo>
                <a:lnTo>
                  <a:pt x="696" y="545"/>
                </a:lnTo>
                <a:lnTo>
                  <a:pt x="721" y="573"/>
                </a:lnTo>
                <a:lnTo>
                  <a:pt x="757" y="577"/>
                </a:lnTo>
                <a:lnTo>
                  <a:pt x="764" y="613"/>
                </a:lnTo>
                <a:lnTo>
                  <a:pt x="796" y="638"/>
                </a:lnTo>
                <a:lnTo>
                  <a:pt x="786" y="656"/>
                </a:lnTo>
                <a:lnTo>
                  <a:pt x="732" y="685"/>
                </a:lnTo>
                <a:lnTo>
                  <a:pt x="700" y="638"/>
                </a:lnTo>
                <a:lnTo>
                  <a:pt x="675" y="620"/>
                </a:lnTo>
                <a:lnTo>
                  <a:pt x="624" y="670"/>
                </a:lnTo>
                <a:lnTo>
                  <a:pt x="571" y="642"/>
                </a:lnTo>
                <a:lnTo>
                  <a:pt x="549" y="649"/>
                </a:lnTo>
                <a:lnTo>
                  <a:pt x="538" y="681"/>
                </a:lnTo>
                <a:lnTo>
                  <a:pt x="474" y="652"/>
                </a:lnTo>
                <a:lnTo>
                  <a:pt x="359" y="606"/>
                </a:lnTo>
                <a:lnTo>
                  <a:pt x="330" y="599"/>
                </a:lnTo>
                <a:lnTo>
                  <a:pt x="305" y="617"/>
                </a:lnTo>
                <a:lnTo>
                  <a:pt x="262" y="599"/>
                </a:lnTo>
                <a:lnTo>
                  <a:pt x="219" y="584"/>
                </a:lnTo>
                <a:lnTo>
                  <a:pt x="180" y="584"/>
                </a:lnTo>
                <a:lnTo>
                  <a:pt x="126" y="559"/>
                </a:lnTo>
                <a:lnTo>
                  <a:pt x="104" y="573"/>
                </a:lnTo>
                <a:lnTo>
                  <a:pt x="40" y="573"/>
                </a:lnTo>
                <a:lnTo>
                  <a:pt x="65" y="541"/>
                </a:lnTo>
                <a:lnTo>
                  <a:pt x="69" y="513"/>
                </a:lnTo>
                <a:lnTo>
                  <a:pt x="65" y="487"/>
                </a:lnTo>
                <a:lnTo>
                  <a:pt x="72" y="462"/>
                </a:lnTo>
                <a:lnTo>
                  <a:pt x="72" y="423"/>
                </a:lnTo>
                <a:lnTo>
                  <a:pt x="83" y="387"/>
                </a:lnTo>
                <a:lnTo>
                  <a:pt x="90" y="326"/>
                </a:lnTo>
                <a:lnTo>
                  <a:pt x="72" y="308"/>
                </a:lnTo>
                <a:lnTo>
                  <a:pt x="61" y="276"/>
                </a:lnTo>
                <a:lnTo>
                  <a:pt x="51" y="254"/>
                </a:lnTo>
                <a:lnTo>
                  <a:pt x="47" y="222"/>
                </a:lnTo>
                <a:lnTo>
                  <a:pt x="33" y="211"/>
                </a:lnTo>
                <a:lnTo>
                  <a:pt x="4" y="190"/>
                </a:lnTo>
                <a:lnTo>
                  <a:pt x="0" y="18"/>
                </a:lnTo>
                <a:close/>
              </a:path>
            </a:pathLst>
          </a:custGeom>
          <a:solidFill>
            <a:srgbClr val="00f008"/>
          </a:solidFill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8" name=""/>
          <p:cNvGrpSpPr/>
          <p:nvPr/>
        </p:nvGrpSpPr>
        <p:grpSpPr>
          <a:xfrm>
            <a:off x="2209680" y="1346040"/>
            <a:ext cx="5969160" cy="3812400"/>
            <a:chOff x="2209680" y="1346040"/>
            <a:chExt cx="5969160" cy="3812400"/>
          </a:xfrm>
        </p:grpSpPr>
        <p:sp>
          <p:nvSpPr>
            <p:cNvPr id="789" name=""/>
            <p:cNvSpPr/>
            <p:nvPr/>
          </p:nvSpPr>
          <p:spPr>
            <a:xfrm flipV="1">
              <a:off x="6207480" y="4634280"/>
              <a:ext cx="38880" cy="142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90" name=""/>
            <p:cNvGrpSpPr/>
            <p:nvPr/>
          </p:nvGrpSpPr>
          <p:grpSpPr>
            <a:xfrm>
              <a:off x="2209680" y="1894320"/>
              <a:ext cx="5892840" cy="3174120"/>
              <a:chOff x="2209680" y="1894320"/>
              <a:chExt cx="5892840" cy="3174120"/>
            </a:xfrm>
          </p:grpSpPr>
          <p:sp>
            <p:nvSpPr>
              <p:cNvPr id="791" name=""/>
              <p:cNvSpPr/>
              <p:nvPr/>
            </p:nvSpPr>
            <p:spPr>
              <a:xfrm flipH="1">
                <a:off x="8035200" y="2511000"/>
                <a:ext cx="67320" cy="19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92" name=""/>
              <p:cNvGrpSpPr/>
              <p:nvPr/>
            </p:nvGrpSpPr>
            <p:grpSpPr>
              <a:xfrm>
                <a:off x="2209680" y="1894320"/>
                <a:ext cx="4501080" cy="3174120"/>
                <a:chOff x="2209680" y="1894320"/>
                <a:chExt cx="4501080" cy="3174120"/>
              </a:xfrm>
            </p:grpSpPr>
            <p:sp>
              <p:nvSpPr>
                <p:cNvPr id="793" name=""/>
                <p:cNvSpPr/>
                <p:nvPr/>
              </p:nvSpPr>
              <p:spPr>
                <a:xfrm flipH="1">
                  <a:off x="4392000" y="4284720"/>
                  <a:ext cx="79920" cy="3571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4" name=""/>
                <p:cNvSpPr/>
                <p:nvPr/>
              </p:nvSpPr>
              <p:spPr>
                <a:xfrm>
                  <a:off x="2307240" y="1894320"/>
                  <a:ext cx="963720" cy="578520"/>
                </a:xfrm>
                <a:custGeom>
                  <a:avLst/>
                  <a:gdLst/>
                  <a:ahLst/>
                  <a:rect l="l" t="t" r="r" b="b"/>
                  <a:pathLst>
                    <a:path w="1083" h="695">
                      <a:moveTo>
                        <a:pt x="36" y="695"/>
                      </a:moveTo>
                      <a:lnTo>
                        <a:pt x="0" y="616"/>
                      </a:lnTo>
                      <a:lnTo>
                        <a:pt x="222" y="308"/>
                      </a:lnTo>
                      <a:lnTo>
                        <a:pt x="287" y="272"/>
                      </a:lnTo>
                      <a:lnTo>
                        <a:pt x="337" y="251"/>
                      </a:lnTo>
                      <a:lnTo>
                        <a:pt x="495" y="308"/>
                      </a:lnTo>
                      <a:lnTo>
                        <a:pt x="839" y="36"/>
                      </a:lnTo>
                      <a:lnTo>
                        <a:pt x="939" y="0"/>
                      </a:lnTo>
                      <a:lnTo>
                        <a:pt x="1083" y="7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5" name=""/>
                <p:cNvSpPr/>
                <p:nvPr/>
              </p:nvSpPr>
              <p:spPr>
                <a:xfrm>
                  <a:off x="2261160" y="2602440"/>
                  <a:ext cx="235080" cy="219240"/>
                </a:xfrm>
                <a:custGeom>
                  <a:avLst/>
                  <a:gdLst/>
                  <a:ahLst/>
                  <a:rect l="l" t="t" r="r" b="b"/>
                  <a:pathLst>
                    <a:path w="263" h="264">
                      <a:moveTo>
                        <a:pt x="41" y="0"/>
                      </a:moveTo>
                      <a:lnTo>
                        <a:pt x="0" y="120"/>
                      </a:lnTo>
                      <a:lnTo>
                        <a:pt x="2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6" name=""/>
                <p:cNvSpPr/>
                <p:nvPr/>
              </p:nvSpPr>
              <p:spPr>
                <a:xfrm>
                  <a:off x="2209680" y="2851560"/>
                  <a:ext cx="204480" cy="262440"/>
                </a:xfrm>
                <a:custGeom>
                  <a:avLst/>
                  <a:gdLst/>
                  <a:ahLst/>
                  <a:rect l="l" t="t" r="r" b="b"/>
                  <a:pathLst>
                    <a:path w="229" h="315">
                      <a:moveTo>
                        <a:pt x="0" y="0"/>
                      </a:moveTo>
                      <a:lnTo>
                        <a:pt x="98" y="315"/>
                      </a:lnTo>
                      <a:lnTo>
                        <a:pt x="229" y="3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7" name=""/>
                <p:cNvSpPr/>
                <p:nvPr/>
              </p:nvSpPr>
              <p:spPr>
                <a:xfrm>
                  <a:off x="2515680" y="3217680"/>
                  <a:ext cx="81720" cy="390240"/>
                </a:xfrm>
                <a:custGeom>
                  <a:avLst/>
                  <a:gdLst/>
                  <a:ahLst/>
                  <a:rect l="l" t="t" r="r" b="b"/>
                  <a:pathLst>
                    <a:path w="91" h="470">
                      <a:moveTo>
                        <a:pt x="0" y="0"/>
                      </a:moveTo>
                      <a:lnTo>
                        <a:pt x="91" y="18"/>
                      </a:lnTo>
                      <a:lnTo>
                        <a:pt x="57" y="47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8" name=""/>
                <p:cNvSpPr/>
                <p:nvPr/>
              </p:nvSpPr>
              <p:spPr>
                <a:xfrm>
                  <a:off x="2491200" y="3346920"/>
                  <a:ext cx="235080" cy="443880"/>
                </a:xfrm>
                <a:custGeom>
                  <a:avLst/>
                  <a:gdLst/>
                  <a:ahLst/>
                  <a:rect l="l" t="t" r="r" b="b"/>
                  <a:pathLst>
                    <a:path w="264" h="534">
                      <a:moveTo>
                        <a:pt x="0" y="0"/>
                      </a:moveTo>
                      <a:lnTo>
                        <a:pt x="99" y="161"/>
                      </a:lnTo>
                      <a:lnTo>
                        <a:pt x="247" y="396"/>
                      </a:lnTo>
                      <a:lnTo>
                        <a:pt x="264" y="495"/>
                      </a:lnTo>
                      <a:lnTo>
                        <a:pt x="120" y="53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9" name=""/>
                <p:cNvSpPr/>
                <p:nvPr/>
              </p:nvSpPr>
              <p:spPr>
                <a:xfrm>
                  <a:off x="2460960" y="3479760"/>
                  <a:ext cx="229320" cy="2858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0" name=""/>
                <p:cNvSpPr/>
                <p:nvPr/>
              </p:nvSpPr>
              <p:spPr>
                <a:xfrm>
                  <a:off x="2711520" y="3719160"/>
                  <a:ext cx="64080" cy="318960"/>
                </a:xfrm>
                <a:custGeom>
                  <a:avLst/>
                  <a:gdLst/>
                  <a:ahLst/>
                  <a:rect l="l" t="t" r="r" b="b"/>
                  <a:pathLst>
                    <a:path w="74" h="384">
                      <a:moveTo>
                        <a:pt x="17" y="0"/>
                      </a:moveTo>
                      <a:lnTo>
                        <a:pt x="74" y="76"/>
                      </a:lnTo>
                      <a:lnTo>
                        <a:pt x="63" y="253"/>
                      </a:lnTo>
                      <a:lnTo>
                        <a:pt x="29" y="384"/>
                      </a:lnTo>
                      <a:lnTo>
                        <a:pt x="0" y="287"/>
                      </a:lnTo>
                      <a:lnTo>
                        <a:pt x="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1" name=""/>
                <p:cNvSpPr/>
                <p:nvPr/>
              </p:nvSpPr>
              <p:spPr>
                <a:xfrm flipH="1">
                  <a:off x="4856760" y="4758120"/>
                  <a:ext cx="87120" cy="1576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2" name=""/>
                <p:cNvSpPr/>
                <p:nvPr/>
              </p:nvSpPr>
              <p:spPr>
                <a:xfrm>
                  <a:off x="5067000" y="4796280"/>
                  <a:ext cx="235080" cy="272160"/>
                </a:xfrm>
                <a:custGeom>
                  <a:avLst/>
                  <a:gdLst/>
                  <a:ahLst/>
                  <a:rect l="l" t="t" r="r" b="b"/>
                  <a:pathLst>
                    <a:path w="263" h="328">
                      <a:moveTo>
                        <a:pt x="5" y="328"/>
                      </a:moveTo>
                      <a:lnTo>
                        <a:pt x="0" y="195"/>
                      </a:lnTo>
                      <a:lnTo>
                        <a:pt x="34" y="138"/>
                      </a:lnTo>
                      <a:lnTo>
                        <a:pt x="154" y="46"/>
                      </a:lnTo>
                      <a:lnTo>
                        <a:pt x="26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3" name=""/>
                <p:cNvSpPr/>
                <p:nvPr/>
              </p:nvSpPr>
              <p:spPr>
                <a:xfrm>
                  <a:off x="6258600" y="3227400"/>
                  <a:ext cx="452160" cy="415080"/>
                </a:xfrm>
                <a:custGeom>
                  <a:avLst/>
                  <a:gdLst/>
                  <a:ahLst/>
                  <a:rect l="l" t="t" r="r" b="b"/>
                  <a:pathLst>
                    <a:path w="507" h="500">
                      <a:moveTo>
                        <a:pt x="507" y="0"/>
                      </a:moveTo>
                      <a:lnTo>
                        <a:pt x="387" y="184"/>
                      </a:lnTo>
                      <a:lnTo>
                        <a:pt x="0" y="50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804" name=""/>
            <p:cNvSpPr/>
            <p:nvPr/>
          </p:nvSpPr>
          <p:spPr>
            <a:xfrm flipH="1" flipV="1">
              <a:off x="6246360" y="4092120"/>
              <a:ext cx="73080" cy="23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05" name=""/>
            <p:cNvGrpSpPr/>
            <p:nvPr/>
          </p:nvGrpSpPr>
          <p:grpSpPr>
            <a:xfrm>
              <a:off x="2745720" y="2788920"/>
              <a:ext cx="4309200" cy="1844640"/>
              <a:chOff x="2745720" y="2788920"/>
              <a:chExt cx="4309200" cy="1844640"/>
            </a:xfrm>
          </p:grpSpPr>
          <p:sp>
            <p:nvSpPr>
              <p:cNvPr id="806" name=""/>
              <p:cNvSpPr/>
              <p:nvPr/>
            </p:nvSpPr>
            <p:spPr>
              <a:xfrm>
                <a:off x="2745720" y="3737880"/>
                <a:ext cx="327960" cy="48240"/>
              </a:xfrm>
              <a:custGeom>
                <a:avLst/>
                <a:gdLst/>
                <a:ahLst/>
                <a:rect l="l" t="t" r="r" b="b"/>
                <a:pathLst>
                  <a:path w="367" h="57">
                    <a:moveTo>
                      <a:pt x="29" y="44"/>
                    </a:moveTo>
                    <a:lnTo>
                      <a:pt x="310" y="57"/>
                    </a:lnTo>
                    <a:lnTo>
                      <a:pt x="367" y="10"/>
                    </a:lnTo>
                    <a:lnTo>
                      <a:pt x="258" y="0"/>
                    </a:lnTo>
                    <a:lnTo>
                      <a:pt x="0" y="1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" bIns="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7" name=""/>
              <p:cNvSpPr/>
              <p:nvPr/>
            </p:nvSpPr>
            <p:spPr>
              <a:xfrm>
                <a:off x="4087440" y="4314600"/>
                <a:ext cx="721440" cy="318960"/>
              </a:xfrm>
              <a:custGeom>
                <a:avLst/>
                <a:gdLst/>
                <a:ahLst/>
                <a:rect l="l" t="t" r="r" b="b"/>
                <a:pathLst>
                  <a:path w="810" h="383">
                    <a:moveTo>
                      <a:pt x="0" y="0"/>
                    </a:moveTo>
                    <a:lnTo>
                      <a:pt x="414" y="252"/>
                    </a:lnTo>
                    <a:lnTo>
                      <a:pt x="810" y="3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8" name=""/>
              <p:cNvSpPr/>
              <p:nvPr/>
            </p:nvSpPr>
            <p:spPr>
              <a:xfrm flipH="1">
                <a:off x="4208400" y="2788920"/>
                <a:ext cx="31680" cy="1576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9" name=""/>
              <p:cNvSpPr/>
              <p:nvPr/>
            </p:nvSpPr>
            <p:spPr>
              <a:xfrm>
                <a:off x="4151160" y="2951640"/>
                <a:ext cx="2316240" cy="1334520"/>
              </a:xfrm>
              <a:custGeom>
                <a:avLst/>
                <a:gdLst/>
                <a:ahLst/>
                <a:rect l="l" t="t" r="r" b="b"/>
                <a:pathLst>
                  <a:path w="2599" h="1606">
                    <a:moveTo>
                      <a:pt x="0" y="1606"/>
                    </a:moveTo>
                    <a:lnTo>
                      <a:pt x="103" y="1531"/>
                    </a:lnTo>
                    <a:lnTo>
                      <a:pt x="414" y="1257"/>
                    </a:lnTo>
                    <a:lnTo>
                      <a:pt x="534" y="970"/>
                    </a:lnTo>
                    <a:lnTo>
                      <a:pt x="677" y="843"/>
                    </a:lnTo>
                    <a:lnTo>
                      <a:pt x="1405" y="109"/>
                    </a:lnTo>
                    <a:lnTo>
                      <a:pt x="2031" y="0"/>
                    </a:lnTo>
                    <a:lnTo>
                      <a:pt x="2341" y="73"/>
                    </a:lnTo>
                    <a:lnTo>
                      <a:pt x="2427" y="454"/>
                    </a:lnTo>
                    <a:lnTo>
                      <a:pt x="2500" y="498"/>
                    </a:lnTo>
                    <a:lnTo>
                      <a:pt x="2599" y="75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0" name=""/>
              <p:cNvSpPr/>
              <p:nvPr/>
            </p:nvSpPr>
            <p:spPr>
              <a:xfrm>
                <a:off x="5020560" y="3237120"/>
                <a:ext cx="21240" cy="1659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1" name=""/>
              <p:cNvSpPr/>
              <p:nvPr/>
            </p:nvSpPr>
            <p:spPr>
              <a:xfrm>
                <a:off x="4290120" y="3880800"/>
                <a:ext cx="801720" cy="524880"/>
              </a:xfrm>
              <a:custGeom>
                <a:avLst/>
                <a:gdLst/>
                <a:ahLst/>
                <a:rect l="l" t="t" r="r" b="b"/>
                <a:pathLst>
                  <a:path w="900" h="631">
                    <a:moveTo>
                      <a:pt x="0" y="631"/>
                    </a:moveTo>
                    <a:lnTo>
                      <a:pt x="269" y="504"/>
                    </a:lnTo>
                    <a:lnTo>
                      <a:pt x="407" y="0"/>
                    </a:lnTo>
                    <a:lnTo>
                      <a:pt x="900" y="2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2" name=""/>
              <p:cNvSpPr/>
              <p:nvPr/>
            </p:nvSpPr>
            <p:spPr>
              <a:xfrm flipV="1">
                <a:off x="5505480" y="4199760"/>
                <a:ext cx="26640" cy="99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3" name=""/>
              <p:cNvSpPr/>
              <p:nvPr/>
            </p:nvSpPr>
            <p:spPr>
              <a:xfrm>
                <a:off x="6399720" y="4084920"/>
                <a:ext cx="32040" cy="1112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4" name=""/>
              <p:cNvSpPr/>
              <p:nvPr/>
            </p:nvSpPr>
            <p:spPr>
              <a:xfrm>
                <a:off x="6191640" y="4171680"/>
                <a:ext cx="51120" cy="119160"/>
              </a:xfrm>
              <a:custGeom>
                <a:avLst/>
                <a:gdLst/>
                <a:ahLst/>
                <a:rect l="l" t="t" r="r" b="b"/>
                <a:pathLst>
                  <a:path w="57" h="144">
                    <a:moveTo>
                      <a:pt x="57" y="144"/>
                    </a:moveTo>
                    <a:lnTo>
                      <a:pt x="46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5" name=""/>
              <p:cNvSpPr/>
              <p:nvPr/>
            </p:nvSpPr>
            <p:spPr>
              <a:xfrm flipH="1" flipV="1">
                <a:off x="6680880" y="3114000"/>
                <a:ext cx="374040" cy="122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6" name=""/>
              <p:cNvSpPr/>
              <p:nvPr/>
            </p:nvSpPr>
            <p:spPr>
              <a:xfrm flipH="1">
                <a:off x="5833080" y="3900600"/>
                <a:ext cx="30240" cy="2556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7" name=""/>
              <p:cNvSpPr/>
              <p:nvPr/>
            </p:nvSpPr>
            <p:spPr>
              <a:xfrm>
                <a:off x="5731920" y="4056840"/>
                <a:ext cx="49680" cy="1479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8" name=""/>
              <p:cNvSpPr/>
              <p:nvPr/>
            </p:nvSpPr>
            <p:spPr>
              <a:xfrm flipV="1">
                <a:off x="5612040" y="4242960"/>
                <a:ext cx="18684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9" name=""/>
              <p:cNvSpPr/>
              <p:nvPr/>
            </p:nvSpPr>
            <p:spPr>
              <a:xfrm>
                <a:off x="6390720" y="3495240"/>
                <a:ext cx="205200" cy="71280"/>
              </a:xfrm>
              <a:custGeom>
                <a:avLst/>
                <a:gdLst/>
                <a:ahLst/>
                <a:rect l="l" t="t" r="r" b="b"/>
                <a:pathLst>
                  <a:path w="229" h="86">
                    <a:moveTo>
                      <a:pt x="229" y="17"/>
                    </a:moveTo>
                    <a:lnTo>
                      <a:pt x="154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4480" bIns="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0" name=""/>
              <p:cNvSpPr/>
              <p:nvPr/>
            </p:nvSpPr>
            <p:spPr>
              <a:xfrm flipH="1">
                <a:off x="6275160" y="4038480"/>
                <a:ext cx="1440" cy="662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440" bIns="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1" name=""/>
              <p:cNvSpPr/>
              <p:nvPr/>
            </p:nvSpPr>
            <p:spPr>
              <a:xfrm flipV="1">
                <a:off x="5967000" y="4239720"/>
                <a:ext cx="1440" cy="46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22" name=""/>
            <p:cNvGrpSpPr/>
            <p:nvPr/>
          </p:nvGrpSpPr>
          <p:grpSpPr>
            <a:xfrm>
              <a:off x="2367720" y="1346040"/>
              <a:ext cx="5811120" cy="3812400"/>
              <a:chOff x="2367720" y="1346040"/>
              <a:chExt cx="5811120" cy="3812400"/>
            </a:xfrm>
          </p:grpSpPr>
          <p:grpSp>
            <p:nvGrpSpPr>
              <p:cNvPr id="823" name=""/>
              <p:cNvGrpSpPr/>
              <p:nvPr/>
            </p:nvGrpSpPr>
            <p:grpSpPr>
              <a:xfrm>
                <a:off x="3885480" y="2398320"/>
                <a:ext cx="4293360" cy="2469240"/>
                <a:chOff x="3885480" y="2398320"/>
                <a:chExt cx="4293360" cy="2469240"/>
              </a:xfrm>
            </p:grpSpPr>
            <p:sp>
              <p:nvSpPr>
                <p:cNvPr id="824" name=""/>
                <p:cNvSpPr/>
                <p:nvPr/>
              </p:nvSpPr>
              <p:spPr>
                <a:xfrm>
                  <a:off x="3885480" y="3146040"/>
                  <a:ext cx="94320" cy="186120"/>
                </a:xfrm>
                <a:custGeom>
                  <a:avLst/>
                  <a:gdLst/>
                  <a:ahLst/>
                  <a:rect l="l" t="t" r="r" b="b"/>
                  <a:pathLst>
                    <a:path w="108" h="222">
                      <a:moveTo>
                        <a:pt x="108" y="222"/>
                      </a:moveTo>
                      <a:lnTo>
                        <a:pt x="65" y="122"/>
                      </a:lnTo>
                      <a:lnTo>
                        <a:pt x="65" y="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5" name=""/>
                <p:cNvSpPr/>
                <p:nvPr/>
              </p:nvSpPr>
              <p:spPr>
                <a:xfrm flipH="1">
                  <a:off x="4401720" y="3556440"/>
                  <a:ext cx="76680" cy="763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9520" bIns="29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6" name=""/>
                <p:cNvSpPr/>
                <p:nvPr/>
              </p:nvSpPr>
              <p:spPr>
                <a:xfrm>
                  <a:off x="5159160" y="3066120"/>
                  <a:ext cx="213480" cy="466920"/>
                </a:xfrm>
                <a:custGeom>
                  <a:avLst/>
                  <a:gdLst/>
                  <a:ahLst/>
                  <a:rect l="l" t="t" r="r" b="b"/>
                  <a:pathLst>
                    <a:path w="240" h="561">
                      <a:moveTo>
                        <a:pt x="62" y="561"/>
                      </a:moveTo>
                      <a:lnTo>
                        <a:pt x="0" y="412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7" name=""/>
                <p:cNvSpPr/>
                <p:nvPr/>
              </p:nvSpPr>
              <p:spPr>
                <a:xfrm>
                  <a:off x="4672800" y="3341880"/>
                  <a:ext cx="914040" cy="308880"/>
                </a:xfrm>
                <a:custGeom>
                  <a:avLst/>
                  <a:gdLst/>
                  <a:ahLst/>
                  <a:rect l="l" t="t" r="r" b="b"/>
                  <a:pathLst>
                    <a:path w="1025" h="373">
                      <a:moveTo>
                        <a:pt x="0" y="373"/>
                      </a:moveTo>
                      <a:lnTo>
                        <a:pt x="509" y="166"/>
                      </a:lnTo>
                      <a:lnTo>
                        <a:pt x="1020" y="127"/>
                      </a:lnTo>
                      <a:lnTo>
                        <a:pt x="1025" y="0"/>
                      </a:lnTo>
                      <a:lnTo>
                        <a:pt x="555" y="9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8" name=""/>
                <p:cNvSpPr/>
                <p:nvPr/>
              </p:nvSpPr>
              <p:spPr>
                <a:xfrm>
                  <a:off x="4809960" y="2959920"/>
                  <a:ext cx="1492560" cy="639720"/>
                </a:xfrm>
                <a:custGeom>
                  <a:avLst/>
                  <a:gdLst/>
                  <a:ahLst/>
                  <a:rect l="l" t="t" r="r" b="b"/>
                  <a:pathLst>
                    <a:path w="1674" h="769">
                      <a:moveTo>
                        <a:pt x="1674" y="0"/>
                      </a:moveTo>
                      <a:lnTo>
                        <a:pt x="1205" y="109"/>
                      </a:lnTo>
                      <a:lnTo>
                        <a:pt x="699" y="304"/>
                      </a:lnTo>
                      <a:lnTo>
                        <a:pt x="0" y="76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9" name=""/>
                <p:cNvSpPr/>
                <p:nvPr/>
              </p:nvSpPr>
              <p:spPr>
                <a:xfrm>
                  <a:off x="8015040" y="2398320"/>
                  <a:ext cx="50040" cy="95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0" name=""/>
                <p:cNvSpPr/>
                <p:nvPr/>
              </p:nvSpPr>
              <p:spPr>
                <a:xfrm>
                  <a:off x="8034840" y="2540880"/>
                  <a:ext cx="144000" cy="56520"/>
                </a:xfrm>
                <a:custGeom>
                  <a:avLst/>
                  <a:gdLst/>
                  <a:ahLst/>
                  <a:rect l="l" t="t" r="r" b="b"/>
                  <a:pathLst>
                    <a:path w="162" h="68">
                      <a:moveTo>
                        <a:pt x="162" y="39"/>
                      </a:moveTo>
                      <a:lnTo>
                        <a:pt x="70" y="6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9720" bIns="9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1" name=""/>
                <p:cNvSpPr/>
                <p:nvPr/>
              </p:nvSpPr>
              <p:spPr>
                <a:xfrm flipH="1">
                  <a:off x="7320240" y="2565720"/>
                  <a:ext cx="65520" cy="1944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2" name=""/>
                <p:cNvSpPr/>
                <p:nvPr/>
              </p:nvSpPr>
              <p:spPr>
                <a:xfrm>
                  <a:off x="7152840" y="2565720"/>
                  <a:ext cx="774720" cy="265680"/>
                </a:xfrm>
                <a:custGeom>
                  <a:avLst/>
                  <a:gdLst/>
                  <a:ahLst/>
                  <a:rect l="l" t="t" r="r" b="b"/>
                  <a:pathLst>
                    <a:path w="871" h="320">
                      <a:moveTo>
                        <a:pt x="0" y="320"/>
                      </a:moveTo>
                      <a:lnTo>
                        <a:pt x="39" y="274"/>
                      </a:lnTo>
                      <a:lnTo>
                        <a:pt x="194" y="234"/>
                      </a:lnTo>
                      <a:lnTo>
                        <a:pt x="344" y="245"/>
                      </a:lnTo>
                      <a:lnTo>
                        <a:pt x="504" y="206"/>
                      </a:lnTo>
                      <a:lnTo>
                        <a:pt x="590" y="222"/>
                      </a:lnTo>
                      <a:lnTo>
                        <a:pt x="739" y="274"/>
                      </a:lnTo>
                      <a:lnTo>
                        <a:pt x="832" y="200"/>
                      </a:lnTo>
                      <a:lnTo>
                        <a:pt x="866" y="172"/>
                      </a:lnTo>
                      <a:lnTo>
                        <a:pt x="853" y="114"/>
                      </a:lnTo>
                      <a:lnTo>
                        <a:pt x="871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3" name=""/>
                <p:cNvSpPr/>
                <p:nvPr/>
              </p:nvSpPr>
              <p:spPr>
                <a:xfrm>
                  <a:off x="6828480" y="3174120"/>
                  <a:ext cx="776880" cy="362160"/>
                </a:xfrm>
                <a:custGeom>
                  <a:avLst/>
                  <a:gdLst/>
                  <a:ahLst/>
                  <a:rect l="l" t="t" r="r" b="b"/>
                  <a:pathLst>
                    <a:path w="871" h="436">
                      <a:moveTo>
                        <a:pt x="871" y="41"/>
                      </a:moveTo>
                      <a:lnTo>
                        <a:pt x="785" y="0"/>
                      </a:lnTo>
                      <a:lnTo>
                        <a:pt x="613" y="0"/>
                      </a:lnTo>
                      <a:lnTo>
                        <a:pt x="91" y="109"/>
                      </a:lnTo>
                      <a:lnTo>
                        <a:pt x="104" y="321"/>
                      </a:lnTo>
                      <a:lnTo>
                        <a:pt x="0" y="43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4" name=""/>
                <p:cNvSpPr/>
                <p:nvPr/>
              </p:nvSpPr>
              <p:spPr>
                <a:xfrm>
                  <a:off x="6231600" y="2974680"/>
                  <a:ext cx="874440" cy="1831320"/>
                </a:xfrm>
                <a:custGeom>
                  <a:avLst/>
                  <a:gdLst/>
                  <a:ahLst/>
                  <a:rect l="l" t="t" r="r" b="b"/>
                  <a:pathLst>
                    <a:path w="983" h="2203">
                      <a:moveTo>
                        <a:pt x="983" y="0"/>
                      </a:moveTo>
                      <a:lnTo>
                        <a:pt x="839" y="109"/>
                      </a:lnTo>
                      <a:lnTo>
                        <a:pt x="759" y="303"/>
                      </a:lnTo>
                      <a:lnTo>
                        <a:pt x="569" y="602"/>
                      </a:lnTo>
                      <a:lnTo>
                        <a:pt x="506" y="790"/>
                      </a:lnTo>
                      <a:lnTo>
                        <a:pt x="183" y="1142"/>
                      </a:lnTo>
                      <a:lnTo>
                        <a:pt x="86" y="1382"/>
                      </a:lnTo>
                      <a:lnTo>
                        <a:pt x="97" y="1612"/>
                      </a:lnTo>
                      <a:lnTo>
                        <a:pt x="6" y="2047"/>
                      </a:lnTo>
                      <a:lnTo>
                        <a:pt x="0" y="22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5" name=""/>
                <p:cNvSpPr/>
                <p:nvPr/>
              </p:nvSpPr>
              <p:spPr>
                <a:xfrm flipH="1" flipV="1">
                  <a:off x="7068960" y="4043520"/>
                  <a:ext cx="184680" cy="1425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6" name=""/>
                <p:cNvSpPr/>
                <p:nvPr/>
              </p:nvSpPr>
              <p:spPr>
                <a:xfrm>
                  <a:off x="5960880" y="4553640"/>
                  <a:ext cx="336240" cy="194400"/>
                </a:xfrm>
                <a:custGeom>
                  <a:avLst/>
                  <a:gdLst/>
                  <a:ahLst/>
                  <a:rect l="l" t="t" r="r" b="b"/>
                  <a:pathLst>
                    <a:path w="378" h="235">
                      <a:moveTo>
                        <a:pt x="378" y="110"/>
                      </a:moveTo>
                      <a:lnTo>
                        <a:pt x="190" y="23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7" name=""/>
                <p:cNvSpPr/>
                <p:nvPr/>
              </p:nvSpPr>
              <p:spPr>
                <a:xfrm>
                  <a:off x="6098040" y="3150720"/>
                  <a:ext cx="880200" cy="829440"/>
                </a:xfrm>
                <a:custGeom>
                  <a:avLst/>
                  <a:gdLst/>
                  <a:ahLst/>
                  <a:rect l="l" t="t" r="r" b="b"/>
                  <a:pathLst>
                    <a:path w="988" h="999">
                      <a:moveTo>
                        <a:pt x="988" y="0"/>
                      </a:moveTo>
                      <a:lnTo>
                        <a:pt x="884" y="167"/>
                      </a:lnTo>
                      <a:lnTo>
                        <a:pt x="803" y="350"/>
                      </a:lnTo>
                      <a:lnTo>
                        <a:pt x="443" y="678"/>
                      </a:lnTo>
                      <a:lnTo>
                        <a:pt x="156" y="981"/>
                      </a:lnTo>
                      <a:lnTo>
                        <a:pt x="0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8" name=""/>
                <p:cNvSpPr/>
                <p:nvPr/>
              </p:nvSpPr>
              <p:spPr>
                <a:xfrm>
                  <a:off x="5679360" y="4056480"/>
                  <a:ext cx="348840" cy="811080"/>
                </a:xfrm>
                <a:custGeom>
                  <a:avLst/>
                  <a:gdLst/>
                  <a:ahLst/>
                  <a:rect l="l" t="t" r="r" b="b"/>
                  <a:pathLst>
                    <a:path w="393" h="976">
                      <a:moveTo>
                        <a:pt x="0" y="976"/>
                      </a:moveTo>
                      <a:lnTo>
                        <a:pt x="138" y="861"/>
                      </a:lnTo>
                      <a:lnTo>
                        <a:pt x="161" y="666"/>
                      </a:lnTo>
                      <a:lnTo>
                        <a:pt x="249" y="219"/>
                      </a:lnTo>
                      <a:lnTo>
                        <a:pt x="393" y="70"/>
                      </a:lnTo>
                      <a:lnTo>
                        <a:pt x="39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9" name=""/>
                <p:cNvSpPr/>
                <p:nvPr/>
              </p:nvSpPr>
              <p:spPr>
                <a:xfrm>
                  <a:off x="6345720" y="3155760"/>
                  <a:ext cx="181440" cy="395640"/>
                </a:xfrm>
                <a:custGeom>
                  <a:avLst/>
                  <a:gdLst/>
                  <a:ahLst/>
                  <a:rect l="l" t="t" r="r" b="b"/>
                  <a:pathLst>
                    <a:path w="204" h="477">
                      <a:moveTo>
                        <a:pt x="204" y="0"/>
                      </a:moveTo>
                      <a:lnTo>
                        <a:pt x="0" y="28"/>
                      </a:lnTo>
                      <a:lnTo>
                        <a:pt x="23" y="47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0" name=""/>
                <p:cNvSpPr/>
                <p:nvPr/>
              </p:nvSpPr>
              <p:spPr>
                <a:xfrm>
                  <a:off x="5934240" y="3727440"/>
                  <a:ext cx="286200" cy="471960"/>
                </a:xfrm>
                <a:custGeom>
                  <a:avLst/>
                  <a:gdLst/>
                  <a:ahLst/>
                  <a:rect l="l" t="t" r="r" b="b"/>
                  <a:pathLst>
                    <a:path w="321" h="568">
                      <a:moveTo>
                        <a:pt x="0" y="568"/>
                      </a:moveTo>
                      <a:lnTo>
                        <a:pt x="11" y="466"/>
                      </a:lnTo>
                      <a:lnTo>
                        <a:pt x="177" y="352"/>
                      </a:lnTo>
                      <a:lnTo>
                        <a:pt x="321" y="41"/>
                      </a:lnTo>
                      <a:lnTo>
                        <a:pt x="315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1" name=""/>
                <p:cNvSpPr/>
                <p:nvPr/>
              </p:nvSpPr>
              <p:spPr>
                <a:xfrm>
                  <a:off x="5388840" y="4115160"/>
                  <a:ext cx="572040" cy="357120"/>
                </a:xfrm>
                <a:custGeom>
                  <a:avLst/>
                  <a:gdLst/>
                  <a:ahLst/>
                  <a:rect l="l" t="t" r="r" b="b"/>
                  <a:pathLst>
                    <a:path w="642" h="431">
                      <a:moveTo>
                        <a:pt x="0" y="431"/>
                      </a:moveTo>
                      <a:lnTo>
                        <a:pt x="211" y="327"/>
                      </a:lnTo>
                      <a:lnTo>
                        <a:pt x="435" y="137"/>
                      </a:lnTo>
                      <a:lnTo>
                        <a:pt x="64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842" name=""/>
              <p:cNvGrpSpPr/>
              <p:nvPr/>
            </p:nvGrpSpPr>
            <p:grpSpPr>
              <a:xfrm>
                <a:off x="2367720" y="1346040"/>
                <a:ext cx="5739840" cy="3812400"/>
                <a:chOff x="2367720" y="1346040"/>
                <a:chExt cx="5739840" cy="3812400"/>
              </a:xfrm>
            </p:grpSpPr>
            <p:sp>
              <p:nvSpPr>
                <p:cNvPr id="843" name=""/>
                <p:cNvSpPr/>
                <p:nvPr/>
              </p:nvSpPr>
              <p:spPr>
                <a:xfrm>
                  <a:off x="5168160" y="3772440"/>
                  <a:ext cx="301320" cy="977040"/>
                </a:xfrm>
                <a:custGeom>
                  <a:avLst/>
                  <a:gdLst/>
                  <a:ahLst/>
                  <a:rect l="l" t="t" r="r" b="b"/>
                  <a:pathLst>
                    <a:path w="338" h="1176">
                      <a:moveTo>
                        <a:pt x="0" y="0"/>
                      </a:moveTo>
                      <a:lnTo>
                        <a:pt x="122" y="667"/>
                      </a:lnTo>
                      <a:lnTo>
                        <a:pt x="302" y="925"/>
                      </a:lnTo>
                      <a:lnTo>
                        <a:pt x="287" y="1090"/>
                      </a:lnTo>
                      <a:lnTo>
                        <a:pt x="338" y="117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4" name=""/>
                <p:cNvSpPr/>
                <p:nvPr/>
              </p:nvSpPr>
              <p:spPr>
                <a:xfrm>
                  <a:off x="3809160" y="1346040"/>
                  <a:ext cx="17640" cy="3405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5" name=""/>
                <p:cNvSpPr/>
                <p:nvPr/>
              </p:nvSpPr>
              <p:spPr>
                <a:xfrm>
                  <a:off x="2415600" y="1442520"/>
                  <a:ext cx="1155960" cy="1906200"/>
                </a:xfrm>
                <a:custGeom>
                  <a:avLst/>
                  <a:gdLst/>
                  <a:ahLst/>
                  <a:rect l="l" t="t" r="r" b="b"/>
                  <a:pathLst>
                    <a:path w="1298" h="2295">
                      <a:moveTo>
                        <a:pt x="1205" y="0"/>
                      </a:moveTo>
                      <a:lnTo>
                        <a:pt x="1262" y="136"/>
                      </a:lnTo>
                      <a:lnTo>
                        <a:pt x="1298" y="286"/>
                      </a:lnTo>
                      <a:lnTo>
                        <a:pt x="975" y="401"/>
                      </a:lnTo>
                      <a:lnTo>
                        <a:pt x="946" y="487"/>
                      </a:lnTo>
                      <a:lnTo>
                        <a:pt x="846" y="573"/>
                      </a:lnTo>
                      <a:lnTo>
                        <a:pt x="466" y="882"/>
                      </a:lnTo>
                      <a:lnTo>
                        <a:pt x="79" y="1219"/>
                      </a:lnTo>
                      <a:lnTo>
                        <a:pt x="136" y="1477"/>
                      </a:lnTo>
                      <a:lnTo>
                        <a:pt x="0" y="2008"/>
                      </a:lnTo>
                      <a:lnTo>
                        <a:pt x="86" y="229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6" name=""/>
                <p:cNvSpPr/>
                <p:nvPr/>
              </p:nvSpPr>
              <p:spPr>
                <a:xfrm>
                  <a:off x="2536920" y="1645200"/>
                  <a:ext cx="204480" cy="488160"/>
                </a:xfrm>
                <a:custGeom>
                  <a:avLst/>
                  <a:gdLst/>
                  <a:ahLst/>
                  <a:rect l="l" t="t" r="r" b="b"/>
                  <a:pathLst>
                    <a:path w="230" h="589">
                      <a:moveTo>
                        <a:pt x="230" y="0"/>
                      </a:moveTo>
                      <a:lnTo>
                        <a:pt x="172" y="86"/>
                      </a:lnTo>
                      <a:lnTo>
                        <a:pt x="158" y="273"/>
                      </a:lnTo>
                      <a:lnTo>
                        <a:pt x="36" y="373"/>
                      </a:lnTo>
                      <a:lnTo>
                        <a:pt x="0" y="58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7" name=""/>
                <p:cNvSpPr/>
                <p:nvPr/>
              </p:nvSpPr>
              <p:spPr>
                <a:xfrm>
                  <a:off x="3539880" y="1567080"/>
                  <a:ext cx="548640" cy="315720"/>
                </a:xfrm>
                <a:custGeom>
                  <a:avLst/>
                  <a:gdLst/>
                  <a:ahLst/>
                  <a:rect l="l" t="t" r="r" b="b"/>
                  <a:pathLst>
                    <a:path w="617" h="380">
                      <a:moveTo>
                        <a:pt x="617" y="380"/>
                      </a:moveTo>
                      <a:lnTo>
                        <a:pt x="430" y="194"/>
                      </a:lnTo>
                      <a:lnTo>
                        <a:pt x="315" y="17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8" name=""/>
                <p:cNvSpPr/>
                <p:nvPr/>
              </p:nvSpPr>
              <p:spPr>
                <a:xfrm>
                  <a:off x="3532680" y="1536840"/>
                  <a:ext cx="3693240" cy="900720"/>
                </a:xfrm>
                <a:custGeom>
                  <a:avLst/>
                  <a:gdLst/>
                  <a:ahLst/>
                  <a:rect l="l" t="t" r="r" b="b"/>
                  <a:pathLst>
                    <a:path w="4145" h="1083">
                      <a:moveTo>
                        <a:pt x="0" y="0"/>
                      </a:moveTo>
                      <a:lnTo>
                        <a:pt x="322" y="180"/>
                      </a:lnTo>
                      <a:lnTo>
                        <a:pt x="1283" y="302"/>
                      </a:lnTo>
                      <a:lnTo>
                        <a:pt x="1900" y="423"/>
                      </a:lnTo>
                      <a:lnTo>
                        <a:pt x="2660" y="431"/>
                      </a:lnTo>
                      <a:lnTo>
                        <a:pt x="2825" y="495"/>
                      </a:lnTo>
                      <a:lnTo>
                        <a:pt x="2933" y="395"/>
                      </a:lnTo>
                      <a:lnTo>
                        <a:pt x="3047" y="359"/>
                      </a:lnTo>
                      <a:lnTo>
                        <a:pt x="3908" y="330"/>
                      </a:lnTo>
                      <a:lnTo>
                        <a:pt x="3958" y="345"/>
                      </a:lnTo>
                      <a:lnTo>
                        <a:pt x="4015" y="409"/>
                      </a:lnTo>
                      <a:lnTo>
                        <a:pt x="4066" y="553"/>
                      </a:lnTo>
                      <a:lnTo>
                        <a:pt x="4101" y="969"/>
                      </a:lnTo>
                      <a:lnTo>
                        <a:pt x="4145" y="10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9" name=""/>
                <p:cNvSpPr/>
                <p:nvPr/>
              </p:nvSpPr>
              <p:spPr>
                <a:xfrm>
                  <a:off x="2818440" y="1908000"/>
                  <a:ext cx="1104480" cy="1673280"/>
                </a:xfrm>
                <a:custGeom>
                  <a:avLst/>
                  <a:gdLst/>
                  <a:ahLst/>
                  <a:rect l="l" t="t" r="r" b="b"/>
                  <a:pathLst>
                    <a:path w="1240" h="2015">
                      <a:moveTo>
                        <a:pt x="71" y="0"/>
                      </a:moveTo>
                      <a:lnTo>
                        <a:pt x="0" y="108"/>
                      </a:lnTo>
                      <a:lnTo>
                        <a:pt x="50" y="287"/>
                      </a:lnTo>
                      <a:lnTo>
                        <a:pt x="272" y="574"/>
                      </a:lnTo>
                      <a:lnTo>
                        <a:pt x="294" y="681"/>
                      </a:lnTo>
                      <a:lnTo>
                        <a:pt x="537" y="1011"/>
                      </a:lnTo>
                      <a:lnTo>
                        <a:pt x="717" y="1004"/>
                      </a:lnTo>
                      <a:lnTo>
                        <a:pt x="760" y="961"/>
                      </a:lnTo>
                      <a:lnTo>
                        <a:pt x="796" y="947"/>
                      </a:lnTo>
                      <a:lnTo>
                        <a:pt x="853" y="990"/>
                      </a:lnTo>
                      <a:lnTo>
                        <a:pt x="925" y="997"/>
                      </a:lnTo>
                      <a:lnTo>
                        <a:pt x="953" y="1126"/>
                      </a:lnTo>
                      <a:lnTo>
                        <a:pt x="1147" y="1320"/>
                      </a:lnTo>
                      <a:lnTo>
                        <a:pt x="1118" y="1477"/>
                      </a:lnTo>
                      <a:lnTo>
                        <a:pt x="1204" y="1542"/>
                      </a:lnTo>
                      <a:lnTo>
                        <a:pt x="1176" y="1664"/>
                      </a:lnTo>
                      <a:lnTo>
                        <a:pt x="1118" y="1736"/>
                      </a:lnTo>
                      <a:lnTo>
                        <a:pt x="1025" y="1786"/>
                      </a:lnTo>
                      <a:lnTo>
                        <a:pt x="1118" y="1922"/>
                      </a:lnTo>
                      <a:lnTo>
                        <a:pt x="1240" y="20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0" name=""/>
                <p:cNvSpPr/>
                <p:nvPr/>
              </p:nvSpPr>
              <p:spPr>
                <a:xfrm>
                  <a:off x="3718080" y="1859400"/>
                  <a:ext cx="217080" cy="1030320"/>
                </a:xfrm>
                <a:custGeom>
                  <a:avLst/>
                  <a:gdLst/>
                  <a:ahLst/>
                  <a:rect l="l" t="t" r="r" b="b"/>
                  <a:pathLst>
                    <a:path w="243" h="1240">
                      <a:moveTo>
                        <a:pt x="129" y="0"/>
                      </a:moveTo>
                      <a:lnTo>
                        <a:pt x="243" y="789"/>
                      </a:lnTo>
                      <a:lnTo>
                        <a:pt x="0" y="12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1" name=""/>
                <p:cNvSpPr/>
                <p:nvPr/>
              </p:nvSpPr>
              <p:spPr>
                <a:xfrm>
                  <a:off x="2367720" y="3217680"/>
                  <a:ext cx="977760" cy="830520"/>
                </a:xfrm>
                <a:custGeom>
                  <a:avLst/>
                  <a:gdLst/>
                  <a:ahLst/>
                  <a:rect l="l" t="t" r="r" b="b"/>
                  <a:pathLst>
                    <a:path w="1097" h="999">
                      <a:moveTo>
                        <a:pt x="172" y="0"/>
                      </a:moveTo>
                      <a:lnTo>
                        <a:pt x="138" y="149"/>
                      </a:lnTo>
                      <a:lnTo>
                        <a:pt x="93" y="211"/>
                      </a:lnTo>
                      <a:lnTo>
                        <a:pt x="109" y="315"/>
                      </a:lnTo>
                      <a:lnTo>
                        <a:pt x="0" y="373"/>
                      </a:lnTo>
                      <a:lnTo>
                        <a:pt x="36" y="563"/>
                      </a:lnTo>
                      <a:lnTo>
                        <a:pt x="161" y="608"/>
                      </a:lnTo>
                      <a:lnTo>
                        <a:pt x="448" y="843"/>
                      </a:lnTo>
                      <a:lnTo>
                        <a:pt x="740" y="900"/>
                      </a:lnTo>
                      <a:lnTo>
                        <a:pt x="1097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2" name=""/>
                <p:cNvSpPr/>
                <p:nvPr/>
              </p:nvSpPr>
              <p:spPr>
                <a:xfrm flipV="1">
                  <a:off x="2925360" y="3952080"/>
                  <a:ext cx="5040" cy="109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3" name=""/>
                <p:cNvSpPr/>
                <p:nvPr/>
              </p:nvSpPr>
              <p:spPr>
                <a:xfrm>
                  <a:off x="3256920" y="3734280"/>
                  <a:ext cx="1551600" cy="890640"/>
                </a:xfrm>
                <a:custGeom>
                  <a:avLst/>
                  <a:gdLst/>
                  <a:ahLst/>
                  <a:rect l="l" t="t" r="r" b="b"/>
                  <a:pathLst>
                    <a:path w="1740" h="1072">
                      <a:moveTo>
                        <a:pt x="0" y="0"/>
                      </a:moveTo>
                      <a:lnTo>
                        <a:pt x="138" y="533"/>
                      </a:lnTo>
                      <a:lnTo>
                        <a:pt x="419" y="665"/>
                      </a:lnTo>
                      <a:lnTo>
                        <a:pt x="740" y="603"/>
                      </a:lnTo>
                      <a:lnTo>
                        <a:pt x="1740" y="107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4" name=""/>
                <p:cNvSpPr/>
                <p:nvPr/>
              </p:nvSpPr>
              <p:spPr>
                <a:xfrm>
                  <a:off x="3978360" y="2482560"/>
                  <a:ext cx="101160" cy="433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5" name=""/>
                <p:cNvSpPr/>
                <p:nvPr/>
              </p:nvSpPr>
              <p:spPr>
                <a:xfrm>
                  <a:off x="3783960" y="2856960"/>
                  <a:ext cx="1364400" cy="1056600"/>
                </a:xfrm>
                <a:custGeom>
                  <a:avLst/>
                  <a:gdLst/>
                  <a:ahLst/>
                  <a:rect l="l" t="t" r="r" b="b"/>
                  <a:pathLst>
                    <a:path w="1531" h="1273">
                      <a:moveTo>
                        <a:pt x="0" y="0"/>
                      </a:moveTo>
                      <a:lnTo>
                        <a:pt x="81" y="63"/>
                      </a:lnTo>
                      <a:lnTo>
                        <a:pt x="172" y="34"/>
                      </a:lnTo>
                      <a:lnTo>
                        <a:pt x="511" y="120"/>
                      </a:lnTo>
                      <a:lnTo>
                        <a:pt x="590" y="224"/>
                      </a:lnTo>
                      <a:lnTo>
                        <a:pt x="655" y="235"/>
                      </a:lnTo>
                      <a:lnTo>
                        <a:pt x="1336" y="723"/>
                      </a:lnTo>
                      <a:lnTo>
                        <a:pt x="1508" y="746"/>
                      </a:lnTo>
                      <a:lnTo>
                        <a:pt x="1531" y="127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6" name=""/>
                <p:cNvSpPr/>
                <p:nvPr/>
              </p:nvSpPr>
              <p:spPr>
                <a:xfrm>
                  <a:off x="3866040" y="2908080"/>
                  <a:ext cx="1813320" cy="748080"/>
                </a:xfrm>
                <a:custGeom>
                  <a:avLst/>
                  <a:gdLst/>
                  <a:ahLst/>
                  <a:rect l="l" t="t" r="r" b="b"/>
                  <a:pathLst>
                    <a:path w="2036" h="900">
                      <a:moveTo>
                        <a:pt x="0" y="0"/>
                      </a:moveTo>
                      <a:lnTo>
                        <a:pt x="263" y="47"/>
                      </a:lnTo>
                      <a:lnTo>
                        <a:pt x="355" y="91"/>
                      </a:lnTo>
                      <a:lnTo>
                        <a:pt x="487" y="143"/>
                      </a:lnTo>
                      <a:lnTo>
                        <a:pt x="568" y="224"/>
                      </a:lnTo>
                      <a:lnTo>
                        <a:pt x="597" y="642"/>
                      </a:lnTo>
                      <a:lnTo>
                        <a:pt x="774" y="895"/>
                      </a:lnTo>
                      <a:lnTo>
                        <a:pt x="1497" y="900"/>
                      </a:lnTo>
                      <a:lnTo>
                        <a:pt x="1817" y="895"/>
                      </a:lnTo>
                      <a:lnTo>
                        <a:pt x="2036" y="8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7" name=""/>
                <p:cNvSpPr/>
                <p:nvPr/>
              </p:nvSpPr>
              <p:spPr>
                <a:xfrm>
                  <a:off x="4393080" y="3360240"/>
                  <a:ext cx="156600" cy="290520"/>
                </a:xfrm>
                <a:custGeom>
                  <a:avLst/>
                  <a:gdLst/>
                  <a:ahLst/>
                  <a:rect l="l" t="t" r="r" b="b"/>
                  <a:pathLst>
                    <a:path w="178" h="350">
                      <a:moveTo>
                        <a:pt x="0" y="0"/>
                      </a:moveTo>
                      <a:lnTo>
                        <a:pt x="178" y="143"/>
                      </a:lnTo>
                      <a:lnTo>
                        <a:pt x="178" y="3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8" name=""/>
                <p:cNvSpPr/>
                <p:nvPr/>
              </p:nvSpPr>
              <p:spPr>
                <a:xfrm flipV="1">
                  <a:off x="4427280" y="4286160"/>
                  <a:ext cx="480960" cy="2275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9" name=""/>
                <p:cNvSpPr/>
                <p:nvPr/>
              </p:nvSpPr>
              <p:spPr>
                <a:xfrm flipH="1" flipV="1">
                  <a:off x="4596120" y="4441680"/>
                  <a:ext cx="270360" cy="781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1320" bIns="31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0" name=""/>
                <p:cNvSpPr/>
                <p:nvPr/>
              </p:nvSpPr>
              <p:spPr>
                <a:xfrm>
                  <a:off x="5143320" y="3250800"/>
                  <a:ext cx="331200" cy="591480"/>
                </a:xfrm>
                <a:custGeom>
                  <a:avLst/>
                  <a:gdLst/>
                  <a:ahLst/>
                  <a:rect l="l" t="t" r="r" b="b"/>
                  <a:pathLst>
                    <a:path w="373" h="712">
                      <a:moveTo>
                        <a:pt x="373" y="0"/>
                      </a:moveTo>
                      <a:lnTo>
                        <a:pt x="349" y="144"/>
                      </a:lnTo>
                      <a:lnTo>
                        <a:pt x="292" y="266"/>
                      </a:lnTo>
                      <a:lnTo>
                        <a:pt x="253" y="483"/>
                      </a:lnTo>
                      <a:lnTo>
                        <a:pt x="97" y="667"/>
                      </a:lnTo>
                      <a:lnTo>
                        <a:pt x="0" y="71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1" name=""/>
                <p:cNvSpPr/>
                <p:nvPr/>
              </p:nvSpPr>
              <p:spPr>
                <a:xfrm>
                  <a:off x="4808520" y="3623040"/>
                  <a:ext cx="375480" cy="300600"/>
                </a:xfrm>
                <a:custGeom>
                  <a:avLst/>
                  <a:gdLst/>
                  <a:ahLst/>
                  <a:rect l="l" t="t" r="r" b="b"/>
                  <a:pathLst>
                    <a:path w="423" h="362">
                      <a:moveTo>
                        <a:pt x="68" y="362"/>
                      </a:moveTo>
                      <a:lnTo>
                        <a:pt x="423" y="86"/>
                      </a:lnTo>
                      <a:lnTo>
                        <a:pt x="416" y="28"/>
                      </a:lnTo>
                      <a:lnTo>
                        <a:pt x="377" y="0"/>
                      </a:lnTo>
                      <a:lnTo>
                        <a:pt x="0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2" name=""/>
                <p:cNvSpPr/>
                <p:nvPr/>
              </p:nvSpPr>
              <p:spPr>
                <a:xfrm>
                  <a:off x="4959720" y="3808800"/>
                  <a:ext cx="1124280" cy="239040"/>
                </a:xfrm>
                <a:custGeom>
                  <a:avLst/>
                  <a:gdLst/>
                  <a:ahLst/>
                  <a:rect l="l" t="t" r="r" b="b"/>
                  <a:pathLst>
                    <a:path w="1262" h="287">
                      <a:moveTo>
                        <a:pt x="0" y="68"/>
                      </a:moveTo>
                      <a:lnTo>
                        <a:pt x="80" y="154"/>
                      </a:lnTo>
                      <a:lnTo>
                        <a:pt x="182" y="245"/>
                      </a:lnTo>
                      <a:lnTo>
                        <a:pt x="297" y="287"/>
                      </a:lnTo>
                      <a:lnTo>
                        <a:pt x="464" y="281"/>
                      </a:lnTo>
                      <a:lnTo>
                        <a:pt x="860" y="138"/>
                      </a:lnTo>
                      <a:lnTo>
                        <a:pt x="126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3" name=""/>
                <p:cNvSpPr/>
                <p:nvPr/>
              </p:nvSpPr>
              <p:spPr>
                <a:xfrm>
                  <a:off x="5556960" y="3771000"/>
                  <a:ext cx="177840" cy="153000"/>
                </a:xfrm>
                <a:custGeom>
                  <a:avLst/>
                  <a:gdLst/>
                  <a:ahLst/>
                  <a:rect l="l" t="t" r="r" b="b"/>
                  <a:pathLst>
                    <a:path w="201" h="185">
                      <a:moveTo>
                        <a:pt x="0" y="0"/>
                      </a:moveTo>
                      <a:lnTo>
                        <a:pt x="75" y="99"/>
                      </a:lnTo>
                      <a:lnTo>
                        <a:pt x="201" y="18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4" name=""/>
                <p:cNvSpPr/>
                <p:nvPr/>
              </p:nvSpPr>
              <p:spPr>
                <a:xfrm>
                  <a:off x="4836960" y="2869920"/>
                  <a:ext cx="1395000" cy="721080"/>
                </a:xfrm>
                <a:custGeom>
                  <a:avLst/>
                  <a:gdLst/>
                  <a:ahLst/>
                  <a:rect l="l" t="t" r="r" b="b"/>
                  <a:pathLst>
                    <a:path w="1566" h="868">
                      <a:moveTo>
                        <a:pt x="1566" y="0"/>
                      </a:moveTo>
                      <a:lnTo>
                        <a:pt x="1301" y="144"/>
                      </a:lnTo>
                      <a:lnTo>
                        <a:pt x="1158" y="190"/>
                      </a:lnTo>
                      <a:lnTo>
                        <a:pt x="636" y="248"/>
                      </a:lnTo>
                      <a:lnTo>
                        <a:pt x="0" y="86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5" name=""/>
                <p:cNvSpPr/>
                <p:nvPr/>
              </p:nvSpPr>
              <p:spPr>
                <a:xfrm>
                  <a:off x="5211000" y="1950840"/>
                  <a:ext cx="780480" cy="595080"/>
                </a:xfrm>
                <a:custGeom>
                  <a:avLst/>
                  <a:gdLst/>
                  <a:ahLst/>
                  <a:rect l="l" t="t" r="r" b="b"/>
                  <a:pathLst>
                    <a:path w="877" h="717">
                      <a:moveTo>
                        <a:pt x="0" y="0"/>
                      </a:moveTo>
                      <a:lnTo>
                        <a:pt x="45" y="310"/>
                      </a:lnTo>
                      <a:lnTo>
                        <a:pt x="86" y="373"/>
                      </a:lnTo>
                      <a:lnTo>
                        <a:pt x="274" y="475"/>
                      </a:lnTo>
                      <a:lnTo>
                        <a:pt x="733" y="717"/>
                      </a:lnTo>
                      <a:lnTo>
                        <a:pt x="877" y="7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6" name=""/>
                <p:cNvSpPr/>
                <p:nvPr/>
              </p:nvSpPr>
              <p:spPr>
                <a:xfrm>
                  <a:off x="5214600" y="1950840"/>
                  <a:ext cx="1181160" cy="408600"/>
                </a:xfrm>
                <a:custGeom>
                  <a:avLst/>
                  <a:gdLst/>
                  <a:ahLst/>
                  <a:rect l="l" t="t" r="r" b="b"/>
                  <a:pathLst>
                    <a:path w="1325" h="493">
                      <a:moveTo>
                        <a:pt x="0" y="0"/>
                      </a:moveTo>
                      <a:lnTo>
                        <a:pt x="241" y="269"/>
                      </a:lnTo>
                      <a:lnTo>
                        <a:pt x="418" y="274"/>
                      </a:lnTo>
                      <a:lnTo>
                        <a:pt x="465" y="373"/>
                      </a:lnTo>
                      <a:lnTo>
                        <a:pt x="562" y="407"/>
                      </a:lnTo>
                      <a:lnTo>
                        <a:pt x="838" y="407"/>
                      </a:lnTo>
                      <a:lnTo>
                        <a:pt x="1044" y="493"/>
                      </a:lnTo>
                      <a:lnTo>
                        <a:pt x="1325" y="38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7" name=""/>
                <p:cNvSpPr/>
                <p:nvPr/>
              </p:nvSpPr>
              <p:spPr>
                <a:xfrm>
                  <a:off x="7167240" y="2082240"/>
                  <a:ext cx="678600" cy="106200"/>
                </a:xfrm>
                <a:custGeom>
                  <a:avLst/>
                  <a:gdLst/>
                  <a:ahLst/>
                  <a:rect l="l" t="t" r="r" b="b"/>
                  <a:pathLst>
                    <a:path w="764" h="127">
                      <a:moveTo>
                        <a:pt x="0" y="46"/>
                      </a:moveTo>
                      <a:lnTo>
                        <a:pt x="138" y="28"/>
                      </a:lnTo>
                      <a:lnTo>
                        <a:pt x="321" y="86"/>
                      </a:lnTo>
                      <a:lnTo>
                        <a:pt x="477" y="127"/>
                      </a:lnTo>
                      <a:lnTo>
                        <a:pt x="568" y="104"/>
                      </a:lnTo>
                      <a:lnTo>
                        <a:pt x="620" y="93"/>
                      </a:lnTo>
                      <a:lnTo>
                        <a:pt x="712" y="0"/>
                      </a:lnTo>
                      <a:lnTo>
                        <a:pt x="746" y="0"/>
                      </a:lnTo>
                      <a:lnTo>
                        <a:pt x="764" y="12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8" name=""/>
                <p:cNvSpPr/>
                <p:nvPr/>
              </p:nvSpPr>
              <p:spPr>
                <a:xfrm>
                  <a:off x="7035480" y="2173680"/>
                  <a:ext cx="610560" cy="471960"/>
                </a:xfrm>
                <a:custGeom>
                  <a:avLst/>
                  <a:gdLst/>
                  <a:ahLst/>
                  <a:rect l="l" t="t" r="r" b="b"/>
                  <a:pathLst>
                    <a:path w="687" h="568">
                      <a:moveTo>
                        <a:pt x="687" y="0"/>
                      </a:moveTo>
                      <a:lnTo>
                        <a:pt x="653" y="47"/>
                      </a:lnTo>
                      <a:lnTo>
                        <a:pt x="491" y="156"/>
                      </a:lnTo>
                      <a:lnTo>
                        <a:pt x="339" y="276"/>
                      </a:lnTo>
                      <a:lnTo>
                        <a:pt x="224" y="310"/>
                      </a:lnTo>
                      <a:lnTo>
                        <a:pt x="115" y="350"/>
                      </a:lnTo>
                      <a:lnTo>
                        <a:pt x="34" y="407"/>
                      </a:lnTo>
                      <a:lnTo>
                        <a:pt x="6" y="472"/>
                      </a:lnTo>
                      <a:lnTo>
                        <a:pt x="0" y="540"/>
                      </a:lnTo>
                      <a:lnTo>
                        <a:pt x="52" y="568"/>
                      </a:lnTo>
                      <a:lnTo>
                        <a:pt x="144" y="5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9" name=""/>
                <p:cNvSpPr/>
                <p:nvPr/>
              </p:nvSpPr>
              <p:spPr>
                <a:xfrm>
                  <a:off x="7110360" y="2469240"/>
                  <a:ext cx="997200" cy="573480"/>
                </a:xfrm>
                <a:custGeom>
                  <a:avLst/>
                  <a:gdLst/>
                  <a:ahLst/>
                  <a:rect l="l" t="t" r="r" b="b"/>
                  <a:pathLst>
                    <a:path w="1119" h="688">
                      <a:moveTo>
                        <a:pt x="1119" y="0"/>
                      </a:moveTo>
                      <a:lnTo>
                        <a:pt x="1004" y="97"/>
                      </a:lnTo>
                      <a:lnTo>
                        <a:pt x="832" y="125"/>
                      </a:lnTo>
                      <a:lnTo>
                        <a:pt x="707" y="21"/>
                      </a:lnTo>
                      <a:lnTo>
                        <a:pt x="563" y="97"/>
                      </a:lnTo>
                      <a:lnTo>
                        <a:pt x="493" y="39"/>
                      </a:lnTo>
                      <a:lnTo>
                        <a:pt x="190" y="143"/>
                      </a:lnTo>
                      <a:lnTo>
                        <a:pt x="92" y="251"/>
                      </a:lnTo>
                      <a:lnTo>
                        <a:pt x="52" y="412"/>
                      </a:lnTo>
                      <a:lnTo>
                        <a:pt x="0" y="613"/>
                      </a:lnTo>
                      <a:lnTo>
                        <a:pt x="24" y="68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0" name=""/>
                <p:cNvSpPr/>
                <p:nvPr/>
              </p:nvSpPr>
              <p:spPr>
                <a:xfrm>
                  <a:off x="5426640" y="2565720"/>
                  <a:ext cx="2634840" cy="1673640"/>
                </a:xfrm>
                <a:custGeom>
                  <a:avLst/>
                  <a:gdLst/>
                  <a:ahLst/>
                  <a:rect l="l" t="t" r="r" b="b"/>
                  <a:pathLst>
                    <a:path w="2958" h="2013">
                      <a:moveTo>
                        <a:pt x="2958" y="0"/>
                      </a:moveTo>
                      <a:lnTo>
                        <a:pt x="2666" y="193"/>
                      </a:lnTo>
                      <a:lnTo>
                        <a:pt x="2528" y="446"/>
                      </a:lnTo>
                      <a:lnTo>
                        <a:pt x="2121" y="545"/>
                      </a:lnTo>
                      <a:lnTo>
                        <a:pt x="1816" y="681"/>
                      </a:lnTo>
                      <a:lnTo>
                        <a:pt x="1377" y="756"/>
                      </a:lnTo>
                      <a:lnTo>
                        <a:pt x="986" y="1025"/>
                      </a:lnTo>
                      <a:lnTo>
                        <a:pt x="740" y="1296"/>
                      </a:lnTo>
                      <a:lnTo>
                        <a:pt x="326" y="1807"/>
                      </a:lnTo>
                      <a:lnTo>
                        <a:pt x="86" y="1984"/>
                      </a:lnTo>
                      <a:lnTo>
                        <a:pt x="0" y="201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1" name=""/>
                <p:cNvSpPr/>
                <p:nvPr/>
              </p:nvSpPr>
              <p:spPr>
                <a:xfrm>
                  <a:off x="6390360" y="2268360"/>
                  <a:ext cx="429120" cy="511560"/>
                </a:xfrm>
                <a:custGeom>
                  <a:avLst/>
                  <a:gdLst/>
                  <a:ahLst/>
                  <a:rect l="l" t="t" r="r" b="b"/>
                  <a:pathLst>
                    <a:path w="482" h="615">
                      <a:moveTo>
                        <a:pt x="0" y="0"/>
                      </a:moveTo>
                      <a:lnTo>
                        <a:pt x="81" y="12"/>
                      </a:lnTo>
                      <a:lnTo>
                        <a:pt x="172" y="477"/>
                      </a:lnTo>
                      <a:lnTo>
                        <a:pt x="211" y="550"/>
                      </a:lnTo>
                      <a:lnTo>
                        <a:pt x="482" y="6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2" name=""/>
                <p:cNvSpPr/>
                <p:nvPr/>
              </p:nvSpPr>
              <p:spPr>
                <a:xfrm>
                  <a:off x="5977080" y="2474280"/>
                  <a:ext cx="224280" cy="357120"/>
                </a:xfrm>
                <a:custGeom>
                  <a:avLst/>
                  <a:gdLst/>
                  <a:ahLst/>
                  <a:rect l="l" t="t" r="r" b="b"/>
                  <a:pathLst>
                    <a:path w="252" h="430">
                      <a:moveTo>
                        <a:pt x="39" y="131"/>
                      </a:moveTo>
                      <a:lnTo>
                        <a:pt x="5" y="63"/>
                      </a:lnTo>
                      <a:lnTo>
                        <a:pt x="0" y="29"/>
                      </a:lnTo>
                      <a:lnTo>
                        <a:pt x="28" y="6"/>
                      </a:lnTo>
                      <a:lnTo>
                        <a:pt x="173" y="0"/>
                      </a:lnTo>
                      <a:lnTo>
                        <a:pt x="247" y="373"/>
                      </a:lnTo>
                      <a:lnTo>
                        <a:pt x="218" y="430"/>
                      </a:lnTo>
                      <a:lnTo>
                        <a:pt x="132" y="355"/>
                      </a:lnTo>
                      <a:lnTo>
                        <a:pt x="161" y="149"/>
                      </a:lnTo>
                      <a:lnTo>
                        <a:pt x="252" y="10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3" name=""/>
                <p:cNvSpPr/>
                <p:nvPr/>
              </p:nvSpPr>
              <p:spPr>
                <a:xfrm>
                  <a:off x="6169680" y="2688840"/>
                  <a:ext cx="382680" cy="306000"/>
                </a:xfrm>
                <a:custGeom>
                  <a:avLst/>
                  <a:gdLst/>
                  <a:ahLst/>
                  <a:rect l="l" t="t" r="r" b="b"/>
                  <a:pathLst>
                    <a:path w="430" h="368">
                      <a:moveTo>
                        <a:pt x="0" y="172"/>
                      </a:moveTo>
                      <a:lnTo>
                        <a:pt x="0" y="368"/>
                      </a:lnTo>
                      <a:lnTo>
                        <a:pt x="195" y="332"/>
                      </a:lnTo>
                      <a:lnTo>
                        <a:pt x="320" y="224"/>
                      </a:lnTo>
                      <a:lnTo>
                        <a:pt x="328" y="110"/>
                      </a:lnTo>
                      <a:lnTo>
                        <a:pt x="43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4" name=""/>
                <p:cNvSpPr/>
                <p:nvPr/>
              </p:nvSpPr>
              <p:spPr>
                <a:xfrm>
                  <a:off x="6445440" y="2888280"/>
                  <a:ext cx="183240" cy="864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9600" bIns="39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5" name=""/>
                <p:cNvSpPr/>
                <p:nvPr/>
              </p:nvSpPr>
              <p:spPr>
                <a:xfrm>
                  <a:off x="7309800" y="2773440"/>
                  <a:ext cx="409320" cy="91440"/>
                </a:xfrm>
                <a:custGeom>
                  <a:avLst/>
                  <a:gdLst/>
                  <a:ahLst/>
                  <a:rect l="l" t="t" r="r" b="b"/>
                  <a:pathLst>
                    <a:path w="458" h="109">
                      <a:moveTo>
                        <a:pt x="0" y="0"/>
                      </a:moveTo>
                      <a:lnTo>
                        <a:pt x="44" y="35"/>
                      </a:lnTo>
                      <a:lnTo>
                        <a:pt x="114" y="23"/>
                      </a:lnTo>
                      <a:lnTo>
                        <a:pt x="206" y="35"/>
                      </a:lnTo>
                      <a:lnTo>
                        <a:pt x="245" y="7"/>
                      </a:lnTo>
                      <a:lnTo>
                        <a:pt x="286" y="12"/>
                      </a:lnTo>
                      <a:lnTo>
                        <a:pt x="458" y="10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4640" bIns="44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6" name=""/>
                <p:cNvSpPr/>
                <p:nvPr/>
              </p:nvSpPr>
              <p:spPr>
                <a:xfrm>
                  <a:off x="5296680" y="2865240"/>
                  <a:ext cx="2422800" cy="1931040"/>
                </a:xfrm>
                <a:custGeom>
                  <a:avLst/>
                  <a:gdLst/>
                  <a:ahLst/>
                  <a:rect l="l" t="t" r="r" b="b"/>
                  <a:pathLst>
                    <a:path w="2719" h="2324">
                      <a:moveTo>
                        <a:pt x="2719" y="0"/>
                      </a:moveTo>
                      <a:lnTo>
                        <a:pt x="2644" y="70"/>
                      </a:lnTo>
                      <a:lnTo>
                        <a:pt x="2524" y="127"/>
                      </a:lnTo>
                      <a:lnTo>
                        <a:pt x="2433" y="321"/>
                      </a:lnTo>
                      <a:lnTo>
                        <a:pt x="2409" y="402"/>
                      </a:lnTo>
                      <a:lnTo>
                        <a:pt x="2370" y="516"/>
                      </a:lnTo>
                      <a:lnTo>
                        <a:pt x="2305" y="678"/>
                      </a:lnTo>
                      <a:lnTo>
                        <a:pt x="2289" y="678"/>
                      </a:lnTo>
                      <a:lnTo>
                        <a:pt x="2226" y="861"/>
                      </a:lnTo>
                      <a:lnTo>
                        <a:pt x="2099" y="999"/>
                      </a:lnTo>
                      <a:lnTo>
                        <a:pt x="2047" y="1017"/>
                      </a:lnTo>
                      <a:lnTo>
                        <a:pt x="1755" y="1400"/>
                      </a:lnTo>
                      <a:lnTo>
                        <a:pt x="1692" y="1429"/>
                      </a:lnTo>
                      <a:lnTo>
                        <a:pt x="1301" y="1658"/>
                      </a:lnTo>
                      <a:lnTo>
                        <a:pt x="1079" y="1768"/>
                      </a:lnTo>
                      <a:lnTo>
                        <a:pt x="769" y="1992"/>
                      </a:lnTo>
                      <a:lnTo>
                        <a:pt x="717" y="1992"/>
                      </a:lnTo>
                      <a:lnTo>
                        <a:pt x="167" y="2123"/>
                      </a:lnTo>
                      <a:lnTo>
                        <a:pt x="0" y="232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7" name=""/>
                <p:cNvSpPr/>
                <p:nvPr/>
              </p:nvSpPr>
              <p:spPr>
                <a:xfrm>
                  <a:off x="4938120" y="2817000"/>
                  <a:ext cx="1781640" cy="1946160"/>
                </a:xfrm>
                <a:custGeom>
                  <a:avLst/>
                  <a:gdLst/>
                  <a:ahLst/>
                  <a:rect l="l" t="t" r="r" b="b"/>
                  <a:pathLst>
                    <a:path w="1999" h="2341">
                      <a:moveTo>
                        <a:pt x="1999" y="0"/>
                      </a:moveTo>
                      <a:lnTo>
                        <a:pt x="1901" y="195"/>
                      </a:lnTo>
                      <a:lnTo>
                        <a:pt x="1671" y="636"/>
                      </a:lnTo>
                      <a:lnTo>
                        <a:pt x="1598" y="740"/>
                      </a:lnTo>
                      <a:lnTo>
                        <a:pt x="1460" y="1045"/>
                      </a:lnTo>
                      <a:lnTo>
                        <a:pt x="1418" y="1131"/>
                      </a:lnTo>
                      <a:lnTo>
                        <a:pt x="1236" y="1504"/>
                      </a:lnTo>
                      <a:lnTo>
                        <a:pt x="712" y="1898"/>
                      </a:lnTo>
                      <a:lnTo>
                        <a:pt x="248" y="2094"/>
                      </a:lnTo>
                      <a:lnTo>
                        <a:pt x="0" y="234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8" name=""/>
                <p:cNvSpPr/>
                <p:nvPr/>
              </p:nvSpPr>
              <p:spPr>
                <a:xfrm>
                  <a:off x="5449680" y="2880000"/>
                  <a:ext cx="765720" cy="1668600"/>
                </a:xfrm>
                <a:custGeom>
                  <a:avLst/>
                  <a:gdLst/>
                  <a:ahLst/>
                  <a:rect l="l" t="t" r="r" b="b"/>
                  <a:pathLst>
                    <a:path w="860" h="2008">
                      <a:moveTo>
                        <a:pt x="860" y="0"/>
                      </a:moveTo>
                      <a:lnTo>
                        <a:pt x="803" y="493"/>
                      </a:lnTo>
                      <a:lnTo>
                        <a:pt x="746" y="516"/>
                      </a:lnTo>
                      <a:lnTo>
                        <a:pt x="688" y="722"/>
                      </a:lnTo>
                      <a:lnTo>
                        <a:pt x="654" y="746"/>
                      </a:lnTo>
                      <a:lnTo>
                        <a:pt x="470" y="1176"/>
                      </a:lnTo>
                      <a:lnTo>
                        <a:pt x="269" y="1434"/>
                      </a:lnTo>
                      <a:lnTo>
                        <a:pt x="34" y="1617"/>
                      </a:lnTo>
                      <a:lnTo>
                        <a:pt x="63" y="1721"/>
                      </a:lnTo>
                      <a:lnTo>
                        <a:pt x="0" y="200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9" name=""/>
                <p:cNvSpPr/>
                <p:nvPr/>
              </p:nvSpPr>
              <p:spPr>
                <a:xfrm>
                  <a:off x="7193880" y="2916360"/>
                  <a:ext cx="610920" cy="182520"/>
                </a:xfrm>
                <a:custGeom>
                  <a:avLst/>
                  <a:gdLst/>
                  <a:ahLst/>
                  <a:rect l="l" t="t" r="r" b="b"/>
                  <a:pathLst>
                    <a:path w="686" h="218">
                      <a:moveTo>
                        <a:pt x="686" y="7"/>
                      </a:moveTo>
                      <a:lnTo>
                        <a:pt x="624" y="93"/>
                      </a:lnTo>
                      <a:lnTo>
                        <a:pt x="376" y="46"/>
                      </a:lnTo>
                      <a:lnTo>
                        <a:pt x="184" y="0"/>
                      </a:lnTo>
                      <a:lnTo>
                        <a:pt x="57" y="18"/>
                      </a:lnTo>
                      <a:lnTo>
                        <a:pt x="0" y="166"/>
                      </a:lnTo>
                      <a:lnTo>
                        <a:pt x="34" y="21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0" name=""/>
                <p:cNvSpPr/>
                <p:nvPr/>
              </p:nvSpPr>
              <p:spPr>
                <a:xfrm>
                  <a:off x="6926760" y="3174120"/>
                  <a:ext cx="496800" cy="267480"/>
                </a:xfrm>
                <a:custGeom>
                  <a:avLst/>
                  <a:gdLst/>
                  <a:ahLst/>
                  <a:rect l="l" t="t" r="r" b="b"/>
                  <a:pathLst>
                    <a:path w="558" h="321">
                      <a:moveTo>
                        <a:pt x="558" y="0"/>
                      </a:moveTo>
                      <a:lnTo>
                        <a:pt x="443" y="281"/>
                      </a:lnTo>
                      <a:lnTo>
                        <a:pt x="264" y="276"/>
                      </a:lnTo>
                      <a:lnTo>
                        <a:pt x="167" y="315"/>
                      </a:lnTo>
                      <a:lnTo>
                        <a:pt x="0" y="3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1" name=""/>
                <p:cNvSpPr/>
                <p:nvPr/>
              </p:nvSpPr>
              <p:spPr>
                <a:xfrm>
                  <a:off x="6891120" y="2828520"/>
                  <a:ext cx="96120" cy="431640"/>
                </a:xfrm>
                <a:custGeom>
                  <a:avLst/>
                  <a:gdLst/>
                  <a:ahLst/>
                  <a:rect l="l" t="t" r="r" b="b"/>
                  <a:pathLst>
                    <a:path w="107" h="522">
                      <a:moveTo>
                        <a:pt x="63" y="0"/>
                      </a:moveTo>
                      <a:lnTo>
                        <a:pt x="107" y="63"/>
                      </a:lnTo>
                      <a:lnTo>
                        <a:pt x="0" y="172"/>
                      </a:lnTo>
                      <a:lnTo>
                        <a:pt x="18" y="5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2" name=""/>
                <p:cNvSpPr/>
                <p:nvPr/>
              </p:nvSpPr>
              <p:spPr>
                <a:xfrm>
                  <a:off x="6748560" y="2880000"/>
                  <a:ext cx="382680" cy="84600"/>
                </a:xfrm>
                <a:custGeom>
                  <a:avLst/>
                  <a:gdLst/>
                  <a:ahLst/>
                  <a:rect l="l" t="t" r="r" b="b"/>
                  <a:pathLst>
                    <a:path w="431" h="102">
                      <a:moveTo>
                        <a:pt x="0" y="0"/>
                      </a:moveTo>
                      <a:lnTo>
                        <a:pt x="167" y="102"/>
                      </a:lnTo>
                      <a:lnTo>
                        <a:pt x="350" y="102"/>
                      </a:lnTo>
                      <a:lnTo>
                        <a:pt x="431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800" bIns="37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3" name=""/>
                <p:cNvSpPr/>
                <p:nvPr/>
              </p:nvSpPr>
              <p:spPr>
                <a:xfrm flipV="1">
                  <a:off x="6187320" y="4810680"/>
                  <a:ext cx="44280" cy="46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0" bIns="-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4" name=""/>
                <p:cNvSpPr/>
                <p:nvPr/>
              </p:nvSpPr>
              <p:spPr>
                <a:xfrm>
                  <a:off x="5966280" y="3952080"/>
                  <a:ext cx="1230840" cy="395280"/>
                </a:xfrm>
                <a:custGeom>
                  <a:avLst/>
                  <a:gdLst/>
                  <a:ahLst/>
                  <a:rect l="l" t="t" r="r" b="b"/>
                  <a:pathLst>
                    <a:path w="1382" h="475">
                      <a:moveTo>
                        <a:pt x="1382" y="0"/>
                      </a:moveTo>
                      <a:lnTo>
                        <a:pt x="1153" y="154"/>
                      </a:lnTo>
                      <a:lnTo>
                        <a:pt x="975" y="195"/>
                      </a:lnTo>
                      <a:lnTo>
                        <a:pt x="522" y="281"/>
                      </a:lnTo>
                      <a:lnTo>
                        <a:pt x="230" y="470"/>
                      </a:lnTo>
                      <a:lnTo>
                        <a:pt x="0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5" name=""/>
                <p:cNvSpPr/>
                <p:nvPr/>
              </p:nvSpPr>
              <p:spPr>
                <a:xfrm>
                  <a:off x="5556960" y="3980520"/>
                  <a:ext cx="1359000" cy="358560"/>
                </a:xfrm>
                <a:custGeom>
                  <a:avLst/>
                  <a:gdLst/>
                  <a:ahLst/>
                  <a:rect l="l" t="t" r="r" b="b"/>
                  <a:pathLst>
                    <a:path w="1526" h="430">
                      <a:moveTo>
                        <a:pt x="1492" y="219"/>
                      </a:moveTo>
                      <a:lnTo>
                        <a:pt x="1447" y="161"/>
                      </a:lnTo>
                      <a:lnTo>
                        <a:pt x="1526" y="34"/>
                      </a:lnTo>
                      <a:lnTo>
                        <a:pt x="1515" y="0"/>
                      </a:lnTo>
                      <a:lnTo>
                        <a:pt x="1275" y="29"/>
                      </a:lnTo>
                      <a:lnTo>
                        <a:pt x="866" y="138"/>
                      </a:lnTo>
                      <a:lnTo>
                        <a:pt x="602" y="298"/>
                      </a:lnTo>
                      <a:lnTo>
                        <a:pt x="362" y="310"/>
                      </a:lnTo>
                      <a:lnTo>
                        <a:pt x="0" y="43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6" name=""/>
                <p:cNvSpPr/>
                <p:nvPr/>
              </p:nvSpPr>
              <p:spPr>
                <a:xfrm>
                  <a:off x="6625440" y="3819240"/>
                  <a:ext cx="94320" cy="186120"/>
                </a:xfrm>
                <a:custGeom>
                  <a:avLst/>
                  <a:gdLst/>
                  <a:ahLst/>
                  <a:rect l="l" t="t" r="r" b="b"/>
                  <a:pathLst>
                    <a:path w="106" h="225">
                      <a:moveTo>
                        <a:pt x="0" y="0"/>
                      </a:moveTo>
                      <a:lnTo>
                        <a:pt x="106" y="104"/>
                      </a:lnTo>
                      <a:lnTo>
                        <a:pt x="70" y="22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7" name=""/>
                <p:cNvSpPr/>
                <p:nvPr/>
              </p:nvSpPr>
              <p:spPr>
                <a:xfrm>
                  <a:off x="6915960" y="4000320"/>
                  <a:ext cx="71280" cy="84240"/>
                </a:xfrm>
                <a:custGeom>
                  <a:avLst/>
                  <a:gdLst/>
                  <a:ahLst/>
                  <a:rect l="l" t="t" r="r" b="b"/>
                  <a:pathLst>
                    <a:path w="80" h="102">
                      <a:moveTo>
                        <a:pt x="80" y="102"/>
                      </a:moveTo>
                      <a:lnTo>
                        <a:pt x="12" y="5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440" bIns="374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8" name=""/>
                <p:cNvSpPr/>
                <p:nvPr/>
              </p:nvSpPr>
              <p:spPr>
                <a:xfrm>
                  <a:off x="6589800" y="3928680"/>
                  <a:ext cx="24840" cy="99360"/>
                </a:xfrm>
                <a:custGeom>
                  <a:avLst/>
                  <a:gdLst/>
                  <a:ahLst/>
                  <a:rect l="l" t="t" r="r" b="b"/>
                  <a:pathLst>
                    <a:path w="29" h="120">
                      <a:moveTo>
                        <a:pt x="29" y="0"/>
                      </a:moveTo>
                      <a:lnTo>
                        <a:pt x="0" y="58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9" name=""/>
                <p:cNvSpPr/>
                <p:nvPr/>
              </p:nvSpPr>
              <p:spPr>
                <a:xfrm>
                  <a:off x="6084000" y="4228200"/>
                  <a:ext cx="320760" cy="515160"/>
                </a:xfrm>
                <a:custGeom>
                  <a:avLst/>
                  <a:gdLst/>
                  <a:ahLst/>
                  <a:rect l="l" t="t" r="r" b="b"/>
                  <a:pathLst>
                    <a:path w="360" h="620">
                      <a:moveTo>
                        <a:pt x="360" y="620"/>
                      </a:moveTo>
                      <a:lnTo>
                        <a:pt x="206" y="563"/>
                      </a:lnTo>
                      <a:lnTo>
                        <a:pt x="97" y="424"/>
                      </a:lnTo>
                      <a:lnTo>
                        <a:pt x="62" y="333"/>
                      </a:lnTo>
                      <a:lnTo>
                        <a:pt x="0" y="258"/>
                      </a:lnTo>
                      <a:lnTo>
                        <a:pt x="39" y="138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0" name=""/>
                <p:cNvSpPr/>
                <p:nvPr/>
              </p:nvSpPr>
              <p:spPr>
                <a:xfrm>
                  <a:off x="5526360" y="3043080"/>
                  <a:ext cx="1328760" cy="1204920"/>
                </a:xfrm>
                <a:custGeom>
                  <a:avLst/>
                  <a:gdLst/>
                  <a:ahLst/>
                  <a:rect l="l" t="t" r="r" b="b"/>
                  <a:pathLst>
                    <a:path w="1492" h="1451">
                      <a:moveTo>
                        <a:pt x="1492" y="0"/>
                      </a:moveTo>
                      <a:lnTo>
                        <a:pt x="1377" y="22"/>
                      </a:lnTo>
                      <a:lnTo>
                        <a:pt x="1158" y="493"/>
                      </a:lnTo>
                      <a:lnTo>
                        <a:pt x="746" y="780"/>
                      </a:lnTo>
                      <a:lnTo>
                        <a:pt x="550" y="1164"/>
                      </a:lnTo>
                      <a:lnTo>
                        <a:pt x="287" y="1399"/>
                      </a:lnTo>
                      <a:lnTo>
                        <a:pt x="63" y="1451"/>
                      </a:lnTo>
                      <a:lnTo>
                        <a:pt x="0" y="14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1" name=""/>
                <p:cNvSpPr/>
                <p:nvPr/>
              </p:nvSpPr>
              <p:spPr>
                <a:xfrm>
                  <a:off x="5066640" y="5061960"/>
                  <a:ext cx="46440" cy="96480"/>
                </a:xfrm>
                <a:custGeom>
                  <a:avLst/>
                  <a:gdLst/>
                  <a:ahLst/>
                  <a:rect l="l" t="t" r="r" b="b"/>
                  <a:pathLst>
                    <a:path w="52" h="114">
                      <a:moveTo>
                        <a:pt x="52" y="114"/>
                      </a:moveTo>
                      <a:lnTo>
                        <a:pt x="46" y="6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2" name=""/>
                <p:cNvSpPr/>
                <p:nvPr/>
              </p:nvSpPr>
              <p:spPr>
                <a:xfrm>
                  <a:off x="4989960" y="4653720"/>
                  <a:ext cx="436680" cy="491760"/>
                </a:xfrm>
                <a:custGeom>
                  <a:avLst/>
                  <a:gdLst/>
                  <a:ahLst/>
                  <a:rect l="l" t="t" r="r" b="b"/>
                  <a:pathLst>
                    <a:path w="489" h="591">
                      <a:moveTo>
                        <a:pt x="0" y="591"/>
                      </a:moveTo>
                      <a:lnTo>
                        <a:pt x="91" y="487"/>
                      </a:lnTo>
                      <a:lnTo>
                        <a:pt x="218" y="328"/>
                      </a:lnTo>
                      <a:lnTo>
                        <a:pt x="351" y="229"/>
                      </a:lnTo>
                      <a:lnTo>
                        <a:pt x="455" y="177"/>
                      </a:lnTo>
                      <a:lnTo>
                        <a:pt x="489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3" name=""/>
                <p:cNvSpPr/>
                <p:nvPr/>
              </p:nvSpPr>
              <p:spPr>
                <a:xfrm>
                  <a:off x="5684760" y="3714480"/>
                  <a:ext cx="807120" cy="1071720"/>
                </a:xfrm>
                <a:custGeom>
                  <a:avLst/>
                  <a:gdLst/>
                  <a:ahLst/>
                  <a:rect l="l" t="t" r="r" b="b"/>
                  <a:pathLst>
                    <a:path w="907" h="1291">
                      <a:moveTo>
                        <a:pt x="0" y="1291"/>
                      </a:moveTo>
                      <a:lnTo>
                        <a:pt x="12" y="1119"/>
                      </a:lnTo>
                      <a:lnTo>
                        <a:pt x="12" y="1072"/>
                      </a:lnTo>
                      <a:lnTo>
                        <a:pt x="86" y="929"/>
                      </a:lnTo>
                      <a:lnTo>
                        <a:pt x="75" y="866"/>
                      </a:lnTo>
                      <a:lnTo>
                        <a:pt x="206" y="827"/>
                      </a:lnTo>
                      <a:lnTo>
                        <a:pt x="396" y="626"/>
                      </a:lnTo>
                      <a:lnTo>
                        <a:pt x="464" y="516"/>
                      </a:lnTo>
                      <a:lnTo>
                        <a:pt x="620" y="418"/>
                      </a:lnTo>
                      <a:lnTo>
                        <a:pt x="815" y="229"/>
                      </a:lnTo>
                      <a:lnTo>
                        <a:pt x="907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4" name=""/>
                <p:cNvSpPr/>
                <p:nvPr/>
              </p:nvSpPr>
              <p:spPr>
                <a:xfrm>
                  <a:off x="5868360" y="3328920"/>
                  <a:ext cx="306360" cy="548280"/>
                </a:xfrm>
                <a:custGeom>
                  <a:avLst/>
                  <a:gdLst/>
                  <a:ahLst/>
                  <a:rect l="l" t="t" r="r" b="b"/>
                  <a:pathLst>
                    <a:path w="344" h="659">
                      <a:moveTo>
                        <a:pt x="344" y="50"/>
                      </a:moveTo>
                      <a:lnTo>
                        <a:pt x="281" y="62"/>
                      </a:lnTo>
                      <a:lnTo>
                        <a:pt x="200" y="0"/>
                      </a:lnTo>
                      <a:lnTo>
                        <a:pt x="184" y="159"/>
                      </a:lnTo>
                      <a:lnTo>
                        <a:pt x="0" y="65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5" name=""/>
                <p:cNvSpPr/>
                <p:nvPr/>
              </p:nvSpPr>
              <p:spPr>
                <a:xfrm>
                  <a:off x="6352920" y="3089520"/>
                  <a:ext cx="45720" cy="395280"/>
                </a:xfrm>
                <a:custGeom>
                  <a:avLst/>
                  <a:gdLst/>
                  <a:ahLst/>
                  <a:rect l="l" t="t" r="r" b="b"/>
                  <a:pathLst>
                    <a:path w="52" h="475">
                      <a:moveTo>
                        <a:pt x="0" y="0"/>
                      </a:moveTo>
                      <a:lnTo>
                        <a:pt x="52" y="200"/>
                      </a:lnTo>
                      <a:lnTo>
                        <a:pt x="36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6" name=""/>
                <p:cNvSpPr/>
                <p:nvPr/>
              </p:nvSpPr>
              <p:spPr>
                <a:xfrm flipH="1" flipV="1">
                  <a:off x="6441840" y="3512880"/>
                  <a:ext cx="71280" cy="1346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7" name=""/>
                <p:cNvSpPr/>
                <p:nvPr/>
              </p:nvSpPr>
              <p:spPr>
                <a:xfrm>
                  <a:off x="5747400" y="3245400"/>
                  <a:ext cx="1065240" cy="1540440"/>
                </a:xfrm>
                <a:custGeom>
                  <a:avLst/>
                  <a:gdLst/>
                  <a:ahLst/>
                  <a:rect l="l" t="t" r="r" b="b"/>
                  <a:pathLst>
                    <a:path w="1198" h="1854">
                      <a:moveTo>
                        <a:pt x="1072" y="0"/>
                      </a:moveTo>
                      <a:lnTo>
                        <a:pt x="1198" y="143"/>
                      </a:lnTo>
                      <a:lnTo>
                        <a:pt x="1067" y="264"/>
                      </a:lnTo>
                      <a:lnTo>
                        <a:pt x="992" y="477"/>
                      </a:lnTo>
                      <a:lnTo>
                        <a:pt x="574" y="947"/>
                      </a:lnTo>
                      <a:lnTo>
                        <a:pt x="551" y="1137"/>
                      </a:lnTo>
                      <a:lnTo>
                        <a:pt x="418" y="1280"/>
                      </a:lnTo>
                      <a:lnTo>
                        <a:pt x="217" y="1624"/>
                      </a:lnTo>
                      <a:lnTo>
                        <a:pt x="115" y="1619"/>
                      </a:lnTo>
                      <a:lnTo>
                        <a:pt x="0" y="185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8" name=""/>
                <p:cNvSpPr/>
                <p:nvPr/>
              </p:nvSpPr>
              <p:spPr>
                <a:xfrm>
                  <a:off x="5644080" y="3737520"/>
                  <a:ext cx="845640" cy="890280"/>
                </a:xfrm>
                <a:custGeom>
                  <a:avLst/>
                  <a:gdLst/>
                  <a:ahLst/>
                  <a:rect l="l" t="t" r="r" b="b"/>
                  <a:pathLst>
                    <a:path w="948" h="1072">
                      <a:moveTo>
                        <a:pt x="0" y="1072"/>
                      </a:moveTo>
                      <a:lnTo>
                        <a:pt x="172" y="1061"/>
                      </a:lnTo>
                      <a:lnTo>
                        <a:pt x="193" y="855"/>
                      </a:lnTo>
                      <a:lnTo>
                        <a:pt x="263" y="740"/>
                      </a:lnTo>
                      <a:lnTo>
                        <a:pt x="383" y="625"/>
                      </a:lnTo>
                      <a:lnTo>
                        <a:pt x="489" y="475"/>
                      </a:lnTo>
                      <a:lnTo>
                        <a:pt x="649" y="355"/>
                      </a:lnTo>
                      <a:lnTo>
                        <a:pt x="826" y="172"/>
                      </a:lnTo>
                      <a:lnTo>
                        <a:pt x="948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9" name=""/>
                <p:cNvSpPr/>
                <p:nvPr/>
              </p:nvSpPr>
              <p:spPr>
                <a:xfrm>
                  <a:off x="4054680" y="4295880"/>
                  <a:ext cx="1118880" cy="408600"/>
                </a:xfrm>
                <a:custGeom>
                  <a:avLst/>
                  <a:gdLst/>
                  <a:ahLst/>
                  <a:rect l="l" t="t" r="r" b="b"/>
                  <a:pathLst>
                    <a:path w="1257" h="493">
                      <a:moveTo>
                        <a:pt x="0" y="0"/>
                      </a:moveTo>
                      <a:lnTo>
                        <a:pt x="224" y="214"/>
                      </a:lnTo>
                      <a:lnTo>
                        <a:pt x="396" y="321"/>
                      </a:lnTo>
                      <a:lnTo>
                        <a:pt x="1119" y="488"/>
                      </a:lnTo>
                      <a:lnTo>
                        <a:pt x="1189" y="436"/>
                      </a:lnTo>
                      <a:lnTo>
                        <a:pt x="1257" y="49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900" name=""/>
          <p:cNvSpPr/>
          <p:nvPr/>
        </p:nvSpPr>
        <p:spPr>
          <a:xfrm flipH="1">
            <a:off x="5248440" y="2251080"/>
            <a:ext cx="4104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3889440" y="3146400"/>
            <a:ext cx="92160" cy="18576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4395960" y="3360600"/>
            <a:ext cx="155520" cy="2923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 flipH="1">
            <a:off x="4403880" y="3557520"/>
            <a:ext cx="77760" cy="76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5162400" y="3067200"/>
            <a:ext cx="212760" cy="4665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7172280" y="2082960"/>
            <a:ext cx="676440" cy="10620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>
            <a:off x="6173640" y="2689200"/>
            <a:ext cx="382680" cy="3063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 flipH="1">
            <a:off x="7322760" y="2567160"/>
            <a:ext cx="65160" cy="193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7313760" y="2774880"/>
            <a:ext cx="406080" cy="907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 flipV="1">
            <a:off x="5506920" y="4200480"/>
            <a:ext cx="27000" cy="100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6750000" y="2881440"/>
            <a:ext cx="384120" cy="8388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6629400" y="3819600"/>
            <a:ext cx="92160" cy="18720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6591240" y="3929040"/>
            <a:ext cx="25560" cy="1000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 flipV="1">
            <a:off x="5614920" y="4242960"/>
            <a:ext cx="18576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 flipH="1" flipV="1">
            <a:off x="6444720" y="3514320"/>
            <a:ext cx="71640" cy="133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 flipH="1">
            <a:off x="6275520" y="4040280"/>
            <a:ext cx="2880" cy="651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5391000" y="4116240"/>
            <a:ext cx="571680" cy="3574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 flipV="1">
            <a:off x="6208560" y="4633560"/>
            <a:ext cx="41400" cy="144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8" name=""/>
          <p:cNvGrpSpPr/>
          <p:nvPr/>
        </p:nvGrpSpPr>
        <p:grpSpPr>
          <a:xfrm>
            <a:off x="2209680" y="1895400"/>
            <a:ext cx="5893920" cy="3174120"/>
            <a:chOff x="2209680" y="1895400"/>
            <a:chExt cx="5893920" cy="3174120"/>
          </a:xfrm>
        </p:grpSpPr>
        <p:sp>
          <p:nvSpPr>
            <p:cNvPr id="919" name=""/>
            <p:cNvSpPr/>
            <p:nvPr/>
          </p:nvSpPr>
          <p:spPr>
            <a:xfrm flipH="1">
              <a:off x="8036280" y="2512080"/>
              <a:ext cx="67320" cy="19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20" name=""/>
            <p:cNvGrpSpPr/>
            <p:nvPr/>
          </p:nvGrpSpPr>
          <p:grpSpPr>
            <a:xfrm>
              <a:off x="2209680" y="1895400"/>
              <a:ext cx="4502160" cy="3174120"/>
              <a:chOff x="2209680" y="1895400"/>
              <a:chExt cx="4502160" cy="3174120"/>
            </a:xfrm>
          </p:grpSpPr>
          <p:sp>
            <p:nvSpPr>
              <p:cNvPr id="921" name=""/>
              <p:cNvSpPr/>
              <p:nvPr/>
            </p:nvSpPr>
            <p:spPr>
              <a:xfrm flipH="1">
                <a:off x="4392360" y="4285800"/>
                <a:ext cx="79920" cy="3571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2" name=""/>
              <p:cNvSpPr/>
              <p:nvPr/>
            </p:nvSpPr>
            <p:spPr>
              <a:xfrm>
                <a:off x="2307240" y="1895400"/>
                <a:ext cx="964080" cy="578520"/>
              </a:xfrm>
              <a:custGeom>
                <a:avLst/>
                <a:gdLst/>
                <a:ahLst/>
                <a:rect l="l" t="t" r="r" b="b"/>
                <a:pathLst>
                  <a:path w="1083" h="695">
                    <a:moveTo>
                      <a:pt x="36" y="695"/>
                    </a:moveTo>
                    <a:lnTo>
                      <a:pt x="0" y="616"/>
                    </a:lnTo>
                    <a:lnTo>
                      <a:pt x="222" y="308"/>
                    </a:lnTo>
                    <a:lnTo>
                      <a:pt x="287" y="272"/>
                    </a:lnTo>
                    <a:lnTo>
                      <a:pt x="337" y="251"/>
                    </a:lnTo>
                    <a:lnTo>
                      <a:pt x="495" y="308"/>
                    </a:lnTo>
                    <a:lnTo>
                      <a:pt x="839" y="36"/>
                    </a:lnTo>
                    <a:lnTo>
                      <a:pt x="939" y="0"/>
                    </a:lnTo>
                    <a:lnTo>
                      <a:pt x="1083" y="7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3" name=""/>
              <p:cNvSpPr/>
              <p:nvPr/>
            </p:nvSpPr>
            <p:spPr>
              <a:xfrm>
                <a:off x="2261160" y="2603520"/>
                <a:ext cx="235080" cy="219240"/>
              </a:xfrm>
              <a:custGeom>
                <a:avLst/>
                <a:gdLst/>
                <a:ahLst/>
                <a:rect l="l" t="t" r="r" b="b"/>
                <a:pathLst>
                  <a:path w="263" h="264">
                    <a:moveTo>
                      <a:pt x="41" y="0"/>
                    </a:moveTo>
                    <a:lnTo>
                      <a:pt x="0" y="120"/>
                    </a:lnTo>
                    <a:lnTo>
                      <a:pt x="2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4" name=""/>
              <p:cNvSpPr/>
              <p:nvPr/>
            </p:nvSpPr>
            <p:spPr>
              <a:xfrm>
                <a:off x="2209680" y="2852640"/>
                <a:ext cx="204840" cy="262440"/>
              </a:xfrm>
              <a:custGeom>
                <a:avLst/>
                <a:gdLst/>
                <a:ahLst/>
                <a:rect l="l" t="t" r="r" b="b"/>
                <a:pathLst>
                  <a:path w="229" h="315">
                    <a:moveTo>
                      <a:pt x="0" y="0"/>
                    </a:moveTo>
                    <a:lnTo>
                      <a:pt x="98" y="315"/>
                    </a:lnTo>
                    <a:lnTo>
                      <a:pt x="229" y="3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5" name=""/>
              <p:cNvSpPr/>
              <p:nvPr/>
            </p:nvSpPr>
            <p:spPr>
              <a:xfrm>
                <a:off x="2515680" y="3218760"/>
                <a:ext cx="81720" cy="390240"/>
              </a:xfrm>
              <a:custGeom>
                <a:avLst/>
                <a:gdLst/>
                <a:ahLst/>
                <a:rect l="l" t="t" r="r" b="b"/>
                <a:pathLst>
                  <a:path w="91" h="470">
                    <a:moveTo>
                      <a:pt x="0" y="0"/>
                    </a:moveTo>
                    <a:lnTo>
                      <a:pt x="91" y="18"/>
                    </a:lnTo>
                    <a:lnTo>
                      <a:pt x="57" y="47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6" name=""/>
              <p:cNvSpPr/>
              <p:nvPr/>
            </p:nvSpPr>
            <p:spPr>
              <a:xfrm>
                <a:off x="2491200" y="3348000"/>
                <a:ext cx="235080" cy="443880"/>
              </a:xfrm>
              <a:custGeom>
                <a:avLst/>
                <a:gdLst/>
                <a:ahLst/>
                <a:rect l="l" t="t" r="r" b="b"/>
                <a:pathLst>
                  <a:path w="264" h="534">
                    <a:moveTo>
                      <a:pt x="0" y="0"/>
                    </a:moveTo>
                    <a:lnTo>
                      <a:pt x="99" y="161"/>
                    </a:lnTo>
                    <a:lnTo>
                      <a:pt x="247" y="396"/>
                    </a:lnTo>
                    <a:lnTo>
                      <a:pt x="264" y="495"/>
                    </a:lnTo>
                    <a:lnTo>
                      <a:pt x="120" y="53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7" name=""/>
              <p:cNvSpPr/>
              <p:nvPr/>
            </p:nvSpPr>
            <p:spPr>
              <a:xfrm>
                <a:off x="2460960" y="3480840"/>
                <a:ext cx="229320" cy="2858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8" name=""/>
              <p:cNvSpPr/>
              <p:nvPr/>
            </p:nvSpPr>
            <p:spPr>
              <a:xfrm>
                <a:off x="2711880" y="3720240"/>
                <a:ext cx="64080" cy="318960"/>
              </a:xfrm>
              <a:custGeom>
                <a:avLst/>
                <a:gdLst/>
                <a:ahLst/>
                <a:rect l="l" t="t" r="r" b="b"/>
                <a:pathLst>
                  <a:path w="74" h="384">
                    <a:moveTo>
                      <a:pt x="17" y="0"/>
                    </a:moveTo>
                    <a:lnTo>
                      <a:pt x="74" y="76"/>
                    </a:lnTo>
                    <a:lnTo>
                      <a:pt x="63" y="253"/>
                    </a:lnTo>
                    <a:lnTo>
                      <a:pt x="29" y="384"/>
                    </a:lnTo>
                    <a:lnTo>
                      <a:pt x="0" y="287"/>
                    </a:lnTo>
                    <a:lnTo>
                      <a:pt x="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9" name=""/>
              <p:cNvSpPr/>
              <p:nvPr/>
            </p:nvSpPr>
            <p:spPr>
              <a:xfrm flipH="1">
                <a:off x="4857480" y="4759200"/>
                <a:ext cx="87120" cy="1576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0" name=""/>
              <p:cNvSpPr/>
              <p:nvPr/>
            </p:nvSpPr>
            <p:spPr>
              <a:xfrm>
                <a:off x="5067360" y="4797360"/>
                <a:ext cx="235080" cy="272160"/>
              </a:xfrm>
              <a:custGeom>
                <a:avLst/>
                <a:gdLst/>
                <a:ahLst/>
                <a:rect l="l" t="t" r="r" b="b"/>
                <a:pathLst>
                  <a:path w="263" h="328">
                    <a:moveTo>
                      <a:pt x="5" y="328"/>
                    </a:moveTo>
                    <a:lnTo>
                      <a:pt x="0" y="195"/>
                    </a:lnTo>
                    <a:lnTo>
                      <a:pt x="34" y="138"/>
                    </a:lnTo>
                    <a:lnTo>
                      <a:pt x="154" y="46"/>
                    </a:lnTo>
                    <a:lnTo>
                      <a:pt x="26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1" name=""/>
              <p:cNvSpPr/>
              <p:nvPr/>
            </p:nvSpPr>
            <p:spPr>
              <a:xfrm>
                <a:off x="6259320" y="3228480"/>
                <a:ext cx="452520" cy="415080"/>
              </a:xfrm>
              <a:custGeom>
                <a:avLst/>
                <a:gdLst/>
                <a:ahLst/>
                <a:rect l="l" t="t" r="r" b="b"/>
                <a:pathLst>
                  <a:path w="507" h="500">
                    <a:moveTo>
                      <a:pt x="507" y="0"/>
                    </a:moveTo>
                    <a:lnTo>
                      <a:pt x="387" y="184"/>
                    </a:lnTo>
                    <a:lnTo>
                      <a:pt x="0" y="50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932" name=""/>
          <p:cNvSpPr/>
          <p:nvPr/>
        </p:nvSpPr>
        <p:spPr>
          <a:xfrm flipH="1" flipV="1">
            <a:off x="6249600" y="4092480"/>
            <a:ext cx="7164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3" name=""/>
          <p:cNvGrpSpPr/>
          <p:nvPr/>
        </p:nvGrpSpPr>
        <p:grpSpPr>
          <a:xfrm>
            <a:off x="2746440" y="2789280"/>
            <a:ext cx="4311000" cy="1844280"/>
            <a:chOff x="2746440" y="2789280"/>
            <a:chExt cx="4311000" cy="1844280"/>
          </a:xfrm>
        </p:grpSpPr>
        <p:sp>
          <p:nvSpPr>
            <p:cNvPr id="934" name=""/>
            <p:cNvSpPr/>
            <p:nvPr/>
          </p:nvSpPr>
          <p:spPr>
            <a:xfrm>
              <a:off x="2746440" y="3737880"/>
              <a:ext cx="327960" cy="47880"/>
            </a:xfrm>
            <a:custGeom>
              <a:avLst/>
              <a:gdLst/>
              <a:ahLst/>
              <a:rect l="l" t="t" r="r" b="b"/>
              <a:pathLst>
                <a:path w="367" h="57">
                  <a:moveTo>
                    <a:pt x="29" y="44"/>
                  </a:moveTo>
                  <a:lnTo>
                    <a:pt x="310" y="57"/>
                  </a:lnTo>
                  <a:lnTo>
                    <a:pt x="367" y="10"/>
                  </a:lnTo>
                  <a:lnTo>
                    <a:pt x="258" y="0"/>
                  </a:lnTo>
                  <a:lnTo>
                    <a:pt x="0" y="1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4088520" y="4314600"/>
              <a:ext cx="721800" cy="318960"/>
            </a:xfrm>
            <a:custGeom>
              <a:avLst/>
              <a:gdLst/>
              <a:ahLst/>
              <a:rect l="l" t="t" r="r" b="b"/>
              <a:pathLst>
                <a:path w="810" h="383">
                  <a:moveTo>
                    <a:pt x="0" y="0"/>
                  </a:moveTo>
                  <a:lnTo>
                    <a:pt x="414" y="252"/>
                  </a:lnTo>
                  <a:lnTo>
                    <a:pt x="810" y="3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 flipH="1">
              <a:off x="4209840" y="2789280"/>
              <a:ext cx="31680" cy="1576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4152600" y="2952000"/>
              <a:ext cx="2316960" cy="1334160"/>
            </a:xfrm>
            <a:custGeom>
              <a:avLst/>
              <a:gdLst/>
              <a:ahLst/>
              <a:rect l="l" t="t" r="r" b="b"/>
              <a:pathLst>
                <a:path w="2599" h="1606">
                  <a:moveTo>
                    <a:pt x="0" y="1606"/>
                  </a:moveTo>
                  <a:lnTo>
                    <a:pt x="103" y="1531"/>
                  </a:lnTo>
                  <a:lnTo>
                    <a:pt x="414" y="1257"/>
                  </a:lnTo>
                  <a:lnTo>
                    <a:pt x="534" y="970"/>
                  </a:lnTo>
                  <a:lnTo>
                    <a:pt x="677" y="843"/>
                  </a:lnTo>
                  <a:lnTo>
                    <a:pt x="1405" y="109"/>
                  </a:lnTo>
                  <a:lnTo>
                    <a:pt x="2031" y="0"/>
                  </a:lnTo>
                  <a:lnTo>
                    <a:pt x="2341" y="73"/>
                  </a:lnTo>
                  <a:lnTo>
                    <a:pt x="2427" y="454"/>
                  </a:lnTo>
                  <a:lnTo>
                    <a:pt x="2500" y="498"/>
                  </a:lnTo>
                  <a:lnTo>
                    <a:pt x="2599" y="75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5022360" y="3237480"/>
              <a:ext cx="21240" cy="1659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4291560" y="3880800"/>
              <a:ext cx="802080" cy="524880"/>
            </a:xfrm>
            <a:custGeom>
              <a:avLst/>
              <a:gdLst/>
              <a:ahLst/>
              <a:rect l="l" t="t" r="r" b="b"/>
              <a:pathLst>
                <a:path w="900" h="631">
                  <a:moveTo>
                    <a:pt x="0" y="631"/>
                  </a:moveTo>
                  <a:lnTo>
                    <a:pt x="269" y="504"/>
                  </a:lnTo>
                  <a:lnTo>
                    <a:pt x="407" y="0"/>
                  </a:lnTo>
                  <a:lnTo>
                    <a:pt x="900" y="2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 flipV="1">
              <a:off x="5507280" y="4200120"/>
              <a:ext cx="26640" cy="99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6401880" y="4084920"/>
              <a:ext cx="32040" cy="1112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6193800" y="4171680"/>
              <a:ext cx="51120" cy="11916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 flipH="1" flipV="1">
              <a:off x="6683400" y="3114360"/>
              <a:ext cx="374040" cy="122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 flipH="1">
              <a:off x="5835240" y="3900600"/>
              <a:ext cx="30240" cy="2556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5733720" y="4056840"/>
              <a:ext cx="49680" cy="1479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 flipV="1">
              <a:off x="5614200" y="4242960"/>
              <a:ext cx="186840" cy="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6392880" y="3495240"/>
              <a:ext cx="205200" cy="71280"/>
            </a:xfrm>
            <a:custGeom>
              <a:avLst/>
              <a:gdLst/>
              <a:ahLst/>
              <a:rect l="l" t="t" r="r" b="b"/>
              <a:pathLst>
                <a:path w="229" h="86">
                  <a:moveTo>
                    <a:pt x="229" y="17"/>
                  </a:moveTo>
                  <a:lnTo>
                    <a:pt x="154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 flipH="1">
              <a:off x="6277320" y="4038840"/>
              <a:ext cx="1440" cy="662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 flipV="1">
              <a:off x="5969160" y="4240080"/>
              <a:ext cx="1440" cy="46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50" name=""/>
          <p:cNvGrpSpPr/>
          <p:nvPr/>
        </p:nvGrpSpPr>
        <p:grpSpPr>
          <a:xfrm>
            <a:off x="2370240" y="1346040"/>
            <a:ext cx="5809320" cy="3812760"/>
            <a:chOff x="2370240" y="1346040"/>
            <a:chExt cx="5809320" cy="3812760"/>
          </a:xfrm>
        </p:grpSpPr>
        <p:grpSp>
          <p:nvGrpSpPr>
            <p:cNvPr id="951" name=""/>
            <p:cNvGrpSpPr/>
            <p:nvPr/>
          </p:nvGrpSpPr>
          <p:grpSpPr>
            <a:xfrm>
              <a:off x="3887640" y="2398320"/>
              <a:ext cx="4291920" cy="2469240"/>
              <a:chOff x="3887640" y="2398320"/>
              <a:chExt cx="4291920" cy="2469240"/>
            </a:xfrm>
          </p:grpSpPr>
          <p:sp>
            <p:nvSpPr>
              <p:cNvPr id="952" name=""/>
              <p:cNvSpPr/>
              <p:nvPr/>
            </p:nvSpPr>
            <p:spPr>
              <a:xfrm>
                <a:off x="3887640" y="3146040"/>
                <a:ext cx="94320" cy="18612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3" name=""/>
              <p:cNvSpPr/>
              <p:nvPr/>
            </p:nvSpPr>
            <p:spPr>
              <a:xfrm flipH="1">
                <a:off x="4403520" y="3556440"/>
                <a:ext cx="76680" cy="76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4" name=""/>
              <p:cNvSpPr/>
              <p:nvPr/>
            </p:nvSpPr>
            <p:spPr>
              <a:xfrm>
                <a:off x="5160960" y="3066120"/>
                <a:ext cx="213480" cy="46692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5" name=""/>
              <p:cNvSpPr/>
              <p:nvPr/>
            </p:nvSpPr>
            <p:spPr>
              <a:xfrm>
                <a:off x="4674600" y="3341880"/>
                <a:ext cx="913680" cy="308880"/>
              </a:xfrm>
              <a:custGeom>
                <a:avLst/>
                <a:gdLst/>
                <a:ahLst/>
                <a:rect l="l" t="t" r="r" b="b"/>
                <a:pathLst>
                  <a:path w="1025" h="373">
                    <a:moveTo>
                      <a:pt x="0" y="373"/>
                    </a:moveTo>
                    <a:lnTo>
                      <a:pt x="509" y="166"/>
                    </a:lnTo>
                    <a:lnTo>
                      <a:pt x="1020" y="127"/>
                    </a:lnTo>
                    <a:lnTo>
                      <a:pt x="1025" y="0"/>
                    </a:lnTo>
                    <a:lnTo>
                      <a:pt x="555" y="9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6" name=""/>
              <p:cNvSpPr/>
              <p:nvPr/>
            </p:nvSpPr>
            <p:spPr>
              <a:xfrm>
                <a:off x="4811760" y="2959920"/>
                <a:ext cx="1492200" cy="639720"/>
              </a:xfrm>
              <a:custGeom>
                <a:avLst/>
                <a:gdLst/>
                <a:ahLst/>
                <a:rect l="l" t="t" r="r" b="b"/>
                <a:pathLst>
                  <a:path w="1674" h="769">
                    <a:moveTo>
                      <a:pt x="1674" y="0"/>
                    </a:moveTo>
                    <a:lnTo>
                      <a:pt x="1205" y="109"/>
                    </a:lnTo>
                    <a:lnTo>
                      <a:pt x="699" y="304"/>
                    </a:lnTo>
                    <a:lnTo>
                      <a:pt x="0" y="76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7" name=""/>
              <p:cNvSpPr/>
              <p:nvPr/>
            </p:nvSpPr>
            <p:spPr>
              <a:xfrm>
                <a:off x="8015760" y="2398320"/>
                <a:ext cx="50040" cy="95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8" name=""/>
              <p:cNvSpPr/>
              <p:nvPr/>
            </p:nvSpPr>
            <p:spPr>
              <a:xfrm>
                <a:off x="8035560" y="2540880"/>
                <a:ext cx="144000" cy="56520"/>
              </a:xfrm>
              <a:custGeom>
                <a:avLst/>
                <a:gdLst/>
                <a:ahLst/>
                <a:rect l="l" t="t" r="r" b="b"/>
                <a:pathLst>
                  <a:path w="162" h="68">
                    <a:moveTo>
                      <a:pt x="162" y="39"/>
                    </a:moveTo>
                    <a:lnTo>
                      <a:pt x="70" y="68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9" name=""/>
              <p:cNvSpPr/>
              <p:nvPr/>
            </p:nvSpPr>
            <p:spPr>
              <a:xfrm flipH="1">
                <a:off x="7320960" y="2565720"/>
                <a:ext cx="65520" cy="1944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0" name=""/>
              <p:cNvSpPr/>
              <p:nvPr/>
            </p:nvSpPr>
            <p:spPr>
              <a:xfrm>
                <a:off x="7153920" y="2565720"/>
                <a:ext cx="774360" cy="265680"/>
              </a:xfrm>
              <a:custGeom>
                <a:avLst/>
                <a:gdLst/>
                <a:ahLst/>
                <a:rect l="l" t="t" r="r" b="b"/>
                <a:pathLst>
                  <a:path w="871" h="320">
                    <a:moveTo>
                      <a:pt x="0" y="320"/>
                    </a:moveTo>
                    <a:lnTo>
                      <a:pt x="39" y="274"/>
                    </a:lnTo>
                    <a:lnTo>
                      <a:pt x="194" y="234"/>
                    </a:lnTo>
                    <a:lnTo>
                      <a:pt x="344" y="245"/>
                    </a:lnTo>
                    <a:lnTo>
                      <a:pt x="504" y="206"/>
                    </a:lnTo>
                    <a:lnTo>
                      <a:pt x="590" y="222"/>
                    </a:lnTo>
                    <a:lnTo>
                      <a:pt x="739" y="274"/>
                    </a:lnTo>
                    <a:lnTo>
                      <a:pt x="832" y="200"/>
                    </a:lnTo>
                    <a:lnTo>
                      <a:pt x="866" y="172"/>
                    </a:lnTo>
                    <a:lnTo>
                      <a:pt x="853" y="114"/>
                    </a:lnTo>
                    <a:lnTo>
                      <a:pt x="871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1" name=""/>
              <p:cNvSpPr/>
              <p:nvPr/>
            </p:nvSpPr>
            <p:spPr>
              <a:xfrm>
                <a:off x="6829560" y="3174120"/>
                <a:ext cx="776520" cy="362160"/>
              </a:xfrm>
              <a:custGeom>
                <a:avLst/>
                <a:gdLst/>
                <a:ahLst/>
                <a:rect l="l" t="t" r="r" b="b"/>
                <a:pathLst>
                  <a:path w="871" h="436">
                    <a:moveTo>
                      <a:pt x="871" y="41"/>
                    </a:moveTo>
                    <a:lnTo>
                      <a:pt x="785" y="0"/>
                    </a:lnTo>
                    <a:lnTo>
                      <a:pt x="613" y="0"/>
                    </a:lnTo>
                    <a:lnTo>
                      <a:pt x="91" y="109"/>
                    </a:lnTo>
                    <a:lnTo>
                      <a:pt x="104" y="321"/>
                    </a:lnTo>
                    <a:lnTo>
                      <a:pt x="0" y="43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2" name=""/>
              <p:cNvSpPr/>
              <p:nvPr/>
            </p:nvSpPr>
            <p:spPr>
              <a:xfrm>
                <a:off x="6233040" y="2974680"/>
                <a:ext cx="874080" cy="1831320"/>
              </a:xfrm>
              <a:custGeom>
                <a:avLst/>
                <a:gdLst/>
                <a:ahLst/>
                <a:rect l="l" t="t" r="r" b="b"/>
                <a:pathLst>
                  <a:path w="983" h="2203">
                    <a:moveTo>
                      <a:pt x="983" y="0"/>
                    </a:moveTo>
                    <a:lnTo>
                      <a:pt x="839" y="109"/>
                    </a:lnTo>
                    <a:lnTo>
                      <a:pt x="759" y="303"/>
                    </a:lnTo>
                    <a:lnTo>
                      <a:pt x="569" y="602"/>
                    </a:lnTo>
                    <a:lnTo>
                      <a:pt x="506" y="790"/>
                    </a:lnTo>
                    <a:lnTo>
                      <a:pt x="183" y="1142"/>
                    </a:lnTo>
                    <a:lnTo>
                      <a:pt x="86" y="1382"/>
                    </a:lnTo>
                    <a:lnTo>
                      <a:pt x="97" y="1612"/>
                    </a:lnTo>
                    <a:lnTo>
                      <a:pt x="6" y="2047"/>
                    </a:lnTo>
                    <a:lnTo>
                      <a:pt x="0" y="22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3" name=""/>
              <p:cNvSpPr/>
              <p:nvPr/>
            </p:nvSpPr>
            <p:spPr>
              <a:xfrm flipH="1" flipV="1">
                <a:off x="7070040" y="4043520"/>
                <a:ext cx="184680" cy="1425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4" name=""/>
              <p:cNvSpPr/>
              <p:nvPr/>
            </p:nvSpPr>
            <p:spPr>
              <a:xfrm>
                <a:off x="5962320" y="4553640"/>
                <a:ext cx="336240" cy="194400"/>
              </a:xfrm>
              <a:custGeom>
                <a:avLst/>
                <a:gdLst/>
                <a:ahLst/>
                <a:rect l="l" t="t" r="r" b="b"/>
                <a:pathLst>
                  <a:path w="378" h="235">
                    <a:moveTo>
                      <a:pt x="378" y="110"/>
                    </a:moveTo>
                    <a:lnTo>
                      <a:pt x="190" y="235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5" name=""/>
              <p:cNvSpPr/>
              <p:nvPr/>
            </p:nvSpPr>
            <p:spPr>
              <a:xfrm>
                <a:off x="6099480" y="3150720"/>
                <a:ext cx="879840" cy="829440"/>
              </a:xfrm>
              <a:custGeom>
                <a:avLst/>
                <a:gdLst/>
                <a:ahLst/>
                <a:rect l="l" t="t" r="r" b="b"/>
                <a:pathLst>
                  <a:path w="988" h="999">
                    <a:moveTo>
                      <a:pt x="988" y="0"/>
                    </a:moveTo>
                    <a:lnTo>
                      <a:pt x="884" y="167"/>
                    </a:lnTo>
                    <a:lnTo>
                      <a:pt x="803" y="350"/>
                    </a:lnTo>
                    <a:lnTo>
                      <a:pt x="443" y="678"/>
                    </a:lnTo>
                    <a:lnTo>
                      <a:pt x="156" y="981"/>
                    </a:lnTo>
                    <a:lnTo>
                      <a:pt x="0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6" name=""/>
              <p:cNvSpPr/>
              <p:nvPr/>
            </p:nvSpPr>
            <p:spPr>
              <a:xfrm>
                <a:off x="5681160" y="4056480"/>
                <a:ext cx="348840" cy="811080"/>
              </a:xfrm>
              <a:custGeom>
                <a:avLst/>
                <a:gdLst/>
                <a:ahLst/>
                <a:rect l="l" t="t" r="r" b="b"/>
                <a:pathLst>
                  <a:path w="393" h="976">
                    <a:moveTo>
                      <a:pt x="0" y="976"/>
                    </a:moveTo>
                    <a:lnTo>
                      <a:pt x="138" y="861"/>
                    </a:lnTo>
                    <a:lnTo>
                      <a:pt x="161" y="666"/>
                    </a:lnTo>
                    <a:lnTo>
                      <a:pt x="249" y="219"/>
                    </a:lnTo>
                    <a:lnTo>
                      <a:pt x="393" y="70"/>
                    </a:lnTo>
                    <a:lnTo>
                      <a:pt x="39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7" name=""/>
              <p:cNvSpPr/>
              <p:nvPr/>
            </p:nvSpPr>
            <p:spPr>
              <a:xfrm>
                <a:off x="6346800" y="3155760"/>
                <a:ext cx="181440" cy="395640"/>
              </a:xfrm>
              <a:custGeom>
                <a:avLst/>
                <a:gdLst/>
                <a:ahLst/>
                <a:rect l="l" t="t" r="r" b="b"/>
                <a:pathLst>
                  <a:path w="204" h="477">
                    <a:moveTo>
                      <a:pt x="204" y="0"/>
                    </a:moveTo>
                    <a:lnTo>
                      <a:pt x="0" y="28"/>
                    </a:lnTo>
                    <a:lnTo>
                      <a:pt x="23" y="47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8" name=""/>
              <p:cNvSpPr/>
              <p:nvPr/>
            </p:nvSpPr>
            <p:spPr>
              <a:xfrm>
                <a:off x="5935680" y="3727440"/>
                <a:ext cx="286200" cy="471960"/>
              </a:xfrm>
              <a:custGeom>
                <a:avLst/>
                <a:gdLst/>
                <a:ahLst/>
                <a:rect l="l" t="t" r="r" b="b"/>
                <a:pathLst>
                  <a:path w="321" h="568">
                    <a:moveTo>
                      <a:pt x="0" y="568"/>
                    </a:moveTo>
                    <a:lnTo>
                      <a:pt x="11" y="466"/>
                    </a:lnTo>
                    <a:lnTo>
                      <a:pt x="177" y="352"/>
                    </a:lnTo>
                    <a:lnTo>
                      <a:pt x="321" y="41"/>
                    </a:lnTo>
                    <a:lnTo>
                      <a:pt x="315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9" name=""/>
              <p:cNvSpPr/>
              <p:nvPr/>
            </p:nvSpPr>
            <p:spPr>
              <a:xfrm>
                <a:off x="5390640" y="4115160"/>
                <a:ext cx="571680" cy="35712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70" name=""/>
            <p:cNvGrpSpPr/>
            <p:nvPr/>
          </p:nvGrpSpPr>
          <p:grpSpPr>
            <a:xfrm>
              <a:off x="2370240" y="1346040"/>
              <a:ext cx="5737680" cy="3812760"/>
              <a:chOff x="2370240" y="1346040"/>
              <a:chExt cx="5737680" cy="3812760"/>
            </a:xfrm>
          </p:grpSpPr>
          <p:sp>
            <p:nvSpPr>
              <p:cNvPr id="971" name=""/>
              <p:cNvSpPr/>
              <p:nvPr/>
            </p:nvSpPr>
            <p:spPr>
              <a:xfrm>
                <a:off x="5169600" y="3772440"/>
                <a:ext cx="300960" cy="977040"/>
              </a:xfrm>
              <a:custGeom>
                <a:avLst/>
                <a:gdLst/>
                <a:ahLst/>
                <a:rect l="l" t="t" r="r" b="b"/>
                <a:pathLst>
                  <a:path w="338" h="1176">
                    <a:moveTo>
                      <a:pt x="0" y="0"/>
                    </a:moveTo>
                    <a:lnTo>
                      <a:pt x="122" y="667"/>
                    </a:lnTo>
                    <a:lnTo>
                      <a:pt x="302" y="925"/>
                    </a:lnTo>
                    <a:lnTo>
                      <a:pt x="287" y="1090"/>
                    </a:lnTo>
                    <a:lnTo>
                      <a:pt x="338" y="117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2" name=""/>
              <p:cNvSpPr/>
              <p:nvPr/>
            </p:nvSpPr>
            <p:spPr>
              <a:xfrm>
                <a:off x="3810960" y="1346040"/>
                <a:ext cx="17640" cy="3405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3" name=""/>
              <p:cNvSpPr/>
              <p:nvPr/>
            </p:nvSpPr>
            <p:spPr>
              <a:xfrm>
                <a:off x="2418120" y="1442520"/>
                <a:ext cx="1155600" cy="1906200"/>
              </a:xfrm>
              <a:custGeom>
                <a:avLst/>
                <a:gdLst/>
                <a:ahLst/>
                <a:rect l="l" t="t" r="r" b="b"/>
                <a:pathLst>
                  <a:path w="1298" h="2295">
                    <a:moveTo>
                      <a:pt x="1205" y="0"/>
                    </a:moveTo>
                    <a:lnTo>
                      <a:pt x="1262" y="136"/>
                    </a:lnTo>
                    <a:lnTo>
                      <a:pt x="1298" y="286"/>
                    </a:lnTo>
                    <a:lnTo>
                      <a:pt x="975" y="401"/>
                    </a:lnTo>
                    <a:lnTo>
                      <a:pt x="946" y="487"/>
                    </a:lnTo>
                    <a:lnTo>
                      <a:pt x="846" y="573"/>
                    </a:lnTo>
                    <a:lnTo>
                      <a:pt x="466" y="882"/>
                    </a:lnTo>
                    <a:lnTo>
                      <a:pt x="79" y="1219"/>
                    </a:lnTo>
                    <a:lnTo>
                      <a:pt x="136" y="1477"/>
                    </a:lnTo>
                    <a:lnTo>
                      <a:pt x="0" y="2008"/>
                    </a:lnTo>
                    <a:lnTo>
                      <a:pt x="86" y="229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4" name=""/>
              <p:cNvSpPr/>
              <p:nvPr/>
            </p:nvSpPr>
            <p:spPr>
              <a:xfrm>
                <a:off x="2539440" y="1645200"/>
                <a:ext cx="204480" cy="488160"/>
              </a:xfrm>
              <a:custGeom>
                <a:avLst/>
                <a:gdLst/>
                <a:ahLst/>
                <a:rect l="l" t="t" r="r" b="b"/>
                <a:pathLst>
                  <a:path w="230" h="589">
                    <a:moveTo>
                      <a:pt x="230" y="0"/>
                    </a:moveTo>
                    <a:lnTo>
                      <a:pt x="172" y="86"/>
                    </a:lnTo>
                    <a:lnTo>
                      <a:pt x="158" y="273"/>
                    </a:lnTo>
                    <a:lnTo>
                      <a:pt x="36" y="373"/>
                    </a:lnTo>
                    <a:lnTo>
                      <a:pt x="0" y="58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5" name=""/>
              <p:cNvSpPr/>
              <p:nvPr/>
            </p:nvSpPr>
            <p:spPr>
              <a:xfrm>
                <a:off x="3542040" y="1567080"/>
                <a:ext cx="548280" cy="315720"/>
              </a:xfrm>
              <a:custGeom>
                <a:avLst/>
                <a:gdLst/>
                <a:ahLst/>
                <a:rect l="l" t="t" r="r" b="b"/>
                <a:pathLst>
                  <a:path w="617" h="380">
                    <a:moveTo>
                      <a:pt x="617" y="380"/>
                    </a:moveTo>
                    <a:lnTo>
                      <a:pt x="430" y="194"/>
                    </a:lnTo>
                    <a:lnTo>
                      <a:pt x="315" y="179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6" name=""/>
              <p:cNvSpPr/>
              <p:nvPr/>
            </p:nvSpPr>
            <p:spPr>
              <a:xfrm>
                <a:off x="3534840" y="1536840"/>
                <a:ext cx="3692160" cy="900720"/>
              </a:xfrm>
              <a:custGeom>
                <a:avLst/>
                <a:gdLst/>
                <a:ahLst/>
                <a:rect l="l" t="t" r="r" b="b"/>
                <a:pathLst>
                  <a:path w="4145" h="1083">
                    <a:moveTo>
                      <a:pt x="0" y="0"/>
                    </a:moveTo>
                    <a:lnTo>
                      <a:pt x="322" y="180"/>
                    </a:lnTo>
                    <a:lnTo>
                      <a:pt x="1283" y="302"/>
                    </a:lnTo>
                    <a:lnTo>
                      <a:pt x="1900" y="423"/>
                    </a:lnTo>
                    <a:lnTo>
                      <a:pt x="2660" y="431"/>
                    </a:lnTo>
                    <a:lnTo>
                      <a:pt x="2825" y="495"/>
                    </a:lnTo>
                    <a:lnTo>
                      <a:pt x="2933" y="395"/>
                    </a:lnTo>
                    <a:lnTo>
                      <a:pt x="3047" y="359"/>
                    </a:lnTo>
                    <a:lnTo>
                      <a:pt x="3908" y="330"/>
                    </a:lnTo>
                    <a:lnTo>
                      <a:pt x="3958" y="345"/>
                    </a:lnTo>
                    <a:lnTo>
                      <a:pt x="4015" y="409"/>
                    </a:lnTo>
                    <a:lnTo>
                      <a:pt x="4066" y="553"/>
                    </a:lnTo>
                    <a:lnTo>
                      <a:pt x="4101" y="969"/>
                    </a:lnTo>
                    <a:lnTo>
                      <a:pt x="4145" y="10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7" name=""/>
              <p:cNvSpPr/>
              <p:nvPr/>
            </p:nvSpPr>
            <p:spPr>
              <a:xfrm>
                <a:off x="2820960" y="1908000"/>
                <a:ext cx="1104120" cy="1673280"/>
              </a:xfrm>
              <a:custGeom>
                <a:avLst/>
                <a:gdLst/>
                <a:ahLst/>
                <a:rect l="l" t="t" r="r" b="b"/>
                <a:pathLst>
                  <a:path w="1240" h="2015">
                    <a:moveTo>
                      <a:pt x="71" y="0"/>
                    </a:moveTo>
                    <a:lnTo>
                      <a:pt x="0" y="108"/>
                    </a:lnTo>
                    <a:lnTo>
                      <a:pt x="50" y="287"/>
                    </a:lnTo>
                    <a:lnTo>
                      <a:pt x="272" y="574"/>
                    </a:lnTo>
                    <a:lnTo>
                      <a:pt x="294" y="681"/>
                    </a:lnTo>
                    <a:lnTo>
                      <a:pt x="537" y="1011"/>
                    </a:lnTo>
                    <a:lnTo>
                      <a:pt x="717" y="1004"/>
                    </a:lnTo>
                    <a:lnTo>
                      <a:pt x="760" y="961"/>
                    </a:lnTo>
                    <a:lnTo>
                      <a:pt x="796" y="947"/>
                    </a:lnTo>
                    <a:lnTo>
                      <a:pt x="853" y="990"/>
                    </a:lnTo>
                    <a:lnTo>
                      <a:pt x="925" y="997"/>
                    </a:lnTo>
                    <a:lnTo>
                      <a:pt x="953" y="1126"/>
                    </a:lnTo>
                    <a:lnTo>
                      <a:pt x="1147" y="1320"/>
                    </a:lnTo>
                    <a:lnTo>
                      <a:pt x="1118" y="1477"/>
                    </a:lnTo>
                    <a:lnTo>
                      <a:pt x="1204" y="1542"/>
                    </a:lnTo>
                    <a:lnTo>
                      <a:pt x="1176" y="1664"/>
                    </a:lnTo>
                    <a:lnTo>
                      <a:pt x="1118" y="1736"/>
                    </a:lnTo>
                    <a:lnTo>
                      <a:pt x="1025" y="1786"/>
                    </a:lnTo>
                    <a:lnTo>
                      <a:pt x="1118" y="1922"/>
                    </a:lnTo>
                    <a:lnTo>
                      <a:pt x="1240" y="20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8" name=""/>
              <p:cNvSpPr/>
              <p:nvPr/>
            </p:nvSpPr>
            <p:spPr>
              <a:xfrm>
                <a:off x="3720240" y="1859760"/>
                <a:ext cx="217080" cy="1030320"/>
              </a:xfrm>
              <a:custGeom>
                <a:avLst/>
                <a:gdLst/>
                <a:ahLst/>
                <a:rect l="l" t="t" r="r" b="b"/>
                <a:pathLst>
                  <a:path w="243" h="1240">
                    <a:moveTo>
                      <a:pt x="129" y="0"/>
                    </a:moveTo>
                    <a:lnTo>
                      <a:pt x="243" y="789"/>
                    </a:lnTo>
                    <a:lnTo>
                      <a:pt x="0" y="12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9" name=""/>
              <p:cNvSpPr/>
              <p:nvPr/>
            </p:nvSpPr>
            <p:spPr>
              <a:xfrm>
                <a:off x="2370240" y="3217680"/>
                <a:ext cx="977760" cy="830520"/>
              </a:xfrm>
              <a:custGeom>
                <a:avLst/>
                <a:gdLst/>
                <a:ahLst/>
                <a:rect l="l" t="t" r="r" b="b"/>
                <a:pathLst>
                  <a:path w="1097" h="999">
                    <a:moveTo>
                      <a:pt x="172" y="0"/>
                    </a:moveTo>
                    <a:lnTo>
                      <a:pt x="138" y="149"/>
                    </a:lnTo>
                    <a:lnTo>
                      <a:pt x="93" y="211"/>
                    </a:lnTo>
                    <a:lnTo>
                      <a:pt x="109" y="315"/>
                    </a:lnTo>
                    <a:lnTo>
                      <a:pt x="0" y="373"/>
                    </a:lnTo>
                    <a:lnTo>
                      <a:pt x="36" y="563"/>
                    </a:lnTo>
                    <a:lnTo>
                      <a:pt x="161" y="608"/>
                    </a:lnTo>
                    <a:lnTo>
                      <a:pt x="448" y="843"/>
                    </a:lnTo>
                    <a:lnTo>
                      <a:pt x="740" y="900"/>
                    </a:lnTo>
                    <a:lnTo>
                      <a:pt x="1097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0" name=""/>
              <p:cNvSpPr/>
              <p:nvPr/>
            </p:nvSpPr>
            <p:spPr>
              <a:xfrm flipV="1">
                <a:off x="2927880" y="3952440"/>
                <a:ext cx="5040" cy="109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1" name=""/>
              <p:cNvSpPr/>
              <p:nvPr/>
            </p:nvSpPr>
            <p:spPr>
              <a:xfrm>
                <a:off x="3259080" y="3734640"/>
                <a:ext cx="1551240" cy="891000"/>
              </a:xfrm>
              <a:custGeom>
                <a:avLst/>
                <a:gdLst/>
                <a:ahLst/>
                <a:rect l="l" t="t" r="r" b="b"/>
                <a:pathLst>
                  <a:path w="1740" h="1072">
                    <a:moveTo>
                      <a:pt x="0" y="0"/>
                    </a:moveTo>
                    <a:lnTo>
                      <a:pt x="138" y="533"/>
                    </a:lnTo>
                    <a:lnTo>
                      <a:pt x="419" y="665"/>
                    </a:lnTo>
                    <a:lnTo>
                      <a:pt x="740" y="603"/>
                    </a:lnTo>
                    <a:lnTo>
                      <a:pt x="1740" y="107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2" name=""/>
              <p:cNvSpPr/>
              <p:nvPr/>
            </p:nvSpPr>
            <p:spPr>
              <a:xfrm>
                <a:off x="3980160" y="2482560"/>
                <a:ext cx="101160" cy="433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3" name=""/>
              <p:cNvSpPr/>
              <p:nvPr/>
            </p:nvSpPr>
            <p:spPr>
              <a:xfrm>
                <a:off x="3786120" y="2856960"/>
                <a:ext cx="1364040" cy="1056600"/>
              </a:xfrm>
              <a:custGeom>
                <a:avLst/>
                <a:gdLst/>
                <a:ahLst/>
                <a:rect l="l" t="t" r="r" b="b"/>
                <a:pathLst>
                  <a:path w="1531" h="1273">
                    <a:moveTo>
                      <a:pt x="0" y="0"/>
                    </a:moveTo>
                    <a:lnTo>
                      <a:pt x="81" y="63"/>
                    </a:lnTo>
                    <a:lnTo>
                      <a:pt x="172" y="34"/>
                    </a:lnTo>
                    <a:lnTo>
                      <a:pt x="511" y="120"/>
                    </a:lnTo>
                    <a:lnTo>
                      <a:pt x="590" y="224"/>
                    </a:lnTo>
                    <a:lnTo>
                      <a:pt x="655" y="235"/>
                    </a:lnTo>
                    <a:lnTo>
                      <a:pt x="1336" y="723"/>
                    </a:lnTo>
                    <a:lnTo>
                      <a:pt x="1508" y="746"/>
                    </a:lnTo>
                    <a:lnTo>
                      <a:pt x="1531" y="127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4" name=""/>
              <p:cNvSpPr/>
              <p:nvPr/>
            </p:nvSpPr>
            <p:spPr>
              <a:xfrm>
                <a:off x="3868200" y="2908440"/>
                <a:ext cx="1812960" cy="748080"/>
              </a:xfrm>
              <a:custGeom>
                <a:avLst/>
                <a:gdLst/>
                <a:ahLst/>
                <a:rect l="l" t="t" r="r" b="b"/>
                <a:pathLst>
                  <a:path w="2036" h="900">
                    <a:moveTo>
                      <a:pt x="0" y="0"/>
                    </a:moveTo>
                    <a:lnTo>
                      <a:pt x="263" y="47"/>
                    </a:lnTo>
                    <a:lnTo>
                      <a:pt x="355" y="91"/>
                    </a:lnTo>
                    <a:lnTo>
                      <a:pt x="487" y="143"/>
                    </a:lnTo>
                    <a:lnTo>
                      <a:pt x="568" y="224"/>
                    </a:lnTo>
                    <a:lnTo>
                      <a:pt x="597" y="642"/>
                    </a:lnTo>
                    <a:lnTo>
                      <a:pt x="774" y="895"/>
                    </a:lnTo>
                    <a:lnTo>
                      <a:pt x="1497" y="900"/>
                    </a:lnTo>
                    <a:lnTo>
                      <a:pt x="1817" y="895"/>
                    </a:lnTo>
                    <a:lnTo>
                      <a:pt x="2036" y="8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5" name=""/>
              <p:cNvSpPr/>
              <p:nvPr/>
            </p:nvSpPr>
            <p:spPr>
              <a:xfrm>
                <a:off x="4395240" y="3360600"/>
                <a:ext cx="156600" cy="29052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6" name=""/>
              <p:cNvSpPr/>
              <p:nvPr/>
            </p:nvSpPr>
            <p:spPr>
              <a:xfrm flipV="1">
                <a:off x="4429080" y="4286520"/>
                <a:ext cx="480960" cy="2275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7" name=""/>
              <p:cNvSpPr/>
              <p:nvPr/>
            </p:nvSpPr>
            <p:spPr>
              <a:xfrm flipH="1" flipV="1">
                <a:off x="4597920" y="4442040"/>
                <a:ext cx="270360" cy="781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1320" bIns="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8" name=""/>
              <p:cNvSpPr/>
              <p:nvPr/>
            </p:nvSpPr>
            <p:spPr>
              <a:xfrm>
                <a:off x="5145120" y="3250800"/>
                <a:ext cx="330840" cy="591480"/>
              </a:xfrm>
              <a:custGeom>
                <a:avLst/>
                <a:gdLst/>
                <a:ahLst/>
                <a:rect l="l" t="t" r="r" b="b"/>
                <a:pathLst>
                  <a:path w="373" h="712">
                    <a:moveTo>
                      <a:pt x="373" y="0"/>
                    </a:moveTo>
                    <a:lnTo>
                      <a:pt x="349" y="144"/>
                    </a:lnTo>
                    <a:lnTo>
                      <a:pt x="292" y="266"/>
                    </a:lnTo>
                    <a:lnTo>
                      <a:pt x="253" y="483"/>
                    </a:lnTo>
                    <a:lnTo>
                      <a:pt x="97" y="667"/>
                    </a:lnTo>
                    <a:lnTo>
                      <a:pt x="0" y="71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9" name=""/>
              <p:cNvSpPr/>
              <p:nvPr/>
            </p:nvSpPr>
            <p:spPr>
              <a:xfrm>
                <a:off x="4810320" y="3623400"/>
                <a:ext cx="375480" cy="300600"/>
              </a:xfrm>
              <a:custGeom>
                <a:avLst/>
                <a:gdLst/>
                <a:ahLst/>
                <a:rect l="l" t="t" r="r" b="b"/>
                <a:pathLst>
                  <a:path w="423" h="362">
                    <a:moveTo>
                      <a:pt x="68" y="362"/>
                    </a:moveTo>
                    <a:lnTo>
                      <a:pt x="423" y="86"/>
                    </a:lnTo>
                    <a:lnTo>
                      <a:pt x="416" y="28"/>
                    </a:lnTo>
                    <a:lnTo>
                      <a:pt x="377" y="0"/>
                    </a:lnTo>
                    <a:lnTo>
                      <a:pt x="0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0" name=""/>
              <p:cNvSpPr/>
              <p:nvPr/>
            </p:nvSpPr>
            <p:spPr>
              <a:xfrm>
                <a:off x="4961520" y="3809160"/>
                <a:ext cx="1123920" cy="239040"/>
              </a:xfrm>
              <a:custGeom>
                <a:avLst/>
                <a:gdLst/>
                <a:ahLst/>
                <a:rect l="l" t="t" r="r" b="b"/>
                <a:pathLst>
                  <a:path w="1262" h="287">
                    <a:moveTo>
                      <a:pt x="0" y="68"/>
                    </a:moveTo>
                    <a:lnTo>
                      <a:pt x="80" y="154"/>
                    </a:lnTo>
                    <a:lnTo>
                      <a:pt x="182" y="245"/>
                    </a:lnTo>
                    <a:lnTo>
                      <a:pt x="297" y="287"/>
                    </a:lnTo>
                    <a:lnTo>
                      <a:pt x="464" y="281"/>
                    </a:lnTo>
                    <a:lnTo>
                      <a:pt x="860" y="138"/>
                    </a:lnTo>
                    <a:lnTo>
                      <a:pt x="126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1" name=""/>
              <p:cNvSpPr/>
              <p:nvPr/>
            </p:nvSpPr>
            <p:spPr>
              <a:xfrm>
                <a:off x="5558400" y="3771000"/>
                <a:ext cx="177840" cy="153000"/>
              </a:xfrm>
              <a:custGeom>
                <a:avLst/>
                <a:gdLst/>
                <a:ahLst/>
                <a:rect l="l" t="t" r="r" b="b"/>
                <a:pathLst>
                  <a:path w="201" h="185">
                    <a:moveTo>
                      <a:pt x="0" y="0"/>
                    </a:moveTo>
                    <a:lnTo>
                      <a:pt x="75" y="99"/>
                    </a:lnTo>
                    <a:lnTo>
                      <a:pt x="201" y="18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2" name=""/>
              <p:cNvSpPr/>
              <p:nvPr/>
            </p:nvSpPr>
            <p:spPr>
              <a:xfrm>
                <a:off x="4838760" y="2870280"/>
                <a:ext cx="1394280" cy="721440"/>
              </a:xfrm>
              <a:custGeom>
                <a:avLst/>
                <a:gdLst/>
                <a:ahLst/>
                <a:rect l="l" t="t" r="r" b="b"/>
                <a:pathLst>
                  <a:path w="1566" h="868">
                    <a:moveTo>
                      <a:pt x="1566" y="0"/>
                    </a:moveTo>
                    <a:lnTo>
                      <a:pt x="1301" y="144"/>
                    </a:lnTo>
                    <a:lnTo>
                      <a:pt x="1158" y="190"/>
                    </a:lnTo>
                    <a:lnTo>
                      <a:pt x="636" y="248"/>
                    </a:lnTo>
                    <a:lnTo>
                      <a:pt x="0" y="86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3" name=""/>
              <p:cNvSpPr/>
              <p:nvPr/>
            </p:nvSpPr>
            <p:spPr>
              <a:xfrm>
                <a:off x="5212440" y="1950840"/>
                <a:ext cx="780120" cy="595080"/>
              </a:xfrm>
              <a:custGeom>
                <a:avLst/>
                <a:gdLst/>
                <a:ahLst/>
                <a:rect l="l" t="t" r="r" b="b"/>
                <a:pathLst>
                  <a:path w="877" h="717">
                    <a:moveTo>
                      <a:pt x="0" y="0"/>
                    </a:moveTo>
                    <a:lnTo>
                      <a:pt x="45" y="310"/>
                    </a:lnTo>
                    <a:lnTo>
                      <a:pt x="86" y="373"/>
                    </a:lnTo>
                    <a:lnTo>
                      <a:pt x="274" y="475"/>
                    </a:lnTo>
                    <a:lnTo>
                      <a:pt x="733" y="717"/>
                    </a:lnTo>
                    <a:lnTo>
                      <a:pt x="877" y="7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4" name=""/>
              <p:cNvSpPr/>
              <p:nvPr/>
            </p:nvSpPr>
            <p:spPr>
              <a:xfrm>
                <a:off x="5216040" y="1950840"/>
                <a:ext cx="1180800" cy="408960"/>
              </a:xfrm>
              <a:custGeom>
                <a:avLst/>
                <a:gdLst/>
                <a:ahLst/>
                <a:rect l="l" t="t" r="r" b="b"/>
                <a:pathLst>
                  <a:path w="1325" h="493">
                    <a:moveTo>
                      <a:pt x="0" y="0"/>
                    </a:moveTo>
                    <a:lnTo>
                      <a:pt x="241" y="269"/>
                    </a:lnTo>
                    <a:lnTo>
                      <a:pt x="418" y="274"/>
                    </a:lnTo>
                    <a:lnTo>
                      <a:pt x="465" y="373"/>
                    </a:lnTo>
                    <a:lnTo>
                      <a:pt x="562" y="407"/>
                    </a:lnTo>
                    <a:lnTo>
                      <a:pt x="838" y="407"/>
                    </a:lnTo>
                    <a:lnTo>
                      <a:pt x="1044" y="493"/>
                    </a:lnTo>
                    <a:lnTo>
                      <a:pt x="1325" y="38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5" name=""/>
              <p:cNvSpPr/>
              <p:nvPr/>
            </p:nvSpPr>
            <p:spPr>
              <a:xfrm>
                <a:off x="7168320" y="2082240"/>
                <a:ext cx="678240" cy="10620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6" name=""/>
              <p:cNvSpPr/>
              <p:nvPr/>
            </p:nvSpPr>
            <p:spPr>
              <a:xfrm>
                <a:off x="7036560" y="2173680"/>
                <a:ext cx="610560" cy="471960"/>
              </a:xfrm>
              <a:custGeom>
                <a:avLst/>
                <a:gdLst/>
                <a:ahLst/>
                <a:rect l="l" t="t" r="r" b="b"/>
                <a:pathLst>
                  <a:path w="687" h="568">
                    <a:moveTo>
                      <a:pt x="687" y="0"/>
                    </a:moveTo>
                    <a:lnTo>
                      <a:pt x="653" y="47"/>
                    </a:lnTo>
                    <a:lnTo>
                      <a:pt x="491" y="156"/>
                    </a:lnTo>
                    <a:lnTo>
                      <a:pt x="339" y="276"/>
                    </a:lnTo>
                    <a:lnTo>
                      <a:pt x="224" y="310"/>
                    </a:lnTo>
                    <a:lnTo>
                      <a:pt x="115" y="350"/>
                    </a:lnTo>
                    <a:lnTo>
                      <a:pt x="34" y="407"/>
                    </a:lnTo>
                    <a:lnTo>
                      <a:pt x="6" y="472"/>
                    </a:lnTo>
                    <a:lnTo>
                      <a:pt x="0" y="540"/>
                    </a:lnTo>
                    <a:lnTo>
                      <a:pt x="52" y="568"/>
                    </a:lnTo>
                    <a:lnTo>
                      <a:pt x="144" y="5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7" name=""/>
              <p:cNvSpPr/>
              <p:nvPr/>
            </p:nvSpPr>
            <p:spPr>
              <a:xfrm>
                <a:off x="7111080" y="2469600"/>
                <a:ext cx="996840" cy="573480"/>
              </a:xfrm>
              <a:custGeom>
                <a:avLst/>
                <a:gdLst/>
                <a:ahLst/>
                <a:rect l="l" t="t" r="r" b="b"/>
                <a:pathLst>
                  <a:path w="1119" h="688">
                    <a:moveTo>
                      <a:pt x="1119" y="0"/>
                    </a:moveTo>
                    <a:lnTo>
                      <a:pt x="1004" y="97"/>
                    </a:lnTo>
                    <a:lnTo>
                      <a:pt x="832" y="125"/>
                    </a:lnTo>
                    <a:lnTo>
                      <a:pt x="707" y="21"/>
                    </a:lnTo>
                    <a:lnTo>
                      <a:pt x="563" y="97"/>
                    </a:lnTo>
                    <a:lnTo>
                      <a:pt x="493" y="39"/>
                    </a:lnTo>
                    <a:lnTo>
                      <a:pt x="190" y="143"/>
                    </a:lnTo>
                    <a:lnTo>
                      <a:pt x="92" y="251"/>
                    </a:lnTo>
                    <a:lnTo>
                      <a:pt x="52" y="412"/>
                    </a:lnTo>
                    <a:lnTo>
                      <a:pt x="0" y="613"/>
                    </a:lnTo>
                    <a:lnTo>
                      <a:pt x="24" y="68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8" name=""/>
              <p:cNvSpPr/>
              <p:nvPr/>
            </p:nvSpPr>
            <p:spPr>
              <a:xfrm>
                <a:off x="5428080" y="2566080"/>
                <a:ext cx="2633760" cy="1673640"/>
              </a:xfrm>
              <a:custGeom>
                <a:avLst/>
                <a:gdLst/>
                <a:ahLst/>
                <a:rect l="l" t="t" r="r" b="b"/>
                <a:pathLst>
                  <a:path w="2958" h="2013">
                    <a:moveTo>
                      <a:pt x="2958" y="0"/>
                    </a:moveTo>
                    <a:lnTo>
                      <a:pt x="2666" y="193"/>
                    </a:lnTo>
                    <a:lnTo>
                      <a:pt x="2528" y="446"/>
                    </a:lnTo>
                    <a:lnTo>
                      <a:pt x="2121" y="545"/>
                    </a:lnTo>
                    <a:lnTo>
                      <a:pt x="1816" y="681"/>
                    </a:lnTo>
                    <a:lnTo>
                      <a:pt x="1377" y="756"/>
                    </a:lnTo>
                    <a:lnTo>
                      <a:pt x="986" y="1025"/>
                    </a:lnTo>
                    <a:lnTo>
                      <a:pt x="740" y="1296"/>
                    </a:lnTo>
                    <a:lnTo>
                      <a:pt x="326" y="1807"/>
                    </a:lnTo>
                    <a:lnTo>
                      <a:pt x="86" y="1984"/>
                    </a:lnTo>
                    <a:lnTo>
                      <a:pt x="0" y="201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9" name=""/>
              <p:cNvSpPr/>
              <p:nvPr/>
            </p:nvSpPr>
            <p:spPr>
              <a:xfrm>
                <a:off x="6391440" y="2268720"/>
                <a:ext cx="429120" cy="511560"/>
              </a:xfrm>
              <a:custGeom>
                <a:avLst/>
                <a:gdLst/>
                <a:ahLst/>
                <a:rect l="l" t="t" r="r" b="b"/>
                <a:pathLst>
                  <a:path w="482" h="615">
                    <a:moveTo>
                      <a:pt x="0" y="0"/>
                    </a:moveTo>
                    <a:lnTo>
                      <a:pt x="81" y="12"/>
                    </a:lnTo>
                    <a:lnTo>
                      <a:pt x="172" y="477"/>
                    </a:lnTo>
                    <a:lnTo>
                      <a:pt x="211" y="550"/>
                    </a:lnTo>
                    <a:lnTo>
                      <a:pt x="482" y="6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0" name=""/>
              <p:cNvSpPr/>
              <p:nvPr/>
            </p:nvSpPr>
            <p:spPr>
              <a:xfrm>
                <a:off x="5978520" y="2474280"/>
                <a:ext cx="224280" cy="357120"/>
              </a:xfrm>
              <a:custGeom>
                <a:avLst/>
                <a:gdLst/>
                <a:ahLst/>
                <a:rect l="l" t="t" r="r" b="b"/>
                <a:pathLst>
                  <a:path w="252" h="430">
                    <a:moveTo>
                      <a:pt x="39" y="131"/>
                    </a:moveTo>
                    <a:lnTo>
                      <a:pt x="5" y="63"/>
                    </a:lnTo>
                    <a:lnTo>
                      <a:pt x="0" y="29"/>
                    </a:lnTo>
                    <a:lnTo>
                      <a:pt x="28" y="6"/>
                    </a:lnTo>
                    <a:lnTo>
                      <a:pt x="173" y="0"/>
                    </a:lnTo>
                    <a:lnTo>
                      <a:pt x="247" y="373"/>
                    </a:lnTo>
                    <a:lnTo>
                      <a:pt x="218" y="430"/>
                    </a:lnTo>
                    <a:lnTo>
                      <a:pt x="132" y="355"/>
                    </a:lnTo>
                    <a:lnTo>
                      <a:pt x="161" y="149"/>
                    </a:lnTo>
                    <a:lnTo>
                      <a:pt x="252" y="10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1" name=""/>
              <p:cNvSpPr/>
              <p:nvPr/>
            </p:nvSpPr>
            <p:spPr>
              <a:xfrm>
                <a:off x="6171120" y="2688840"/>
                <a:ext cx="382680" cy="30600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2" name=""/>
              <p:cNvSpPr/>
              <p:nvPr/>
            </p:nvSpPr>
            <p:spPr>
              <a:xfrm>
                <a:off x="6446880" y="2888280"/>
                <a:ext cx="183240" cy="864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0" bIns="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3" name=""/>
              <p:cNvSpPr/>
              <p:nvPr/>
            </p:nvSpPr>
            <p:spPr>
              <a:xfrm>
                <a:off x="7310880" y="2773800"/>
                <a:ext cx="409320" cy="9144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640" bIns="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4" name=""/>
              <p:cNvSpPr/>
              <p:nvPr/>
            </p:nvSpPr>
            <p:spPr>
              <a:xfrm>
                <a:off x="5298120" y="2865240"/>
                <a:ext cx="2422080" cy="1931400"/>
              </a:xfrm>
              <a:custGeom>
                <a:avLst/>
                <a:gdLst/>
                <a:ahLst/>
                <a:rect l="l" t="t" r="r" b="b"/>
                <a:pathLst>
                  <a:path w="2719" h="2324">
                    <a:moveTo>
                      <a:pt x="2719" y="0"/>
                    </a:moveTo>
                    <a:lnTo>
                      <a:pt x="2644" y="70"/>
                    </a:lnTo>
                    <a:lnTo>
                      <a:pt x="2524" y="127"/>
                    </a:lnTo>
                    <a:lnTo>
                      <a:pt x="2433" y="321"/>
                    </a:lnTo>
                    <a:lnTo>
                      <a:pt x="2409" y="402"/>
                    </a:lnTo>
                    <a:lnTo>
                      <a:pt x="2370" y="516"/>
                    </a:lnTo>
                    <a:lnTo>
                      <a:pt x="2305" y="678"/>
                    </a:lnTo>
                    <a:lnTo>
                      <a:pt x="2289" y="678"/>
                    </a:lnTo>
                    <a:lnTo>
                      <a:pt x="2226" y="861"/>
                    </a:lnTo>
                    <a:lnTo>
                      <a:pt x="2099" y="999"/>
                    </a:lnTo>
                    <a:lnTo>
                      <a:pt x="2047" y="1017"/>
                    </a:lnTo>
                    <a:lnTo>
                      <a:pt x="1755" y="1400"/>
                    </a:lnTo>
                    <a:lnTo>
                      <a:pt x="1692" y="1429"/>
                    </a:lnTo>
                    <a:lnTo>
                      <a:pt x="1301" y="1658"/>
                    </a:lnTo>
                    <a:lnTo>
                      <a:pt x="1079" y="1768"/>
                    </a:lnTo>
                    <a:lnTo>
                      <a:pt x="769" y="1992"/>
                    </a:lnTo>
                    <a:lnTo>
                      <a:pt x="717" y="1992"/>
                    </a:lnTo>
                    <a:lnTo>
                      <a:pt x="167" y="2123"/>
                    </a:lnTo>
                    <a:lnTo>
                      <a:pt x="0" y="232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5" name=""/>
              <p:cNvSpPr/>
              <p:nvPr/>
            </p:nvSpPr>
            <p:spPr>
              <a:xfrm>
                <a:off x="4939920" y="2817000"/>
                <a:ext cx="1780920" cy="1946160"/>
              </a:xfrm>
              <a:custGeom>
                <a:avLst/>
                <a:gdLst/>
                <a:ahLst/>
                <a:rect l="l" t="t" r="r" b="b"/>
                <a:pathLst>
                  <a:path w="1999" h="2341">
                    <a:moveTo>
                      <a:pt x="1999" y="0"/>
                    </a:moveTo>
                    <a:lnTo>
                      <a:pt x="1901" y="195"/>
                    </a:lnTo>
                    <a:lnTo>
                      <a:pt x="1671" y="636"/>
                    </a:lnTo>
                    <a:lnTo>
                      <a:pt x="1598" y="740"/>
                    </a:lnTo>
                    <a:lnTo>
                      <a:pt x="1460" y="1045"/>
                    </a:lnTo>
                    <a:lnTo>
                      <a:pt x="1418" y="1131"/>
                    </a:lnTo>
                    <a:lnTo>
                      <a:pt x="1236" y="1504"/>
                    </a:lnTo>
                    <a:lnTo>
                      <a:pt x="712" y="1898"/>
                    </a:lnTo>
                    <a:lnTo>
                      <a:pt x="248" y="2094"/>
                    </a:lnTo>
                    <a:lnTo>
                      <a:pt x="0" y="234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6" name=""/>
              <p:cNvSpPr/>
              <p:nvPr/>
            </p:nvSpPr>
            <p:spPr>
              <a:xfrm>
                <a:off x="5451120" y="2880000"/>
                <a:ext cx="765720" cy="1668960"/>
              </a:xfrm>
              <a:custGeom>
                <a:avLst/>
                <a:gdLst/>
                <a:ahLst/>
                <a:rect l="l" t="t" r="r" b="b"/>
                <a:pathLst>
                  <a:path w="860" h="2008">
                    <a:moveTo>
                      <a:pt x="860" y="0"/>
                    </a:moveTo>
                    <a:lnTo>
                      <a:pt x="803" y="493"/>
                    </a:lnTo>
                    <a:lnTo>
                      <a:pt x="746" y="516"/>
                    </a:lnTo>
                    <a:lnTo>
                      <a:pt x="688" y="722"/>
                    </a:lnTo>
                    <a:lnTo>
                      <a:pt x="654" y="746"/>
                    </a:lnTo>
                    <a:lnTo>
                      <a:pt x="470" y="1176"/>
                    </a:lnTo>
                    <a:lnTo>
                      <a:pt x="269" y="1434"/>
                    </a:lnTo>
                    <a:lnTo>
                      <a:pt x="34" y="1617"/>
                    </a:lnTo>
                    <a:lnTo>
                      <a:pt x="63" y="1721"/>
                    </a:lnTo>
                    <a:lnTo>
                      <a:pt x="0" y="200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7" name=""/>
              <p:cNvSpPr/>
              <p:nvPr/>
            </p:nvSpPr>
            <p:spPr>
              <a:xfrm>
                <a:off x="7194960" y="2916720"/>
                <a:ext cx="610920" cy="182520"/>
              </a:xfrm>
              <a:custGeom>
                <a:avLst/>
                <a:gdLst/>
                <a:ahLst/>
                <a:rect l="l" t="t" r="r" b="b"/>
                <a:pathLst>
                  <a:path w="686" h="218">
                    <a:moveTo>
                      <a:pt x="686" y="7"/>
                    </a:moveTo>
                    <a:lnTo>
                      <a:pt x="624" y="93"/>
                    </a:lnTo>
                    <a:lnTo>
                      <a:pt x="376" y="46"/>
                    </a:lnTo>
                    <a:lnTo>
                      <a:pt x="184" y="0"/>
                    </a:lnTo>
                    <a:lnTo>
                      <a:pt x="57" y="18"/>
                    </a:lnTo>
                    <a:lnTo>
                      <a:pt x="0" y="166"/>
                    </a:lnTo>
                    <a:lnTo>
                      <a:pt x="34" y="21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8" name=""/>
              <p:cNvSpPr/>
              <p:nvPr/>
            </p:nvSpPr>
            <p:spPr>
              <a:xfrm>
                <a:off x="6927840" y="3174480"/>
                <a:ext cx="496440" cy="267480"/>
              </a:xfrm>
              <a:custGeom>
                <a:avLst/>
                <a:gdLst/>
                <a:ahLst/>
                <a:rect l="l" t="t" r="r" b="b"/>
                <a:pathLst>
                  <a:path w="558" h="321">
                    <a:moveTo>
                      <a:pt x="558" y="0"/>
                    </a:moveTo>
                    <a:lnTo>
                      <a:pt x="443" y="281"/>
                    </a:lnTo>
                    <a:lnTo>
                      <a:pt x="264" y="276"/>
                    </a:lnTo>
                    <a:lnTo>
                      <a:pt x="167" y="315"/>
                    </a:lnTo>
                    <a:lnTo>
                      <a:pt x="0" y="3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9" name=""/>
              <p:cNvSpPr/>
              <p:nvPr/>
            </p:nvSpPr>
            <p:spPr>
              <a:xfrm>
                <a:off x="6892200" y="2828880"/>
                <a:ext cx="96120" cy="431640"/>
              </a:xfrm>
              <a:custGeom>
                <a:avLst/>
                <a:gdLst/>
                <a:ahLst/>
                <a:rect l="l" t="t" r="r" b="b"/>
                <a:pathLst>
                  <a:path w="107" h="522">
                    <a:moveTo>
                      <a:pt x="63" y="0"/>
                    </a:moveTo>
                    <a:lnTo>
                      <a:pt x="107" y="63"/>
                    </a:lnTo>
                    <a:lnTo>
                      <a:pt x="0" y="172"/>
                    </a:lnTo>
                    <a:lnTo>
                      <a:pt x="18" y="5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0" name=""/>
              <p:cNvSpPr/>
              <p:nvPr/>
            </p:nvSpPr>
            <p:spPr>
              <a:xfrm>
                <a:off x="6749640" y="2880000"/>
                <a:ext cx="382680" cy="846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1" name=""/>
              <p:cNvSpPr/>
              <p:nvPr/>
            </p:nvSpPr>
            <p:spPr>
              <a:xfrm flipV="1">
                <a:off x="6188760" y="4811040"/>
                <a:ext cx="44280" cy="46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2" name=""/>
              <p:cNvSpPr/>
              <p:nvPr/>
            </p:nvSpPr>
            <p:spPr>
              <a:xfrm>
                <a:off x="5967720" y="3952440"/>
                <a:ext cx="1230480" cy="395280"/>
              </a:xfrm>
              <a:custGeom>
                <a:avLst/>
                <a:gdLst/>
                <a:ahLst/>
                <a:rect l="l" t="t" r="r" b="b"/>
                <a:pathLst>
                  <a:path w="1382" h="475">
                    <a:moveTo>
                      <a:pt x="1382" y="0"/>
                    </a:moveTo>
                    <a:lnTo>
                      <a:pt x="1153" y="154"/>
                    </a:lnTo>
                    <a:lnTo>
                      <a:pt x="975" y="195"/>
                    </a:lnTo>
                    <a:lnTo>
                      <a:pt x="522" y="281"/>
                    </a:lnTo>
                    <a:lnTo>
                      <a:pt x="230" y="470"/>
                    </a:lnTo>
                    <a:lnTo>
                      <a:pt x="0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3" name=""/>
              <p:cNvSpPr/>
              <p:nvPr/>
            </p:nvSpPr>
            <p:spPr>
              <a:xfrm>
                <a:off x="5558400" y="3980520"/>
                <a:ext cx="1358640" cy="358560"/>
              </a:xfrm>
              <a:custGeom>
                <a:avLst/>
                <a:gdLst/>
                <a:ahLst/>
                <a:rect l="l" t="t" r="r" b="b"/>
                <a:pathLst>
                  <a:path w="1526" h="430">
                    <a:moveTo>
                      <a:pt x="1492" y="219"/>
                    </a:moveTo>
                    <a:lnTo>
                      <a:pt x="1447" y="161"/>
                    </a:lnTo>
                    <a:lnTo>
                      <a:pt x="1526" y="34"/>
                    </a:lnTo>
                    <a:lnTo>
                      <a:pt x="1515" y="0"/>
                    </a:lnTo>
                    <a:lnTo>
                      <a:pt x="1275" y="29"/>
                    </a:lnTo>
                    <a:lnTo>
                      <a:pt x="866" y="138"/>
                    </a:lnTo>
                    <a:lnTo>
                      <a:pt x="602" y="298"/>
                    </a:lnTo>
                    <a:lnTo>
                      <a:pt x="362" y="310"/>
                    </a:lnTo>
                    <a:lnTo>
                      <a:pt x="0" y="43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4" name=""/>
              <p:cNvSpPr/>
              <p:nvPr/>
            </p:nvSpPr>
            <p:spPr>
              <a:xfrm>
                <a:off x="6626520" y="3819240"/>
                <a:ext cx="94320" cy="18612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5" name=""/>
              <p:cNvSpPr/>
              <p:nvPr/>
            </p:nvSpPr>
            <p:spPr>
              <a:xfrm>
                <a:off x="6917040" y="4000680"/>
                <a:ext cx="71280" cy="84240"/>
              </a:xfrm>
              <a:custGeom>
                <a:avLst/>
                <a:gdLst/>
                <a:ahLst/>
                <a:rect l="l" t="t" r="r" b="b"/>
                <a:pathLst>
                  <a:path w="80" h="102">
                    <a:moveTo>
                      <a:pt x="80" y="102"/>
                    </a:moveTo>
                    <a:lnTo>
                      <a:pt x="12" y="52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440" bIns="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6" name=""/>
              <p:cNvSpPr/>
              <p:nvPr/>
            </p:nvSpPr>
            <p:spPr>
              <a:xfrm>
                <a:off x="6590880" y="3929040"/>
                <a:ext cx="24840" cy="9936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7" name=""/>
              <p:cNvSpPr/>
              <p:nvPr/>
            </p:nvSpPr>
            <p:spPr>
              <a:xfrm>
                <a:off x="6085440" y="4228200"/>
                <a:ext cx="320400" cy="515160"/>
              </a:xfrm>
              <a:custGeom>
                <a:avLst/>
                <a:gdLst/>
                <a:ahLst/>
                <a:rect l="l" t="t" r="r" b="b"/>
                <a:pathLst>
                  <a:path w="360" h="620">
                    <a:moveTo>
                      <a:pt x="360" y="620"/>
                    </a:moveTo>
                    <a:lnTo>
                      <a:pt x="206" y="563"/>
                    </a:lnTo>
                    <a:lnTo>
                      <a:pt x="97" y="424"/>
                    </a:lnTo>
                    <a:lnTo>
                      <a:pt x="62" y="333"/>
                    </a:lnTo>
                    <a:lnTo>
                      <a:pt x="0" y="258"/>
                    </a:lnTo>
                    <a:lnTo>
                      <a:pt x="39" y="138"/>
                    </a:lnTo>
                    <a:lnTo>
                      <a:pt x="16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8" name=""/>
              <p:cNvSpPr/>
              <p:nvPr/>
            </p:nvSpPr>
            <p:spPr>
              <a:xfrm>
                <a:off x="5528160" y="3043080"/>
                <a:ext cx="1328040" cy="1204920"/>
              </a:xfrm>
              <a:custGeom>
                <a:avLst/>
                <a:gdLst/>
                <a:ahLst/>
                <a:rect l="l" t="t" r="r" b="b"/>
                <a:pathLst>
                  <a:path w="1492" h="1451">
                    <a:moveTo>
                      <a:pt x="1492" y="0"/>
                    </a:moveTo>
                    <a:lnTo>
                      <a:pt x="1377" y="22"/>
                    </a:lnTo>
                    <a:lnTo>
                      <a:pt x="1158" y="493"/>
                    </a:lnTo>
                    <a:lnTo>
                      <a:pt x="746" y="780"/>
                    </a:lnTo>
                    <a:lnTo>
                      <a:pt x="550" y="1164"/>
                    </a:lnTo>
                    <a:lnTo>
                      <a:pt x="287" y="1399"/>
                    </a:lnTo>
                    <a:lnTo>
                      <a:pt x="63" y="1451"/>
                    </a:lnTo>
                    <a:lnTo>
                      <a:pt x="0" y="14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9" name=""/>
              <p:cNvSpPr/>
              <p:nvPr/>
            </p:nvSpPr>
            <p:spPr>
              <a:xfrm>
                <a:off x="5068440" y="5062320"/>
                <a:ext cx="46440" cy="96480"/>
              </a:xfrm>
              <a:custGeom>
                <a:avLst/>
                <a:gdLst/>
                <a:ahLst/>
                <a:rect l="l" t="t" r="r" b="b"/>
                <a:pathLst>
                  <a:path w="52" h="114">
                    <a:moveTo>
                      <a:pt x="52" y="114"/>
                    </a:moveTo>
                    <a:lnTo>
                      <a:pt x="46" y="64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0" name=""/>
              <p:cNvSpPr/>
              <p:nvPr/>
            </p:nvSpPr>
            <p:spPr>
              <a:xfrm>
                <a:off x="4991760" y="4653720"/>
                <a:ext cx="436320" cy="491760"/>
              </a:xfrm>
              <a:custGeom>
                <a:avLst/>
                <a:gdLst/>
                <a:ahLst/>
                <a:rect l="l" t="t" r="r" b="b"/>
                <a:pathLst>
                  <a:path w="489" h="591">
                    <a:moveTo>
                      <a:pt x="0" y="591"/>
                    </a:moveTo>
                    <a:lnTo>
                      <a:pt x="91" y="487"/>
                    </a:lnTo>
                    <a:lnTo>
                      <a:pt x="218" y="328"/>
                    </a:lnTo>
                    <a:lnTo>
                      <a:pt x="351" y="229"/>
                    </a:lnTo>
                    <a:lnTo>
                      <a:pt x="455" y="177"/>
                    </a:lnTo>
                    <a:lnTo>
                      <a:pt x="489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1" name=""/>
              <p:cNvSpPr/>
              <p:nvPr/>
            </p:nvSpPr>
            <p:spPr>
              <a:xfrm>
                <a:off x="5686200" y="3714480"/>
                <a:ext cx="806760" cy="1071720"/>
              </a:xfrm>
              <a:custGeom>
                <a:avLst/>
                <a:gdLst/>
                <a:ahLst/>
                <a:rect l="l" t="t" r="r" b="b"/>
                <a:pathLst>
                  <a:path w="907" h="1291">
                    <a:moveTo>
                      <a:pt x="0" y="1291"/>
                    </a:moveTo>
                    <a:lnTo>
                      <a:pt x="12" y="1119"/>
                    </a:lnTo>
                    <a:lnTo>
                      <a:pt x="12" y="1072"/>
                    </a:lnTo>
                    <a:lnTo>
                      <a:pt x="86" y="929"/>
                    </a:lnTo>
                    <a:lnTo>
                      <a:pt x="75" y="866"/>
                    </a:lnTo>
                    <a:lnTo>
                      <a:pt x="206" y="827"/>
                    </a:lnTo>
                    <a:lnTo>
                      <a:pt x="396" y="626"/>
                    </a:lnTo>
                    <a:lnTo>
                      <a:pt x="464" y="516"/>
                    </a:lnTo>
                    <a:lnTo>
                      <a:pt x="620" y="418"/>
                    </a:lnTo>
                    <a:lnTo>
                      <a:pt x="815" y="229"/>
                    </a:lnTo>
                    <a:lnTo>
                      <a:pt x="907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2" name=""/>
              <p:cNvSpPr/>
              <p:nvPr/>
            </p:nvSpPr>
            <p:spPr>
              <a:xfrm>
                <a:off x="5869800" y="3328920"/>
                <a:ext cx="306360" cy="548280"/>
              </a:xfrm>
              <a:custGeom>
                <a:avLst/>
                <a:gdLst/>
                <a:ahLst/>
                <a:rect l="l" t="t" r="r" b="b"/>
                <a:pathLst>
                  <a:path w="344" h="659">
                    <a:moveTo>
                      <a:pt x="344" y="50"/>
                    </a:moveTo>
                    <a:lnTo>
                      <a:pt x="281" y="62"/>
                    </a:lnTo>
                    <a:lnTo>
                      <a:pt x="200" y="0"/>
                    </a:lnTo>
                    <a:lnTo>
                      <a:pt x="184" y="159"/>
                    </a:lnTo>
                    <a:lnTo>
                      <a:pt x="0" y="65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3" name=""/>
              <p:cNvSpPr/>
              <p:nvPr/>
            </p:nvSpPr>
            <p:spPr>
              <a:xfrm>
                <a:off x="6354360" y="3089520"/>
                <a:ext cx="45720" cy="395280"/>
              </a:xfrm>
              <a:custGeom>
                <a:avLst/>
                <a:gdLst/>
                <a:ahLst/>
                <a:rect l="l" t="t" r="r" b="b"/>
                <a:pathLst>
                  <a:path w="52" h="475">
                    <a:moveTo>
                      <a:pt x="0" y="0"/>
                    </a:moveTo>
                    <a:lnTo>
                      <a:pt x="52" y="200"/>
                    </a:lnTo>
                    <a:lnTo>
                      <a:pt x="36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4" name=""/>
              <p:cNvSpPr/>
              <p:nvPr/>
            </p:nvSpPr>
            <p:spPr>
              <a:xfrm flipH="1" flipV="1">
                <a:off x="6443280" y="3513240"/>
                <a:ext cx="71280" cy="1346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5" name=""/>
              <p:cNvSpPr/>
              <p:nvPr/>
            </p:nvSpPr>
            <p:spPr>
              <a:xfrm>
                <a:off x="5748840" y="3245760"/>
                <a:ext cx="1064880" cy="1540800"/>
              </a:xfrm>
              <a:custGeom>
                <a:avLst/>
                <a:gdLst/>
                <a:ahLst/>
                <a:rect l="l" t="t" r="r" b="b"/>
                <a:pathLst>
                  <a:path w="1198" h="1854">
                    <a:moveTo>
                      <a:pt x="1072" y="0"/>
                    </a:moveTo>
                    <a:lnTo>
                      <a:pt x="1198" y="143"/>
                    </a:lnTo>
                    <a:lnTo>
                      <a:pt x="1067" y="264"/>
                    </a:lnTo>
                    <a:lnTo>
                      <a:pt x="992" y="477"/>
                    </a:lnTo>
                    <a:lnTo>
                      <a:pt x="574" y="947"/>
                    </a:lnTo>
                    <a:lnTo>
                      <a:pt x="551" y="1137"/>
                    </a:lnTo>
                    <a:lnTo>
                      <a:pt x="418" y="1280"/>
                    </a:lnTo>
                    <a:lnTo>
                      <a:pt x="217" y="1624"/>
                    </a:lnTo>
                    <a:lnTo>
                      <a:pt x="115" y="1619"/>
                    </a:lnTo>
                    <a:lnTo>
                      <a:pt x="0" y="185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6" name=""/>
              <p:cNvSpPr/>
              <p:nvPr/>
            </p:nvSpPr>
            <p:spPr>
              <a:xfrm>
                <a:off x="5645520" y="3737880"/>
                <a:ext cx="845640" cy="890640"/>
              </a:xfrm>
              <a:custGeom>
                <a:avLst/>
                <a:gdLst/>
                <a:ahLst/>
                <a:rect l="l" t="t" r="r" b="b"/>
                <a:pathLst>
                  <a:path w="948" h="1072">
                    <a:moveTo>
                      <a:pt x="0" y="1072"/>
                    </a:moveTo>
                    <a:lnTo>
                      <a:pt x="172" y="1061"/>
                    </a:lnTo>
                    <a:lnTo>
                      <a:pt x="193" y="855"/>
                    </a:lnTo>
                    <a:lnTo>
                      <a:pt x="263" y="740"/>
                    </a:lnTo>
                    <a:lnTo>
                      <a:pt x="383" y="625"/>
                    </a:lnTo>
                    <a:lnTo>
                      <a:pt x="489" y="475"/>
                    </a:lnTo>
                    <a:lnTo>
                      <a:pt x="649" y="355"/>
                    </a:lnTo>
                    <a:lnTo>
                      <a:pt x="826" y="172"/>
                    </a:lnTo>
                    <a:lnTo>
                      <a:pt x="948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7" name=""/>
              <p:cNvSpPr/>
              <p:nvPr/>
            </p:nvSpPr>
            <p:spPr>
              <a:xfrm>
                <a:off x="4056840" y="4296240"/>
                <a:ext cx="1118520" cy="408960"/>
              </a:xfrm>
              <a:custGeom>
                <a:avLst/>
                <a:gdLst/>
                <a:ahLst/>
                <a:rect l="l" t="t" r="r" b="b"/>
                <a:pathLst>
                  <a:path w="1257" h="493">
                    <a:moveTo>
                      <a:pt x="0" y="0"/>
                    </a:moveTo>
                    <a:lnTo>
                      <a:pt x="224" y="214"/>
                    </a:lnTo>
                    <a:lnTo>
                      <a:pt x="396" y="321"/>
                    </a:lnTo>
                    <a:lnTo>
                      <a:pt x="1119" y="488"/>
                    </a:lnTo>
                    <a:lnTo>
                      <a:pt x="1189" y="436"/>
                    </a:lnTo>
                    <a:lnTo>
                      <a:pt x="1257" y="49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28" name=""/>
          <p:cNvSpPr/>
          <p:nvPr/>
        </p:nvSpPr>
        <p:spPr>
          <a:xfrm flipV="1">
            <a:off x="6208560" y="4633560"/>
            <a:ext cx="41400" cy="144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29" name=""/>
          <p:cNvGrpSpPr/>
          <p:nvPr/>
        </p:nvGrpSpPr>
        <p:grpSpPr>
          <a:xfrm>
            <a:off x="2209680" y="1895400"/>
            <a:ext cx="4504680" cy="3174840"/>
            <a:chOff x="2209680" y="1895400"/>
            <a:chExt cx="4504680" cy="3174840"/>
          </a:xfrm>
        </p:grpSpPr>
        <p:sp>
          <p:nvSpPr>
            <p:cNvPr id="1030" name=""/>
            <p:cNvSpPr/>
            <p:nvPr/>
          </p:nvSpPr>
          <p:spPr>
            <a:xfrm flipH="1">
              <a:off x="4393800" y="4285800"/>
              <a:ext cx="79920" cy="3571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2307240" y="1895400"/>
              <a:ext cx="964440" cy="578520"/>
            </a:xfrm>
            <a:custGeom>
              <a:avLst/>
              <a:gdLst/>
              <a:ahLst/>
              <a:rect l="l" t="t" r="r" b="b"/>
              <a:pathLst>
                <a:path w="1083" h="695">
                  <a:moveTo>
                    <a:pt x="36" y="695"/>
                  </a:moveTo>
                  <a:lnTo>
                    <a:pt x="0" y="616"/>
                  </a:lnTo>
                  <a:lnTo>
                    <a:pt x="222" y="308"/>
                  </a:lnTo>
                  <a:lnTo>
                    <a:pt x="287" y="272"/>
                  </a:lnTo>
                  <a:lnTo>
                    <a:pt x="337" y="251"/>
                  </a:lnTo>
                  <a:lnTo>
                    <a:pt x="495" y="308"/>
                  </a:lnTo>
                  <a:lnTo>
                    <a:pt x="839" y="36"/>
                  </a:lnTo>
                  <a:lnTo>
                    <a:pt x="939" y="0"/>
                  </a:lnTo>
                  <a:lnTo>
                    <a:pt x="1083" y="7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2261160" y="2603520"/>
              <a:ext cx="235080" cy="219240"/>
            </a:xfrm>
            <a:custGeom>
              <a:avLst/>
              <a:gdLst/>
              <a:ahLst/>
              <a:rect l="l" t="t" r="r" b="b"/>
              <a:pathLst>
                <a:path w="263" h="264">
                  <a:moveTo>
                    <a:pt x="41" y="0"/>
                  </a:moveTo>
                  <a:lnTo>
                    <a:pt x="0" y="120"/>
                  </a:lnTo>
                  <a:lnTo>
                    <a:pt x="2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2209680" y="2852640"/>
              <a:ext cx="204840" cy="262440"/>
            </a:xfrm>
            <a:custGeom>
              <a:avLst/>
              <a:gdLst/>
              <a:ahLst/>
              <a:rect l="l" t="t" r="r" b="b"/>
              <a:pathLst>
                <a:path w="229" h="315">
                  <a:moveTo>
                    <a:pt x="0" y="0"/>
                  </a:moveTo>
                  <a:lnTo>
                    <a:pt x="98" y="315"/>
                  </a:lnTo>
                  <a:lnTo>
                    <a:pt x="229" y="30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2516040" y="3218760"/>
              <a:ext cx="81720" cy="390240"/>
            </a:xfrm>
            <a:custGeom>
              <a:avLst/>
              <a:gdLst/>
              <a:ahLst/>
              <a:rect l="l" t="t" r="r" b="b"/>
              <a:pathLst>
                <a:path w="91" h="470">
                  <a:moveTo>
                    <a:pt x="0" y="0"/>
                  </a:moveTo>
                  <a:lnTo>
                    <a:pt x="91" y="18"/>
                  </a:lnTo>
                  <a:lnTo>
                    <a:pt x="57" y="47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2491200" y="3348000"/>
              <a:ext cx="235080" cy="443880"/>
            </a:xfrm>
            <a:custGeom>
              <a:avLst/>
              <a:gdLst/>
              <a:ahLst/>
              <a:rect l="l" t="t" r="r" b="b"/>
              <a:pathLst>
                <a:path w="264" h="534">
                  <a:moveTo>
                    <a:pt x="0" y="0"/>
                  </a:moveTo>
                  <a:lnTo>
                    <a:pt x="99" y="161"/>
                  </a:lnTo>
                  <a:lnTo>
                    <a:pt x="247" y="396"/>
                  </a:lnTo>
                  <a:lnTo>
                    <a:pt x="264" y="495"/>
                  </a:lnTo>
                  <a:lnTo>
                    <a:pt x="120" y="53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2460960" y="3481200"/>
              <a:ext cx="229320" cy="2858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2712240" y="3720600"/>
              <a:ext cx="64080" cy="318960"/>
            </a:xfrm>
            <a:custGeom>
              <a:avLst/>
              <a:gdLst/>
              <a:ahLst/>
              <a:rect l="l" t="t" r="r" b="b"/>
              <a:pathLst>
                <a:path w="74" h="384">
                  <a:moveTo>
                    <a:pt x="17" y="0"/>
                  </a:moveTo>
                  <a:lnTo>
                    <a:pt x="74" y="76"/>
                  </a:lnTo>
                  <a:lnTo>
                    <a:pt x="63" y="253"/>
                  </a:lnTo>
                  <a:lnTo>
                    <a:pt x="29" y="384"/>
                  </a:lnTo>
                  <a:lnTo>
                    <a:pt x="0" y="287"/>
                  </a:lnTo>
                  <a:lnTo>
                    <a:pt x="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 flipH="1">
              <a:off x="4858920" y="4759560"/>
              <a:ext cx="87120" cy="1576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5069160" y="4797720"/>
              <a:ext cx="235080" cy="27252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6261840" y="3228480"/>
              <a:ext cx="452520" cy="415080"/>
            </a:xfrm>
            <a:custGeom>
              <a:avLst/>
              <a:gdLst/>
              <a:ahLst/>
              <a:rect l="l" t="t" r="r" b="b"/>
              <a:pathLst>
                <a:path w="507" h="500">
                  <a:moveTo>
                    <a:pt x="507" y="0"/>
                  </a:moveTo>
                  <a:lnTo>
                    <a:pt x="387" y="184"/>
                  </a:lnTo>
                  <a:lnTo>
                    <a:pt x="0" y="50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1" name=""/>
          <p:cNvSpPr/>
          <p:nvPr/>
        </p:nvSpPr>
        <p:spPr>
          <a:xfrm flipH="1">
            <a:off x="4393800" y="4286160"/>
            <a:ext cx="81000" cy="3571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2308320" y="1895400"/>
            <a:ext cx="965160" cy="57780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2263680" y="2603520"/>
            <a:ext cx="235080" cy="21888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2209680" y="2852640"/>
            <a:ext cx="206640" cy="26208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2516040" y="3218040"/>
            <a:ext cx="82800" cy="39024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2494080" y="3348000"/>
            <a:ext cx="234720" cy="44280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2462040" y="3481560"/>
            <a:ext cx="230400" cy="2854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2714760" y="3719520"/>
            <a:ext cx="61920" cy="32076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 flipH="1">
            <a:off x="4861080" y="4759200"/>
            <a:ext cx="85680" cy="157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5070600" y="4797360"/>
            <a:ext cx="233280" cy="27324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6259680" y="3227400"/>
            <a:ext cx="455400" cy="41580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 flipH="1">
            <a:off x="4393800" y="4286160"/>
            <a:ext cx="81000" cy="3571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2263680" y="2603520"/>
            <a:ext cx="235080" cy="21888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2209680" y="2852640"/>
            <a:ext cx="206640" cy="26208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2516040" y="3218040"/>
            <a:ext cx="82800" cy="39024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2494080" y="3348000"/>
            <a:ext cx="234720" cy="44280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>
            <a:off x="2462040" y="3481560"/>
            <a:ext cx="230400" cy="2854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>
            <a:off x="2714760" y="3719520"/>
            <a:ext cx="61920" cy="32076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 flipH="1">
            <a:off x="4861080" y="4759200"/>
            <a:ext cx="85680" cy="157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5070600" y="4797360"/>
            <a:ext cx="233280" cy="27324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>
            <a:off x="6259680" y="3227400"/>
            <a:ext cx="455400" cy="41580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 flipH="1" flipV="1">
            <a:off x="6249600" y="4092480"/>
            <a:ext cx="7164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2746440" y="3738600"/>
            <a:ext cx="328680" cy="4752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4087800" y="4314960"/>
            <a:ext cx="722160" cy="31896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 flipH="1">
            <a:off x="4208040" y="2789280"/>
            <a:ext cx="34920" cy="1569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4152960" y="2952720"/>
            <a:ext cx="2317680" cy="133524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5024520" y="3238560"/>
            <a:ext cx="19080" cy="164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4290840" y="3881520"/>
            <a:ext cx="803520" cy="52524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 flipV="1">
            <a:off x="5506920" y="4200480"/>
            <a:ext cx="27000" cy="100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6404040" y="4086360"/>
            <a:ext cx="30240" cy="110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6191280" y="4172040"/>
            <a:ext cx="54000" cy="12060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 flipH="1" flipV="1">
            <a:off x="6681600" y="3114720"/>
            <a:ext cx="376200" cy="123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 flipH="1">
            <a:off x="5834160" y="3902040"/>
            <a:ext cx="31680" cy="2556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>
            <a:off x="5732640" y="4057560"/>
            <a:ext cx="52200" cy="1476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 flipV="1">
            <a:off x="5614920" y="4242960"/>
            <a:ext cx="18576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6" name=""/>
          <p:cNvSpPr/>
          <p:nvPr/>
        </p:nvSpPr>
        <p:spPr>
          <a:xfrm>
            <a:off x="6392880" y="3495600"/>
            <a:ext cx="206280" cy="7164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 flipH="1">
            <a:off x="6275520" y="4040280"/>
            <a:ext cx="2880" cy="651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 flipV="1">
            <a:off x="5967360" y="4239720"/>
            <a:ext cx="3240" cy="47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>
            <a:off x="2746440" y="3738600"/>
            <a:ext cx="328680" cy="4752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4087800" y="4314960"/>
            <a:ext cx="722160" cy="31896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 flipH="1">
            <a:off x="4208040" y="2789280"/>
            <a:ext cx="34920" cy="1569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>
            <a:off x="5024520" y="3238560"/>
            <a:ext cx="19080" cy="1648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4290840" y="3881520"/>
            <a:ext cx="803520" cy="52524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 flipV="1">
            <a:off x="5506920" y="4200480"/>
            <a:ext cx="27000" cy="100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5" name=""/>
          <p:cNvSpPr/>
          <p:nvPr/>
        </p:nvSpPr>
        <p:spPr>
          <a:xfrm>
            <a:off x="6404040" y="4086360"/>
            <a:ext cx="30240" cy="1108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6" name=""/>
          <p:cNvSpPr/>
          <p:nvPr/>
        </p:nvSpPr>
        <p:spPr>
          <a:xfrm>
            <a:off x="6191280" y="4172040"/>
            <a:ext cx="54000" cy="12060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 flipH="1" flipV="1">
            <a:off x="6681600" y="3114720"/>
            <a:ext cx="376200" cy="1238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 flipH="1">
            <a:off x="5834160" y="3902040"/>
            <a:ext cx="31680" cy="2556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>
            <a:off x="5732640" y="4057560"/>
            <a:ext cx="52200" cy="1476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 flipV="1">
            <a:off x="5614920" y="4242960"/>
            <a:ext cx="18576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6392880" y="3495600"/>
            <a:ext cx="206280" cy="7164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 flipH="1">
            <a:off x="6275520" y="4040280"/>
            <a:ext cx="2880" cy="651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 flipV="1">
            <a:off x="5967360" y="4239720"/>
            <a:ext cx="3240" cy="47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4" name=""/>
          <p:cNvGrpSpPr/>
          <p:nvPr/>
        </p:nvGrpSpPr>
        <p:grpSpPr>
          <a:xfrm>
            <a:off x="3889440" y="2398680"/>
            <a:ext cx="4290480" cy="2469960"/>
            <a:chOff x="3889440" y="2398680"/>
            <a:chExt cx="4290480" cy="2469960"/>
          </a:xfrm>
        </p:grpSpPr>
        <p:sp>
          <p:nvSpPr>
            <p:cNvPr id="1095" name=""/>
            <p:cNvSpPr/>
            <p:nvPr/>
          </p:nvSpPr>
          <p:spPr>
            <a:xfrm>
              <a:off x="3889440" y="3146400"/>
              <a:ext cx="94320" cy="18612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6" name=""/>
            <p:cNvSpPr/>
            <p:nvPr/>
          </p:nvSpPr>
          <p:spPr>
            <a:xfrm flipH="1">
              <a:off x="4405320" y="3557160"/>
              <a:ext cx="76680" cy="7632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7" name=""/>
            <p:cNvSpPr/>
            <p:nvPr/>
          </p:nvSpPr>
          <p:spPr>
            <a:xfrm>
              <a:off x="5162040" y="3066480"/>
              <a:ext cx="213480" cy="46692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4676040" y="3342600"/>
              <a:ext cx="913320" cy="308880"/>
            </a:xfrm>
            <a:custGeom>
              <a:avLst/>
              <a:gdLst/>
              <a:ahLst/>
              <a:rect l="l" t="t" r="r" b="b"/>
              <a:pathLst>
                <a:path w="1025" h="373">
                  <a:moveTo>
                    <a:pt x="0" y="373"/>
                  </a:moveTo>
                  <a:lnTo>
                    <a:pt x="509" y="166"/>
                  </a:lnTo>
                  <a:lnTo>
                    <a:pt x="1020" y="127"/>
                  </a:lnTo>
                  <a:lnTo>
                    <a:pt x="1025" y="0"/>
                  </a:lnTo>
                  <a:lnTo>
                    <a:pt x="555" y="98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9" name=""/>
            <p:cNvSpPr/>
            <p:nvPr/>
          </p:nvSpPr>
          <p:spPr>
            <a:xfrm>
              <a:off x="4813560" y="2960280"/>
              <a:ext cx="1491480" cy="640080"/>
            </a:xfrm>
            <a:custGeom>
              <a:avLst/>
              <a:gdLst/>
              <a:ahLst/>
              <a:rect l="l" t="t" r="r" b="b"/>
              <a:pathLst>
                <a:path w="1674" h="769">
                  <a:moveTo>
                    <a:pt x="1674" y="0"/>
                  </a:moveTo>
                  <a:lnTo>
                    <a:pt x="1205" y="109"/>
                  </a:lnTo>
                  <a:lnTo>
                    <a:pt x="699" y="304"/>
                  </a:lnTo>
                  <a:lnTo>
                    <a:pt x="0" y="769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0" name=""/>
            <p:cNvSpPr/>
            <p:nvPr/>
          </p:nvSpPr>
          <p:spPr>
            <a:xfrm>
              <a:off x="8016120" y="2398680"/>
              <a:ext cx="50040" cy="9612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1" name=""/>
            <p:cNvSpPr/>
            <p:nvPr/>
          </p:nvSpPr>
          <p:spPr>
            <a:xfrm>
              <a:off x="8035920" y="2541240"/>
              <a:ext cx="144000" cy="56520"/>
            </a:xfrm>
            <a:custGeom>
              <a:avLst/>
              <a:gdLst/>
              <a:ahLst/>
              <a:rect l="l" t="t" r="r" b="b"/>
              <a:pathLst>
                <a:path w="162" h="68">
                  <a:moveTo>
                    <a:pt x="162" y="39"/>
                  </a:moveTo>
                  <a:lnTo>
                    <a:pt x="70" y="6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2" name=""/>
            <p:cNvSpPr/>
            <p:nvPr/>
          </p:nvSpPr>
          <p:spPr>
            <a:xfrm flipH="1">
              <a:off x="7321680" y="2566440"/>
              <a:ext cx="65520" cy="19440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3" name=""/>
            <p:cNvSpPr/>
            <p:nvPr/>
          </p:nvSpPr>
          <p:spPr>
            <a:xfrm>
              <a:off x="7154640" y="2566440"/>
              <a:ext cx="774000" cy="265680"/>
            </a:xfrm>
            <a:custGeom>
              <a:avLst/>
              <a:gdLst/>
              <a:ahLst/>
              <a:rect l="l" t="t" r="r" b="b"/>
              <a:pathLst>
                <a:path w="871" h="320">
                  <a:moveTo>
                    <a:pt x="0" y="320"/>
                  </a:moveTo>
                  <a:lnTo>
                    <a:pt x="39" y="274"/>
                  </a:lnTo>
                  <a:lnTo>
                    <a:pt x="194" y="234"/>
                  </a:lnTo>
                  <a:lnTo>
                    <a:pt x="344" y="245"/>
                  </a:lnTo>
                  <a:lnTo>
                    <a:pt x="504" y="206"/>
                  </a:lnTo>
                  <a:lnTo>
                    <a:pt x="590" y="222"/>
                  </a:lnTo>
                  <a:lnTo>
                    <a:pt x="739" y="274"/>
                  </a:lnTo>
                  <a:lnTo>
                    <a:pt x="832" y="200"/>
                  </a:lnTo>
                  <a:lnTo>
                    <a:pt x="866" y="172"/>
                  </a:lnTo>
                  <a:lnTo>
                    <a:pt x="853" y="114"/>
                  </a:lnTo>
                  <a:lnTo>
                    <a:pt x="871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4" name=""/>
            <p:cNvSpPr/>
            <p:nvPr/>
          </p:nvSpPr>
          <p:spPr>
            <a:xfrm>
              <a:off x="6830280" y="3174840"/>
              <a:ext cx="776160" cy="362160"/>
            </a:xfrm>
            <a:custGeom>
              <a:avLst/>
              <a:gdLst/>
              <a:ahLst/>
              <a:rect l="l" t="t" r="r" b="b"/>
              <a:pathLst>
                <a:path w="871" h="436">
                  <a:moveTo>
                    <a:pt x="871" y="41"/>
                  </a:moveTo>
                  <a:lnTo>
                    <a:pt x="785" y="0"/>
                  </a:lnTo>
                  <a:lnTo>
                    <a:pt x="613" y="0"/>
                  </a:lnTo>
                  <a:lnTo>
                    <a:pt x="91" y="109"/>
                  </a:lnTo>
                  <a:lnTo>
                    <a:pt x="104" y="321"/>
                  </a:lnTo>
                  <a:lnTo>
                    <a:pt x="0" y="436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5" name=""/>
            <p:cNvSpPr/>
            <p:nvPr/>
          </p:nvSpPr>
          <p:spPr>
            <a:xfrm>
              <a:off x="6234120" y="2975400"/>
              <a:ext cx="873720" cy="1831680"/>
            </a:xfrm>
            <a:custGeom>
              <a:avLst/>
              <a:gdLst/>
              <a:ahLst/>
              <a:rect l="l" t="t" r="r" b="b"/>
              <a:pathLst>
                <a:path w="983" h="2203">
                  <a:moveTo>
                    <a:pt x="983" y="0"/>
                  </a:moveTo>
                  <a:lnTo>
                    <a:pt x="839" y="109"/>
                  </a:lnTo>
                  <a:lnTo>
                    <a:pt x="759" y="303"/>
                  </a:lnTo>
                  <a:lnTo>
                    <a:pt x="569" y="602"/>
                  </a:lnTo>
                  <a:lnTo>
                    <a:pt x="506" y="790"/>
                  </a:lnTo>
                  <a:lnTo>
                    <a:pt x="183" y="1142"/>
                  </a:lnTo>
                  <a:lnTo>
                    <a:pt x="86" y="1382"/>
                  </a:lnTo>
                  <a:lnTo>
                    <a:pt x="97" y="1612"/>
                  </a:lnTo>
                  <a:lnTo>
                    <a:pt x="6" y="2047"/>
                  </a:lnTo>
                  <a:lnTo>
                    <a:pt x="0" y="2203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6" name=""/>
            <p:cNvSpPr/>
            <p:nvPr/>
          </p:nvSpPr>
          <p:spPr>
            <a:xfrm flipH="1" flipV="1">
              <a:off x="7070760" y="4044240"/>
              <a:ext cx="184680" cy="14256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7" name=""/>
            <p:cNvSpPr/>
            <p:nvPr/>
          </p:nvSpPr>
          <p:spPr>
            <a:xfrm>
              <a:off x="5963760" y="4554720"/>
              <a:ext cx="336240" cy="194400"/>
            </a:xfrm>
            <a:custGeom>
              <a:avLst/>
              <a:gdLst/>
              <a:ahLst/>
              <a:rect l="l" t="t" r="r" b="b"/>
              <a:pathLst>
                <a:path w="378" h="235">
                  <a:moveTo>
                    <a:pt x="378" y="110"/>
                  </a:moveTo>
                  <a:lnTo>
                    <a:pt x="190" y="23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8" name=""/>
            <p:cNvSpPr/>
            <p:nvPr/>
          </p:nvSpPr>
          <p:spPr>
            <a:xfrm>
              <a:off x="6100560" y="3151440"/>
              <a:ext cx="879480" cy="829800"/>
            </a:xfrm>
            <a:custGeom>
              <a:avLst/>
              <a:gdLst/>
              <a:ahLst/>
              <a:rect l="l" t="t" r="r" b="b"/>
              <a:pathLst>
                <a:path w="988" h="999">
                  <a:moveTo>
                    <a:pt x="988" y="0"/>
                  </a:moveTo>
                  <a:lnTo>
                    <a:pt x="884" y="167"/>
                  </a:lnTo>
                  <a:lnTo>
                    <a:pt x="803" y="350"/>
                  </a:lnTo>
                  <a:lnTo>
                    <a:pt x="443" y="678"/>
                  </a:lnTo>
                  <a:lnTo>
                    <a:pt x="156" y="981"/>
                  </a:lnTo>
                  <a:lnTo>
                    <a:pt x="0" y="999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5682240" y="4057560"/>
              <a:ext cx="348480" cy="811080"/>
            </a:xfrm>
            <a:custGeom>
              <a:avLst/>
              <a:gdLst/>
              <a:ahLst/>
              <a:rect l="l" t="t" r="r" b="b"/>
              <a:pathLst>
                <a:path w="393" h="976">
                  <a:moveTo>
                    <a:pt x="0" y="976"/>
                  </a:moveTo>
                  <a:lnTo>
                    <a:pt x="138" y="861"/>
                  </a:lnTo>
                  <a:lnTo>
                    <a:pt x="161" y="666"/>
                  </a:lnTo>
                  <a:lnTo>
                    <a:pt x="249" y="219"/>
                  </a:lnTo>
                  <a:lnTo>
                    <a:pt x="393" y="70"/>
                  </a:lnTo>
                  <a:lnTo>
                    <a:pt x="393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0" name=""/>
            <p:cNvSpPr/>
            <p:nvPr/>
          </p:nvSpPr>
          <p:spPr>
            <a:xfrm>
              <a:off x="6347880" y="3156480"/>
              <a:ext cx="181440" cy="395640"/>
            </a:xfrm>
            <a:custGeom>
              <a:avLst/>
              <a:gdLst/>
              <a:ahLst/>
              <a:rect l="l" t="t" r="r" b="b"/>
              <a:pathLst>
                <a:path w="204" h="477">
                  <a:moveTo>
                    <a:pt x="204" y="0"/>
                  </a:moveTo>
                  <a:lnTo>
                    <a:pt x="0" y="28"/>
                  </a:lnTo>
                  <a:lnTo>
                    <a:pt x="23" y="477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1" name=""/>
            <p:cNvSpPr/>
            <p:nvPr/>
          </p:nvSpPr>
          <p:spPr>
            <a:xfrm>
              <a:off x="5937120" y="3728160"/>
              <a:ext cx="286200" cy="472320"/>
            </a:xfrm>
            <a:custGeom>
              <a:avLst/>
              <a:gdLst/>
              <a:ahLst/>
              <a:rect l="l" t="t" r="r" b="b"/>
              <a:pathLst>
                <a:path w="321" h="568">
                  <a:moveTo>
                    <a:pt x="0" y="568"/>
                  </a:moveTo>
                  <a:lnTo>
                    <a:pt x="11" y="466"/>
                  </a:lnTo>
                  <a:lnTo>
                    <a:pt x="177" y="352"/>
                  </a:lnTo>
                  <a:lnTo>
                    <a:pt x="321" y="41"/>
                  </a:lnTo>
                  <a:lnTo>
                    <a:pt x="315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2" name=""/>
            <p:cNvSpPr/>
            <p:nvPr/>
          </p:nvSpPr>
          <p:spPr>
            <a:xfrm>
              <a:off x="5392080" y="4115880"/>
              <a:ext cx="571320" cy="35712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13" name=""/>
          <p:cNvGrpSpPr/>
          <p:nvPr/>
        </p:nvGrpSpPr>
        <p:grpSpPr>
          <a:xfrm>
            <a:off x="2370240" y="1346040"/>
            <a:ext cx="5739840" cy="3813120"/>
            <a:chOff x="2370240" y="1346040"/>
            <a:chExt cx="5739840" cy="3813120"/>
          </a:xfrm>
        </p:grpSpPr>
        <p:sp>
          <p:nvSpPr>
            <p:cNvPr id="1114" name=""/>
            <p:cNvSpPr/>
            <p:nvPr/>
          </p:nvSpPr>
          <p:spPr>
            <a:xfrm>
              <a:off x="5170680" y="3772800"/>
              <a:ext cx="301320" cy="977400"/>
            </a:xfrm>
            <a:custGeom>
              <a:avLst/>
              <a:gdLst/>
              <a:ahLst/>
              <a:rect l="l" t="t" r="r" b="b"/>
              <a:pathLst>
                <a:path w="338" h="1176">
                  <a:moveTo>
                    <a:pt x="0" y="0"/>
                  </a:moveTo>
                  <a:lnTo>
                    <a:pt x="122" y="667"/>
                  </a:lnTo>
                  <a:lnTo>
                    <a:pt x="302" y="925"/>
                  </a:lnTo>
                  <a:lnTo>
                    <a:pt x="287" y="1090"/>
                  </a:lnTo>
                  <a:lnTo>
                    <a:pt x="338" y="1176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5" name=""/>
            <p:cNvSpPr/>
            <p:nvPr/>
          </p:nvSpPr>
          <p:spPr>
            <a:xfrm>
              <a:off x="3811680" y="1346040"/>
              <a:ext cx="17640" cy="340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6" name=""/>
            <p:cNvSpPr/>
            <p:nvPr/>
          </p:nvSpPr>
          <p:spPr>
            <a:xfrm>
              <a:off x="2418120" y="1442520"/>
              <a:ext cx="1155960" cy="1906560"/>
            </a:xfrm>
            <a:custGeom>
              <a:avLst/>
              <a:gdLst/>
              <a:ahLst/>
              <a:rect l="l" t="t" r="r" b="b"/>
              <a:pathLst>
                <a:path w="1298" h="2295">
                  <a:moveTo>
                    <a:pt x="1205" y="0"/>
                  </a:moveTo>
                  <a:lnTo>
                    <a:pt x="1262" y="136"/>
                  </a:lnTo>
                  <a:lnTo>
                    <a:pt x="1298" y="286"/>
                  </a:lnTo>
                  <a:lnTo>
                    <a:pt x="975" y="401"/>
                  </a:lnTo>
                  <a:lnTo>
                    <a:pt x="946" y="487"/>
                  </a:lnTo>
                  <a:lnTo>
                    <a:pt x="846" y="573"/>
                  </a:lnTo>
                  <a:lnTo>
                    <a:pt x="466" y="882"/>
                  </a:lnTo>
                  <a:lnTo>
                    <a:pt x="79" y="1219"/>
                  </a:lnTo>
                  <a:lnTo>
                    <a:pt x="136" y="1477"/>
                  </a:lnTo>
                  <a:lnTo>
                    <a:pt x="0" y="2008"/>
                  </a:lnTo>
                  <a:lnTo>
                    <a:pt x="86" y="229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>
              <a:off x="2539440" y="1645200"/>
              <a:ext cx="204480" cy="488520"/>
            </a:xfrm>
            <a:custGeom>
              <a:avLst/>
              <a:gdLst/>
              <a:ahLst/>
              <a:rect l="l" t="t" r="r" b="b"/>
              <a:pathLst>
                <a:path w="230" h="589">
                  <a:moveTo>
                    <a:pt x="230" y="0"/>
                  </a:moveTo>
                  <a:lnTo>
                    <a:pt x="172" y="86"/>
                  </a:lnTo>
                  <a:lnTo>
                    <a:pt x="158" y="273"/>
                  </a:lnTo>
                  <a:lnTo>
                    <a:pt x="36" y="373"/>
                  </a:lnTo>
                  <a:lnTo>
                    <a:pt x="0" y="58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8" name=""/>
            <p:cNvSpPr/>
            <p:nvPr/>
          </p:nvSpPr>
          <p:spPr>
            <a:xfrm>
              <a:off x="3542400" y="1567080"/>
              <a:ext cx="548640" cy="315720"/>
            </a:xfrm>
            <a:custGeom>
              <a:avLst/>
              <a:gdLst/>
              <a:ahLst/>
              <a:rect l="l" t="t" r="r" b="b"/>
              <a:pathLst>
                <a:path w="617" h="380">
                  <a:moveTo>
                    <a:pt x="617" y="380"/>
                  </a:moveTo>
                  <a:lnTo>
                    <a:pt x="430" y="194"/>
                  </a:lnTo>
                  <a:lnTo>
                    <a:pt x="315" y="17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9" name=""/>
            <p:cNvSpPr/>
            <p:nvPr/>
          </p:nvSpPr>
          <p:spPr>
            <a:xfrm>
              <a:off x="3535200" y="1536840"/>
              <a:ext cx="3693240" cy="900720"/>
            </a:xfrm>
            <a:custGeom>
              <a:avLst/>
              <a:gdLst/>
              <a:ahLst/>
              <a:rect l="l" t="t" r="r" b="b"/>
              <a:pathLst>
                <a:path w="4145" h="1083">
                  <a:moveTo>
                    <a:pt x="0" y="0"/>
                  </a:moveTo>
                  <a:lnTo>
                    <a:pt x="322" y="180"/>
                  </a:lnTo>
                  <a:lnTo>
                    <a:pt x="1283" y="302"/>
                  </a:lnTo>
                  <a:lnTo>
                    <a:pt x="1900" y="423"/>
                  </a:lnTo>
                  <a:lnTo>
                    <a:pt x="2660" y="431"/>
                  </a:lnTo>
                  <a:lnTo>
                    <a:pt x="2825" y="495"/>
                  </a:lnTo>
                  <a:lnTo>
                    <a:pt x="2933" y="395"/>
                  </a:lnTo>
                  <a:lnTo>
                    <a:pt x="3047" y="359"/>
                  </a:lnTo>
                  <a:lnTo>
                    <a:pt x="3908" y="330"/>
                  </a:lnTo>
                  <a:lnTo>
                    <a:pt x="3958" y="345"/>
                  </a:lnTo>
                  <a:lnTo>
                    <a:pt x="4015" y="409"/>
                  </a:lnTo>
                  <a:lnTo>
                    <a:pt x="4066" y="553"/>
                  </a:lnTo>
                  <a:lnTo>
                    <a:pt x="4101" y="969"/>
                  </a:lnTo>
                  <a:lnTo>
                    <a:pt x="4145" y="10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>
              <a:off x="2820960" y="1908000"/>
              <a:ext cx="1104480" cy="1673640"/>
            </a:xfrm>
            <a:custGeom>
              <a:avLst/>
              <a:gdLst/>
              <a:ahLst/>
              <a:rect l="l" t="t" r="r" b="b"/>
              <a:pathLst>
                <a:path w="1240" h="2015">
                  <a:moveTo>
                    <a:pt x="71" y="0"/>
                  </a:moveTo>
                  <a:lnTo>
                    <a:pt x="0" y="108"/>
                  </a:lnTo>
                  <a:lnTo>
                    <a:pt x="50" y="287"/>
                  </a:lnTo>
                  <a:lnTo>
                    <a:pt x="272" y="574"/>
                  </a:lnTo>
                  <a:lnTo>
                    <a:pt x="294" y="681"/>
                  </a:lnTo>
                  <a:lnTo>
                    <a:pt x="537" y="1011"/>
                  </a:lnTo>
                  <a:lnTo>
                    <a:pt x="717" y="1004"/>
                  </a:lnTo>
                  <a:lnTo>
                    <a:pt x="760" y="961"/>
                  </a:lnTo>
                  <a:lnTo>
                    <a:pt x="796" y="947"/>
                  </a:lnTo>
                  <a:lnTo>
                    <a:pt x="853" y="990"/>
                  </a:lnTo>
                  <a:lnTo>
                    <a:pt x="925" y="997"/>
                  </a:lnTo>
                  <a:lnTo>
                    <a:pt x="953" y="1126"/>
                  </a:lnTo>
                  <a:lnTo>
                    <a:pt x="1147" y="1320"/>
                  </a:lnTo>
                  <a:lnTo>
                    <a:pt x="1118" y="1477"/>
                  </a:lnTo>
                  <a:lnTo>
                    <a:pt x="1204" y="1542"/>
                  </a:lnTo>
                  <a:lnTo>
                    <a:pt x="1176" y="1664"/>
                  </a:lnTo>
                  <a:lnTo>
                    <a:pt x="1118" y="1736"/>
                  </a:lnTo>
                  <a:lnTo>
                    <a:pt x="1025" y="1786"/>
                  </a:lnTo>
                  <a:lnTo>
                    <a:pt x="1118" y="1922"/>
                  </a:lnTo>
                  <a:lnTo>
                    <a:pt x="1240" y="201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1" name=""/>
            <p:cNvSpPr/>
            <p:nvPr/>
          </p:nvSpPr>
          <p:spPr>
            <a:xfrm>
              <a:off x="3720600" y="1859760"/>
              <a:ext cx="217080" cy="1030320"/>
            </a:xfrm>
            <a:custGeom>
              <a:avLst/>
              <a:gdLst/>
              <a:ahLst/>
              <a:rect l="l" t="t" r="r" b="b"/>
              <a:pathLst>
                <a:path w="243" h="1240">
                  <a:moveTo>
                    <a:pt x="129" y="0"/>
                  </a:moveTo>
                  <a:lnTo>
                    <a:pt x="243" y="789"/>
                  </a:lnTo>
                  <a:lnTo>
                    <a:pt x="0" y="124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>
              <a:off x="2370240" y="3218040"/>
              <a:ext cx="977760" cy="830520"/>
            </a:xfrm>
            <a:custGeom>
              <a:avLst/>
              <a:gdLst/>
              <a:ahLst/>
              <a:rect l="l" t="t" r="r" b="b"/>
              <a:pathLst>
                <a:path w="1097" h="999">
                  <a:moveTo>
                    <a:pt x="172" y="0"/>
                  </a:moveTo>
                  <a:lnTo>
                    <a:pt x="138" y="149"/>
                  </a:lnTo>
                  <a:lnTo>
                    <a:pt x="93" y="211"/>
                  </a:lnTo>
                  <a:lnTo>
                    <a:pt x="109" y="315"/>
                  </a:lnTo>
                  <a:lnTo>
                    <a:pt x="0" y="373"/>
                  </a:lnTo>
                  <a:lnTo>
                    <a:pt x="36" y="563"/>
                  </a:lnTo>
                  <a:lnTo>
                    <a:pt x="161" y="608"/>
                  </a:lnTo>
                  <a:lnTo>
                    <a:pt x="448" y="843"/>
                  </a:lnTo>
                  <a:lnTo>
                    <a:pt x="740" y="900"/>
                  </a:lnTo>
                  <a:lnTo>
                    <a:pt x="1097" y="99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 flipV="1">
              <a:off x="2927880" y="3952800"/>
              <a:ext cx="5040" cy="109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4" name=""/>
            <p:cNvSpPr/>
            <p:nvPr/>
          </p:nvSpPr>
          <p:spPr>
            <a:xfrm>
              <a:off x="3259440" y="3734640"/>
              <a:ext cx="1551600" cy="891000"/>
            </a:xfrm>
            <a:custGeom>
              <a:avLst/>
              <a:gdLst/>
              <a:ahLst/>
              <a:rect l="l" t="t" r="r" b="b"/>
              <a:pathLst>
                <a:path w="1740" h="1072">
                  <a:moveTo>
                    <a:pt x="0" y="0"/>
                  </a:moveTo>
                  <a:lnTo>
                    <a:pt x="138" y="533"/>
                  </a:lnTo>
                  <a:lnTo>
                    <a:pt x="419" y="665"/>
                  </a:lnTo>
                  <a:lnTo>
                    <a:pt x="740" y="603"/>
                  </a:lnTo>
                  <a:lnTo>
                    <a:pt x="1740" y="107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5" name=""/>
            <p:cNvSpPr/>
            <p:nvPr/>
          </p:nvSpPr>
          <p:spPr>
            <a:xfrm>
              <a:off x="3980880" y="2482920"/>
              <a:ext cx="101160" cy="433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6" name=""/>
            <p:cNvSpPr/>
            <p:nvPr/>
          </p:nvSpPr>
          <p:spPr>
            <a:xfrm>
              <a:off x="3786480" y="2857320"/>
              <a:ext cx="1364400" cy="1056960"/>
            </a:xfrm>
            <a:custGeom>
              <a:avLst/>
              <a:gdLst/>
              <a:ahLst/>
              <a:rect l="l" t="t" r="r" b="b"/>
              <a:pathLst>
                <a:path w="1531" h="1273">
                  <a:moveTo>
                    <a:pt x="0" y="0"/>
                  </a:moveTo>
                  <a:lnTo>
                    <a:pt x="81" y="63"/>
                  </a:lnTo>
                  <a:lnTo>
                    <a:pt x="172" y="34"/>
                  </a:lnTo>
                  <a:lnTo>
                    <a:pt x="511" y="120"/>
                  </a:lnTo>
                  <a:lnTo>
                    <a:pt x="590" y="224"/>
                  </a:lnTo>
                  <a:lnTo>
                    <a:pt x="655" y="235"/>
                  </a:lnTo>
                  <a:lnTo>
                    <a:pt x="1336" y="723"/>
                  </a:lnTo>
                  <a:lnTo>
                    <a:pt x="1508" y="746"/>
                  </a:lnTo>
                  <a:lnTo>
                    <a:pt x="1531" y="127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>
              <a:off x="3868560" y="2908440"/>
              <a:ext cx="1813320" cy="748080"/>
            </a:xfrm>
            <a:custGeom>
              <a:avLst/>
              <a:gdLst/>
              <a:ahLst/>
              <a:rect l="l" t="t" r="r" b="b"/>
              <a:pathLst>
                <a:path w="2036" h="900">
                  <a:moveTo>
                    <a:pt x="0" y="0"/>
                  </a:moveTo>
                  <a:lnTo>
                    <a:pt x="263" y="47"/>
                  </a:lnTo>
                  <a:lnTo>
                    <a:pt x="355" y="91"/>
                  </a:lnTo>
                  <a:lnTo>
                    <a:pt x="487" y="143"/>
                  </a:lnTo>
                  <a:lnTo>
                    <a:pt x="568" y="224"/>
                  </a:lnTo>
                  <a:lnTo>
                    <a:pt x="597" y="642"/>
                  </a:lnTo>
                  <a:lnTo>
                    <a:pt x="774" y="895"/>
                  </a:lnTo>
                  <a:lnTo>
                    <a:pt x="1497" y="900"/>
                  </a:lnTo>
                  <a:lnTo>
                    <a:pt x="1817" y="895"/>
                  </a:lnTo>
                  <a:lnTo>
                    <a:pt x="2036" y="82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>
              <a:off x="4395600" y="3360960"/>
              <a:ext cx="156600" cy="29052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 flipV="1">
              <a:off x="4429800" y="4286520"/>
              <a:ext cx="480960" cy="2275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 flipH="1" flipV="1">
              <a:off x="4598640" y="4442400"/>
              <a:ext cx="270360" cy="781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>
              <a:off x="5145840" y="3251160"/>
              <a:ext cx="331200" cy="591840"/>
            </a:xfrm>
            <a:custGeom>
              <a:avLst/>
              <a:gdLst/>
              <a:ahLst/>
              <a:rect l="l" t="t" r="r" b="b"/>
              <a:pathLst>
                <a:path w="373" h="712">
                  <a:moveTo>
                    <a:pt x="373" y="0"/>
                  </a:moveTo>
                  <a:lnTo>
                    <a:pt x="349" y="144"/>
                  </a:lnTo>
                  <a:lnTo>
                    <a:pt x="292" y="266"/>
                  </a:lnTo>
                  <a:lnTo>
                    <a:pt x="253" y="483"/>
                  </a:lnTo>
                  <a:lnTo>
                    <a:pt x="97" y="667"/>
                  </a:lnTo>
                  <a:lnTo>
                    <a:pt x="0" y="71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>
              <a:off x="4811040" y="3623400"/>
              <a:ext cx="375480" cy="300600"/>
            </a:xfrm>
            <a:custGeom>
              <a:avLst/>
              <a:gdLst/>
              <a:ahLst/>
              <a:rect l="l" t="t" r="r" b="b"/>
              <a:pathLst>
                <a:path w="423" h="362">
                  <a:moveTo>
                    <a:pt x="68" y="362"/>
                  </a:moveTo>
                  <a:lnTo>
                    <a:pt x="423" y="86"/>
                  </a:lnTo>
                  <a:lnTo>
                    <a:pt x="416" y="28"/>
                  </a:lnTo>
                  <a:lnTo>
                    <a:pt x="377" y="0"/>
                  </a:lnTo>
                  <a:lnTo>
                    <a:pt x="0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4962240" y="3809520"/>
              <a:ext cx="1124280" cy="239040"/>
            </a:xfrm>
            <a:custGeom>
              <a:avLst/>
              <a:gdLst/>
              <a:ahLst/>
              <a:rect l="l" t="t" r="r" b="b"/>
              <a:pathLst>
                <a:path w="1262" h="287">
                  <a:moveTo>
                    <a:pt x="0" y="68"/>
                  </a:moveTo>
                  <a:lnTo>
                    <a:pt x="80" y="154"/>
                  </a:lnTo>
                  <a:lnTo>
                    <a:pt x="182" y="245"/>
                  </a:lnTo>
                  <a:lnTo>
                    <a:pt x="297" y="287"/>
                  </a:lnTo>
                  <a:lnTo>
                    <a:pt x="464" y="281"/>
                  </a:lnTo>
                  <a:lnTo>
                    <a:pt x="860" y="138"/>
                  </a:lnTo>
                  <a:lnTo>
                    <a:pt x="126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5559480" y="3771360"/>
              <a:ext cx="177840" cy="153000"/>
            </a:xfrm>
            <a:custGeom>
              <a:avLst/>
              <a:gdLst/>
              <a:ahLst/>
              <a:rect l="l" t="t" r="r" b="b"/>
              <a:pathLst>
                <a:path w="201" h="185">
                  <a:moveTo>
                    <a:pt x="0" y="0"/>
                  </a:moveTo>
                  <a:lnTo>
                    <a:pt x="75" y="99"/>
                  </a:lnTo>
                  <a:lnTo>
                    <a:pt x="201" y="18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>
              <a:off x="4839480" y="2870280"/>
              <a:ext cx="1395000" cy="721440"/>
            </a:xfrm>
            <a:custGeom>
              <a:avLst/>
              <a:gdLst/>
              <a:ahLst/>
              <a:rect l="l" t="t" r="r" b="b"/>
              <a:pathLst>
                <a:path w="1566" h="868">
                  <a:moveTo>
                    <a:pt x="1566" y="0"/>
                  </a:moveTo>
                  <a:lnTo>
                    <a:pt x="1301" y="144"/>
                  </a:lnTo>
                  <a:lnTo>
                    <a:pt x="1158" y="190"/>
                  </a:lnTo>
                  <a:lnTo>
                    <a:pt x="636" y="248"/>
                  </a:lnTo>
                  <a:lnTo>
                    <a:pt x="0" y="86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>
              <a:off x="5213520" y="1950840"/>
              <a:ext cx="780480" cy="595080"/>
            </a:xfrm>
            <a:custGeom>
              <a:avLst/>
              <a:gdLst/>
              <a:ahLst/>
              <a:rect l="l" t="t" r="r" b="b"/>
              <a:pathLst>
                <a:path w="877" h="717">
                  <a:moveTo>
                    <a:pt x="0" y="0"/>
                  </a:moveTo>
                  <a:lnTo>
                    <a:pt x="45" y="310"/>
                  </a:lnTo>
                  <a:lnTo>
                    <a:pt x="86" y="373"/>
                  </a:lnTo>
                  <a:lnTo>
                    <a:pt x="274" y="475"/>
                  </a:lnTo>
                  <a:lnTo>
                    <a:pt x="733" y="717"/>
                  </a:lnTo>
                  <a:lnTo>
                    <a:pt x="877" y="7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>
              <a:off x="5217120" y="1950840"/>
              <a:ext cx="1181160" cy="408960"/>
            </a:xfrm>
            <a:custGeom>
              <a:avLst/>
              <a:gdLst/>
              <a:ahLst/>
              <a:rect l="l" t="t" r="r" b="b"/>
              <a:pathLst>
                <a:path w="1325" h="493">
                  <a:moveTo>
                    <a:pt x="0" y="0"/>
                  </a:moveTo>
                  <a:lnTo>
                    <a:pt x="241" y="269"/>
                  </a:lnTo>
                  <a:lnTo>
                    <a:pt x="418" y="274"/>
                  </a:lnTo>
                  <a:lnTo>
                    <a:pt x="465" y="373"/>
                  </a:lnTo>
                  <a:lnTo>
                    <a:pt x="562" y="407"/>
                  </a:lnTo>
                  <a:lnTo>
                    <a:pt x="838" y="407"/>
                  </a:lnTo>
                  <a:lnTo>
                    <a:pt x="1044" y="493"/>
                  </a:lnTo>
                  <a:lnTo>
                    <a:pt x="1325" y="38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7169760" y="2082600"/>
              <a:ext cx="678600" cy="10620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7038000" y="2173680"/>
              <a:ext cx="610560" cy="472320"/>
            </a:xfrm>
            <a:custGeom>
              <a:avLst/>
              <a:gdLst/>
              <a:ahLst/>
              <a:rect l="l" t="t" r="r" b="b"/>
              <a:pathLst>
                <a:path w="687" h="568">
                  <a:moveTo>
                    <a:pt x="687" y="0"/>
                  </a:moveTo>
                  <a:lnTo>
                    <a:pt x="653" y="47"/>
                  </a:lnTo>
                  <a:lnTo>
                    <a:pt x="491" y="156"/>
                  </a:lnTo>
                  <a:lnTo>
                    <a:pt x="339" y="276"/>
                  </a:lnTo>
                  <a:lnTo>
                    <a:pt x="224" y="310"/>
                  </a:lnTo>
                  <a:lnTo>
                    <a:pt x="115" y="350"/>
                  </a:lnTo>
                  <a:lnTo>
                    <a:pt x="34" y="407"/>
                  </a:lnTo>
                  <a:lnTo>
                    <a:pt x="6" y="472"/>
                  </a:lnTo>
                  <a:lnTo>
                    <a:pt x="0" y="540"/>
                  </a:lnTo>
                  <a:lnTo>
                    <a:pt x="52" y="568"/>
                  </a:lnTo>
                  <a:lnTo>
                    <a:pt x="144" y="54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0" name=""/>
            <p:cNvSpPr/>
            <p:nvPr/>
          </p:nvSpPr>
          <p:spPr>
            <a:xfrm>
              <a:off x="7112880" y="2469600"/>
              <a:ext cx="997200" cy="573480"/>
            </a:xfrm>
            <a:custGeom>
              <a:avLst/>
              <a:gdLst/>
              <a:ahLst/>
              <a:rect l="l" t="t" r="r" b="b"/>
              <a:pathLst>
                <a:path w="1119" h="688">
                  <a:moveTo>
                    <a:pt x="1119" y="0"/>
                  </a:moveTo>
                  <a:lnTo>
                    <a:pt x="1004" y="97"/>
                  </a:lnTo>
                  <a:lnTo>
                    <a:pt x="832" y="125"/>
                  </a:lnTo>
                  <a:lnTo>
                    <a:pt x="707" y="21"/>
                  </a:lnTo>
                  <a:lnTo>
                    <a:pt x="563" y="97"/>
                  </a:lnTo>
                  <a:lnTo>
                    <a:pt x="493" y="39"/>
                  </a:lnTo>
                  <a:lnTo>
                    <a:pt x="190" y="143"/>
                  </a:lnTo>
                  <a:lnTo>
                    <a:pt x="92" y="251"/>
                  </a:lnTo>
                  <a:lnTo>
                    <a:pt x="52" y="412"/>
                  </a:lnTo>
                  <a:lnTo>
                    <a:pt x="0" y="613"/>
                  </a:lnTo>
                  <a:lnTo>
                    <a:pt x="24" y="68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1" name=""/>
            <p:cNvSpPr/>
            <p:nvPr/>
          </p:nvSpPr>
          <p:spPr>
            <a:xfrm>
              <a:off x="5429160" y="2566080"/>
              <a:ext cx="2634840" cy="1674000"/>
            </a:xfrm>
            <a:custGeom>
              <a:avLst/>
              <a:gdLst/>
              <a:ahLst/>
              <a:rect l="l" t="t" r="r" b="b"/>
              <a:pathLst>
                <a:path w="2958" h="2013">
                  <a:moveTo>
                    <a:pt x="2958" y="0"/>
                  </a:moveTo>
                  <a:lnTo>
                    <a:pt x="2666" y="193"/>
                  </a:lnTo>
                  <a:lnTo>
                    <a:pt x="2528" y="446"/>
                  </a:lnTo>
                  <a:lnTo>
                    <a:pt x="2121" y="545"/>
                  </a:lnTo>
                  <a:lnTo>
                    <a:pt x="1816" y="681"/>
                  </a:lnTo>
                  <a:lnTo>
                    <a:pt x="1377" y="756"/>
                  </a:lnTo>
                  <a:lnTo>
                    <a:pt x="986" y="1025"/>
                  </a:lnTo>
                  <a:lnTo>
                    <a:pt x="740" y="1296"/>
                  </a:lnTo>
                  <a:lnTo>
                    <a:pt x="326" y="1807"/>
                  </a:lnTo>
                  <a:lnTo>
                    <a:pt x="86" y="1984"/>
                  </a:lnTo>
                  <a:lnTo>
                    <a:pt x="0" y="201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2" name=""/>
            <p:cNvSpPr/>
            <p:nvPr/>
          </p:nvSpPr>
          <p:spPr>
            <a:xfrm>
              <a:off x="6392880" y="2268720"/>
              <a:ext cx="429120" cy="511920"/>
            </a:xfrm>
            <a:custGeom>
              <a:avLst/>
              <a:gdLst/>
              <a:ahLst/>
              <a:rect l="l" t="t" r="r" b="b"/>
              <a:pathLst>
                <a:path w="482" h="615">
                  <a:moveTo>
                    <a:pt x="0" y="0"/>
                  </a:moveTo>
                  <a:lnTo>
                    <a:pt x="81" y="12"/>
                  </a:lnTo>
                  <a:lnTo>
                    <a:pt x="172" y="477"/>
                  </a:lnTo>
                  <a:lnTo>
                    <a:pt x="211" y="550"/>
                  </a:lnTo>
                  <a:lnTo>
                    <a:pt x="482" y="61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>
              <a:off x="5979600" y="2474640"/>
              <a:ext cx="224280" cy="357120"/>
            </a:xfrm>
            <a:custGeom>
              <a:avLst/>
              <a:gdLst/>
              <a:ahLst/>
              <a:rect l="l" t="t" r="r" b="b"/>
              <a:pathLst>
                <a:path w="252" h="430">
                  <a:moveTo>
                    <a:pt x="39" y="131"/>
                  </a:moveTo>
                  <a:lnTo>
                    <a:pt x="5" y="63"/>
                  </a:lnTo>
                  <a:lnTo>
                    <a:pt x="0" y="29"/>
                  </a:lnTo>
                  <a:lnTo>
                    <a:pt x="28" y="6"/>
                  </a:lnTo>
                  <a:lnTo>
                    <a:pt x="173" y="0"/>
                  </a:lnTo>
                  <a:lnTo>
                    <a:pt x="247" y="373"/>
                  </a:lnTo>
                  <a:lnTo>
                    <a:pt x="218" y="430"/>
                  </a:lnTo>
                  <a:lnTo>
                    <a:pt x="132" y="355"/>
                  </a:lnTo>
                  <a:lnTo>
                    <a:pt x="161" y="149"/>
                  </a:lnTo>
                  <a:lnTo>
                    <a:pt x="252" y="10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4" name=""/>
            <p:cNvSpPr/>
            <p:nvPr/>
          </p:nvSpPr>
          <p:spPr>
            <a:xfrm>
              <a:off x="6172200" y="2688840"/>
              <a:ext cx="382680" cy="30600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5" name=""/>
            <p:cNvSpPr/>
            <p:nvPr/>
          </p:nvSpPr>
          <p:spPr>
            <a:xfrm>
              <a:off x="6447960" y="2888280"/>
              <a:ext cx="183240" cy="86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>
              <a:off x="7312320" y="2773800"/>
              <a:ext cx="409320" cy="9144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>
              <a:off x="5299200" y="2865600"/>
              <a:ext cx="2422800" cy="1931400"/>
            </a:xfrm>
            <a:custGeom>
              <a:avLst/>
              <a:gdLst/>
              <a:ahLst/>
              <a:rect l="l" t="t" r="r" b="b"/>
              <a:pathLst>
                <a:path w="2719" h="2324">
                  <a:moveTo>
                    <a:pt x="2719" y="0"/>
                  </a:moveTo>
                  <a:lnTo>
                    <a:pt x="2644" y="70"/>
                  </a:lnTo>
                  <a:lnTo>
                    <a:pt x="2524" y="127"/>
                  </a:lnTo>
                  <a:lnTo>
                    <a:pt x="2433" y="321"/>
                  </a:lnTo>
                  <a:lnTo>
                    <a:pt x="2409" y="402"/>
                  </a:lnTo>
                  <a:lnTo>
                    <a:pt x="2370" y="516"/>
                  </a:lnTo>
                  <a:lnTo>
                    <a:pt x="2305" y="678"/>
                  </a:lnTo>
                  <a:lnTo>
                    <a:pt x="2289" y="678"/>
                  </a:lnTo>
                  <a:lnTo>
                    <a:pt x="2226" y="861"/>
                  </a:lnTo>
                  <a:lnTo>
                    <a:pt x="2099" y="999"/>
                  </a:lnTo>
                  <a:lnTo>
                    <a:pt x="2047" y="1017"/>
                  </a:lnTo>
                  <a:lnTo>
                    <a:pt x="1755" y="1400"/>
                  </a:lnTo>
                  <a:lnTo>
                    <a:pt x="1692" y="1429"/>
                  </a:lnTo>
                  <a:lnTo>
                    <a:pt x="1301" y="1658"/>
                  </a:lnTo>
                  <a:lnTo>
                    <a:pt x="1079" y="1768"/>
                  </a:lnTo>
                  <a:lnTo>
                    <a:pt x="769" y="1992"/>
                  </a:lnTo>
                  <a:lnTo>
                    <a:pt x="717" y="1992"/>
                  </a:lnTo>
                  <a:lnTo>
                    <a:pt x="167" y="2123"/>
                  </a:lnTo>
                  <a:lnTo>
                    <a:pt x="0" y="232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>
              <a:off x="4940640" y="2817360"/>
              <a:ext cx="1781640" cy="1946520"/>
            </a:xfrm>
            <a:custGeom>
              <a:avLst/>
              <a:gdLst/>
              <a:ahLst/>
              <a:rect l="l" t="t" r="r" b="b"/>
              <a:pathLst>
                <a:path w="1999" h="2341">
                  <a:moveTo>
                    <a:pt x="1999" y="0"/>
                  </a:moveTo>
                  <a:lnTo>
                    <a:pt x="1901" y="195"/>
                  </a:lnTo>
                  <a:lnTo>
                    <a:pt x="1671" y="636"/>
                  </a:lnTo>
                  <a:lnTo>
                    <a:pt x="1598" y="740"/>
                  </a:lnTo>
                  <a:lnTo>
                    <a:pt x="1460" y="1045"/>
                  </a:lnTo>
                  <a:lnTo>
                    <a:pt x="1418" y="1131"/>
                  </a:lnTo>
                  <a:lnTo>
                    <a:pt x="1236" y="1504"/>
                  </a:lnTo>
                  <a:lnTo>
                    <a:pt x="712" y="1898"/>
                  </a:lnTo>
                  <a:lnTo>
                    <a:pt x="248" y="2094"/>
                  </a:lnTo>
                  <a:lnTo>
                    <a:pt x="0" y="234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>
              <a:off x="5452200" y="2880000"/>
              <a:ext cx="765720" cy="1668960"/>
            </a:xfrm>
            <a:custGeom>
              <a:avLst/>
              <a:gdLst/>
              <a:ahLst/>
              <a:rect l="l" t="t" r="r" b="b"/>
              <a:pathLst>
                <a:path w="860" h="2008">
                  <a:moveTo>
                    <a:pt x="860" y="0"/>
                  </a:moveTo>
                  <a:lnTo>
                    <a:pt x="803" y="493"/>
                  </a:lnTo>
                  <a:lnTo>
                    <a:pt x="746" y="516"/>
                  </a:lnTo>
                  <a:lnTo>
                    <a:pt x="688" y="722"/>
                  </a:lnTo>
                  <a:lnTo>
                    <a:pt x="654" y="746"/>
                  </a:lnTo>
                  <a:lnTo>
                    <a:pt x="470" y="1176"/>
                  </a:lnTo>
                  <a:lnTo>
                    <a:pt x="269" y="1434"/>
                  </a:lnTo>
                  <a:lnTo>
                    <a:pt x="34" y="1617"/>
                  </a:lnTo>
                  <a:lnTo>
                    <a:pt x="63" y="1721"/>
                  </a:lnTo>
                  <a:lnTo>
                    <a:pt x="0" y="200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>
              <a:off x="7196400" y="2916720"/>
              <a:ext cx="610920" cy="182520"/>
            </a:xfrm>
            <a:custGeom>
              <a:avLst/>
              <a:gdLst/>
              <a:ahLst/>
              <a:rect l="l" t="t" r="r" b="b"/>
              <a:pathLst>
                <a:path w="686" h="218">
                  <a:moveTo>
                    <a:pt x="686" y="7"/>
                  </a:moveTo>
                  <a:lnTo>
                    <a:pt x="624" y="93"/>
                  </a:lnTo>
                  <a:lnTo>
                    <a:pt x="376" y="46"/>
                  </a:lnTo>
                  <a:lnTo>
                    <a:pt x="184" y="0"/>
                  </a:lnTo>
                  <a:lnTo>
                    <a:pt x="57" y="18"/>
                  </a:lnTo>
                  <a:lnTo>
                    <a:pt x="0" y="166"/>
                  </a:lnTo>
                  <a:lnTo>
                    <a:pt x="34" y="21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>
              <a:off x="6929280" y="3174480"/>
              <a:ext cx="496800" cy="267480"/>
            </a:xfrm>
            <a:custGeom>
              <a:avLst/>
              <a:gdLst/>
              <a:ahLst/>
              <a:rect l="l" t="t" r="r" b="b"/>
              <a:pathLst>
                <a:path w="558" h="321">
                  <a:moveTo>
                    <a:pt x="558" y="0"/>
                  </a:moveTo>
                  <a:lnTo>
                    <a:pt x="443" y="281"/>
                  </a:lnTo>
                  <a:lnTo>
                    <a:pt x="264" y="276"/>
                  </a:lnTo>
                  <a:lnTo>
                    <a:pt x="167" y="315"/>
                  </a:lnTo>
                  <a:lnTo>
                    <a:pt x="0" y="32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6893640" y="2828880"/>
              <a:ext cx="96120" cy="432000"/>
            </a:xfrm>
            <a:custGeom>
              <a:avLst/>
              <a:gdLst/>
              <a:ahLst/>
              <a:rect l="l" t="t" r="r" b="b"/>
              <a:pathLst>
                <a:path w="107" h="522">
                  <a:moveTo>
                    <a:pt x="63" y="0"/>
                  </a:moveTo>
                  <a:lnTo>
                    <a:pt x="107" y="63"/>
                  </a:lnTo>
                  <a:lnTo>
                    <a:pt x="0" y="172"/>
                  </a:lnTo>
                  <a:lnTo>
                    <a:pt x="18" y="52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6751080" y="2880000"/>
              <a:ext cx="382680" cy="8460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4" name=""/>
            <p:cNvSpPr/>
            <p:nvPr/>
          </p:nvSpPr>
          <p:spPr>
            <a:xfrm flipV="1">
              <a:off x="6189840" y="4811400"/>
              <a:ext cx="44280" cy="46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5968800" y="3952800"/>
              <a:ext cx="1230840" cy="395280"/>
            </a:xfrm>
            <a:custGeom>
              <a:avLst/>
              <a:gdLst/>
              <a:ahLst/>
              <a:rect l="l" t="t" r="r" b="b"/>
              <a:pathLst>
                <a:path w="1382" h="475">
                  <a:moveTo>
                    <a:pt x="1382" y="0"/>
                  </a:moveTo>
                  <a:lnTo>
                    <a:pt x="1153" y="154"/>
                  </a:lnTo>
                  <a:lnTo>
                    <a:pt x="975" y="195"/>
                  </a:lnTo>
                  <a:lnTo>
                    <a:pt x="522" y="281"/>
                  </a:lnTo>
                  <a:lnTo>
                    <a:pt x="230" y="470"/>
                  </a:lnTo>
                  <a:lnTo>
                    <a:pt x="0" y="47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5559480" y="3980880"/>
              <a:ext cx="1359000" cy="358560"/>
            </a:xfrm>
            <a:custGeom>
              <a:avLst/>
              <a:gdLst/>
              <a:ahLst/>
              <a:rect l="l" t="t" r="r" b="b"/>
              <a:pathLst>
                <a:path w="1526" h="430">
                  <a:moveTo>
                    <a:pt x="1492" y="219"/>
                  </a:moveTo>
                  <a:lnTo>
                    <a:pt x="1447" y="161"/>
                  </a:lnTo>
                  <a:lnTo>
                    <a:pt x="1526" y="34"/>
                  </a:lnTo>
                  <a:lnTo>
                    <a:pt x="1515" y="0"/>
                  </a:lnTo>
                  <a:lnTo>
                    <a:pt x="1275" y="29"/>
                  </a:lnTo>
                  <a:lnTo>
                    <a:pt x="866" y="138"/>
                  </a:lnTo>
                  <a:lnTo>
                    <a:pt x="602" y="298"/>
                  </a:lnTo>
                  <a:lnTo>
                    <a:pt x="362" y="310"/>
                  </a:lnTo>
                  <a:lnTo>
                    <a:pt x="0" y="43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6627960" y="3819600"/>
              <a:ext cx="94320" cy="18612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6918480" y="4001040"/>
              <a:ext cx="71280" cy="84240"/>
            </a:xfrm>
            <a:custGeom>
              <a:avLst/>
              <a:gdLst/>
              <a:ahLst/>
              <a:rect l="l" t="t" r="r" b="b"/>
              <a:pathLst>
                <a:path w="80" h="102">
                  <a:moveTo>
                    <a:pt x="80" y="102"/>
                  </a:moveTo>
                  <a:lnTo>
                    <a:pt x="12" y="52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6592320" y="3929400"/>
              <a:ext cx="24840" cy="9936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6086520" y="4228560"/>
              <a:ext cx="320760" cy="515160"/>
            </a:xfrm>
            <a:custGeom>
              <a:avLst/>
              <a:gdLst/>
              <a:ahLst/>
              <a:rect l="l" t="t" r="r" b="b"/>
              <a:pathLst>
                <a:path w="360" h="620">
                  <a:moveTo>
                    <a:pt x="360" y="620"/>
                  </a:moveTo>
                  <a:lnTo>
                    <a:pt x="206" y="563"/>
                  </a:lnTo>
                  <a:lnTo>
                    <a:pt x="97" y="424"/>
                  </a:lnTo>
                  <a:lnTo>
                    <a:pt x="62" y="333"/>
                  </a:lnTo>
                  <a:lnTo>
                    <a:pt x="0" y="258"/>
                  </a:lnTo>
                  <a:lnTo>
                    <a:pt x="39" y="138"/>
                  </a:lnTo>
                  <a:lnTo>
                    <a:pt x="16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5528880" y="3043440"/>
              <a:ext cx="1328760" cy="1204920"/>
            </a:xfrm>
            <a:custGeom>
              <a:avLst/>
              <a:gdLst/>
              <a:ahLst/>
              <a:rect l="l" t="t" r="r" b="b"/>
              <a:pathLst>
                <a:path w="1492" h="1451">
                  <a:moveTo>
                    <a:pt x="1492" y="0"/>
                  </a:moveTo>
                  <a:lnTo>
                    <a:pt x="1377" y="22"/>
                  </a:lnTo>
                  <a:lnTo>
                    <a:pt x="1158" y="493"/>
                  </a:lnTo>
                  <a:lnTo>
                    <a:pt x="746" y="780"/>
                  </a:lnTo>
                  <a:lnTo>
                    <a:pt x="550" y="1164"/>
                  </a:lnTo>
                  <a:lnTo>
                    <a:pt x="287" y="1399"/>
                  </a:lnTo>
                  <a:lnTo>
                    <a:pt x="63" y="1451"/>
                  </a:lnTo>
                  <a:lnTo>
                    <a:pt x="0" y="142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5069160" y="5062680"/>
              <a:ext cx="46440" cy="9648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4992480" y="4654080"/>
              <a:ext cx="436680" cy="491760"/>
            </a:xfrm>
            <a:custGeom>
              <a:avLst/>
              <a:gdLst/>
              <a:ahLst/>
              <a:rect l="l" t="t" r="r" b="b"/>
              <a:pathLst>
                <a:path w="489" h="591">
                  <a:moveTo>
                    <a:pt x="0" y="591"/>
                  </a:moveTo>
                  <a:lnTo>
                    <a:pt x="91" y="487"/>
                  </a:lnTo>
                  <a:lnTo>
                    <a:pt x="218" y="328"/>
                  </a:lnTo>
                  <a:lnTo>
                    <a:pt x="351" y="229"/>
                  </a:lnTo>
                  <a:lnTo>
                    <a:pt x="455" y="177"/>
                  </a:lnTo>
                  <a:lnTo>
                    <a:pt x="489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5687280" y="3714840"/>
              <a:ext cx="807120" cy="1072080"/>
            </a:xfrm>
            <a:custGeom>
              <a:avLst/>
              <a:gdLst/>
              <a:ahLst/>
              <a:rect l="l" t="t" r="r" b="b"/>
              <a:pathLst>
                <a:path w="907" h="1291">
                  <a:moveTo>
                    <a:pt x="0" y="1291"/>
                  </a:moveTo>
                  <a:lnTo>
                    <a:pt x="12" y="1119"/>
                  </a:lnTo>
                  <a:lnTo>
                    <a:pt x="12" y="1072"/>
                  </a:lnTo>
                  <a:lnTo>
                    <a:pt x="86" y="929"/>
                  </a:lnTo>
                  <a:lnTo>
                    <a:pt x="75" y="866"/>
                  </a:lnTo>
                  <a:lnTo>
                    <a:pt x="206" y="827"/>
                  </a:lnTo>
                  <a:lnTo>
                    <a:pt x="396" y="626"/>
                  </a:lnTo>
                  <a:lnTo>
                    <a:pt x="464" y="516"/>
                  </a:lnTo>
                  <a:lnTo>
                    <a:pt x="620" y="418"/>
                  </a:lnTo>
                  <a:lnTo>
                    <a:pt x="815" y="229"/>
                  </a:lnTo>
                  <a:lnTo>
                    <a:pt x="907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5870880" y="3329280"/>
              <a:ext cx="306360" cy="548280"/>
            </a:xfrm>
            <a:custGeom>
              <a:avLst/>
              <a:gdLst/>
              <a:ahLst/>
              <a:rect l="l" t="t" r="r" b="b"/>
              <a:pathLst>
                <a:path w="344" h="659">
                  <a:moveTo>
                    <a:pt x="344" y="50"/>
                  </a:moveTo>
                  <a:lnTo>
                    <a:pt x="281" y="62"/>
                  </a:lnTo>
                  <a:lnTo>
                    <a:pt x="200" y="0"/>
                  </a:lnTo>
                  <a:lnTo>
                    <a:pt x="184" y="159"/>
                  </a:lnTo>
                  <a:lnTo>
                    <a:pt x="0" y="65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6355440" y="3089880"/>
              <a:ext cx="45720" cy="395280"/>
            </a:xfrm>
            <a:custGeom>
              <a:avLst/>
              <a:gdLst/>
              <a:ahLst/>
              <a:rect l="l" t="t" r="r" b="b"/>
              <a:pathLst>
                <a:path w="52" h="475">
                  <a:moveTo>
                    <a:pt x="0" y="0"/>
                  </a:moveTo>
                  <a:lnTo>
                    <a:pt x="52" y="200"/>
                  </a:lnTo>
                  <a:lnTo>
                    <a:pt x="36" y="47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 flipH="1" flipV="1">
              <a:off x="6444360" y="3513600"/>
              <a:ext cx="71280" cy="1346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5749920" y="3245760"/>
              <a:ext cx="1065240" cy="1540800"/>
            </a:xfrm>
            <a:custGeom>
              <a:avLst/>
              <a:gdLst/>
              <a:ahLst/>
              <a:rect l="l" t="t" r="r" b="b"/>
              <a:pathLst>
                <a:path w="1198" h="1854">
                  <a:moveTo>
                    <a:pt x="1072" y="0"/>
                  </a:moveTo>
                  <a:lnTo>
                    <a:pt x="1198" y="143"/>
                  </a:lnTo>
                  <a:lnTo>
                    <a:pt x="1067" y="264"/>
                  </a:lnTo>
                  <a:lnTo>
                    <a:pt x="992" y="477"/>
                  </a:lnTo>
                  <a:lnTo>
                    <a:pt x="574" y="947"/>
                  </a:lnTo>
                  <a:lnTo>
                    <a:pt x="551" y="1137"/>
                  </a:lnTo>
                  <a:lnTo>
                    <a:pt x="418" y="1280"/>
                  </a:lnTo>
                  <a:lnTo>
                    <a:pt x="217" y="1624"/>
                  </a:lnTo>
                  <a:lnTo>
                    <a:pt x="115" y="1619"/>
                  </a:lnTo>
                  <a:lnTo>
                    <a:pt x="0" y="185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5646600" y="3738240"/>
              <a:ext cx="845640" cy="890640"/>
            </a:xfrm>
            <a:custGeom>
              <a:avLst/>
              <a:gdLst/>
              <a:ahLst/>
              <a:rect l="l" t="t" r="r" b="b"/>
              <a:pathLst>
                <a:path w="948" h="1072">
                  <a:moveTo>
                    <a:pt x="0" y="1072"/>
                  </a:moveTo>
                  <a:lnTo>
                    <a:pt x="172" y="1061"/>
                  </a:lnTo>
                  <a:lnTo>
                    <a:pt x="193" y="855"/>
                  </a:lnTo>
                  <a:lnTo>
                    <a:pt x="263" y="740"/>
                  </a:lnTo>
                  <a:lnTo>
                    <a:pt x="383" y="625"/>
                  </a:lnTo>
                  <a:lnTo>
                    <a:pt x="489" y="475"/>
                  </a:lnTo>
                  <a:lnTo>
                    <a:pt x="649" y="355"/>
                  </a:lnTo>
                  <a:lnTo>
                    <a:pt x="826" y="172"/>
                  </a:lnTo>
                  <a:lnTo>
                    <a:pt x="94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4057200" y="4296600"/>
              <a:ext cx="1118880" cy="408960"/>
            </a:xfrm>
            <a:custGeom>
              <a:avLst/>
              <a:gdLst/>
              <a:ahLst/>
              <a:rect l="l" t="t" r="r" b="b"/>
              <a:pathLst>
                <a:path w="1257" h="493">
                  <a:moveTo>
                    <a:pt x="0" y="0"/>
                  </a:moveTo>
                  <a:lnTo>
                    <a:pt x="224" y="214"/>
                  </a:lnTo>
                  <a:lnTo>
                    <a:pt x="396" y="321"/>
                  </a:lnTo>
                  <a:lnTo>
                    <a:pt x="1119" y="488"/>
                  </a:lnTo>
                  <a:lnTo>
                    <a:pt x="1189" y="436"/>
                  </a:lnTo>
                  <a:lnTo>
                    <a:pt x="1257" y="49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71" name=""/>
          <p:cNvSpPr/>
          <p:nvPr/>
        </p:nvSpPr>
        <p:spPr>
          <a:xfrm>
            <a:off x="3889440" y="3146400"/>
            <a:ext cx="92160" cy="18576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 flipH="1">
            <a:off x="4403880" y="3557520"/>
            <a:ext cx="77760" cy="76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5162400" y="3067200"/>
            <a:ext cx="212760" cy="4665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>
            <a:off x="4675320" y="3343320"/>
            <a:ext cx="914400" cy="3096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>
            <a:off x="4809960" y="2960640"/>
            <a:ext cx="1495440" cy="63972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 flipH="1">
            <a:off x="7322760" y="2567160"/>
            <a:ext cx="65160" cy="193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>
            <a:off x="7156440" y="2567160"/>
            <a:ext cx="774720" cy="26496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>
            <a:off x="6831000" y="3174840"/>
            <a:ext cx="776160" cy="3621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>
            <a:off x="6235560" y="2975040"/>
            <a:ext cx="873360" cy="18320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 flipH="1" flipV="1">
            <a:off x="7072200" y="4044600"/>
            <a:ext cx="185760" cy="1429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>
            <a:off x="5962680" y="4554360"/>
            <a:ext cx="338040" cy="19548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>
            <a:off x="6102360" y="3151080"/>
            <a:ext cx="878040" cy="83052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>
            <a:off x="5680080" y="4057560"/>
            <a:ext cx="351000" cy="81144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>
            <a:off x="6348240" y="3156120"/>
            <a:ext cx="182880" cy="39672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>
            <a:off x="5937120" y="3728880"/>
            <a:ext cx="285840" cy="47160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6" name=""/>
          <p:cNvSpPr/>
          <p:nvPr/>
        </p:nvSpPr>
        <p:spPr>
          <a:xfrm>
            <a:off x="5391000" y="4116240"/>
            <a:ext cx="571680" cy="3574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7" name=""/>
          <p:cNvSpPr/>
          <p:nvPr/>
        </p:nvSpPr>
        <p:spPr>
          <a:xfrm>
            <a:off x="3889440" y="3146400"/>
            <a:ext cx="92160" cy="18576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8" name=""/>
          <p:cNvSpPr/>
          <p:nvPr/>
        </p:nvSpPr>
        <p:spPr>
          <a:xfrm flipH="1">
            <a:off x="4403880" y="3557520"/>
            <a:ext cx="77760" cy="76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9" name=""/>
          <p:cNvSpPr/>
          <p:nvPr/>
        </p:nvSpPr>
        <p:spPr>
          <a:xfrm>
            <a:off x="5162400" y="3067200"/>
            <a:ext cx="212760" cy="4665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0" name=""/>
          <p:cNvSpPr/>
          <p:nvPr/>
        </p:nvSpPr>
        <p:spPr>
          <a:xfrm flipH="1">
            <a:off x="7322760" y="2567160"/>
            <a:ext cx="65160" cy="193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1" name=""/>
          <p:cNvSpPr/>
          <p:nvPr/>
        </p:nvSpPr>
        <p:spPr>
          <a:xfrm>
            <a:off x="7156440" y="2567160"/>
            <a:ext cx="774720" cy="26496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2" name=""/>
          <p:cNvSpPr/>
          <p:nvPr/>
        </p:nvSpPr>
        <p:spPr>
          <a:xfrm>
            <a:off x="6831000" y="3174840"/>
            <a:ext cx="776160" cy="3621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3" name=""/>
          <p:cNvSpPr/>
          <p:nvPr/>
        </p:nvSpPr>
        <p:spPr>
          <a:xfrm>
            <a:off x="6235560" y="2975040"/>
            <a:ext cx="873360" cy="18320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4" name=""/>
          <p:cNvSpPr/>
          <p:nvPr/>
        </p:nvSpPr>
        <p:spPr>
          <a:xfrm>
            <a:off x="5962680" y="4554360"/>
            <a:ext cx="338040" cy="19548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5" name=""/>
          <p:cNvSpPr/>
          <p:nvPr/>
        </p:nvSpPr>
        <p:spPr>
          <a:xfrm>
            <a:off x="6102360" y="3151080"/>
            <a:ext cx="878040" cy="83052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solidFill>
            <a:srgbClr val="00f008"/>
          </a:solidFill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6" name=""/>
          <p:cNvSpPr/>
          <p:nvPr/>
        </p:nvSpPr>
        <p:spPr>
          <a:xfrm>
            <a:off x="5680080" y="4057560"/>
            <a:ext cx="351000" cy="81144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7" name=""/>
          <p:cNvSpPr/>
          <p:nvPr/>
        </p:nvSpPr>
        <p:spPr>
          <a:xfrm>
            <a:off x="6348240" y="3156120"/>
            <a:ext cx="182880" cy="39672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8" name=""/>
          <p:cNvSpPr/>
          <p:nvPr/>
        </p:nvSpPr>
        <p:spPr>
          <a:xfrm>
            <a:off x="5937120" y="3728880"/>
            <a:ext cx="285840" cy="47160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9" name=""/>
          <p:cNvSpPr/>
          <p:nvPr/>
        </p:nvSpPr>
        <p:spPr>
          <a:xfrm>
            <a:off x="5391000" y="4116240"/>
            <a:ext cx="571680" cy="3574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0" name=""/>
          <p:cNvSpPr/>
          <p:nvPr/>
        </p:nvSpPr>
        <p:spPr>
          <a:xfrm>
            <a:off x="5172120" y="3773520"/>
            <a:ext cx="299880" cy="97776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1" name=""/>
          <p:cNvSpPr/>
          <p:nvPr/>
        </p:nvSpPr>
        <p:spPr>
          <a:xfrm>
            <a:off x="3809880" y="1346040"/>
            <a:ext cx="19080" cy="341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2" name=""/>
          <p:cNvSpPr/>
          <p:nvPr/>
        </p:nvSpPr>
        <p:spPr>
          <a:xfrm>
            <a:off x="2417760" y="1442880"/>
            <a:ext cx="1157400" cy="190692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3" name=""/>
          <p:cNvSpPr/>
          <p:nvPr/>
        </p:nvSpPr>
        <p:spPr>
          <a:xfrm>
            <a:off x="2538360" y="1644480"/>
            <a:ext cx="204840" cy="48924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4" name=""/>
          <p:cNvSpPr/>
          <p:nvPr/>
        </p:nvSpPr>
        <p:spPr>
          <a:xfrm>
            <a:off x="3543480" y="1566720"/>
            <a:ext cx="547560" cy="3160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5" name=""/>
          <p:cNvSpPr/>
          <p:nvPr/>
        </p:nvSpPr>
        <p:spPr>
          <a:xfrm>
            <a:off x="3533760" y="1536840"/>
            <a:ext cx="3695760" cy="90144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6" name=""/>
          <p:cNvSpPr/>
          <p:nvPr/>
        </p:nvSpPr>
        <p:spPr>
          <a:xfrm>
            <a:off x="2819520" y="1908000"/>
            <a:ext cx="1104840" cy="167508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7" name=""/>
          <p:cNvSpPr/>
          <p:nvPr/>
        </p:nvSpPr>
        <p:spPr>
          <a:xfrm>
            <a:off x="3720960" y="1860480"/>
            <a:ext cx="217800" cy="103032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8" name=""/>
          <p:cNvSpPr/>
          <p:nvPr/>
        </p:nvSpPr>
        <p:spPr>
          <a:xfrm>
            <a:off x="2370240" y="3218040"/>
            <a:ext cx="979560" cy="8316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9" name=""/>
          <p:cNvSpPr/>
          <p:nvPr/>
        </p:nvSpPr>
        <p:spPr>
          <a:xfrm>
            <a:off x="3259080" y="3735360"/>
            <a:ext cx="1550880" cy="8906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0" name=""/>
          <p:cNvSpPr/>
          <p:nvPr/>
        </p:nvSpPr>
        <p:spPr>
          <a:xfrm>
            <a:off x="3979800" y="2482920"/>
            <a:ext cx="101520" cy="434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1" name=""/>
          <p:cNvSpPr/>
          <p:nvPr/>
        </p:nvSpPr>
        <p:spPr>
          <a:xfrm>
            <a:off x="3787920" y="2857680"/>
            <a:ext cx="1363680" cy="105696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2" name=""/>
          <p:cNvSpPr/>
          <p:nvPr/>
        </p:nvSpPr>
        <p:spPr>
          <a:xfrm>
            <a:off x="3870360" y="2908440"/>
            <a:ext cx="1809720" cy="74916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3" name=""/>
          <p:cNvSpPr/>
          <p:nvPr/>
        </p:nvSpPr>
        <p:spPr>
          <a:xfrm>
            <a:off x="4395960" y="3360600"/>
            <a:ext cx="155520" cy="2923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4" name=""/>
          <p:cNvSpPr/>
          <p:nvPr/>
        </p:nvSpPr>
        <p:spPr>
          <a:xfrm flipV="1">
            <a:off x="4429080" y="4287960"/>
            <a:ext cx="479520" cy="226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5" name=""/>
          <p:cNvSpPr/>
          <p:nvPr/>
        </p:nvSpPr>
        <p:spPr>
          <a:xfrm flipH="1" flipV="1">
            <a:off x="4595400" y="4443480"/>
            <a:ext cx="274680" cy="77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6" name=""/>
          <p:cNvSpPr/>
          <p:nvPr/>
        </p:nvSpPr>
        <p:spPr>
          <a:xfrm>
            <a:off x="5145120" y="3251160"/>
            <a:ext cx="331920" cy="59220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7" name=""/>
          <p:cNvSpPr/>
          <p:nvPr/>
        </p:nvSpPr>
        <p:spPr>
          <a:xfrm>
            <a:off x="4809960" y="3624120"/>
            <a:ext cx="378000" cy="30024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8" name=""/>
          <p:cNvSpPr/>
          <p:nvPr/>
        </p:nvSpPr>
        <p:spPr>
          <a:xfrm>
            <a:off x="4960800" y="3809880"/>
            <a:ext cx="1127160" cy="23976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9" name=""/>
          <p:cNvSpPr/>
          <p:nvPr/>
        </p:nvSpPr>
        <p:spPr>
          <a:xfrm>
            <a:off x="5559480" y="3772080"/>
            <a:ext cx="176040" cy="15228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0" name=""/>
          <p:cNvSpPr/>
          <p:nvPr/>
        </p:nvSpPr>
        <p:spPr>
          <a:xfrm>
            <a:off x="4838760" y="2870280"/>
            <a:ext cx="1396800" cy="72216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1" name=""/>
          <p:cNvSpPr/>
          <p:nvPr/>
        </p:nvSpPr>
        <p:spPr>
          <a:xfrm>
            <a:off x="5213520" y="1951200"/>
            <a:ext cx="779400" cy="59508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2" name=""/>
          <p:cNvSpPr/>
          <p:nvPr/>
        </p:nvSpPr>
        <p:spPr>
          <a:xfrm>
            <a:off x="5218200" y="1951200"/>
            <a:ext cx="1181160" cy="40932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3" name=""/>
          <p:cNvSpPr/>
          <p:nvPr/>
        </p:nvSpPr>
        <p:spPr>
          <a:xfrm>
            <a:off x="7172280" y="2082960"/>
            <a:ext cx="676440" cy="10620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4" name=""/>
          <p:cNvSpPr/>
          <p:nvPr/>
        </p:nvSpPr>
        <p:spPr>
          <a:xfrm>
            <a:off x="7037280" y="2174760"/>
            <a:ext cx="611280" cy="47160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5" name=""/>
          <p:cNvSpPr/>
          <p:nvPr/>
        </p:nvSpPr>
        <p:spPr>
          <a:xfrm>
            <a:off x="7110360" y="2470320"/>
            <a:ext cx="1000080" cy="57276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6" name=""/>
          <p:cNvSpPr/>
          <p:nvPr/>
        </p:nvSpPr>
        <p:spPr>
          <a:xfrm>
            <a:off x="5429160" y="2567160"/>
            <a:ext cx="2633760" cy="167292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7" name=""/>
          <p:cNvSpPr/>
          <p:nvPr/>
        </p:nvSpPr>
        <p:spPr>
          <a:xfrm>
            <a:off x="6392880" y="2268360"/>
            <a:ext cx="428760" cy="51300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8" name=""/>
          <p:cNvSpPr/>
          <p:nvPr/>
        </p:nvSpPr>
        <p:spPr>
          <a:xfrm>
            <a:off x="5978520" y="2475000"/>
            <a:ext cx="225360" cy="35712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solidFill>
            <a:srgbClr val="00f008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9" name=""/>
          <p:cNvSpPr/>
          <p:nvPr/>
        </p:nvSpPr>
        <p:spPr>
          <a:xfrm>
            <a:off x="6173640" y="2689200"/>
            <a:ext cx="382680" cy="3063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0" name=""/>
          <p:cNvSpPr/>
          <p:nvPr/>
        </p:nvSpPr>
        <p:spPr>
          <a:xfrm>
            <a:off x="6448320" y="2889360"/>
            <a:ext cx="184320" cy="85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1" name=""/>
          <p:cNvSpPr/>
          <p:nvPr/>
        </p:nvSpPr>
        <p:spPr>
          <a:xfrm>
            <a:off x="7313760" y="2774880"/>
            <a:ext cx="406080" cy="907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2" name=""/>
          <p:cNvSpPr/>
          <p:nvPr/>
        </p:nvSpPr>
        <p:spPr>
          <a:xfrm>
            <a:off x="5299200" y="2865600"/>
            <a:ext cx="2420640" cy="193176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3" name=""/>
          <p:cNvSpPr/>
          <p:nvPr/>
        </p:nvSpPr>
        <p:spPr>
          <a:xfrm>
            <a:off x="4943520" y="2817720"/>
            <a:ext cx="1778040" cy="194652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4" name=""/>
          <p:cNvSpPr/>
          <p:nvPr/>
        </p:nvSpPr>
        <p:spPr>
          <a:xfrm>
            <a:off x="7194600" y="2917800"/>
            <a:ext cx="612720" cy="18252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5" name=""/>
          <p:cNvSpPr/>
          <p:nvPr/>
        </p:nvSpPr>
        <p:spPr>
          <a:xfrm>
            <a:off x="6929280" y="3174840"/>
            <a:ext cx="495360" cy="26856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6" name=""/>
          <p:cNvSpPr/>
          <p:nvPr/>
        </p:nvSpPr>
        <p:spPr>
          <a:xfrm>
            <a:off x="6892920" y="2828880"/>
            <a:ext cx="96840" cy="43200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7" name=""/>
          <p:cNvSpPr/>
          <p:nvPr/>
        </p:nvSpPr>
        <p:spPr>
          <a:xfrm>
            <a:off x="6750000" y="2881440"/>
            <a:ext cx="384120" cy="8388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8" name=""/>
          <p:cNvSpPr/>
          <p:nvPr/>
        </p:nvSpPr>
        <p:spPr>
          <a:xfrm flipV="1">
            <a:off x="6189840" y="4813200"/>
            <a:ext cx="45720" cy="46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9" name=""/>
          <p:cNvSpPr/>
          <p:nvPr/>
        </p:nvSpPr>
        <p:spPr>
          <a:xfrm>
            <a:off x="5967360" y="3952800"/>
            <a:ext cx="1233720" cy="39528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0" name=""/>
          <p:cNvSpPr/>
          <p:nvPr/>
        </p:nvSpPr>
        <p:spPr>
          <a:xfrm>
            <a:off x="5559480" y="3981600"/>
            <a:ext cx="1359000" cy="35856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1" name=""/>
          <p:cNvSpPr/>
          <p:nvPr/>
        </p:nvSpPr>
        <p:spPr>
          <a:xfrm>
            <a:off x="6629400" y="3819600"/>
            <a:ext cx="92160" cy="18720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2" name=""/>
          <p:cNvSpPr/>
          <p:nvPr/>
        </p:nvSpPr>
        <p:spPr>
          <a:xfrm>
            <a:off x="6918480" y="4000680"/>
            <a:ext cx="71280" cy="8568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3" name=""/>
          <p:cNvSpPr/>
          <p:nvPr/>
        </p:nvSpPr>
        <p:spPr>
          <a:xfrm>
            <a:off x="6591240" y="3929040"/>
            <a:ext cx="25560" cy="1000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4" name=""/>
          <p:cNvSpPr/>
          <p:nvPr/>
        </p:nvSpPr>
        <p:spPr>
          <a:xfrm>
            <a:off x="6087960" y="4229280"/>
            <a:ext cx="319320" cy="51588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5" name=""/>
          <p:cNvSpPr/>
          <p:nvPr/>
        </p:nvSpPr>
        <p:spPr>
          <a:xfrm>
            <a:off x="5529240" y="3043080"/>
            <a:ext cx="1330200" cy="1204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6" name=""/>
          <p:cNvSpPr/>
          <p:nvPr/>
        </p:nvSpPr>
        <p:spPr>
          <a:xfrm>
            <a:off x="5070600" y="5064120"/>
            <a:ext cx="44280" cy="954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7" name=""/>
          <p:cNvSpPr/>
          <p:nvPr/>
        </p:nvSpPr>
        <p:spPr>
          <a:xfrm>
            <a:off x="4991040" y="4654440"/>
            <a:ext cx="438120" cy="49212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8" name=""/>
          <p:cNvSpPr/>
          <p:nvPr/>
        </p:nvSpPr>
        <p:spPr>
          <a:xfrm>
            <a:off x="5688000" y="3714840"/>
            <a:ext cx="804960" cy="107316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9" name=""/>
          <p:cNvSpPr/>
          <p:nvPr/>
        </p:nvSpPr>
        <p:spPr>
          <a:xfrm>
            <a:off x="5872320" y="3328920"/>
            <a:ext cx="304560" cy="54936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0" name=""/>
          <p:cNvSpPr/>
          <p:nvPr/>
        </p:nvSpPr>
        <p:spPr>
          <a:xfrm>
            <a:off x="6353280" y="3090960"/>
            <a:ext cx="50760" cy="39528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1" name=""/>
          <p:cNvSpPr/>
          <p:nvPr/>
        </p:nvSpPr>
        <p:spPr>
          <a:xfrm flipH="1" flipV="1">
            <a:off x="6444720" y="3514320"/>
            <a:ext cx="71640" cy="133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2" name=""/>
          <p:cNvSpPr/>
          <p:nvPr/>
        </p:nvSpPr>
        <p:spPr>
          <a:xfrm>
            <a:off x="5748480" y="3246480"/>
            <a:ext cx="1066680" cy="154152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3" name=""/>
          <p:cNvSpPr/>
          <p:nvPr/>
        </p:nvSpPr>
        <p:spPr>
          <a:xfrm>
            <a:off x="5648400" y="3738600"/>
            <a:ext cx="842760" cy="8906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4" name=""/>
          <p:cNvSpPr/>
          <p:nvPr/>
        </p:nvSpPr>
        <p:spPr>
          <a:xfrm>
            <a:off x="4056120" y="4297320"/>
            <a:ext cx="1120680" cy="40788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5" name=""/>
          <p:cNvSpPr/>
          <p:nvPr/>
        </p:nvSpPr>
        <p:spPr>
          <a:xfrm>
            <a:off x="5172120" y="3773520"/>
            <a:ext cx="299880" cy="97776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6" name=""/>
          <p:cNvSpPr/>
          <p:nvPr/>
        </p:nvSpPr>
        <p:spPr>
          <a:xfrm>
            <a:off x="3809880" y="1346040"/>
            <a:ext cx="19080" cy="341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7" name=""/>
          <p:cNvSpPr/>
          <p:nvPr/>
        </p:nvSpPr>
        <p:spPr>
          <a:xfrm>
            <a:off x="2417760" y="1442880"/>
            <a:ext cx="1157400" cy="190692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8" name=""/>
          <p:cNvSpPr/>
          <p:nvPr/>
        </p:nvSpPr>
        <p:spPr>
          <a:xfrm>
            <a:off x="2538360" y="1644480"/>
            <a:ext cx="204840" cy="48924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9" name=""/>
          <p:cNvSpPr/>
          <p:nvPr/>
        </p:nvSpPr>
        <p:spPr>
          <a:xfrm>
            <a:off x="3543480" y="1566720"/>
            <a:ext cx="547560" cy="3160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0" name=""/>
          <p:cNvSpPr/>
          <p:nvPr/>
        </p:nvSpPr>
        <p:spPr>
          <a:xfrm>
            <a:off x="3720960" y="1860480"/>
            <a:ext cx="217800" cy="103032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1" name=""/>
          <p:cNvSpPr/>
          <p:nvPr/>
        </p:nvSpPr>
        <p:spPr>
          <a:xfrm>
            <a:off x="3979800" y="2482920"/>
            <a:ext cx="101520" cy="4348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2" name=""/>
          <p:cNvSpPr/>
          <p:nvPr/>
        </p:nvSpPr>
        <p:spPr>
          <a:xfrm>
            <a:off x="3787920" y="2857680"/>
            <a:ext cx="1363680" cy="105696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3" name=""/>
          <p:cNvSpPr/>
          <p:nvPr/>
        </p:nvSpPr>
        <p:spPr>
          <a:xfrm>
            <a:off x="3870360" y="2908440"/>
            <a:ext cx="1809720" cy="74916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4" name=""/>
          <p:cNvSpPr/>
          <p:nvPr/>
        </p:nvSpPr>
        <p:spPr>
          <a:xfrm>
            <a:off x="4395960" y="3360600"/>
            <a:ext cx="155520" cy="2923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5" name=""/>
          <p:cNvSpPr/>
          <p:nvPr/>
        </p:nvSpPr>
        <p:spPr>
          <a:xfrm flipV="1">
            <a:off x="4429080" y="4287960"/>
            <a:ext cx="479520" cy="226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6" name=""/>
          <p:cNvSpPr/>
          <p:nvPr/>
        </p:nvSpPr>
        <p:spPr>
          <a:xfrm flipH="1" flipV="1">
            <a:off x="4595400" y="4443480"/>
            <a:ext cx="274680" cy="777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7" name=""/>
          <p:cNvSpPr/>
          <p:nvPr/>
        </p:nvSpPr>
        <p:spPr>
          <a:xfrm>
            <a:off x="4809960" y="3624120"/>
            <a:ext cx="378000" cy="30024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8" name=""/>
          <p:cNvSpPr/>
          <p:nvPr/>
        </p:nvSpPr>
        <p:spPr>
          <a:xfrm>
            <a:off x="4960800" y="3809880"/>
            <a:ext cx="1127160" cy="23976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9" name=""/>
          <p:cNvSpPr/>
          <p:nvPr/>
        </p:nvSpPr>
        <p:spPr>
          <a:xfrm>
            <a:off x="5559480" y="3772080"/>
            <a:ext cx="176040" cy="15228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0" name=""/>
          <p:cNvSpPr/>
          <p:nvPr/>
        </p:nvSpPr>
        <p:spPr>
          <a:xfrm>
            <a:off x="5213520" y="1951200"/>
            <a:ext cx="779400" cy="59508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1" name=""/>
          <p:cNvSpPr/>
          <p:nvPr/>
        </p:nvSpPr>
        <p:spPr>
          <a:xfrm>
            <a:off x="7172280" y="2082960"/>
            <a:ext cx="676440" cy="10620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2" name=""/>
          <p:cNvSpPr/>
          <p:nvPr/>
        </p:nvSpPr>
        <p:spPr>
          <a:xfrm>
            <a:off x="7037280" y="2174760"/>
            <a:ext cx="611280" cy="47160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3" name=""/>
          <p:cNvSpPr/>
          <p:nvPr/>
        </p:nvSpPr>
        <p:spPr>
          <a:xfrm>
            <a:off x="7110360" y="2470320"/>
            <a:ext cx="1000080" cy="57276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4" name=""/>
          <p:cNvSpPr/>
          <p:nvPr/>
        </p:nvSpPr>
        <p:spPr>
          <a:xfrm>
            <a:off x="5429160" y="2567160"/>
            <a:ext cx="2633760" cy="167292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5" name=""/>
          <p:cNvSpPr/>
          <p:nvPr/>
        </p:nvSpPr>
        <p:spPr>
          <a:xfrm>
            <a:off x="6392880" y="2268360"/>
            <a:ext cx="428760" cy="51300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6" name=""/>
          <p:cNvSpPr/>
          <p:nvPr/>
        </p:nvSpPr>
        <p:spPr>
          <a:xfrm>
            <a:off x="6173640" y="2689200"/>
            <a:ext cx="382680" cy="3063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7" name=""/>
          <p:cNvSpPr/>
          <p:nvPr/>
        </p:nvSpPr>
        <p:spPr>
          <a:xfrm>
            <a:off x="6448320" y="2889360"/>
            <a:ext cx="184320" cy="85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8" name=""/>
          <p:cNvSpPr/>
          <p:nvPr/>
        </p:nvSpPr>
        <p:spPr>
          <a:xfrm>
            <a:off x="7313760" y="2774880"/>
            <a:ext cx="406080" cy="907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9" name=""/>
          <p:cNvSpPr/>
          <p:nvPr/>
        </p:nvSpPr>
        <p:spPr>
          <a:xfrm>
            <a:off x="4943520" y="2817720"/>
            <a:ext cx="1778040" cy="194652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0" name=""/>
          <p:cNvSpPr/>
          <p:nvPr/>
        </p:nvSpPr>
        <p:spPr>
          <a:xfrm>
            <a:off x="7194600" y="2917800"/>
            <a:ext cx="612720" cy="18252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1" name=""/>
          <p:cNvSpPr/>
          <p:nvPr/>
        </p:nvSpPr>
        <p:spPr>
          <a:xfrm>
            <a:off x="6892920" y="2828880"/>
            <a:ext cx="96840" cy="43200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2" name=""/>
          <p:cNvSpPr/>
          <p:nvPr/>
        </p:nvSpPr>
        <p:spPr>
          <a:xfrm>
            <a:off x="6750000" y="2881440"/>
            <a:ext cx="384120" cy="8388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3" name=""/>
          <p:cNvSpPr/>
          <p:nvPr/>
        </p:nvSpPr>
        <p:spPr>
          <a:xfrm flipV="1">
            <a:off x="6189840" y="4813200"/>
            <a:ext cx="45720" cy="460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4" name=""/>
          <p:cNvSpPr/>
          <p:nvPr/>
        </p:nvSpPr>
        <p:spPr>
          <a:xfrm>
            <a:off x="5559480" y="3981600"/>
            <a:ext cx="1359000" cy="35856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5" name=""/>
          <p:cNvSpPr/>
          <p:nvPr/>
        </p:nvSpPr>
        <p:spPr>
          <a:xfrm>
            <a:off x="6629400" y="3819600"/>
            <a:ext cx="92160" cy="18720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6" name=""/>
          <p:cNvSpPr/>
          <p:nvPr/>
        </p:nvSpPr>
        <p:spPr>
          <a:xfrm>
            <a:off x="6918480" y="4000680"/>
            <a:ext cx="71280" cy="8568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7" name=""/>
          <p:cNvSpPr/>
          <p:nvPr/>
        </p:nvSpPr>
        <p:spPr>
          <a:xfrm>
            <a:off x="6591240" y="3929040"/>
            <a:ext cx="25560" cy="1000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8" name=""/>
          <p:cNvSpPr/>
          <p:nvPr/>
        </p:nvSpPr>
        <p:spPr>
          <a:xfrm>
            <a:off x="6087960" y="4229280"/>
            <a:ext cx="319320" cy="51588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9" name=""/>
          <p:cNvSpPr/>
          <p:nvPr/>
        </p:nvSpPr>
        <p:spPr>
          <a:xfrm>
            <a:off x="5529240" y="3043080"/>
            <a:ext cx="1330200" cy="1204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solidFill>
            <a:srgbClr val="00f008"/>
          </a:solidFill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0" name=""/>
          <p:cNvSpPr/>
          <p:nvPr/>
        </p:nvSpPr>
        <p:spPr>
          <a:xfrm>
            <a:off x="5070600" y="5064120"/>
            <a:ext cx="44280" cy="954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1" name=""/>
          <p:cNvSpPr/>
          <p:nvPr/>
        </p:nvSpPr>
        <p:spPr>
          <a:xfrm>
            <a:off x="4991040" y="4654440"/>
            <a:ext cx="438120" cy="49212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2" name=""/>
          <p:cNvSpPr/>
          <p:nvPr/>
        </p:nvSpPr>
        <p:spPr>
          <a:xfrm>
            <a:off x="5688000" y="3714840"/>
            <a:ext cx="804960" cy="107316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3" name=""/>
          <p:cNvSpPr/>
          <p:nvPr/>
        </p:nvSpPr>
        <p:spPr>
          <a:xfrm>
            <a:off x="6353280" y="3090960"/>
            <a:ext cx="50760" cy="39528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4" name=""/>
          <p:cNvSpPr/>
          <p:nvPr/>
        </p:nvSpPr>
        <p:spPr>
          <a:xfrm flipH="1" flipV="1">
            <a:off x="6444720" y="3514320"/>
            <a:ext cx="71640" cy="133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5" name=""/>
          <p:cNvSpPr/>
          <p:nvPr/>
        </p:nvSpPr>
        <p:spPr>
          <a:xfrm>
            <a:off x="5748480" y="3246480"/>
            <a:ext cx="1066680" cy="154152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6" name=""/>
          <p:cNvSpPr/>
          <p:nvPr/>
        </p:nvSpPr>
        <p:spPr>
          <a:xfrm>
            <a:off x="5648400" y="3738600"/>
            <a:ext cx="842760" cy="8906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7" name=""/>
          <p:cNvSpPr/>
          <p:nvPr/>
        </p:nvSpPr>
        <p:spPr>
          <a:xfrm>
            <a:off x="4056120" y="4297320"/>
            <a:ext cx="1120680" cy="40788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8" name=""/>
          <p:cNvSpPr/>
          <p:nvPr/>
        </p:nvSpPr>
        <p:spPr>
          <a:xfrm flipH="1">
            <a:off x="5248440" y="2251080"/>
            <a:ext cx="41040" cy="223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9" name=""/>
          <p:cNvSpPr/>
          <p:nvPr/>
        </p:nvSpPr>
        <p:spPr>
          <a:xfrm>
            <a:off x="3889440" y="3146400"/>
            <a:ext cx="92160" cy="18576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0" name=""/>
          <p:cNvSpPr/>
          <p:nvPr/>
        </p:nvSpPr>
        <p:spPr>
          <a:xfrm>
            <a:off x="4395960" y="3360600"/>
            <a:ext cx="155520" cy="2923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1" name=""/>
          <p:cNvSpPr/>
          <p:nvPr/>
        </p:nvSpPr>
        <p:spPr>
          <a:xfrm flipH="1">
            <a:off x="4403880" y="3557520"/>
            <a:ext cx="77760" cy="763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2" name=""/>
          <p:cNvSpPr/>
          <p:nvPr/>
        </p:nvSpPr>
        <p:spPr>
          <a:xfrm>
            <a:off x="5162400" y="3067200"/>
            <a:ext cx="212760" cy="4665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3" name=""/>
          <p:cNvSpPr/>
          <p:nvPr/>
        </p:nvSpPr>
        <p:spPr>
          <a:xfrm>
            <a:off x="6173640" y="2689200"/>
            <a:ext cx="382680" cy="3063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4" name=""/>
          <p:cNvSpPr/>
          <p:nvPr/>
        </p:nvSpPr>
        <p:spPr>
          <a:xfrm flipH="1">
            <a:off x="7322760" y="2567160"/>
            <a:ext cx="65160" cy="1936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5" name=""/>
          <p:cNvSpPr/>
          <p:nvPr/>
        </p:nvSpPr>
        <p:spPr>
          <a:xfrm>
            <a:off x="7313760" y="2774880"/>
            <a:ext cx="406080" cy="907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6" name=""/>
          <p:cNvSpPr/>
          <p:nvPr/>
        </p:nvSpPr>
        <p:spPr>
          <a:xfrm flipV="1">
            <a:off x="5506920" y="4200480"/>
            <a:ext cx="27000" cy="100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7" name=""/>
          <p:cNvSpPr/>
          <p:nvPr/>
        </p:nvSpPr>
        <p:spPr>
          <a:xfrm>
            <a:off x="6750000" y="2881440"/>
            <a:ext cx="384120" cy="8388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8" name=""/>
          <p:cNvSpPr/>
          <p:nvPr/>
        </p:nvSpPr>
        <p:spPr>
          <a:xfrm>
            <a:off x="6591240" y="3929040"/>
            <a:ext cx="25560" cy="1000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9" name=""/>
          <p:cNvSpPr/>
          <p:nvPr/>
        </p:nvSpPr>
        <p:spPr>
          <a:xfrm flipV="1">
            <a:off x="5614920" y="4242960"/>
            <a:ext cx="185760" cy="46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0" name=""/>
          <p:cNvSpPr/>
          <p:nvPr/>
        </p:nvSpPr>
        <p:spPr>
          <a:xfrm flipH="1" flipV="1">
            <a:off x="6444720" y="3514320"/>
            <a:ext cx="71640" cy="1335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1" name=""/>
          <p:cNvSpPr/>
          <p:nvPr/>
        </p:nvSpPr>
        <p:spPr>
          <a:xfrm flipH="1">
            <a:off x="6275520" y="4040280"/>
            <a:ext cx="2880" cy="651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2" name=""/>
          <p:cNvSpPr/>
          <p:nvPr/>
        </p:nvSpPr>
        <p:spPr>
          <a:xfrm>
            <a:off x="5391000" y="4116240"/>
            <a:ext cx="571680" cy="3574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3" name=""/>
          <p:cNvSpPr/>
          <p:nvPr/>
        </p:nvSpPr>
        <p:spPr>
          <a:xfrm>
            <a:off x="6448320" y="2889360"/>
            <a:ext cx="184320" cy="856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4" name=""/>
          <p:cNvSpPr/>
          <p:nvPr/>
        </p:nvSpPr>
        <p:spPr>
          <a:xfrm flipH="1" flipV="1">
            <a:off x="6249600" y="4092480"/>
            <a:ext cx="7164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5" name=""/>
          <p:cNvSpPr/>
          <p:nvPr/>
        </p:nvSpPr>
        <p:spPr>
          <a:xfrm flipV="1">
            <a:off x="5967360" y="4239720"/>
            <a:ext cx="3240" cy="47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6" name=""/>
          <p:cNvSpPr/>
          <p:nvPr/>
        </p:nvSpPr>
        <p:spPr>
          <a:xfrm flipH="1">
            <a:off x="4393800" y="4286160"/>
            <a:ext cx="81000" cy="3571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7" name=""/>
          <p:cNvSpPr/>
          <p:nvPr/>
        </p:nvSpPr>
        <p:spPr>
          <a:xfrm flipH="1">
            <a:off x="4861080" y="4759200"/>
            <a:ext cx="85680" cy="1573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8" name=""/>
          <p:cNvSpPr/>
          <p:nvPr/>
        </p:nvSpPr>
        <p:spPr>
          <a:xfrm>
            <a:off x="5070600" y="5064120"/>
            <a:ext cx="44280" cy="954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9" name=""/>
          <p:cNvSpPr/>
          <p:nvPr/>
        </p:nvSpPr>
        <p:spPr>
          <a:xfrm>
            <a:off x="5070600" y="4797360"/>
            <a:ext cx="233280" cy="27324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0" name=""/>
          <p:cNvSpPr/>
          <p:nvPr/>
        </p:nvSpPr>
        <p:spPr>
          <a:xfrm>
            <a:off x="5070600" y="5064120"/>
            <a:ext cx="44280" cy="954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1" name=""/>
          <p:cNvSpPr/>
          <p:nvPr/>
        </p:nvSpPr>
        <p:spPr>
          <a:xfrm>
            <a:off x="5070600" y="4797360"/>
            <a:ext cx="233280" cy="27324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2" name=""/>
          <p:cNvSpPr/>
          <p:nvPr/>
        </p:nvSpPr>
        <p:spPr>
          <a:xfrm>
            <a:off x="5508720" y="2179800"/>
            <a:ext cx="598320" cy="8856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3" name=""/>
          <p:cNvSpPr/>
          <p:nvPr/>
        </p:nvSpPr>
        <p:spPr>
          <a:xfrm>
            <a:off x="5545080" y="2097000"/>
            <a:ext cx="268200" cy="80172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4" name=""/>
          <p:cNvSpPr/>
          <p:nvPr/>
        </p:nvSpPr>
        <p:spPr>
          <a:xfrm>
            <a:off x="5375160" y="2308320"/>
            <a:ext cx="209520" cy="11412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5" name=""/>
          <p:cNvSpPr/>
          <p:nvPr/>
        </p:nvSpPr>
        <p:spPr>
          <a:xfrm>
            <a:off x="5416560" y="2478240"/>
            <a:ext cx="114120" cy="12852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6" name=""/>
          <p:cNvSpPr/>
          <p:nvPr/>
        </p:nvSpPr>
        <p:spPr>
          <a:xfrm>
            <a:off x="4930920" y="2438280"/>
            <a:ext cx="933480" cy="41940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7" name=""/>
          <p:cNvSpPr/>
          <p:nvPr/>
        </p:nvSpPr>
        <p:spPr>
          <a:xfrm>
            <a:off x="5173560" y="2854440"/>
            <a:ext cx="36720" cy="45540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8" name=""/>
          <p:cNvSpPr/>
          <p:nvPr/>
        </p:nvSpPr>
        <p:spPr>
          <a:xfrm>
            <a:off x="4465800" y="2687760"/>
            <a:ext cx="1704960" cy="160812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9" name=""/>
          <p:cNvSpPr/>
          <p:nvPr/>
        </p:nvSpPr>
        <p:spPr>
          <a:xfrm>
            <a:off x="5005440" y="3483000"/>
            <a:ext cx="119160" cy="12384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0" name=""/>
          <p:cNvSpPr/>
          <p:nvPr/>
        </p:nvSpPr>
        <p:spPr>
          <a:xfrm>
            <a:off x="4632480" y="3497400"/>
            <a:ext cx="147600" cy="20160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1" name=""/>
          <p:cNvSpPr/>
          <p:nvPr/>
        </p:nvSpPr>
        <p:spPr>
          <a:xfrm>
            <a:off x="4714920" y="3757680"/>
            <a:ext cx="306360" cy="18576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2" name=""/>
          <p:cNvSpPr/>
          <p:nvPr/>
        </p:nvSpPr>
        <p:spPr>
          <a:xfrm>
            <a:off x="4444920" y="3832200"/>
            <a:ext cx="214560" cy="19836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3" name=""/>
          <p:cNvSpPr/>
          <p:nvPr/>
        </p:nvSpPr>
        <p:spPr>
          <a:xfrm>
            <a:off x="4606920" y="3922560"/>
            <a:ext cx="88920" cy="11448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4" name=""/>
          <p:cNvSpPr/>
          <p:nvPr/>
        </p:nvSpPr>
        <p:spPr>
          <a:xfrm>
            <a:off x="4056120" y="1870200"/>
            <a:ext cx="1496880" cy="102852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5" name=""/>
          <p:cNvSpPr/>
          <p:nvPr/>
        </p:nvSpPr>
        <p:spPr>
          <a:xfrm>
            <a:off x="3657600" y="2900520"/>
            <a:ext cx="1527120" cy="2984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6" name=""/>
          <p:cNvSpPr/>
          <p:nvPr/>
        </p:nvSpPr>
        <p:spPr>
          <a:xfrm>
            <a:off x="3398760" y="1763640"/>
            <a:ext cx="44640" cy="17460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7" name=""/>
          <p:cNvSpPr/>
          <p:nvPr/>
        </p:nvSpPr>
        <p:spPr>
          <a:xfrm>
            <a:off x="3319560" y="1798560"/>
            <a:ext cx="102960" cy="7452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8" name=""/>
          <p:cNvSpPr/>
          <p:nvPr/>
        </p:nvSpPr>
        <p:spPr>
          <a:xfrm>
            <a:off x="3824280" y="3567240"/>
            <a:ext cx="92160" cy="23004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9" name=""/>
          <p:cNvSpPr/>
          <p:nvPr/>
        </p:nvSpPr>
        <p:spPr>
          <a:xfrm>
            <a:off x="4300560" y="4276800"/>
            <a:ext cx="276120" cy="38088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0" name=""/>
          <p:cNvSpPr/>
          <p:nvPr/>
        </p:nvSpPr>
        <p:spPr>
          <a:xfrm>
            <a:off x="4178160" y="3968640"/>
            <a:ext cx="422280" cy="20016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1" name=""/>
          <p:cNvSpPr/>
          <p:nvPr/>
        </p:nvSpPr>
        <p:spPr>
          <a:xfrm>
            <a:off x="2989440" y="3765600"/>
            <a:ext cx="1363320" cy="79704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2" name=""/>
          <p:cNvSpPr/>
          <p:nvPr/>
        </p:nvSpPr>
        <p:spPr>
          <a:xfrm>
            <a:off x="4994280" y="4540320"/>
            <a:ext cx="2529000" cy="63000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3" name=""/>
          <p:cNvSpPr/>
          <p:nvPr/>
        </p:nvSpPr>
        <p:spPr>
          <a:xfrm>
            <a:off x="7159680" y="4784760"/>
            <a:ext cx="149040" cy="8712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4" name=""/>
          <p:cNvSpPr/>
          <p:nvPr/>
        </p:nvSpPr>
        <p:spPr>
          <a:xfrm>
            <a:off x="7218360" y="4803840"/>
            <a:ext cx="71280" cy="9360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5" name=""/>
          <p:cNvSpPr/>
          <p:nvPr/>
        </p:nvSpPr>
        <p:spPr>
          <a:xfrm>
            <a:off x="7203960" y="4854600"/>
            <a:ext cx="39960" cy="5076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6" name=""/>
          <p:cNvSpPr/>
          <p:nvPr/>
        </p:nvSpPr>
        <p:spPr>
          <a:xfrm>
            <a:off x="5237280" y="5105520"/>
            <a:ext cx="126720" cy="14760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7" name=""/>
          <p:cNvSpPr/>
          <p:nvPr/>
        </p:nvSpPr>
        <p:spPr>
          <a:xfrm>
            <a:off x="5095800" y="4971960"/>
            <a:ext cx="166680" cy="16200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8" name=""/>
          <p:cNvSpPr/>
          <p:nvPr/>
        </p:nvSpPr>
        <p:spPr>
          <a:xfrm>
            <a:off x="4888080" y="4691160"/>
            <a:ext cx="563400" cy="40320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9" name=""/>
          <p:cNvSpPr/>
          <p:nvPr/>
        </p:nvSpPr>
        <p:spPr>
          <a:xfrm>
            <a:off x="4836960" y="4599000"/>
            <a:ext cx="965520" cy="29196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0" name=""/>
          <p:cNvSpPr/>
          <p:nvPr/>
        </p:nvSpPr>
        <p:spPr>
          <a:xfrm>
            <a:off x="6337440" y="4567320"/>
            <a:ext cx="25200" cy="7776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1" name=""/>
          <p:cNvSpPr/>
          <p:nvPr/>
        </p:nvSpPr>
        <p:spPr>
          <a:xfrm>
            <a:off x="7175520" y="4564080"/>
            <a:ext cx="114120" cy="12384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2" name=""/>
          <p:cNvSpPr/>
          <p:nvPr/>
        </p:nvSpPr>
        <p:spPr>
          <a:xfrm>
            <a:off x="5259240" y="4840200"/>
            <a:ext cx="184320" cy="22860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3" name=""/>
          <p:cNvSpPr/>
          <p:nvPr/>
        </p:nvSpPr>
        <p:spPr>
          <a:xfrm>
            <a:off x="5508720" y="2179800"/>
            <a:ext cx="598320" cy="8856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4" name=""/>
          <p:cNvSpPr/>
          <p:nvPr/>
        </p:nvSpPr>
        <p:spPr>
          <a:xfrm>
            <a:off x="5545080" y="2097000"/>
            <a:ext cx="268200" cy="80172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5" name=""/>
          <p:cNvSpPr/>
          <p:nvPr/>
        </p:nvSpPr>
        <p:spPr>
          <a:xfrm>
            <a:off x="5375160" y="2308320"/>
            <a:ext cx="209520" cy="11412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6" name=""/>
          <p:cNvSpPr/>
          <p:nvPr/>
        </p:nvSpPr>
        <p:spPr>
          <a:xfrm>
            <a:off x="5416560" y="2478240"/>
            <a:ext cx="114120" cy="12852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7" name=""/>
          <p:cNvSpPr/>
          <p:nvPr/>
        </p:nvSpPr>
        <p:spPr>
          <a:xfrm>
            <a:off x="4930920" y="2438280"/>
            <a:ext cx="933480" cy="41940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8" name=""/>
          <p:cNvSpPr/>
          <p:nvPr/>
        </p:nvSpPr>
        <p:spPr>
          <a:xfrm>
            <a:off x="5173560" y="2854440"/>
            <a:ext cx="36720" cy="45540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9" name=""/>
          <p:cNvSpPr/>
          <p:nvPr/>
        </p:nvSpPr>
        <p:spPr>
          <a:xfrm>
            <a:off x="4465800" y="2687760"/>
            <a:ext cx="1704960" cy="160812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0" name=""/>
          <p:cNvSpPr/>
          <p:nvPr/>
        </p:nvSpPr>
        <p:spPr>
          <a:xfrm>
            <a:off x="5005440" y="3483000"/>
            <a:ext cx="119160" cy="12384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1" name=""/>
          <p:cNvSpPr/>
          <p:nvPr/>
        </p:nvSpPr>
        <p:spPr>
          <a:xfrm>
            <a:off x="4632480" y="3497400"/>
            <a:ext cx="147600" cy="20160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2" name=""/>
          <p:cNvSpPr/>
          <p:nvPr/>
        </p:nvSpPr>
        <p:spPr>
          <a:xfrm>
            <a:off x="4714920" y="3757680"/>
            <a:ext cx="306360" cy="18576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3" name=""/>
          <p:cNvSpPr/>
          <p:nvPr/>
        </p:nvSpPr>
        <p:spPr>
          <a:xfrm>
            <a:off x="4444920" y="3832200"/>
            <a:ext cx="214560" cy="19836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4" name=""/>
          <p:cNvSpPr/>
          <p:nvPr/>
        </p:nvSpPr>
        <p:spPr>
          <a:xfrm>
            <a:off x="4606920" y="3922560"/>
            <a:ext cx="88920" cy="11448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5" name=""/>
          <p:cNvSpPr/>
          <p:nvPr/>
        </p:nvSpPr>
        <p:spPr>
          <a:xfrm>
            <a:off x="4056120" y="1870200"/>
            <a:ext cx="1496880" cy="102852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6" name=""/>
          <p:cNvSpPr/>
          <p:nvPr/>
        </p:nvSpPr>
        <p:spPr>
          <a:xfrm>
            <a:off x="3657600" y="2900520"/>
            <a:ext cx="1527120" cy="2984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7" name=""/>
          <p:cNvSpPr/>
          <p:nvPr/>
        </p:nvSpPr>
        <p:spPr>
          <a:xfrm>
            <a:off x="3398760" y="1763640"/>
            <a:ext cx="44640" cy="17460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8" name=""/>
          <p:cNvSpPr/>
          <p:nvPr/>
        </p:nvSpPr>
        <p:spPr>
          <a:xfrm>
            <a:off x="3319560" y="1798560"/>
            <a:ext cx="102960" cy="7452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9" name=""/>
          <p:cNvSpPr/>
          <p:nvPr/>
        </p:nvSpPr>
        <p:spPr>
          <a:xfrm>
            <a:off x="3824280" y="3567240"/>
            <a:ext cx="92160" cy="23004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0" name=""/>
          <p:cNvSpPr/>
          <p:nvPr/>
        </p:nvSpPr>
        <p:spPr>
          <a:xfrm>
            <a:off x="4300560" y="4276800"/>
            <a:ext cx="276120" cy="38088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1" name=""/>
          <p:cNvSpPr/>
          <p:nvPr/>
        </p:nvSpPr>
        <p:spPr>
          <a:xfrm>
            <a:off x="4178160" y="3968640"/>
            <a:ext cx="422280" cy="20016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2" name=""/>
          <p:cNvSpPr/>
          <p:nvPr/>
        </p:nvSpPr>
        <p:spPr>
          <a:xfrm>
            <a:off x="2989440" y="3765600"/>
            <a:ext cx="1363320" cy="79704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3" name=""/>
          <p:cNvSpPr/>
          <p:nvPr/>
        </p:nvSpPr>
        <p:spPr>
          <a:xfrm>
            <a:off x="4994280" y="4540320"/>
            <a:ext cx="2529000" cy="63000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4" name=""/>
          <p:cNvSpPr/>
          <p:nvPr/>
        </p:nvSpPr>
        <p:spPr>
          <a:xfrm>
            <a:off x="7159680" y="4784760"/>
            <a:ext cx="149040" cy="8712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5" name=""/>
          <p:cNvSpPr/>
          <p:nvPr/>
        </p:nvSpPr>
        <p:spPr>
          <a:xfrm>
            <a:off x="7218360" y="4803840"/>
            <a:ext cx="71280" cy="9360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6" name=""/>
          <p:cNvSpPr/>
          <p:nvPr/>
        </p:nvSpPr>
        <p:spPr>
          <a:xfrm>
            <a:off x="7203960" y="4854600"/>
            <a:ext cx="39960" cy="5076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7" name=""/>
          <p:cNvSpPr/>
          <p:nvPr/>
        </p:nvSpPr>
        <p:spPr>
          <a:xfrm>
            <a:off x="5237280" y="5105520"/>
            <a:ext cx="126720" cy="14760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8" name=""/>
          <p:cNvSpPr/>
          <p:nvPr/>
        </p:nvSpPr>
        <p:spPr>
          <a:xfrm>
            <a:off x="5095800" y="4971960"/>
            <a:ext cx="166680" cy="16200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9" name=""/>
          <p:cNvSpPr/>
          <p:nvPr/>
        </p:nvSpPr>
        <p:spPr>
          <a:xfrm>
            <a:off x="4888080" y="4691160"/>
            <a:ext cx="563400" cy="40320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0" name=""/>
          <p:cNvSpPr/>
          <p:nvPr/>
        </p:nvSpPr>
        <p:spPr>
          <a:xfrm>
            <a:off x="4836960" y="4599000"/>
            <a:ext cx="965520" cy="29196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1" name=""/>
          <p:cNvSpPr/>
          <p:nvPr/>
        </p:nvSpPr>
        <p:spPr>
          <a:xfrm>
            <a:off x="6337440" y="4567320"/>
            <a:ext cx="25200" cy="7776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2" name=""/>
          <p:cNvSpPr/>
          <p:nvPr/>
        </p:nvSpPr>
        <p:spPr>
          <a:xfrm>
            <a:off x="7175520" y="4564080"/>
            <a:ext cx="114120" cy="12384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3" name=""/>
          <p:cNvSpPr/>
          <p:nvPr/>
        </p:nvSpPr>
        <p:spPr>
          <a:xfrm>
            <a:off x="5259240" y="4840200"/>
            <a:ext cx="184320" cy="22860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84" name=""/>
          <p:cNvGrpSpPr/>
          <p:nvPr/>
        </p:nvGrpSpPr>
        <p:grpSpPr>
          <a:xfrm>
            <a:off x="3660840" y="3046320"/>
            <a:ext cx="201240" cy="198000"/>
            <a:chOff x="3660840" y="3046320"/>
            <a:chExt cx="201240" cy="198000"/>
          </a:xfrm>
        </p:grpSpPr>
        <p:sp>
          <p:nvSpPr>
            <p:cNvPr id="1385" name=""/>
            <p:cNvSpPr/>
            <p:nvPr/>
          </p:nvSpPr>
          <p:spPr>
            <a:xfrm>
              <a:off x="3660840" y="3046320"/>
              <a:ext cx="201240" cy="198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3660840" y="3046320"/>
              <a:ext cx="201240" cy="5004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3660840" y="3046320"/>
              <a:ext cx="201240" cy="198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3660840" y="3071160"/>
              <a:ext cx="201240" cy="252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9" name=""/>
          <p:cNvGrpSpPr/>
          <p:nvPr/>
        </p:nvGrpSpPr>
        <p:grpSpPr>
          <a:xfrm>
            <a:off x="5057640" y="3451320"/>
            <a:ext cx="204480" cy="196560"/>
            <a:chOff x="5057640" y="3451320"/>
            <a:chExt cx="204480" cy="196560"/>
          </a:xfrm>
        </p:grpSpPr>
        <p:sp>
          <p:nvSpPr>
            <p:cNvPr id="1390" name=""/>
            <p:cNvSpPr/>
            <p:nvPr/>
          </p:nvSpPr>
          <p:spPr>
            <a:xfrm>
              <a:off x="5057640" y="345132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5057640" y="3451320"/>
              <a:ext cx="204480" cy="493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5057640" y="345132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5057640" y="3475800"/>
              <a:ext cx="20448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94" name=""/>
          <p:cNvGrpSpPr/>
          <p:nvPr/>
        </p:nvGrpSpPr>
        <p:grpSpPr>
          <a:xfrm>
            <a:off x="5632560" y="4264200"/>
            <a:ext cx="201240" cy="194760"/>
            <a:chOff x="5632560" y="4264200"/>
            <a:chExt cx="201240" cy="194760"/>
          </a:xfrm>
        </p:grpSpPr>
        <p:sp>
          <p:nvSpPr>
            <p:cNvPr id="1395" name=""/>
            <p:cNvSpPr/>
            <p:nvPr/>
          </p:nvSpPr>
          <p:spPr>
            <a:xfrm>
              <a:off x="5632560" y="4264200"/>
              <a:ext cx="201240" cy="1947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5632560" y="4264200"/>
              <a:ext cx="201240" cy="478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5632560" y="4264200"/>
              <a:ext cx="201240" cy="1947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5632560" y="4287240"/>
              <a:ext cx="201240" cy="244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99" name=""/>
          <p:cNvGrpSpPr/>
          <p:nvPr/>
        </p:nvGrpSpPr>
        <p:grpSpPr>
          <a:xfrm>
            <a:off x="5813280" y="4357800"/>
            <a:ext cx="203040" cy="196200"/>
            <a:chOff x="5813280" y="4357800"/>
            <a:chExt cx="203040" cy="196200"/>
          </a:xfrm>
        </p:grpSpPr>
        <p:sp>
          <p:nvSpPr>
            <p:cNvPr id="1400" name=""/>
            <p:cNvSpPr/>
            <p:nvPr/>
          </p:nvSpPr>
          <p:spPr>
            <a:xfrm>
              <a:off x="5813280" y="4357800"/>
              <a:ext cx="203040" cy="196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5813280" y="4357800"/>
              <a:ext cx="203040" cy="493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5813280" y="4357800"/>
              <a:ext cx="203040" cy="196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5813280" y="4382280"/>
              <a:ext cx="20304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04" name=""/>
          <p:cNvGrpSpPr/>
          <p:nvPr/>
        </p:nvGrpSpPr>
        <p:grpSpPr>
          <a:xfrm>
            <a:off x="6194520" y="4278240"/>
            <a:ext cx="204480" cy="196560"/>
            <a:chOff x="6194520" y="4278240"/>
            <a:chExt cx="204480" cy="196560"/>
          </a:xfrm>
        </p:grpSpPr>
        <p:sp>
          <p:nvSpPr>
            <p:cNvPr id="1405" name=""/>
            <p:cNvSpPr/>
            <p:nvPr/>
          </p:nvSpPr>
          <p:spPr>
            <a:xfrm>
              <a:off x="6194520" y="4278240"/>
              <a:ext cx="204480" cy="196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6194520" y="4278240"/>
              <a:ext cx="204480" cy="4824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6194520" y="4278240"/>
              <a:ext cx="204480" cy="196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6194520" y="4301640"/>
              <a:ext cx="204480" cy="248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09" name=""/>
          <p:cNvGrpSpPr/>
          <p:nvPr/>
        </p:nvGrpSpPr>
        <p:grpSpPr>
          <a:xfrm>
            <a:off x="6404040" y="2395440"/>
            <a:ext cx="202680" cy="195120"/>
            <a:chOff x="6404040" y="2395440"/>
            <a:chExt cx="202680" cy="195120"/>
          </a:xfrm>
        </p:grpSpPr>
        <p:sp>
          <p:nvSpPr>
            <p:cNvPr id="1410" name=""/>
            <p:cNvSpPr/>
            <p:nvPr/>
          </p:nvSpPr>
          <p:spPr>
            <a:xfrm>
              <a:off x="6404040" y="2395440"/>
              <a:ext cx="202680" cy="1951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6404040" y="2395440"/>
              <a:ext cx="202680" cy="478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6404040" y="2395440"/>
              <a:ext cx="202680" cy="1951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6404040" y="2418120"/>
              <a:ext cx="202680" cy="248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14" name=""/>
          <p:cNvGrpSpPr/>
          <p:nvPr/>
        </p:nvGrpSpPr>
        <p:grpSpPr>
          <a:xfrm>
            <a:off x="6665760" y="2581200"/>
            <a:ext cx="204480" cy="196560"/>
            <a:chOff x="6665760" y="2581200"/>
            <a:chExt cx="204480" cy="196560"/>
          </a:xfrm>
        </p:grpSpPr>
        <p:sp>
          <p:nvSpPr>
            <p:cNvPr id="1415" name=""/>
            <p:cNvSpPr/>
            <p:nvPr/>
          </p:nvSpPr>
          <p:spPr>
            <a:xfrm>
              <a:off x="6665760" y="258120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6665760" y="2581200"/>
              <a:ext cx="204480" cy="478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6665760" y="258120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6665760" y="2604240"/>
              <a:ext cx="20448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19" name=""/>
          <p:cNvGrpSpPr/>
          <p:nvPr/>
        </p:nvGrpSpPr>
        <p:grpSpPr>
          <a:xfrm>
            <a:off x="7148520" y="2387520"/>
            <a:ext cx="202680" cy="196560"/>
            <a:chOff x="7148520" y="2387520"/>
            <a:chExt cx="202680" cy="196560"/>
          </a:xfrm>
        </p:grpSpPr>
        <p:sp>
          <p:nvSpPr>
            <p:cNvPr id="1420" name=""/>
            <p:cNvSpPr/>
            <p:nvPr/>
          </p:nvSpPr>
          <p:spPr>
            <a:xfrm>
              <a:off x="7148520" y="238752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7148520" y="2387520"/>
              <a:ext cx="202680" cy="493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7148520" y="238752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7148520" y="2412000"/>
              <a:ext cx="20268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24" name=""/>
          <p:cNvGrpSpPr/>
          <p:nvPr/>
        </p:nvGrpSpPr>
        <p:grpSpPr>
          <a:xfrm>
            <a:off x="4224240" y="3244680"/>
            <a:ext cx="203040" cy="196560"/>
            <a:chOff x="4224240" y="3244680"/>
            <a:chExt cx="203040" cy="196560"/>
          </a:xfrm>
        </p:grpSpPr>
        <p:sp>
          <p:nvSpPr>
            <p:cNvPr id="1425" name=""/>
            <p:cNvSpPr/>
            <p:nvPr/>
          </p:nvSpPr>
          <p:spPr>
            <a:xfrm>
              <a:off x="4224240" y="324468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4224240" y="3244680"/>
              <a:ext cx="203040" cy="4824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4224240" y="324468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8" name=""/>
            <p:cNvSpPr/>
            <p:nvPr/>
          </p:nvSpPr>
          <p:spPr>
            <a:xfrm>
              <a:off x="4224240" y="3268080"/>
              <a:ext cx="20304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29" name=""/>
          <p:cNvGrpSpPr/>
          <p:nvPr/>
        </p:nvGrpSpPr>
        <p:grpSpPr>
          <a:xfrm>
            <a:off x="5545080" y="2917800"/>
            <a:ext cx="201240" cy="196560"/>
            <a:chOff x="5545080" y="2917800"/>
            <a:chExt cx="201240" cy="196560"/>
          </a:xfrm>
        </p:grpSpPr>
        <p:sp>
          <p:nvSpPr>
            <p:cNvPr id="1430" name=""/>
            <p:cNvSpPr/>
            <p:nvPr/>
          </p:nvSpPr>
          <p:spPr>
            <a:xfrm>
              <a:off x="5545080" y="2917800"/>
              <a:ext cx="2012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5545080" y="2917800"/>
              <a:ext cx="201240" cy="496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5545080" y="2917800"/>
              <a:ext cx="2012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5545080" y="2942640"/>
              <a:ext cx="20124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34" name=""/>
          <p:cNvGrpSpPr/>
          <p:nvPr/>
        </p:nvGrpSpPr>
        <p:grpSpPr>
          <a:xfrm>
            <a:off x="5270400" y="4484520"/>
            <a:ext cx="204480" cy="198360"/>
            <a:chOff x="5270400" y="4484520"/>
            <a:chExt cx="204480" cy="198360"/>
          </a:xfrm>
        </p:grpSpPr>
        <p:sp>
          <p:nvSpPr>
            <p:cNvPr id="1435" name=""/>
            <p:cNvSpPr/>
            <p:nvPr/>
          </p:nvSpPr>
          <p:spPr>
            <a:xfrm>
              <a:off x="5270400" y="4484520"/>
              <a:ext cx="204480" cy="198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6" name=""/>
            <p:cNvSpPr/>
            <p:nvPr/>
          </p:nvSpPr>
          <p:spPr>
            <a:xfrm>
              <a:off x="5270400" y="4484520"/>
              <a:ext cx="204480" cy="5004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7" name=""/>
            <p:cNvSpPr/>
            <p:nvPr/>
          </p:nvSpPr>
          <p:spPr>
            <a:xfrm>
              <a:off x="5270400" y="4484520"/>
              <a:ext cx="204480" cy="198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5270400" y="4509360"/>
              <a:ext cx="204480" cy="248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39" name=""/>
          <p:cNvGrpSpPr/>
          <p:nvPr/>
        </p:nvGrpSpPr>
        <p:grpSpPr>
          <a:xfrm>
            <a:off x="5057640" y="3451320"/>
            <a:ext cx="204480" cy="196560"/>
            <a:chOff x="5057640" y="3451320"/>
            <a:chExt cx="204480" cy="196560"/>
          </a:xfrm>
        </p:grpSpPr>
        <p:sp>
          <p:nvSpPr>
            <p:cNvPr id="1440" name=""/>
            <p:cNvSpPr/>
            <p:nvPr/>
          </p:nvSpPr>
          <p:spPr>
            <a:xfrm>
              <a:off x="5057640" y="345132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5057640" y="3451320"/>
              <a:ext cx="204480" cy="493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5057640" y="345132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5057640" y="3475800"/>
              <a:ext cx="20448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4" name=""/>
          <p:cNvGrpSpPr/>
          <p:nvPr/>
        </p:nvGrpSpPr>
        <p:grpSpPr>
          <a:xfrm>
            <a:off x="5813280" y="4357800"/>
            <a:ext cx="203040" cy="196200"/>
            <a:chOff x="5813280" y="4357800"/>
            <a:chExt cx="203040" cy="196200"/>
          </a:xfrm>
        </p:grpSpPr>
        <p:sp>
          <p:nvSpPr>
            <p:cNvPr id="1445" name=""/>
            <p:cNvSpPr/>
            <p:nvPr/>
          </p:nvSpPr>
          <p:spPr>
            <a:xfrm>
              <a:off x="5813280" y="4357800"/>
              <a:ext cx="203040" cy="196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5813280" y="4357800"/>
              <a:ext cx="203040" cy="493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7" name=""/>
            <p:cNvSpPr/>
            <p:nvPr/>
          </p:nvSpPr>
          <p:spPr>
            <a:xfrm>
              <a:off x="5813280" y="4357800"/>
              <a:ext cx="203040" cy="196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5813280" y="4382280"/>
              <a:ext cx="20304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9" name=""/>
          <p:cNvGrpSpPr/>
          <p:nvPr/>
        </p:nvGrpSpPr>
        <p:grpSpPr>
          <a:xfrm>
            <a:off x="6194520" y="4278240"/>
            <a:ext cx="204480" cy="196560"/>
            <a:chOff x="6194520" y="4278240"/>
            <a:chExt cx="204480" cy="196560"/>
          </a:xfrm>
        </p:grpSpPr>
        <p:sp>
          <p:nvSpPr>
            <p:cNvPr id="1450" name=""/>
            <p:cNvSpPr/>
            <p:nvPr/>
          </p:nvSpPr>
          <p:spPr>
            <a:xfrm>
              <a:off x="6194520" y="4278240"/>
              <a:ext cx="204480" cy="196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1" name=""/>
            <p:cNvSpPr/>
            <p:nvPr/>
          </p:nvSpPr>
          <p:spPr>
            <a:xfrm>
              <a:off x="6194520" y="4278240"/>
              <a:ext cx="204480" cy="4824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2" name=""/>
            <p:cNvSpPr/>
            <p:nvPr/>
          </p:nvSpPr>
          <p:spPr>
            <a:xfrm>
              <a:off x="6194520" y="4278240"/>
              <a:ext cx="204480" cy="196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6194520" y="4301640"/>
              <a:ext cx="204480" cy="248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54" name=""/>
          <p:cNvGrpSpPr/>
          <p:nvPr/>
        </p:nvGrpSpPr>
        <p:grpSpPr>
          <a:xfrm>
            <a:off x="6404040" y="2395440"/>
            <a:ext cx="202680" cy="195120"/>
            <a:chOff x="6404040" y="2395440"/>
            <a:chExt cx="202680" cy="195120"/>
          </a:xfrm>
        </p:grpSpPr>
        <p:sp>
          <p:nvSpPr>
            <p:cNvPr id="1455" name=""/>
            <p:cNvSpPr/>
            <p:nvPr/>
          </p:nvSpPr>
          <p:spPr>
            <a:xfrm>
              <a:off x="6404040" y="2395440"/>
              <a:ext cx="202680" cy="1951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6404040" y="2395440"/>
              <a:ext cx="202680" cy="478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6404040" y="2395440"/>
              <a:ext cx="202680" cy="1951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6404040" y="2418120"/>
              <a:ext cx="202680" cy="248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59" name=""/>
          <p:cNvGrpSpPr/>
          <p:nvPr/>
        </p:nvGrpSpPr>
        <p:grpSpPr>
          <a:xfrm>
            <a:off x="6665760" y="2581200"/>
            <a:ext cx="204480" cy="196560"/>
            <a:chOff x="6665760" y="2581200"/>
            <a:chExt cx="204480" cy="196560"/>
          </a:xfrm>
        </p:grpSpPr>
        <p:sp>
          <p:nvSpPr>
            <p:cNvPr id="1460" name=""/>
            <p:cNvSpPr/>
            <p:nvPr/>
          </p:nvSpPr>
          <p:spPr>
            <a:xfrm>
              <a:off x="6665760" y="258120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6665760" y="2581200"/>
              <a:ext cx="204480" cy="478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6665760" y="258120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6665760" y="2604240"/>
              <a:ext cx="20448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64" name=""/>
          <p:cNvGrpSpPr/>
          <p:nvPr/>
        </p:nvGrpSpPr>
        <p:grpSpPr>
          <a:xfrm>
            <a:off x="7148520" y="2387520"/>
            <a:ext cx="202680" cy="196560"/>
            <a:chOff x="7148520" y="2387520"/>
            <a:chExt cx="202680" cy="196560"/>
          </a:xfrm>
        </p:grpSpPr>
        <p:sp>
          <p:nvSpPr>
            <p:cNvPr id="1465" name=""/>
            <p:cNvSpPr/>
            <p:nvPr/>
          </p:nvSpPr>
          <p:spPr>
            <a:xfrm>
              <a:off x="7148520" y="238752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7148520" y="2387520"/>
              <a:ext cx="202680" cy="493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7148520" y="238752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7148520" y="2412000"/>
              <a:ext cx="20268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69" name=""/>
          <p:cNvGrpSpPr/>
          <p:nvPr/>
        </p:nvGrpSpPr>
        <p:grpSpPr>
          <a:xfrm>
            <a:off x="5545080" y="2917800"/>
            <a:ext cx="201240" cy="196560"/>
            <a:chOff x="5545080" y="2917800"/>
            <a:chExt cx="201240" cy="196560"/>
          </a:xfrm>
        </p:grpSpPr>
        <p:sp>
          <p:nvSpPr>
            <p:cNvPr id="1470" name=""/>
            <p:cNvSpPr/>
            <p:nvPr/>
          </p:nvSpPr>
          <p:spPr>
            <a:xfrm>
              <a:off x="5545080" y="2917800"/>
              <a:ext cx="2012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5545080" y="2917800"/>
              <a:ext cx="201240" cy="496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5545080" y="2917800"/>
              <a:ext cx="2012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5545080" y="2942640"/>
              <a:ext cx="20124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74" name=""/>
          <p:cNvGrpSpPr/>
          <p:nvPr/>
        </p:nvGrpSpPr>
        <p:grpSpPr>
          <a:xfrm>
            <a:off x="5270400" y="4484520"/>
            <a:ext cx="204480" cy="198360"/>
            <a:chOff x="5270400" y="4484520"/>
            <a:chExt cx="204480" cy="198360"/>
          </a:xfrm>
        </p:grpSpPr>
        <p:sp>
          <p:nvSpPr>
            <p:cNvPr id="1475" name=""/>
            <p:cNvSpPr/>
            <p:nvPr/>
          </p:nvSpPr>
          <p:spPr>
            <a:xfrm>
              <a:off x="5270400" y="4484520"/>
              <a:ext cx="204480" cy="198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5270400" y="4484520"/>
              <a:ext cx="204480" cy="5004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5270400" y="4484520"/>
              <a:ext cx="204480" cy="198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5270400" y="4509360"/>
              <a:ext cx="204480" cy="248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79" name=""/>
          <p:cNvGrpSpPr/>
          <p:nvPr/>
        </p:nvGrpSpPr>
        <p:grpSpPr>
          <a:xfrm>
            <a:off x="6194520" y="4278240"/>
            <a:ext cx="204480" cy="196560"/>
            <a:chOff x="6194520" y="4278240"/>
            <a:chExt cx="204480" cy="196560"/>
          </a:xfrm>
        </p:grpSpPr>
        <p:sp>
          <p:nvSpPr>
            <p:cNvPr id="1480" name=""/>
            <p:cNvSpPr/>
            <p:nvPr/>
          </p:nvSpPr>
          <p:spPr>
            <a:xfrm>
              <a:off x="6194520" y="4278240"/>
              <a:ext cx="204480" cy="196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6194520" y="4278240"/>
              <a:ext cx="204480" cy="4824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6194520" y="4278240"/>
              <a:ext cx="204480" cy="196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3" name=""/>
            <p:cNvSpPr/>
            <p:nvPr/>
          </p:nvSpPr>
          <p:spPr>
            <a:xfrm>
              <a:off x="6194520" y="4301640"/>
              <a:ext cx="204480" cy="248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4" name=""/>
          <p:cNvGrpSpPr/>
          <p:nvPr/>
        </p:nvGrpSpPr>
        <p:grpSpPr>
          <a:xfrm>
            <a:off x="7148520" y="2387520"/>
            <a:ext cx="202680" cy="196560"/>
            <a:chOff x="7148520" y="2387520"/>
            <a:chExt cx="202680" cy="196560"/>
          </a:xfrm>
        </p:grpSpPr>
        <p:sp>
          <p:nvSpPr>
            <p:cNvPr id="1485" name=""/>
            <p:cNvSpPr/>
            <p:nvPr/>
          </p:nvSpPr>
          <p:spPr>
            <a:xfrm>
              <a:off x="7148520" y="238752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7148520" y="2387520"/>
              <a:ext cx="202680" cy="493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7148520" y="238752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7148520" y="2412000"/>
              <a:ext cx="20268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89" name=""/>
          <p:cNvSpPr/>
          <p:nvPr/>
        </p:nvSpPr>
        <p:spPr>
          <a:xfrm>
            <a:off x="2998800" y="3906720"/>
            <a:ext cx="601560" cy="34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0" name=""/>
          <p:cNvSpPr/>
          <p:nvPr/>
        </p:nvSpPr>
        <p:spPr>
          <a:xfrm>
            <a:off x="5889600" y="4570560"/>
            <a:ext cx="255600" cy="18252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1" name=""/>
          <p:cNvSpPr/>
          <p:nvPr/>
        </p:nvSpPr>
        <p:spPr>
          <a:xfrm>
            <a:off x="5721480" y="4538520"/>
            <a:ext cx="60156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2" name=""/>
          <p:cNvSpPr/>
          <p:nvPr/>
        </p:nvSpPr>
        <p:spPr>
          <a:xfrm>
            <a:off x="5907960" y="45813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3" name=""/>
          <p:cNvSpPr/>
          <p:nvPr/>
        </p:nvSpPr>
        <p:spPr>
          <a:xfrm>
            <a:off x="5942880" y="4667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4" name=""/>
          <p:cNvSpPr/>
          <p:nvPr/>
        </p:nvSpPr>
        <p:spPr>
          <a:xfrm>
            <a:off x="5784840" y="4324320"/>
            <a:ext cx="6001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5" name=""/>
          <p:cNvSpPr/>
          <p:nvPr/>
        </p:nvSpPr>
        <p:spPr>
          <a:xfrm>
            <a:off x="5992920" y="2879640"/>
            <a:ext cx="60300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6" name=""/>
          <p:cNvSpPr/>
          <p:nvPr/>
        </p:nvSpPr>
        <p:spPr>
          <a:xfrm>
            <a:off x="2998800" y="3906720"/>
            <a:ext cx="601560" cy="34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7" name=""/>
          <p:cNvSpPr/>
          <p:nvPr/>
        </p:nvSpPr>
        <p:spPr>
          <a:xfrm>
            <a:off x="5889600" y="4570560"/>
            <a:ext cx="255600" cy="18252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8" name=""/>
          <p:cNvSpPr/>
          <p:nvPr/>
        </p:nvSpPr>
        <p:spPr>
          <a:xfrm>
            <a:off x="5721480" y="4538520"/>
            <a:ext cx="60156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9" name=""/>
          <p:cNvSpPr/>
          <p:nvPr/>
        </p:nvSpPr>
        <p:spPr>
          <a:xfrm>
            <a:off x="5907960" y="45813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0" name=""/>
          <p:cNvSpPr/>
          <p:nvPr/>
        </p:nvSpPr>
        <p:spPr>
          <a:xfrm>
            <a:off x="5942880" y="4667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1" name=""/>
          <p:cNvSpPr/>
          <p:nvPr/>
        </p:nvSpPr>
        <p:spPr>
          <a:xfrm>
            <a:off x="5784840" y="4324320"/>
            <a:ext cx="6001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2" name=""/>
          <p:cNvSpPr/>
          <p:nvPr/>
        </p:nvSpPr>
        <p:spPr>
          <a:xfrm>
            <a:off x="5992920" y="2879640"/>
            <a:ext cx="603000" cy="257400"/>
          </a:xfrm>
          <a:prstGeom prst="rect">
            <a:avLst/>
          </a:pr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3" name=""/>
          <p:cNvSpPr/>
          <p:nvPr/>
        </p:nvSpPr>
        <p:spPr>
          <a:xfrm>
            <a:off x="5992920" y="2879640"/>
            <a:ext cx="60300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4" name=""/>
          <p:cNvSpPr/>
          <p:nvPr/>
        </p:nvSpPr>
        <p:spPr>
          <a:xfrm>
            <a:off x="5784840" y="4324320"/>
            <a:ext cx="6001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5" name=""/>
          <p:cNvSpPr/>
          <p:nvPr/>
        </p:nvSpPr>
        <p:spPr>
          <a:xfrm>
            <a:off x="6246720" y="3852720"/>
            <a:ext cx="138240" cy="12240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6" name=""/>
          <p:cNvSpPr/>
          <p:nvPr/>
        </p:nvSpPr>
        <p:spPr>
          <a:xfrm>
            <a:off x="4319640" y="3035160"/>
            <a:ext cx="380880" cy="3542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7" name=""/>
          <p:cNvSpPr/>
          <p:nvPr/>
        </p:nvSpPr>
        <p:spPr>
          <a:xfrm>
            <a:off x="7453440" y="2311560"/>
            <a:ext cx="37944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8" name=""/>
          <p:cNvSpPr/>
          <p:nvPr/>
        </p:nvSpPr>
        <p:spPr>
          <a:xfrm>
            <a:off x="7165800" y="3438360"/>
            <a:ext cx="547920" cy="4986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9" name=""/>
          <p:cNvSpPr/>
          <p:nvPr/>
        </p:nvSpPr>
        <p:spPr>
          <a:xfrm>
            <a:off x="6985080" y="4437000"/>
            <a:ext cx="379440" cy="3542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0" name=""/>
          <p:cNvSpPr/>
          <p:nvPr/>
        </p:nvSpPr>
        <p:spPr>
          <a:xfrm>
            <a:off x="7151760" y="4799160"/>
            <a:ext cx="38088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1" name=""/>
          <p:cNvSpPr/>
          <p:nvPr/>
        </p:nvSpPr>
        <p:spPr>
          <a:xfrm>
            <a:off x="4827600" y="4835520"/>
            <a:ext cx="37944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2" name=""/>
          <p:cNvSpPr/>
          <p:nvPr/>
        </p:nvSpPr>
        <p:spPr>
          <a:xfrm>
            <a:off x="5688000" y="4443480"/>
            <a:ext cx="37800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3" name=""/>
          <p:cNvSpPr/>
          <p:nvPr/>
        </p:nvSpPr>
        <p:spPr>
          <a:xfrm>
            <a:off x="6191280" y="4379760"/>
            <a:ext cx="317520" cy="2970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/>
          <p:cNvSpPr/>
          <p:nvPr/>
        </p:nvSpPr>
        <p:spPr>
          <a:xfrm>
            <a:off x="5937120" y="4011480"/>
            <a:ext cx="379440" cy="3542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5" name=""/>
          <p:cNvSpPr/>
          <p:nvPr/>
        </p:nvSpPr>
        <p:spPr>
          <a:xfrm>
            <a:off x="6046920" y="3772080"/>
            <a:ext cx="37764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"/>
          <p:cNvSpPr/>
          <p:nvPr/>
        </p:nvSpPr>
        <p:spPr>
          <a:xfrm>
            <a:off x="4807080" y="3997440"/>
            <a:ext cx="37944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7" name=""/>
          <p:cNvSpPr/>
          <p:nvPr/>
        </p:nvSpPr>
        <p:spPr>
          <a:xfrm>
            <a:off x="4406760" y="3718080"/>
            <a:ext cx="37944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"/>
          <p:cNvSpPr/>
          <p:nvPr/>
        </p:nvSpPr>
        <p:spPr>
          <a:xfrm>
            <a:off x="4761000" y="3522600"/>
            <a:ext cx="380880" cy="3542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9" name=""/>
          <p:cNvSpPr/>
          <p:nvPr/>
        </p:nvSpPr>
        <p:spPr>
          <a:xfrm>
            <a:off x="4592520" y="3219480"/>
            <a:ext cx="38124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"/>
          <p:cNvSpPr/>
          <p:nvPr/>
        </p:nvSpPr>
        <p:spPr>
          <a:xfrm>
            <a:off x="6815160" y="2790720"/>
            <a:ext cx="377640" cy="3542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1" name=""/>
          <p:cNvSpPr/>
          <p:nvPr/>
        </p:nvSpPr>
        <p:spPr>
          <a:xfrm>
            <a:off x="6595920" y="3200400"/>
            <a:ext cx="546120" cy="49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"/>
          <p:cNvSpPr/>
          <p:nvPr/>
        </p:nvSpPr>
        <p:spPr>
          <a:xfrm>
            <a:off x="6615000" y="3005280"/>
            <a:ext cx="38736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"/>
          <p:cNvSpPr/>
          <p:nvPr/>
        </p:nvSpPr>
        <p:spPr>
          <a:xfrm>
            <a:off x="5803920" y="2468520"/>
            <a:ext cx="38088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4" name=""/>
          <p:cNvSpPr/>
          <p:nvPr/>
        </p:nvSpPr>
        <p:spPr>
          <a:xfrm>
            <a:off x="3736800" y="3678120"/>
            <a:ext cx="381240" cy="3542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"/>
          <p:cNvSpPr/>
          <p:nvPr/>
        </p:nvSpPr>
        <p:spPr>
          <a:xfrm>
            <a:off x="2212920" y="3060720"/>
            <a:ext cx="37944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6" name=""/>
          <p:cNvSpPr/>
          <p:nvPr/>
        </p:nvSpPr>
        <p:spPr>
          <a:xfrm>
            <a:off x="5030640" y="2338560"/>
            <a:ext cx="533520" cy="49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"/>
          <p:cNvSpPr/>
          <p:nvPr/>
        </p:nvSpPr>
        <p:spPr>
          <a:xfrm>
            <a:off x="5091120" y="4541760"/>
            <a:ext cx="533520" cy="49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8" name=""/>
          <p:cNvSpPr/>
          <p:nvPr/>
        </p:nvSpPr>
        <p:spPr>
          <a:xfrm>
            <a:off x="3395520" y="2762280"/>
            <a:ext cx="533520" cy="49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"/>
          <p:cNvSpPr/>
          <p:nvPr/>
        </p:nvSpPr>
        <p:spPr>
          <a:xfrm>
            <a:off x="2532240" y="1536840"/>
            <a:ext cx="38088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0" name=""/>
          <p:cNvSpPr/>
          <p:nvPr/>
        </p:nvSpPr>
        <p:spPr>
          <a:xfrm>
            <a:off x="3019320" y="1417680"/>
            <a:ext cx="37944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"/>
          <p:cNvSpPr/>
          <p:nvPr/>
        </p:nvSpPr>
        <p:spPr>
          <a:xfrm>
            <a:off x="3075120" y="1663560"/>
            <a:ext cx="377640" cy="3542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2" name=""/>
          <p:cNvSpPr/>
          <p:nvPr/>
        </p:nvSpPr>
        <p:spPr>
          <a:xfrm>
            <a:off x="4145040" y="4259160"/>
            <a:ext cx="531720" cy="497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"/>
          <p:cNvSpPr/>
          <p:nvPr/>
        </p:nvSpPr>
        <p:spPr>
          <a:xfrm>
            <a:off x="7078680" y="2946240"/>
            <a:ext cx="379440" cy="3556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>
            <a:off x="7275600" y="2620800"/>
            <a:ext cx="533160" cy="497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35" name=""/>
          <p:cNvGrpSpPr/>
          <p:nvPr/>
        </p:nvGrpSpPr>
        <p:grpSpPr>
          <a:xfrm>
            <a:off x="6665760" y="2581200"/>
            <a:ext cx="204480" cy="196560"/>
            <a:chOff x="6665760" y="2581200"/>
            <a:chExt cx="204480" cy="196560"/>
          </a:xfrm>
        </p:grpSpPr>
        <p:sp>
          <p:nvSpPr>
            <p:cNvPr id="1536" name=""/>
            <p:cNvSpPr/>
            <p:nvPr/>
          </p:nvSpPr>
          <p:spPr>
            <a:xfrm>
              <a:off x="6665760" y="258120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6665760" y="2581200"/>
              <a:ext cx="204480" cy="478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6665760" y="258120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6665760" y="2604240"/>
              <a:ext cx="20448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40" name=""/>
          <p:cNvGrpSpPr/>
          <p:nvPr/>
        </p:nvGrpSpPr>
        <p:grpSpPr>
          <a:xfrm>
            <a:off x="6404040" y="2395440"/>
            <a:ext cx="202680" cy="195120"/>
            <a:chOff x="6404040" y="2395440"/>
            <a:chExt cx="202680" cy="195120"/>
          </a:xfrm>
        </p:grpSpPr>
        <p:sp>
          <p:nvSpPr>
            <p:cNvPr id="1541" name=""/>
            <p:cNvSpPr/>
            <p:nvPr/>
          </p:nvSpPr>
          <p:spPr>
            <a:xfrm>
              <a:off x="6404040" y="2395440"/>
              <a:ext cx="202680" cy="1951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6404040" y="2395440"/>
              <a:ext cx="202680" cy="478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6404040" y="2395440"/>
              <a:ext cx="202680" cy="1951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6404040" y="2418120"/>
              <a:ext cx="202680" cy="248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45" name=""/>
          <p:cNvGrpSpPr/>
          <p:nvPr/>
        </p:nvGrpSpPr>
        <p:grpSpPr>
          <a:xfrm>
            <a:off x="5057640" y="3451320"/>
            <a:ext cx="204480" cy="196560"/>
            <a:chOff x="5057640" y="3451320"/>
            <a:chExt cx="204480" cy="196560"/>
          </a:xfrm>
        </p:grpSpPr>
        <p:sp>
          <p:nvSpPr>
            <p:cNvPr id="1546" name=""/>
            <p:cNvSpPr/>
            <p:nvPr/>
          </p:nvSpPr>
          <p:spPr>
            <a:xfrm>
              <a:off x="5057640" y="345132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5057640" y="3451320"/>
              <a:ext cx="204480" cy="493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5057640" y="3451320"/>
              <a:ext cx="20448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5057640" y="3475800"/>
              <a:ext cx="20448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50" name=""/>
          <p:cNvGrpSpPr/>
          <p:nvPr/>
        </p:nvGrpSpPr>
        <p:grpSpPr>
          <a:xfrm>
            <a:off x="5545080" y="2917800"/>
            <a:ext cx="201240" cy="196560"/>
            <a:chOff x="5545080" y="2917800"/>
            <a:chExt cx="201240" cy="196560"/>
          </a:xfrm>
        </p:grpSpPr>
        <p:sp>
          <p:nvSpPr>
            <p:cNvPr id="1551" name=""/>
            <p:cNvSpPr/>
            <p:nvPr/>
          </p:nvSpPr>
          <p:spPr>
            <a:xfrm>
              <a:off x="5545080" y="2917800"/>
              <a:ext cx="2012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5545080" y="2917800"/>
              <a:ext cx="201240" cy="496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5545080" y="2917800"/>
              <a:ext cx="2012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5545080" y="2942640"/>
              <a:ext cx="20124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55" name=""/>
          <p:cNvGrpSpPr/>
          <p:nvPr/>
        </p:nvGrpSpPr>
        <p:grpSpPr>
          <a:xfrm>
            <a:off x="5081760" y="4397400"/>
            <a:ext cx="202680" cy="194760"/>
            <a:chOff x="5081760" y="4397400"/>
            <a:chExt cx="202680" cy="194760"/>
          </a:xfrm>
        </p:grpSpPr>
        <p:sp>
          <p:nvSpPr>
            <p:cNvPr id="1556" name=""/>
            <p:cNvSpPr/>
            <p:nvPr/>
          </p:nvSpPr>
          <p:spPr>
            <a:xfrm>
              <a:off x="5081760" y="4397400"/>
              <a:ext cx="202680" cy="1947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5081760" y="4397400"/>
              <a:ext cx="202680" cy="478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2160" bIns="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5081760" y="4397400"/>
              <a:ext cx="202680" cy="1947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5081760" y="4420440"/>
              <a:ext cx="202680" cy="244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solidFill>
              <a:srgbClr val="c44d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-21240" bIns="-21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60" name=""/>
          <p:cNvGrpSpPr/>
          <p:nvPr/>
        </p:nvGrpSpPr>
        <p:grpSpPr>
          <a:xfrm>
            <a:off x="5270400" y="4484520"/>
            <a:ext cx="204480" cy="198360"/>
            <a:chOff x="5270400" y="4484520"/>
            <a:chExt cx="204480" cy="198360"/>
          </a:xfrm>
        </p:grpSpPr>
        <p:sp>
          <p:nvSpPr>
            <p:cNvPr id="1561" name=""/>
            <p:cNvSpPr/>
            <p:nvPr/>
          </p:nvSpPr>
          <p:spPr>
            <a:xfrm>
              <a:off x="5270400" y="4484520"/>
              <a:ext cx="204480" cy="198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5270400" y="4484520"/>
              <a:ext cx="204480" cy="5004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5270400" y="4484520"/>
              <a:ext cx="204480" cy="198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5270400" y="4509360"/>
              <a:ext cx="204480" cy="248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65" name=""/>
          <p:cNvGrpSpPr/>
          <p:nvPr/>
        </p:nvGrpSpPr>
        <p:grpSpPr>
          <a:xfrm>
            <a:off x="5802480" y="4316400"/>
            <a:ext cx="202680" cy="198000"/>
            <a:chOff x="5802480" y="4316400"/>
            <a:chExt cx="202680" cy="198000"/>
          </a:xfrm>
        </p:grpSpPr>
        <p:sp>
          <p:nvSpPr>
            <p:cNvPr id="1566" name=""/>
            <p:cNvSpPr/>
            <p:nvPr/>
          </p:nvSpPr>
          <p:spPr>
            <a:xfrm>
              <a:off x="5802480" y="4316400"/>
              <a:ext cx="202680" cy="198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5802480" y="4316400"/>
              <a:ext cx="202680" cy="496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5802480" y="4316400"/>
              <a:ext cx="202680" cy="198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5802480" y="4341240"/>
              <a:ext cx="20268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70" name=""/>
          <p:cNvGrpSpPr/>
          <p:nvPr/>
        </p:nvGrpSpPr>
        <p:grpSpPr>
          <a:xfrm>
            <a:off x="3660840" y="3046320"/>
            <a:ext cx="201240" cy="198000"/>
            <a:chOff x="3660840" y="3046320"/>
            <a:chExt cx="201240" cy="198000"/>
          </a:xfrm>
        </p:grpSpPr>
        <p:sp>
          <p:nvSpPr>
            <p:cNvPr id="1571" name=""/>
            <p:cNvSpPr/>
            <p:nvPr/>
          </p:nvSpPr>
          <p:spPr>
            <a:xfrm>
              <a:off x="3660840" y="3046320"/>
              <a:ext cx="201240" cy="198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2" name=""/>
            <p:cNvSpPr/>
            <p:nvPr/>
          </p:nvSpPr>
          <p:spPr>
            <a:xfrm>
              <a:off x="3660840" y="3046320"/>
              <a:ext cx="201240" cy="5004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3660840" y="3046320"/>
              <a:ext cx="201240" cy="198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3660840" y="3071160"/>
              <a:ext cx="201240" cy="252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75" name=""/>
          <p:cNvGrpSpPr/>
          <p:nvPr/>
        </p:nvGrpSpPr>
        <p:grpSpPr>
          <a:xfrm>
            <a:off x="4224240" y="3244680"/>
            <a:ext cx="203040" cy="196560"/>
            <a:chOff x="4224240" y="3244680"/>
            <a:chExt cx="203040" cy="196560"/>
          </a:xfrm>
        </p:grpSpPr>
        <p:sp>
          <p:nvSpPr>
            <p:cNvPr id="1576" name=""/>
            <p:cNvSpPr/>
            <p:nvPr/>
          </p:nvSpPr>
          <p:spPr>
            <a:xfrm>
              <a:off x="4224240" y="324468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4224240" y="3244680"/>
              <a:ext cx="203040" cy="4824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4224240" y="324468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4224240" y="3268080"/>
              <a:ext cx="20304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80" name=""/>
          <p:cNvSpPr/>
          <p:nvPr/>
        </p:nvSpPr>
        <p:spPr>
          <a:xfrm>
            <a:off x="5889600" y="4565520"/>
            <a:ext cx="255600" cy="18252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81" name=""/>
          <p:cNvGrpSpPr/>
          <p:nvPr/>
        </p:nvGrpSpPr>
        <p:grpSpPr>
          <a:xfrm>
            <a:off x="5911920" y="4557600"/>
            <a:ext cx="216720" cy="179640"/>
            <a:chOff x="5911920" y="4557600"/>
            <a:chExt cx="216720" cy="179640"/>
          </a:xfrm>
        </p:grpSpPr>
        <p:sp>
          <p:nvSpPr>
            <p:cNvPr id="1582" name=""/>
            <p:cNvSpPr/>
            <p:nvPr/>
          </p:nvSpPr>
          <p:spPr>
            <a:xfrm>
              <a:off x="5911920" y="4557600"/>
              <a:ext cx="216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Henry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3" name=""/>
            <p:cNvSpPr/>
            <p:nvPr/>
          </p:nvSpPr>
          <p:spPr>
            <a:xfrm>
              <a:off x="5945400" y="4645440"/>
              <a:ext cx="148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84" name=""/>
          <p:cNvSpPr/>
          <p:nvPr/>
        </p:nvSpPr>
        <p:spPr>
          <a:xfrm flipV="1">
            <a:off x="3049560" y="4257720"/>
            <a:ext cx="3240" cy="109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/>
          <p:nvPr/>
        </p:nvSpPr>
        <p:spPr>
          <a:xfrm flipV="1">
            <a:off x="3049560" y="4257720"/>
            <a:ext cx="3240" cy="109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/>
          <p:nvPr/>
        </p:nvSpPr>
        <p:spPr>
          <a:xfrm flipV="1">
            <a:off x="3049560" y="4257720"/>
            <a:ext cx="3240" cy="109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7" name=""/>
          <p:cNvSpPr/>
          <p:nvPr/>
        </p:nvSpPr>
        <p:spPr>
          <a:xfrm flipV="1">
            <a:off x="3049560" y="4257720"/>
            <a:ext cx="3240" cy="1094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8" name=""/>
          <p:cNvSpPr/>
          <p:nvPr/>
        </p:nvSpPr>
        <p:spPr>
          <a:xfrm>
            <a:off x="3322800" y="1206360"/>
            <a:ext cx="534960" cy="497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9" name=""/>
          <p:cNvSpPr/>
          <p:nvPr/>
        </p:nvSpPr>
        <p:spPr>
          <a:xfrm>
            <a:off x="2141640" y="2389320"/>
            <a:ext cx="533160" cy="49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0" name=""/>
          <p:cNvSpPr/>
          <p:nvPr/>
        </p:nvSpPr>
        <p:spPr>
          <a:xfrm>
            <a:off x="2747880" y="3586320"/>
            <a:ext cx="533520" cy="49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1" name=""/>
          <p:cNvSpPr/>
          <p:nvPr/>
        </p:nvSpPr>
        <p:spPr>
          <a:xfrm>
            <a:off x="6672240" y="2133720"/>
            <a:ext cx="533520" cy="4982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2" name=""/>
          <p:cNvSpPr/>
          <p:nvPr/>
        </p:nvSpPr>
        <p:spPr>
          <a:xfrm>
            <a:off x="6886440" y="2330280"/>
            <a:ext cx="239760" cy="21276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4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3" name=""/>
          <p:cNvSpPr/>
          <p:nvPr/>
        </p:nvSpPr>
        <p:spPr>
          <a:xfrm>
            <a:off x="5167440" y="2879640"/>
            <a:ext cx="239760" cy="2127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4" name=""/>
          <p:cNvSpPr/>
          <p:nvPr/>
        </p:nvSpPr>
        <p:spPr>
          <a:xfrm>
            <a:off x="2508120" y="2021040"/>
            <a:ext cx="239760" cy="21240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5" name=""/>
          <p:cNvSpPr/>
          <p:nvPr/>
        </p:nvSpPr>
        <p:spPr>
          <a:xfrm>
            <a:off x="3514680" y="1519200"/>
            <a:ext cx="238320" cy="2142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>
            <a:off x="2208240" y="2901960"/>
            <a:ext cx="239760" cy="2142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/>
          <p:nvPr/>
        </p:nvSpPr>
        <p:spPr>
          <a:xfrm>
            <a:off x="7265880" y="3083040"/>
            <a:ext cx="268560" cy="23652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040" bIns="32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/>
          <p:nvPr/>
        </p:nvSpPr>
        <p:spPr>
          <a:xfrm>
            <a:off x="7761240" y="2687760"/>
            <a:ext cx="265320" cy="23796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400" bIns="32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/>
          <p:nvPr/>
        </p:nvSpPr>
        <p:spPr>
          <a:xfrm>
            <a:off x="190440" y="1228680"/>
            <a:ext cx="1784520" cy="1644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00" name=""/>
          <p:cNvGraphicFramePr/>
          <p:nvPr/>
        </p:nvGraphicFramePr>
        <p:xfrm>
          <a:off x="146160" y="1233360"/>
          <a:ext cx="1815840" cy="16909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0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46160" y="1233360"/>
                    <a:ext cx="1815840" cy="169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02" name=""/>
          <p:cNvSpPr/>
          <p:nvPr/>
        </p:nvSpPr>
        <p:spPr>
          <a:xfrm>
            <a:off x="416520" y="26528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/>
          <p:nvPr/>
        </p:nvSpPr>
        <p:spPr>
          <a:xfrm>
            <a:off x="690120" y="124632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>
            <a:off x="464760" y="171756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/>
          <p:nvPr/>
        </p:nvSpPr>
        <p:spPr>
          <a:xfrm>
            <a:off x="1306080" y="140652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6.3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"/>
          <p:cNvSpPr/>
          <p:nvPr/>
        </p:nvSpPr>
        <p:spPr>
          <a:xfrm>
            <a:off x="1249920" y="2658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>
            <a:off x="706320" y="2305440"/>
            <a:ext cx="72576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"/>
          <p:cNvSpPr/>
          <p:nvPr/>
        </p:nvSpPr>
        <p:spPr>
          <a:xfrm>
            <a:off x="177840" y="3394080"/>
            <a:ext cx="1789200" cy="1644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09" name=""/>
          <p:cNvGraphicFramePr/>
          <p:nvPr/>
        </p:nvGraphicFramePr>
        <p:xfrm>
          <a:off x="157320" y="3462480"/>
          <a:ext cx="1823760" cy="16081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61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57320" y="3462480"/>
                    <a:ext cx="1823760" cy="160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11" name=""/>
          <p:cNvSpPr/>
          <p:nvPr/>
        </p:nvSpPr>
        <p:spPr>
          <a:xfrm>
            <a:off x="804600" y="3411360"/>
            <a:ext cx="544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2" name=""/>
          <p:cNvSpPr/>
          <p:nvPr/>
        </p:nvSpPr>
        <p:spPr>
          <a:xfrm>
            <a:off x="1312200" y="360828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"/>
          <p:cNvSpPr/>
          <p:nvPr/>
        </p:nvSpPr>
        <p:spPr>
          <a:xfrm>
            <a:off x="451440" y="482760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4" name=""/>
          <p:cNvSpPr/>
          <p:nvPr/>
        </p:nvSpPr>
        <p:spPr>
          <a:xfrm>
            <a:off x="1243440" y="482760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5" name=""/>
          <p:cNvSpPr/>
          <p:nvPr/>
        </p:nvSpPr>
        <p:spPr>
          <a:xfrm>
            <a:off x="676440" y="4507200"/>
            <a:ext cx="71892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118%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6" name=""/>
          <p:cNvSpPr/>
          <p:nvPr/>
        </p:nvSpPr>
        <p:spPr>
          <a:xfrm>
            <a:off x="4888080" y="5378400"/>
            <a:ext cx="207720" cy="20340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7" name=""/>
          <p:cNvSpPr/>
          <p:nvPr/>
        </p:nvSpPr>
        <p:spPr>
          <a:xfrm>
            <a:off x="4578480" y="4854600"/>
            <a:ext cx="20772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8" name=""/>
          <p:cNvSpPr/>
          <p:nvPr/>
        </p:nvSpPr>
        <p:spPr>
          <a:xfrm>
            <a:off x="4888080" y="5378400"/>
            <a:ext cx="207720" cy="20340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9" name=""/>
          <p:cNvSpPr/>
          <p:nvPr/>
        </p:nvSpPr>
        <p:spPr>
          <a:xfrm>
            <a:off x="4184640" y="5067360"/>
            <a:ext cx="1790640" cy="1644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20" name=""/>
          <p:cNvGraphicFramePr/>
          <p:nvPr/>
        </p:nvGraphicFramePr>
        <p:xfrm>
          <a:off x="4238640" y="5251320"/>
          <a:ext cx="1649520" cy="14637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62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238640" y="5251320"/>
                    <a:ext cx="1649520" cy="146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22" name=""/>
          <p:cNvSpPr/>
          <p:nvPr/>
        </p:nvSpPr>
        <p:spPr>
          <a:xfrm>
            <a:off x="4782240" y="5087880"/>
            <a:ext cx="612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Texas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3" name=""/>
          <p:cNvSpPr/>
          <p:nvPr/>
        </p:nvSpPr>
        <p:spPr>
          <a:xfrm>
            <a:off x="4511160" y="551808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4" name=""/>
          <p:cNvSpPr/>
          <p:nvPr/>
        </p:nvSpPr>
        <p:spPr>
          <a:xfrm>
            <a:off x="5276520" y="524520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5" name=""/>
          <p:cNvSpPr/>
          <p:nvPr/>
        </p:nvSpPr>
        <p:spPr>
          <a:xfrm>
            <a:off x="4428000" y="64706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6" name=""/>
          <p:cNvSpPr/>
          <p:nvPr/>
        </p:nvSpPr>
        <p:spPr>
          <a:xfrm>
            <a:off x="5248800" y="64706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7" name=""/>
          <p:cNvSpPr/>
          <p:nvPr/>
        </p:nvSpPr>
        <p:spPr>
          <a:xfrm>
            <a:off x="4778280" y="5951880"/>
            <a:ext cx="58428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28" name=""/>
          <p:cNvGrpSpPr/>
          <p:nvPr/>
        </p:nvGrpSpPr>
        <p:grpSpPr>
          <a:xfrm>
            <a:off x="8021520" y="2652840"/>
            <a:ext cx="41040" cy="20160"/>
            <a:chOff x="8021520" y="2652840"/>
            <a:chExt cx="41040" cy="20160"/>
          </a:xfrm>
        </p:grpSpPr>
        <p:sp>
          <p:nvSpPr>
            <p:cNvPr id="1629" name=""/>
            <p:cNvSpPr/>
            <p:nvPr/>
          </p:nvSpPr>
          <p:spPr>
            <a:xfrm>
              <a:off x="8021520" y="2652840"/>
              <a:ext cx="41040" cy="2016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8021520" y="2652840"/>
              <a:ext cx="41040" cy="2016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31" name=""/>
          <p:cNvGrpSpPr/>
          <p:nvPr/>
        </p:nvGrpSpPr>
        <p:grpSpPr>
          <a:xfrm>
            <a:off x="7988400" y="2717640"/>
            <a:ext cx="40680" cy="20520"/>
            <a:chOff x="7988400" y="2717640"/>
            <a:chExt cx="40680" cy="20520"/>
          </a:xfrm>
        </p:grpSpPr>
        <p:sp>
          <p:nvSpPr>
            <p:cNvPr id="1632" name=""/>
            <p:cNvSpPr/>
            <p:nvPr/>
          </p:nvSpPr>
          <p:spPr>
            <a:xfrm>
              <a:off x="7988400" y="2717640"/>
              <a:ext cx="40680" cy="2052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7988400" y="2717640"/>
              <a:ext cx="40680" cy="2052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34" name=""/>
          <p:cNvSpPr/>
          <p:nvPr/>
        </p:nvSpPr>
        <p:spPr>
          <a:xfrm>
            <a:off x="8255160" y="1508040"/>
            <a:ext cx="900000" cy="3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5" name=""/>
          <p:cNvSpPr/>
          <p:nvPr/>
        </p:nvSpPr>
        <p:spPr>
          <a:xfrm>
            <a:off x="8191440" y="3408480"/>
            <a:ext cx="1793880" cy="1644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36" name=""/>
          <p:cNvGraphicFramePr/>
          <p:nvPr/>
        </p:nvGraphicFramePr>
        <p:xfrm>
          <a:off x="8161200" y="3684600"/>
          <a:ext cx="1859040" cy="139716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1637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8161200" y="3684600"/>
                    <a:ext cx="1859040" cy="1397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38" name=""/>
          <p:cNvSpPr/>
          <p:nvPr/>
        </p:nvSpPr>
        <p:spPr>
          <a:xfrm>
            <a:off x="8824320" y="3411360"/>
            <a:ext cx="50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9" name=""/>
          <p:cNvSpPr/>
          <p:nvPr/>
        </p:nvSpPr>
        <p:spPr>
          <a:xfrm>
            <a:off x="8483040" y="406224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0" name=""/>
          <p:cNvSpPr/>
          <p:nvPr/>
        </p:nvSpPr>
        <p:spPr>
          <a:xfrm>
            <a:off x="9338760" y="362124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7.4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1" name=""/>
          <p:cNvSpPr/>
          <p:nvPr/>
        </p:nvSpPr>
        <p:spPr>
          <a:xfrm>
            <a:off x="8487360" y="48513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2" name=""/>
          <p:cNvSpPr/>
          <p:nvPr/>
        </p:nvSpPr>
        <p:spPr>
          <a:xfrm>
            <a:off x="9298440" y="48513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3" name=""/>
          <p:cNvSpPr/>
          <p:nvPr/>
        </p:nvSpPr>
        <p:spPr>
          <a:xfrm>
            <a:off x="8756640" y="4464000"/>
            <a:ext cx="719280" cy="254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4" name=""/>
          <p:cNvSpPr/>
          <p:nvPr/>
        </p:nvSpPr>
        <p:spPr>
          <a:xfrm>
            <a:off x="8299440" y="1231920"/>
            <a:ext cx="1793880" cy="1644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5" name=""/>
          <p:cNvSpPr/>
          <p:nvPr/>
        </p:nvSpPr>
        <p:spPr>
          <a:xfrm>
            <a:off x="8849880" y="1214280"/>
            <a:ext cx="70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Central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46" name=""/>
          <p:cNvGraphicFramePr/>
          <p:nvPr/>
        </p:nvGraphicFramePr>
        <p:xfrm>
          <a:off x="8275680" y="1527120"/>
          <a:ext cx="1859040" cy="133992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1647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8275680" y="1527120"/>
                    <a:ext cx="1859040" cy="133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48" name=""/>
          <p:cNvSpPr/>
          <p:nvPr/>
        </p:nvSpPr>
        <p:spPr>
          <a:xfrm>
            <a:off x="8565480" y="214164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9" name=""/>
          <p:cNvSpPr/>
          <p:nvPr/>
        </p:nvSpPr>
        <p:spPr>
          <a:xfrm>
            <a:off x="8607960" y="26528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0" name=""/>
          <p:cNvSpPr/>
          <p:nvPr/>
        </p:nvSpPr>
        <p:spPr>
          <a:xfrm>
            <a:off x="9425520" y="26607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1" name=""/>
          <p:cNvSpPr/>
          <p:nvPr/>
        </p:nvSpPr>
        <p:spPr>
          <a:xfrm>
            <a:off x="9437040" y="165564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2" name=""/>
          <p:cNvSpPr/>
          <p:nvPr/>
        </p:nvSpPr>
        <p:spPr>
          <a:xfrm>
            <a:off x="8926560" y="2289600"/>
            <a:ext cx="58572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156%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3" name=""/>
          <p:cNvSpPr/>
          <p:nvPr/>
        </p:nvSpPr>
        <p:spPr>
          <a:xfrm>
            <a:off x="4152960" y="2952720"/>
            <a:ext cx="2317680" cy="133524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4" name=""/>
          <p:cNvSpPr/>
          <p:nvPr/>
        </p:nvSpPr>
        <p:spPr>
          <a:xfrm>
            <a:off x="4838760" y="2870280"/>
            <a:ext cx="1396800" cy="72216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5" name=""/>
          <p:cNvSpPr/>
          <p:nvPr/>
        </p:nvSpPr>
        <p:spPr>
          <a:xfrm>
            <a:off x="5451480" y="2881440"/>
            <a:ext cx="766800" cy="166824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6" name=""/>
          <p:cNvSpPr/>
          <p:nvPr/>
        </p:nvSpPr>
        <p:spPr>
          <a:xfrm>
            <a:off x="4809960" y="2960640"/>
            <a:ext cx="1495440" cy="63972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7" name=""/>
          <p:cNvSpPr/>
          <p:nvPr/>
        </p:nvSpPr>
        <p:spPr>
          <a:xfrm>
            <a:off x="6008760" y="2511360"/>
            <a:ext cx="534960" cy="49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8" name=""/>
          <p:cNvSpPr/>
          <p:nvPr/>
        </p:nvSpPr>
        <p:spPr>
          <a:xfrm>
            <a:off x="4675320" y="3343320"/>
            <a:ext cx="914400" cy="3096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9" name=""/>
          <p:cNvSpPr/>
          <p:nvPr/>
        </p:nvSpPr>
        <p:spPr>
          <a:xfrm>
            <a:off x="5502240" y="3328920"/>
            <a:ext cx="379440" cy="3542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0" name=""/>
          <p:cNvSpPr/>
          <p:nvPr/>
        </p:nvSpPr>
        <p:spPr>
          <a:xfrm>
            <a:off x="5145120" y="3251160"/>
            <a:ext cx="331920" cy="59220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1" name=""/>
          <p:cNvSpPr/>
          <p:nvPr/>
        </p:nvSpPr>
        <p:spPr>
          <a:xfrm>
            <a:off x="6059520" y="3303720"/>
            <a:ext cx="377640" cy="3538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62" name=""/>
          <p:cNvGrpSpPr/>
          <p:nvPr/>
        </p:nvGrpSpPr>
        <p:grpSpPr>
          <a:xfrm>
            <a:off x="3294000" y="1442880"/>
            <a:ext cx="203040" cy="196560"/>
            <a:chOff x="3294000" y="1442880"/>
            <a:chExt cx="203040" cy="196560"/>
          </a:xfrm>
        </p:grpSpPr>
        <p:sp>
          <p:nvSpPr>
            <p:cNvPr id="1663" name=""/>
            <p:cNvSpPr/>
            <p:nvPr/>
          </p:nvSpPr>
          <p:spPr>
            <a:xfrm>
              <a:off x="3294000" y="144288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3294000" y="1442880"/>
              <a:ext cx="203040" cy="4824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3294000" y="144288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3294000" y="1466280"/>
              <a:ext cx="20304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67" name=""/>
          <p:cNvGrpSpPr/>
          <p:nvPr/>
        </p:nvGrpSpPr>
        <p:grpSpPr>
          <a:xfrm>
            <a:off x="3652920" y="1406520"/>
            <a:ext cx="202680" cy="198000"/>
            <a:chOff x="3652920" y="1406520"/>
            <a:chExt cx="202680" cy="198000"/>
          </a:xfrm>
        </p:grpSpPr>
        <p:sp>
          <p:nvSpPr>
            <p:cNvPr id="1668" name=""/>
            <p:cNvSpPr/>
            <p:nvPr/>
          </p:nvSpPr>
          <p:spPr>
            <a:xfrm>
              <a:off x="3652920" y="1406520"/>
              <a:ext cx="202680" cy="198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3652920" y="1406520"/>
              <a:ext cx="202680" cy="496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3652920" y="1406520"/>
              <a:ext cx="202680" cy="198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3652920" y="1431360"/>
              <a:ext cx="202680" cy="248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72" name=""/>
          <p:cNvGrpSpPr/>
          <p:nvPr/>
        </p:nvGrpSpPr>
        <p:grpSpPr>
          <a:xfrm>
            <a:off x="3917880" y="2220840"/>
            <a:ext cx="203040" cy="196560"/>
            <a:chOff x="3917880" y="2220840"/>
            <a:chExt cx="203040" cy="196560"/>
          </a:xfrm>
        </p:grpSpPr>
        <p:sp>
          <p:nvSpPr>
            <p:cNvPr id="1673" name=""/>
            <p:cNvSpPr/>
            <p:nvPr/>
          </p:nvSpPr>
          <p:spPr>
            <a:xfrm>
              <a:off x="3917880" y="222084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3917880" y="2220840"/>
              <a:ext cx="203040" cy="4824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3917880" y="222084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3917880" y="2243880"/>
              <a:ext cx="203040" cy="252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77" name=""/>
          <p:cNvGrpSpPr/>
          <p:nvPr/>
        </p:nvGrpSpPr>
        <p:grpSpPr>
          <a:xfrm>
            <a:off x="3660840" y="3048120"/>
            <a:ext cx="202680" cy="196200"/>
            <a:chOff x="3660840" y="3048120"/>
            <a:chExt cx="202680" cy="196200"/>
          </a:xfrm>
        </p:grpSpPr>
        <p:sp>
          <p:nvSpPr>
            <p:cNvPr id="1678" name=""/>
            <p:cNvSpPr/>
            <p:nvPr/>
          </p:nvSpPr>
          <p:spPr>
            <a:xfrm>
              <a:off x="3660840" y="3048120"/>
              <a:ext cx="202680" cy="196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3660840" y="3048120"/>
              <a:ext cx="202680" cy="496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3660840" y="3048120"/>
              <a:ext cx="202680" cy="196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3660840" y="3072600"/>
              <a:ext cx="202680" cy="248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82" name=""/>
          <p:cNvGrpSpPr/>
          <p:nvPr/>
        </p:nvGrpSpPr>
        <p:grpSpPr>
          <a:xfrm>
            <a:off x="2398680" y="3567240"/>
            <a:ext cx="203040" cy="198000"/>
            <a:chOff x="2398680" y="3567240"/>
            <a:chExt cx="203040" cy="198000"/>
          </a:xfrm>
        </p:grpSpPr>
        <p:sp>
          <p:nvSpPr>
            <p:cNvPr id="1683" name=""/>
            <p:cNvSpPr/>
            <p:nvPr/>
          </p:nvSpPr>
          <p:spPr>
            <a:xfrm>
              <a:off x="2398680" y="3567240"/>
              <a:ext cx="203040" cy="19800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2398680" y="3567240"/>
              <a:ext cx="203040" cy="4968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2398680" y="3567240"/>
              <a:ext cx="203040" cy="19800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2398680" y="3592080"/>
              <a:ext cx="203040" cy="248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87" name=""/>
          <p:cNvGrpSpPr/>
          <p:nvPr/>
        </p:nvGrpSpPr>
        <p:grpSpPr>
          <a:xfrm>
            <a:off x="5059440" y="3451320"/>
            <a:ext cx="202680" cy="198000"/>
            <a:chOff x="5059440" y="3451320"/>
            <a:chExt cx="202680" cy="198000"/>
          </a:xfrm>
        </p:grpSpPr>
        <p:sp>
          <p:nvSpPr>
            <p:cNvPr id="1688" name=""/>
            <p:cNvSpPr/>
            <p:nvPr/>
          </p:nvSpPr>
          <p:spPr>
            <a:xfrm>
              <a:off x="5059440" y="3451320"/>
              <a:ext cx="202680" cy="198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5059440" y="3451320"/>
              <a:ext cx="202680" cy="496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5059440" y="3451320"/>
              <a:ext cx="202680" cy="198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5059440" y="3476160"/>
              <a:ext cx="20268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2" name=""/>
          <p:cNvGrpSpPr/>
          <p:nvPr/>
        </p:nvGrpSpPr>
        <p:grpSpPr>
          <a:xfrm>
            <a:off x="5632560" y="4264200"/>
            <a:ext cx="202680" cy="196200"/>
            <a:chOff x="5632560" y="4264200"/>
            <a:chExt cx="202680" cy="196200"/>
          </a:xfrm>
        </p:grpSpPr>
        <p:sp>
          <p:nvSpPr>
            <p:cNvPr id="1693" name=""/>
            <p:cNvSpPr/>
            <p:nvPr/>
          </p:nvSpPr>
          <p:spPr>
            <a:xfrm>
              <a:off x="5632560" y="4264200"/>
              <a:ext cx="202680" cy="196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5632560" y="4264200"/>
              <a:ext cx="202680" cy="4824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5632560" y="4264200"/>
              <a:ext cx="202680" cy="196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5632560" y="4287240"/>
              <a:ext cx="202680" cy="248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7" name=""/>
          <p:cNvGrpSpPr/>
          <p:nvPr/>
        </p:nvGrpSpPr>
        <p:grpSpPr>
          <a:xfrm>
            <a:off x="5815080" y="4357800"/>
            <a:ext cx="201240" cy="196200"/>
            <a:chOff x="5815080" y="4357800"/>
            <a:chExt cx="201240" cy="196200"/>
          </a:xfrm>
        </p:grpSpPr>
        <p:sp>
          <p:nvSpPr>
            <p:cNvPr id="1698" name=""/>
            <p:cNvSpPr/>
            <p:nvPr/>
          </p:nvSpPr>
          <p:spPr>
            <a:xfrm>
              <a:off x="5815080" y="4357800"/>
              <a:ext cx="201240" cy="196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5815080" y="4357800"/>
              <a:ext cx="201240" cy="493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5815080" y="4357800"/>
              <a:ext cx="201240" cy="1962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5815080" y="4382280"/>
              <a:ext cx="20124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02" name=""/>
          <p:cNvGrpSpPr/>
          <p:nvPr/>
        </p:nvGrpSpPr>
        <p:grpSpPr>
          <a:xfrm>
            <a:off x="6195960" y="4280040"/>
            <a:ext cx="203040" cy="194760"/>
            <a:chOff x="6195960" y="4280040"/>
            <a:chExt cx="203040" cy="194760"/>
          </a:xfrm>
        </p:grpSpPr>
        <p:sp>
          <p:nvSpPr>
            <p:cNvPr id="1703" name=""/>
            <p:cNvSpPr/>
            <p:nvPr/>
          </p:nvSpPr>
          <p:spPr>
            <a:xfrm>
              <a:off x="6195960" y="4280040"/>
              <a:ext cx="203040" cy="1947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6195960" y="4280040"/>
              <a:ext cx="203040" cy="478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6195960" y="4280040"/>
              <a:ext cx="203040" cy="1947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6195960" y="4303080"/>
              <a:ext cx="203040" cy="244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07" name=""/>
          <p:cNvGrpSpPr/>
          <p:nvPr/>
        </p:nvGrpSpPr>
        <p:grpSpPr>
          <a:xfrm>
            <a:off x="6404040" y="2395440"/>
            <a:ext cx="202680" cy="196560"/>
            <a:chOff x="6404040" y="2395440"/>
            <a:chExt cx="202680" cy="196560"/>
          </a:xfrm>
        </p:grpSpPr>
        <p:sp>
          <p:nvSpPr>
            <p:cNvPr id="1708" name=""/>
            <p:cNvSpPr/>
            <p:nvPr/>
          </p:nvSpPr>
          <p:spPr>
            <a:xfrm>
              <a:off x="6404040" y="239544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6404040" y="2395440"/>
              <a:ext cx="202680" cy="4824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6404040" y="239544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6404040" y="2418480"/>
              <a:ext cx="202680" cy="252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12" name=""/>
          <p:cNvGrpSpPr/>
          <p:nvPr/>
        </p:nvGrpSpPr>
        <p:grpSpPr>
          <a:xfrm>
            <a:off x="6665760" y="2581200"/>
            <a:ext cx="203040" cy="196560"/>
            <a:chOff x="6665760" y="2581200"/>
            <a:chExt cx="203040" cy="196560"/>
          </a:xfrm>
        </p:grpSpPr>
        <p:sp>
          <p:nvSpPr>
            <p:cNvPr id="1713" name=""/>
            <p:cNvSpPr/>
            <p:nvPr/>
          </p:nvSpPr>
          <p:spPr>
            <a:xfrm>
              <a:off x="6665760" y="258120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6665760" y="2581200"/>
              <a:ext cx="203040" cy="478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6665760" y="2581200"/>
              <a:ext cx="20304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6665760" y="2604240"/>
              <a:ext cx="20304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17" name=""/>
          <p:cNvGrpSpPr/>
          <p:nvPr/>
        </p:nvGrpSpPr>
        <p:grpSpPr>
          <a:xfrm>
            <a:off x="7148520" y="2387520"/>
            <a:ext cx="202680" cy="196560"/>
            <a:chOff x="7148520" y="2387520"/>
            <a:chExt cx="202680" cy="196560"/>
          </a:xfrm>
        </p:grpSpPr>
        <p:sp>
          <p:nvSpPr>
            <p:cNvPr id="1718" name=""/>
            <p:cNvSpPr/>
            <p:nvPr/>
          </p:nvSpPr>
          <p:spPr>
            <a:xfrm>
              <a:off x="7148520" y="238752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7148520" y="2387520"/>
              <a:ext cx="202680" cy="493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7148520" y="2387520"/>
              <a:ext cx="20268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7148520" y="2412000"/>
              <a:ext cx="202680" cy="244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22" name=""/>
          <p:cNvGrpSpPr/>
          <p:nvPr/>
        </p:nvGrpSpPr>
        <p:grpSpPr>
          <a:xfrm>
            <a:off x="4227480" y="3244680"/>
            <a:ext cx="201240" cy="196560"/>
            <a:chOff x="4227480" y="3244680"/>
            <a:chExt cx="201240" cy="196560"/>
          </a:xfrm>
        </p:grpSpPr>
        <p:sp>
          <p:nvSpPr>
            <p:cNvPr id="1723" name=""/>
            <p:cNvSpPr/>
            <p:nvPr/>
          </p:nvSpPr>
          <p:spPr>
            <a:xfrm>
              <a:off x="4227480" y="3244680"/>
              <a:ext cx="20124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4227480" y="3244680"/>
              <a:ext cx="201240" cy="4824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4227480" y="3244680"/>
              <a:ext cx="201240" cy="196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4227480" y="3268080"/>
              <a:ext cx="20124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27" name=""/>
          <p:cNvGrpSpPr/>
          <p:nvPr/>
        </p:nvGrpSpPr>
        <p:grpSpPr>
          <a:xfrm>
            <a:off x="5545080" y="2917800"/>
            <a:ext cx="203040" cy="198000"/>
            <a:chOff x="5545080" y="2917800"/>
            <a:chExt cx="203040" cy="198000"/>
          </a:xfrm>
        </p:grpSpPr>
        <p:sp>
          <p:nvSpPr>
            <p:cNvPr id="1728" name=""/>
            <p:cNvSpPr/>
            <p:nvPr/>
          </p:nvSpPr>
          <p:spPr>
            <a:xfrm>
              <a:off x="5545080" y="2917800"/>
              <a:ext cx="203040" cy="198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5545080" y="2917800"/>
              <a:ext cx="203040" cy="5004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5545080" y="2917800"/>
              <a:ext cx="203040" cy="198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5545080" y="2943000"/>
              <a:ext cx="203040" cy="248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32" name=""/>
          <p:cNvGrpSpPr/>
          <p:nvPr/>
        </p:nvGrpSpPr>
        <p:grpSpPr>
          <a:xfrm>
            <a:off x="5273640" y="4484520"/>
            <a:ext cx="203040" cy="198360"/>
            <a:chOff x="5273640" y="4484520"/>
            <a:chExt cx="203040" cy="198360"/>
          </a:xfrm>
        </p:grpSpPr>
        <p:sp>
          <p:nvSpPr>
            <p:cNvPr id="1733" name=""/>
            <p:cNvSpPr/>
            <p:nvPr/>
          </p:nvSpPr>
          <p:spPr>
            <a:xfrm>
              <a:off x="5273640" y="4484520"/>
              <a:ext cx="203040" cy="198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5273640" y="4484520"/>
              <a:ext cx="203040" cy="5004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c44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5273640" y="4484520"/>
              <a:ext cx="203040" cy="198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5273640" y="4509360"/>
              <a:ext cx="203040" cy="248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c44d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37" name=""/>
          <p:cNvSpPr/>
          <p:nvPr/>
        </p:nvSpPr>
        <p:spPr>
          <a:xfrm>
            <a:off x="5222880" y="3863880"/>
            <a:ext cx="534960" cy="49716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8" name=""/>
          <p:cNvSpPr/>
          <p:nvPr/>
        </p:nvSpPr>
        <p:spPr>
          <a:xfrm>
            <a:off x="5954760" y="2637000"/>
            <a:ext cx="264960" cy="23796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400" bIns="32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9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Wholesale Gas Network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40" name=""/>
          <p:cNvSpPr/>
          <p:nvPr/>
        </p:nvSpPr>
        <p:spPr>
          <a:xfrm>
            <a:off x="504720" y="4146480"/>
            <a:ext cx="476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1" name=""/>
          <p:cNvSpPr/>
          <p:nvPr/>
        </p:nvSpPr>
        <p:spPr>
          <a:xfrm>
            <a:off x="5349960" y="4548240"/>
            <a:ext cx="239760" cy="2127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2" name=""/>
          <p:cNvSpPr/>
          <p:nvPr/>
        </p:nvSpPr>
        <p:spPr>
          <a:xfrm>
            <a:off x="4078440" y="3162240"/>
            <a:ext cx="239400" cy="2142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3" name=""/>
          <p:cNvSpPr/>
          <p:nvPr/>
        </p:nvSpPr>
        <p:spPr>
          <a:xfrm>
            <a:off x="0" y="433440"/>
            <a:ext cx="102870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(Volumes in Bcf/d)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883BBC1-87D0-4F02-AB1C-B7A1C66B617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4" name=""/>
          <p:cNvGraphicFramePr/>
          <p:nvPr/>
        </p:nvGraphicFramePr>
        <p:xfrm>
          <a:off x="762120" y="995400"/>
          <a:ext cx="8839080" cy="5334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995400"/>
                    <a:ext cx="8839080" cy="5334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46" name=""/>
          <p:cNvSpPr/>
          <p:nvPr/>
        </p:nvSpPr>
        <p:spPr>
          <a:xfrm>
            <a:off x="696960" y="6313320"/>
            <a:ext cx="8786880" cy="1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7" name=""/>
          <p:cNvSpPr/>
          <p:nvPr/>
        </p:nvSpPr>
        <p:spPr>
          <a:xfrm flipV="1">
            <a:off x="696960" y="6313320"/>
            <a:ext cx="144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8" name=""/>
          <p:cNvSpPr/>
          <p:nvPr/>
        </p:nvSpPr>
        <p:spPr>
          <a:xfrm flipV="1">
            <a:off x="2894040" y="6313320"/>
            <a:ext cx="144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9" name=""/>
          <p:cNvSpPr/>
          <p:nvPr/>
        </p:nvSpPr>
        <p:spPr>
          <a:xfrm flipV="1">
            <a:off x="5089680" y="6313320"/>
            <a:ext cx="288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0" name=""/>
          <p:cNvSpPr/>
          <p:nvPr/>
        </p:nvSpPr>
        <p:spPr>
          <a:xfrm flipV="1">
            <a:off x="7286760" y="6313320"/>
            <a:ext cx="144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1" name=""/>
          <p:cNvSpPr/>
          <p:nvPr/>
        </p:nvSpPr>
        <p:spPr>
          <a:xfrm flipV="1">
            <a:off x="9483840" y="6313320"/>
            <a:ext cx="144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2" name=""/>
          <p:cNvSpPr/>
          <p:nvPr/>
        </p:nvSpPr>
        <p:spPr>
          <a:xfrm>
            <a:off x="1571040" y="6175800"/>
            <a:ext cx="801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3" name=""/>
          <p:cNvSpPr/>
          <p:nvPr/>
        </p:nvSpPr>
        <p:spPr>
          <a:xfrm>
            <a:off x="3734640" y="6175800"/>
            <a:ext cx="801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4" name=""/>
          <p:cNvSpPr/>
          <p:nvPr/>
        </p:nvSpPr>
        <p:spPr>
          <a:xfrm>
            <a:off x="5799960" y="6175800"/>
            <a:ext cx="801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5" name=""/>
          <p:cNvSpPr/>
          <p:nvPr/>
        </p:nvSpPr>
        <p:spPr>
          <a:xfrm>
            <a:off x="7921080" y="6175800"/>
            <a:ext cx="801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6" name=""/>
          <p:cNvSpPr/>
          <p:nvPr/>
        </p:nvSpPr>
        <p:spPr>
          <a:xfrm>
            <a:off x="0" y="720720"/>
            <a:ext cx="10287000" cy="73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 MWh)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7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America </a:t>
            </a:r>
            <a:br>
              <a:rPr sz="24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Physical Power Volumes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58" name=""/>
          <p:cNvSpPr/>
          <p:nvPr/>
        </p:nvSpPr>
        <p:spPr>
          <a:xfrm>
            <a:off x="6535800" y="4640760"/>
            <a:ext cx="1562040" cy="4291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+52%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9" name=""/>
          <p:cNvSpPr/>
          <p:nvPr/>
        </p:nvSpPr>
        <p:spPr>
          <a:xfrm>
            <a:off x="1863360" y="427680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0" name=""/>
          <p:cNvSpPr/>
          <p:nvPr/>
        </p:nvSpPr>
        <p:spPr>
          <a:xfrm>
            <a:off x="3920760" y="252576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1" name=""/>
          <p:cNvSpPr/>
          <p:nvPr/>
        </p:nvSpPr>
        <p:spPr>
          <a:xfrm>
            <a:off x="5998680" y="267804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381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2" name=""/>
          <p:cNvSpPr/>
          <p:nvPr/>
        </p:nvSpPr>
        <p:spPr>
          <a:xfrm>
            <a:off x="8098920" y="118116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579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8985AF7-1482-4976-A4CF-34292DB5384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3" name=""/>
          <p:cNvSpPr/>
          <p:nvPr/>
        </p:nvSpPr>
        <p:spPr>
          <a:xfrm>
            <a:off x="228600" y="4962600"/>
            <a:ext cx="252360" cy="2188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4" name=""/>
          <p:cNvSpPr/>
          <p:nvPr/>
        </p:nvSpPr>
        <p:spPr>
          <a:xfrm>
            <a:off x="228600" y="4962600"/>
            <a:ext cx="252360" cy="2188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5" name=""/>
          <p:cNvSpPr/>
          <p:nvPr/>
        </p:nvSpPr>
        <p:spPr>
          <a:xfrm>
            <a:off x="1422360" y="4718160"/>
            <a:ext cx="96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6" name=""/>
          <p:cNvSpPr/>
          <p:nvPr/>
        </p:nvSpPr>
        <p:spPr>
          <a:xfrm>
            <a:off x="1422360" y="4718160"/>
            <a:ext cx="96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7" name=""/>
          <p:cNvSpPr/>
          <p:nvPr/>
        </p:nvSpPr>
        <p:spPr>
          <a:xfrm>
            <a:off x="210960" y="4452840"/>
            <a:ext cx="2176560" cy="2138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8" name=""/>
          <p:cNvSpPr/>
          <p:nvPr/>
        </p:nvSpPr>
        <p:spPr>
          <a:xfrm>
            <a:off x="247680" y="4784760"/>
            <a:ext cx="885960" cy="4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9" name=""/>
          <p:cNvSpPr/>
          <p:nvPr/>
        </p:nvSpPr>
        <p:spPr>
          <a:xfrm>
            <a:off x="247680" y="4784760"/>
            <a:ext cx="885960" cy="4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0" name=""/>
          <p:cNvSpPr/>
          <p:nvPr/>
        </p:nvSpPr>
        <p:spPr>
          <a:xfrm>
            <a:off x="341280" y="6087960"/>
            <a:ext cx="198360" cy="18108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1" name=""/>
          <p:cNvSpPr/>
          <p:nvPr/>
        </p:nvSpPr>
        <p:spPr>
          <a:xfrm>
            <a:off x="683640" y="6014880"/>
            <a:ext cx="136008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 Marketing Activity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Transmission 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2" name=""/>
          <p:cNvSpPr/>
          <p:nvPr/>
        </p:nvSpPr>
        <p:spPr>
          <a:xfrm>
            <a:off x="559800" y="4424400"/>
            <a:ext cx="1162800" cy="80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7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Marketing 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NYMEX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Marketing Hub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73" name=""/>
          <p:cNvGrpSpPr/>
          <p:nvPr/>
        </p:nvGrpSpPr>
        <p:grpSpPr>
          <a:xfrm>
            <a:off x="363600" y="5835600"/>
            <a:ext cx="166320" cy="144000"/>
            <a:chOff x="363600" y="5835600"/>
            <a:chExt cx="166320" cy="144000"/>
          </a:xfrm>
        </p:grpSpPr>
        <p:sp>
          <p:nvSpPr>
            <p:cNvPr id="1774" name=""/>
            <p:cNvSpPr/>
            <p:nvPr/>
          </p:nvSpPr>
          <p:spPr>
            <a:xfrm>
              <a:off x="381600" y="5835600"/>
              <a:ext cx="72000" cy="626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840" bIns="15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363600" y="5882760"/>
              <a:ext cx="166320" cy="968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6" name=""/>
          <p:cNvGrpSpPr/>
          <p:nvPr/>
        </p:nvGrpSpPr>
        <p:grpSpPr>
          <a:xfrm>
            <a:off x="357120" y="5384880"/>
            <a:ext cx="166680" cy="144360"/>
            <a:chOff x="357120" y="5384880"/>
            <a:chExt cx="166680" cy="144360"/>
          </a:xfrm>
        </p:grpSpPr>
        <p:sp>
          <p:nvSpPr>
            <p:cNvPr id="1777" name=""/>
            <p:cNvSpPr/>
            <p:nvPr/>
          </p:nvSpPr>
          <p:spPr>
            <a:xfrm>
              <a:off x="374760" y="5384880"/>
              <a:ext cx="73080" cy="633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357120" y="5432400"/>
              <a:ext cx="166680" cy="968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79" name=""/>
          <p:cNvSpPr/>
          <p:nvPr/>
        </p:nvSpPr>
        <p:spPr>
          <a:xfrm>
            <a:off x="333360" y="4498920"/>
            <a:ext cx="195120" cy="163440"/>
          </a:xfrm>
          <a:prstGeom prst="star5">
            <a:avLst/>
          </a:prstGeom>
          <a:solidFill>
            <a:srgbClr val="ef011d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920" bIns="7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0" name=""/>
          <p:cNvSpPr/>
          <p:nvPr/>
        </p:nvSpPr>
        <p:spPr>
          <a:xfrm>
            <a:off x="552240" y="5052960"/>
            <a:ext cx="921600" cy="3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20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Power Plants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1" name=""/>
          <p:cNvSpPr/>
          <p:nvPr/>
        </p:nvSpPr>
        <p:spPr>
          <a:xfrm>
            <a:off x="539640" y="5327640"/>
            <a:ext cx="1664280" cy="72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 Operation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 Operation; Sale Pending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Under 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2" name=""/>
          <p:cNvSpPr/>
          <p:nvPr/>
        </p:nvSpPr>
        <p:spPr>
          <a:xfrm>
            <a:off x="345960" y="4748040"/>
            <a:ext cx="176400" cy="155880"/>
          </a:xfrm>
          <a:prstGeom prst="rect">
            <a:avLst/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3" name=""/>
          <p:cNvSpPr/>
          <p:nvPr/>
        </p:nvSpPr>
        <p:spPr>
          <a:xfrm>
            <a:off x="345960" y="4976640"/>
            <a:ext cx="176400" cy="155880"/>
          </a:xfrm>
          <a:prstGeom prst="rect">
            <a:avLst/>
          </a:prstGeom>
          <a:solidFill>
            <a:srgbClr val="63ff8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4" name=""/>
          <p:cNvSpPr/>
          <p:nvPr/>
        </p:nvSpPr>
        <p:spPr>
          <a:xfrm>
            <a:off x="316080" y="6351480"/>
            <a:ext cx="314280" cy="112680"/>
          </a:xfrm>
          <a:prstGeom prst="rect">
            <a:avLst/>
          </a:prstGeom>
          <a:solidFill>
            <a:srgbClr val="008226"/>
          </a:solidFill>
          <a:ln w="93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5" name=""/>
          <p:cNvSpPr/>
          <p:nvPr/>
        </p:nvSpPr>
        <p:spPr>
          <a:xfrm>
            <a:off x="341280" y="6408720"/>
            <a:ext cx="26676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6" name=""/>
          <p:cNvSpPr/>
          <p:nvPr/>
        </p:nvSpPr>
        <p:spPr>
          <a:xfrm>
            <a:off x="230040" y="1198440"/>
            <a:ext cx="1889280" cy="3016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87" name=""/>
          <p:cNvGraphicFramePr/>
          <p:nvPr/>
        </p:nvGraphicFramePr>
        <p:xfrm>
          <a:off x="271440" y="1306440"/>
          <a:ext cx="1752480" cy="2813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1440" y="1306440"/>
                    <a:ext cx="1752480" cy="281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89" name=""/>
          <p:cNvSpPr/>
          <p:nvPr/>
        </p:nvSpPr>
        <p:spPr>
          <a:xfrm>
            <a:off x="1327680" y="38527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0" name=""/>
          <p:cNvSpPr/>
          <p:nvPr/>
        </p:nvSpPr>
        <p:spPr>
          <a:xfrm>
            <a:off x="839520" y="1182600"/>
            <a:ext cx="606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1" name=""/>
          <p:cNvSpPr/>
          <p:nvPr/>
        </p:nvSpPr>
        <p:spPr>
          <a:xfrm>
            <a:off x="475200" y="38527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2" name=""/>
          <p:cNvSpPr/>
          <p:nvPr/>
        </p:nvSpPr>
        <p:spPr>
          <a:xfrm>
            <a:off x="1330920" y="1662120"/>
            <a:ext cx="434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3" name=""/>
          <p:cNvSpPr/>
          <p:nvPr/>
        </p:nvSpPr>
        <p:spPr>
          <a:xfrm>
            <a:off x="534240" y="26496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4" name=""/>
          <p:cNvSpPr/>
          <p:nvPr/>
        </p:nvSpPr>
        <p:spPr>
          <a:xfrm>
            <a:off x="885960" y="3127320"/>
            <a:ext cx="5140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95" name=""/>
          <p:cNvGrpSpPr/>
          <p:nvPr/>
        </p:nvGrpSpPr>
        <p:grpSpPr>
          <a:xfrm>
            <a:off x="1905120" y="2919240"/>
            <a:ext cx="5277960" cy="3479760"/>
            <a:chOff x="1905120" y="2919240"/>
            <a:chExt cx="5277960" cy="3479760"/>
          </a:xfrm>
        </p:grpSpPr>
        <p:sp>
          <p:nvSpPr>
            <p:cNvPr id="1796" name=""/>
            <p:cNvSpPr/>
            <p:nvPr/>
          </p:nvSpPr>
          <p:spPr>
            <a:xfrm>
              <a:off x="2135520" y="2919240"/>
              <a:ext cx="180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2135520" y="293832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2135520" y="2957400"/>
              <a:ext cx="1800" cy="3672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5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2126520" y="2994120"/>
              <a:ext cx="8640" cy="640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1905120" y="3464640"/>
              <a:ext cx="314280" cy="64080"/>
            </a:xfrm>
            <a:custGeom>
              <a:avLst/>
              <a:gdLst/>
              <a:ahLst/>
              <a:rect l="l" t="t" r="r" b="b"/>
              <a:pathLst>
                <a:path w="176" h="37">
                  <a:moveTo>
                    <a:pt x="176" y="0"/>
                  </a:moveTo>
                  <a:lnTo>
                    <a:pt x="176" y="5"/>
                  </a:lnTo>
                  <a:lnTo>
                    <a:pt x="31" y="37"/>
                  </a:lnTo>
                  <a:lnTo>
                    <a:pt x="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2541240" y="3206520"/>
              <a:ext cx="1090080" cy="423360"/>
            </a:xfrm>
            <a:custGeom>
              <a:avLst/>
              <a:gdLst/>
              <a:ahLst/>
              <a:rect l="l" t="t" r="r" b="b"/>
              <a:pathLst>
                <a:path w="610" h="243">
                  <a:moveTo>
                    <a:pt x="160" y="31"/>
                  </a:moveTo>
                  <a:lnTo>
                    <a:pt x="155" y="53"/>
                  </a:lnTo>
                  <a:lnTo>
                    <a:pt x="124" y="53"/>
                  </a:lnTo>
                  <a:lnTo>
                    <a:pt x="160" y="111"/>
                  </a:lnTo>
                  <a:lnTo>
                    <a:pt x="202" y="127"/>
                  </a:lnTo>
                  <a:lnTo>
                    <a:pt x="228" y="132"/>
                  </a:lnTo>
                  <a:lnTo>
                    <a:pt x="336" y="153"/>
                  </a:lnTo>
                  <a:lnTo>
                    <a:pt x="491" y="217"/>
                  </a:lnTo>
                  <a:lnTo>
                    <a:pt x="604" y="233"/>
                  </a:lnTo>
                  <a:lnTo>
                    <a:pt x="610" y="243"/>
                  </a:lnTo>
                  <a:lnTo>
                    <a:pt x="610" y="228"/>
                  </a:lnTo>
                  <a:lnTo>
                    <a:pt x="486" y="212"/>
                  </a:lnTo>
                  <a:lnTo>
                    <a:pt x="465" y="212"/>
                  </a:lnTo>
                  <a:lnTo>
                    <a:pt x="336" y="159"/>
                  </a:lnTo>
                  <a:lnTo>
                    <a:pt x="207" y="132"/>
                  </a:lnTo>
                  <a:lnTo>
                    <a:pt x="202" y="132"/>
                  </a:lnTo>
                  <a:lnTo>
                    <a:pt x="155" y="116"/>
                  </a:lnTo>
                  <a:lnTo>
                    <a:pt x="124" y="53"/>
                  </a:lnTo>
                  <a:lnTo>
                    <a:pt x="57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6759720" y="5864400"/>
              <a:ext cx="26640" cy="5544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15" y="16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6806160" y="5947920"/>
              <a:ext cx="165960" cy="212400"/>
            </a:xfrm>
            <a:custGeom>
              <a:avLst/>
              <a:gdLst/>
              <a:ahLst/>
              <a:rect l="l" t="t" r="r" b="b"/>
              <a:pathLst>
                <a:path w="93" h="122">
                  <a:moveTo>
                    <a:pt x="0" y="0"/>
                  </a:moveTo>
                  <a:lnTo>
                    <a:pt x="15" y="10"/>
                  </a:lnTo>
                  <a:lnTo>
                    <a:pt x="15" y="10"/>
                  </a:lnTo>
                  <a:lnTo>
                    <a:pt x="15" y="26"/>
                  </a:lnTo>
                  <a:lnTo>
                    <a:pt x="20" y="32"/>
                  </a:lnTo>
                  <a:lnTo>
                    <a:pt x="25" y="32"/>
                  </a:lnTo>
                  <a:lnTo>
                    <a:pt x="31" y="42"/>
                  </a:lnTo>
                  <a:lnTo>
                    <a:pt x="31" y="47"/>
                  </a:lnTo>
                  <a:lnTo>
                    <a:pt x="36" y="58"/>
                  </a:lnTo>
                  <a:lnTo>
                    <a:pt x="41" y="58"/>
                  </a:lnTo>
                  <a:lnTo>
                    <a:pt x="41" y="69"/>
                  </a:lnTo>
                  <a:lnTo>
                    <a:pt x="41" y="74"/>
                  </a:lnTo>
                  <a:lnTo>
                    <a:pt x="46" y="74"/>
                  </a:lnTo>
                  <a:lnTo>
                    <a:pt x="51" y="79"/>
                  </a:lnTo>
                  <a:lnTo>
                    <a:pt x="67" y="106"/>
                  </a:lnTo>
                  <a:lnTo>
                    <a:pt x="72" y="116"/>
                  </a:lnTo>
                  <a:lnTo>
                    <a:pt x="82" y="116"/>
                  </a:lnTo>
                  <a:lnTo>
                    <a:pt x="82" y="122"/>
                  </a:lnTo>
                  <a:lnTo>
                    <a:pt x="93" y="12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6850800" y="6030000"/>
              <a:ext cx="74880" cy="111240"/>
            </a:xfrm>
            <a:custGeom>
              <a:avLst/>
              <a:gdLst/>
              <a:ahLst/>
              <a:rect l="l" t="t" r="r" b="b"/>
              <a:pathLst>
                <a:path w="42" h="64">
                  <a:moveTo>
                    <a:pt x="0" y="0"/>
                  </a:moveTo>
                  <a:lnTo>
                    <a:pt x="11" y="11"/>
                  </a:lnTo>
                  <a:lnTo>
                    <a:pt x="11" y="11"/>
                  </a:lnTo>
                  <a:lnTo>
                    <a:pt x="16" y="22"/>
                  </a:lnTo>
                  <a:lnTo>
                    <a:pt x="16" y="27"/>
                  </a:lnTo>
                  <a:lnTo>
                    <a:pt x="11" y="27"/>
                  </a:lnTo>
                  <a:lnTo>
                    <a:pt x="16" y="32"/>
                  </a:lnTo>
                  <a:lnTo>
                    <a:pt x="21" y="32"/>
                  </a:lnTo>
                  <a:lnTo>
                    <a:pt x="4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6934680" y="6149880"/>
              <a:ext cx="1764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6925680" y="6188400"/>
              <a:ext cx="1800" cy="176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 flipH="1">
              <a:off x="6925680" y="6149880"/>
              <a:ext cx="864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6934680" y="6160680"/>
              <a:ext cx="73080" cy="145800"/>
            </a:xfrm>
            <a:custGeom>
              <a:avLst/>
              <a:gdLst/>
              <a:ahLst/>
              <a:rect l="l" t="t" r="r" b="b"/>
              <a:pathLst>
                <a:path w="41" h="84">
                  <a:moveTo>
                    <a:pt x="0" y="0"/>
                  </a:moveTo>
                  <a:lnTo>
                    <a:pt x="5" y="5"/>
                  </a:lnTo>
                  <a:lnTo>
                    <a:pt x="5" y="26"/>
                  </a:lnTo>
                  <a:lnTo>
                    <a:pt x="0" y="26"/>
                  </a:lnTo>
                  <a:lnTo>
                    <a:pt x="5" y="37"/>
                  </a:lnTo>
                  <a:lnTo>
                    <a:pt x="10" y="31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84"/>
                  </a:lnTo>
                  <a:lnTo>
                    <a:pt x="41" y="8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6934680" y="6149880"/>
              <a:ext cx="17640" cy="5580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6925680" y="6214680"/>
              <a:ext cx="864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6952680" y="6169320"/>
              <a:ext cx="55440" cy="11124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0" y="0"/>
                  </a:moveTo>
                  <a:lnTo>
                    <a:pt x="0" y="16"/>
                  </a:lnTo>
                  <a:lnTo>
                    <a:pt x="0" y="32"/>
                  </a:lnTo>
                  <a:lnTo>
                    <a:pt x="11" y="37"/>
                  </a:lnTo>
                  <a:lnTo>
                    <a:pt x="21" y="48"/>
                  </a:lnTo>
                  <a:lnTo>
                    <a:pt x="21" y="64"/>
                  </a:lnTo>
                  <a:lnTo>
                    <a:pt x="31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6952680" y="6197400"/>
              <a:ext cx="2844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6934680" y="6214680"/>
              <a:ext cx="46440" cy="4680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21" y="27"/>
                  </a:lnTo>
                  <a:lnTo>
                    <a:pt x="2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6990120" y="6280560"/>
              <a:ext cx="17640" cy="3672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1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6952680" y="6317280"/>
              <a:ext cx="46440" cy="7272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11" y="5"/>
                  </a:lnTo>
                  <a:lnTo>
                    <a:pt x="11" y="21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21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6" name=""/>
            <p:cNvSpPr/>
            <p:nvPr/>
          </p:nvSpPr>
          <p:spPr>
            <a:xfrm>
              <a:off x="6952680" y="6317280"/>
              <a:ext cx="8640" cy="360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0"/>
                  </a:moveTo>
                  <a:lnTo>
                    <a:pt x="5" y="10"/>
                  </a:lnTo>
                  <a:lnTo>
                    <a:pt x="5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7" name=""/>
            <p:cNvSpPr/>
            <p:nvPr/>
          </p:nvSpPr>
          <p:spPr>
            <a:xfrm>
              <a:off x="6972480" y="6362280"/>
              <a:ext cx="17640" cy="3672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8" name=""/>
            <p:cNvSpPr/>
            <p:nvPr/>
          </p:nvSpPr>
          <p:spPr>
            <a:xfrm>
              <a:off x="6695280" y="6233760"/>
              <a:ext cx="180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6684480" y="6225120"/>
              <a:ext cx="10440" cy="864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0" name=""/>
            <p:cNvSpPr/>
            <p:nvPr/>
          </p:nvSpPr>
          <p:spPr>
            <a:xfrm>
              <a:off x="6675840" y="6225120"/>
              <a:ext cx="86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1" name=""/>
            <p:cNvSpPr/>
            <p:nvPr/>
          </p:nvSpPr>
          <p:spPr>
            <a:xfrm>
              <a:off x="6675840" y="6225120"/>
              <a:ext cx="1440" cy="864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2" name=""/>
            <p:cNvSpPr/>
            <p:nvPr/>
          </p:nvSpPr>
          <p:spPr>
            <a:xfrm>
              <a:off x="6675840" y="6233760"/>
              <a:ext cx="8640" cy="190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3" name=""/>
            <p:cNvSpPr/>
            <p:nvPr/>
          </p:nvSpPr>
          <p:spPr>
            <a:xfrm>
              <a:off x="6684480" y="625284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4" name=""/>
            <p:cNvSpPr/>
            <p:nvPr/>
          </p:nvSpPr>
          <p:spPr>
            <a:xfrm>
              <a:off x="6684480" y="6252840"/>
              <a:ext cx="3708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5" name=""/>
            <p:cNvSpPr/>
            <p:nvPr/>
          </p:nvSpPr>
          <p:spPr>
            <a:xfrm>
              <a:off x="6721920" y="6252840"/>
              <a:ext cx="18000" cy="1728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6" name=""/>
            <p:cNvSpPr/>
            <p:nvPr/>
          </p:nvSpPr>
          <p:spPr>
            <a:xfrm>
              <a:off x="6795360" y="6306840"/>
              <a:ext cx="10800" cy="46800"/>
            </a:xfrm>
            <a:custGeom>
              <a:avLst/>
              <a:gdLst/>
              <a:ahLst/>
              <a:rect l="l" t="t" r="r" b="b"/>
              <a:pathLst>
                <a:path w="6" h="27">
                  <a:moveTo>
                    <a:pt x="0" y="0"/>
                  </a:moveTo>
                  <a:lnTo>
                    <a:pt x="6" y="11"/>
                  </a:lnTo>
                  <a:lnTo>
                    <a:pt x="6" y="22"/>
                  </a:lnTo>
                  <a:lnTo>
                    <a:pt x="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7" name=""/>
            <p:cNvSpPr/>
            <p:nvPr/>
          </p:nvSpPr>
          <p:spPr>
            <a:xfrm>
              <a:off x="6806160" y="6353640"/>
              <a:ext cx="1440" cy="86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8" name=""/>
            <p:cNvSpPr/>
            <p:nvPr/>
          </p:nvSpPr>
          <p:spPr>
            <a:xfrm>
              <a:off x="6806160" y="6306840"/>
              <a:ext cx="1440" cy="55440"/>
            </a:xfrm>
            <a:custGeom>
              <a:avLst/>
              <a:gdLst/>
              <a:ahLst/>
              <a:rect l="l" t="t" r="r" b="b"/>
              <a:pathLst>
                <a:path w="0" h="32">
                  <a:moveTo>
                    <a:pt x="0" y="32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9" name=""/>
            <p:cNvSpPr/>
            <p:nvPr/>
          </p:nvSpPr>
          <p:spPr>
            <a:xfrm>
              <a:off x="6602400" y="5965560"/>
              <a:ext cx="110520" cy="11124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0" y="6"/>
                  </a:moveTo>
                  <a:lnTo>
                    <a:pt x="36" y="0"/>
                  </a:lnTo>
                  <a:lnTo>
                    <a:pt x="57" y="16"/>
                  </a:lnTo>
                  <a:lnTo>
                    <a:pt x="57" y="48"/>
                  </a:lnTo>
                  <a:lnTo>
                    <a:pt x="57" y="48"/>
                  </a:lnTo>
                  <a:lnTo>
                    <a:pt x="6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0" name=""/>
            <p:cNvSpPr/>
            <p:nvPr/>
          </p:nvSpPr>
          <p:spPr>
            <a:xfrm>
              <a:off x="6602400" y="5993640"/>
              <a:ext cx="37440" cy="128520"/>
            </a:xfrm>
            <a:custGeom>
              <a:avLst/>
              <a:gdLst/>
              <a:ahLst/>
              <a:rect l="l" t="t" r="r" b="b"/>
              <a:pathLst>
                <a:path w="21" h="74">
                  <a:moveTo>
                    <a:pt x="0" y="0"/>
                  </a:moveTo>
                  <a:lnTo>
                    <a:pt x="15" y="0"/>
                  </a:lnTo>
                  <a:lnTo>
                    <a:pt x="21" y="27"/>
                  </a:lnTo>
                  <a:lnTo>
                    <a:pt x="15" y="74"/>
                  </a:lnTo>
                  <a:lnTo>
                    <a:pt x="15" y="7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6768720" y="6298200"/>
              <a:ext cx="17640" cy="277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5" y="5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2" name=""/>
            <p:cNvSpPr/>
            <p:nvPr/>
          </p:nvSpPr>
          <p:spPr>
            <a:xfrm>
              <a:off x="6684480" y="5864400"/>
              <a:ext cx="232200" cy="313560"/>
            </a:xfrm>
            <a:custGeom>
              <a:avLst/>
              <a:gdLst/>
              <a:ahLst/>
              <a:rect l="l" t="t" r="r" b="b"/>
              <a:pathLst>
                <a:path w="130" h="180">
                  <a:moveTo>
                    <a:pt x="130" y="180"/>
                  </a:moveTo>
                  <a:lnTo>
                    <a:pt x="130" y="164"/>
                  </a:lnTo>
                  <a:lnTo>
                    <a:pt x="119" y="159"/>
                  </a:lnTo>
                  <a:lnTo>
                    <a:pt x="114" y="159"/>
                  </a:lnTo>
                  <a:lnTo>
                    <a:pt x="109" y="159"/>
                  </a:lnTo>
                  <a:lnTo>
                    <a:pt x="109" y="154"/>
                  </a:lnTo>
                  <a:lnTo>
                    <a:pt x="99" y="154"/>
                  </a:lnTo>
                  <a:lnTo>
                    <a:pt x="93" y="106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11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3" name=""/>
            <p:cNvSpPr/>
            <p:nvPr/>
          </p:nvSpPr>
          <p:spPr>
            <a:xfrm>
              <a:off x="6666840" y="5799960"/>
              <a:ext cx="17640" cy="6408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10" y="37"/>
                  </a:moveTo>
                  <a:lnTo>
                    <a:pt x="10" y="26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4" name=""/>
            <p:cNvSpPr/>
            <p:nvPr/>
          </p:nvSpPr>
          <p:spPr>
            <a:xfrm>
              <a:off x="6648840" y="5791320"/>
              <a:ext cx="17640" cy="864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5" name=""/>
            <p:cNvSpPr/>
            <p:nvPr/>
          </p:nvSpPr>
          <p:spPr>
            <a:xfrm>
              <a:off x="6648840" y="5780880"/>
              <a:ext cx="1440" cy="100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6" name=""/>
            <p:cNvSpPr/>
            <p:nvPr/>
          </p:nvSpPr>
          <p:spPr>
            <a:xfrm>
              <a:off x="6648840" y="5772240"/>
              <a:ext cx="1440" cy="864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7" name=""/>
            <p:cNvSpPr/>
            <p:nvPr/>
          </p:nvSpPr>
          <p:spPr>
            <a:xfrm>
              <a:off x="6640200" y="5772240"/>
              <a:ext cx="86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8" name=""/>
            <p:cNvSpPr/>
            <p:nvPr/>
          </p:nvSpPr>
          <p:spPr>
            <a:xfrm>
              <a:off x="6629040" y="5680080"/>
              <a:ext cx="10800" cy="92160"/>
            </a:xfrm>
            <a:custGeom>
              <a:avLst/>
              <a:gdLst/>
              <a:ahLst/>
              <a:rect l="l" t="t" r="r" b="b"/>
              <a:pathLst>
                <a:path w="6" h="53">
                  <a:moveTo>
                    <a:pt x="6" y="53"/>
                  </a:moveTo>
                  <a:lnTo>
                    <a:pt x="6" y="37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9" name=""/>
            <p:cNvSpPr/>
            <p:nvPr/>
          </p:nvSpPr>
          <p:spPr>
            <a:xfrm>
              <a:off x="6620040" y="567108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0" name=""/>
            <p:cNvSpPr/>
            <p:nvPr/>
          </p:nvSpPr>
          <p:spPr>
            <a:xfrm>
              <a:off x="6611400" y="5634360"/>
              <a:ext cx="8640" cy="367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1" name=""/>
            <p:cNvSpPr/>
            <p:nvPr/>
          </p:nvSpPr>
          <p:spPr>
            <a:xfrm>
              <a:off x="6593400" y="5615640"/>
              <a:ext cx="1764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2" name=""/>
            <p:cNvSpPr/>
            <p:nvPr/>
          </p:nvSpPr>
          <p:spPr>
            <a:xfrm>
              <a:off x="6593400" y="5607000"/>
              <a:ext cx="1440" cy="864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6564600" y="5568480"/>
              <a:ext cx="28440" cy="3816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16" y="22"/>
                  </a:moveTo>
                  <a:lnTo>
                    <a:pt x="11" y="11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4" name=""/>
            <p:cNvSpPr/>
            <p:nvPr/>
          </p:nvSpPr>
          <p:spPr>
            <a:xfrm>
              <a:off x="6564600" y="5542200"/>
              <a:ext cx="1800" cy="2628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15"/>
                  </a:moveTo>
                  <a:lnTo>
                    <a:pt x="0" y="1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5" name=""/>
            <p:cNvSpPr/>
            <p:nvPr/>
          </p:nvSpPr>
          <p:spPr>
            <a:xfrm>
              <a:off x="6546960" y="5542200"/>
              <a:ext cx="176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6" name=""/>
            <p:cNvSpPr/>
            <p:nvPr/>
          </p:nvSpPr>
          <p:spPr>
            <a:xfrm>
              <a:off x="6546960" y="5542200"/>
              <a:ext cx="28440" cy="900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7" name=""/>
            <p:cNvSpPr/>
            <p:nvPr/>
          </p:nvSpPr>
          <p:spPr>
            <a:xfrm>
              <a:off x="6575760" y="5551200"/>
              <a:ext cx="1440" cy="86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8" name=""/>
            <p:cNvSpPr/>
            <p:nvPr/>
          </p:nvSpPr>
          <p:spPr>
            <a:xfrm>
              <a:off x="6575760" y="5559840"/>
              <a:ext cx="1764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9" name=""/>
            <p:cNvSpPr/>
            <p:nvPr/>
          </p:nvSpPr>
          <p:spPr>
            <a:xfrm>
              <a:off x="6593400" y="5578920"/>
              <a:ext cx="864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0" name=""/>
            <p:cNvSpPr/>
            <p:nvPr/>
          </p:nvSpPr>
          <p:spPr>
            <a:xfrm>
              <a:off x="6602400" y="5578920"/>
              <a:ext cx="86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1" name=""/>
            <p:cNvSpPr/>
            <p:nvPr/>
          </p:nvSpPr>
          <p:spPr>
            <a:xfrm>
              <a:off x="6611400" y="5578920"/>
              <a:ext cx="28440" cy="1728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6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2" name=""/>
            <p:cNvSpPr/>
            <p:nvPr/>
          </p:nvSpPr>
          <p:spPr>
            <a:xfrm>
              <a:off x="6640200" y="5596200"/>
              <a:ext cx="17640" cy="1044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1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3" name=""/>
            <p:cNvSpPr/>
            <p:nvPr/>
          </p:nvSpPr>
          <p:spPr>
            <a:xfrm>
              <a:off x="6657840" y="5607000"/>
              <a:ext cx="1440" cy="1728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4" name=""/>
            <p:cNvSpPr/>
            <p:nvPr/>
          </p:nvSpPr>
          <p:spPr>
            <a:xfrm>
              <a:off x="6648840" y="5624280"/>
              <a:ext cx="8640" cy="273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6648840" y="565200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6640200" y="5652000"/>
              <a:ext cx="864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7" name=""/>
            <p:cNvSpPr/>
            <p:nvPr/>
          </p:nvSpPr>
          <p:spPr>
            <a:xfrm>
              <a:off x="6640200" y="5680080"/>
              <a:ext cx="8640" cy="8316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0" y="0"/>
                  </a:moveTo>
                  <a:lnTo>
                    <a:pt x="0" y="16"/>
                  </a:lnTo>
                  <a:lnTo>
                    <a:pt x="5" y="32"/>
                  </a:lnTo>
                  <a:lnTo>
                    <a:pt x="5" y="48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6648840" y="576324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6648840" y="5763240"/>
              <a:ext cx="8640" cy="90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6657840" y="5772240"/>
              <a:ext cx="1440" cy="86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6657840" y="5780880"/>
              <a:ext cx="8640" cy="1008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2" name=""/>
            <p:cNvSpPr/>
            <p:nvPr/>
          </p:nvSpPr>
          <p:spPr>
            <a:xfrm>
              <a:off x="6666840" y="5791320"/>
              <a:ext cx="28080" cy="7272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5" y="10"/>
                  </a:lnTo>
                  <a:lnTo>
                    <a:pt x="10" y="31"/>
                  </a:lnTo>
                  <a:lnTo>
                    <a:pt x="16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6684480" y="5864400"/>
              <a:ext cx="287640" cy="461520"/>
            </a:xfrm>
            <a:custGeom>
              <a:avLst/>
              <a:gdLst/>
              <a:ahLst/>
              <a:rect l="l" t="t" r="r" b="b"/>
              <a:pathLst>
                <a:path w="161" h="265">
                  <a:moveTo>
                    <a:pt x="6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42" y="5"/>
                  </a:lnTo>
                  <a:lnTo>
                    <a:pt x="93" y="101"/>
                  </a:lnTo>
                  <a:lnTo>
                    <a:pt x="104" y="148"/>
                  </a:lnTo>
                  <a:lnTo>
                    <a:pt x="114" y="154"/>
                  </a:lnTo>
                  <a:lnTo>
                    <a:pt x="114" y="159"/>
                  </a:lnTo>
                  <a:lnTo>
                    <a:pt x="119" y="154"/>
                  </a:lnTo>
                  <a:lnTo>
                    <a:pt x="124" y="154"/>
                  </a:lnTo>
                  <a:lnTo>
                    <a:pt x="130" y="164"/>
                  </a:lnTo>
                  <a:lnTo>
                    <a:pt x="135" y="180"/>
                  </a:lnTo>
                  <a:lnTo>
                    <a:pt x="135" y="186"/>
                  </a:lnTo>
                  <a:lnTo>
                    <a:pt x="124" y="186"/>
                  </a:lnTo>
                  <a:lnTo>
                    <a:pt x="124" y="191"/>
                  </a:lnTo>
                  <a:lnTo>
                    <a:pt x="130" y="191"/>
                  </a:lnTo>
                  <a:lnTo>
                    <a:pt x="135" y="196"/>
                  </a:lnTo>
                  <a:lnTo>
                    <a:pt x="135" y="207"/>
                  </a:lnTo>
                  <a:lnTo>
                    <a:pt x="135" y="207"/>
                  </a:lnTo>
                  <a:lnTo>
                    <a:pt x="140" y="212"/>
                  </a:lnTo>
                  <a:lnTo>
                    <a:pt x="145" y="207"/>
                  </a:lnTo>
                  <a:lnTo>
                    <a:pt x="161" y="228"/>
                  </a:lnTo>
                  <a:lnTo>
                    <a:pt x="161" y="244"/>
                  </a:lnTo>
                  <a:lnTo>
                    <a:pt x="150" y="260"/>
                  </a:lnTo>
                  <a:lnTo>
                    <a:pt x="124" y="265"/>
                  </a:lnTo>
                  <a:lnTo>
                    <a:pt x="62" y="254"/>
                  </a:lnTo>
                  <a:lnTo>
                    <a:pt x="57" y="249"/>
                  </a:lnTo>
                  <a:lnTo>
                    <a:pt x="37" y="233"/>
                  </a:lnTo>
                  <a:lnTo>
                    <a:pt x="31" y="223"/>
                  </a:lnTo>
                  <a:lnTo>
                    <a:pt x="0" y="20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5946480" y="5375160"/>
              <a:ext cx="600120" cy="332280"/>
            </a:xfrm>
            <a:custGeom>
              <a:avLst/>
              <a:gdLst/>
              <a:ahLst/>
              <a:rect l="l" t="t" r="r" b="b"/>
              <a:pathLst>
                <a:path w="336" h="191">
                  <a:moveTo>
                    <a:pt x="336" y="90"/>
                  </a:moveTo>
                  <a:lnTo>
                    <a:pt x="310" y="122"/>
                  </a:lnTo>
                  <a:lnTo>
                    <a:pt x="300" y="122"/>
                  </a:lnTo>
                  <a:lnTo>
                    <a:pt x="300" y="122"/>
                  </a:lnTo>
                  <a:lnTo>
                    <a:pt x="279" y="133"/>
                  </a:lnTo>
                  <a:lnTo>
                    <a:pt x="259" y="143"/>
                  </a:lnTo>
                  <a:lnTo>
                    <a:pt x="259" y="149"/>
                  </a:lnTo>
                  <a:lnTo>
                    <a:pt x="259" y="154"/>
                  </a:lnTo>
                  <a:lnTo>
                    <a:pt x="253" y="154"/>
                  </a:lnTo>
                  <a:lnTo>
                    <a:pt x="253" y="159"/>
                  </a:lnTo>
                  <a:lnTo>
                    <a:pt x="243" y="159"/>
                  </a:lnTo>
                  <a:lnTo>
                    <a:pt x="238" y="159"/>
                  </a:lnTo>
                  <a:lnTo>
                    <a:pt x="212" y="170"/>
                  </a:lnTo>
                  <a:lnTo>
                    <a:pt x="207" y="170"/>
                  </a:lnTo>
                  <a:lnTo>
                    <a:pt x="197" y="175"/>
                  </a:lnTo>
                  <a:lnTo>
                    <a:pt x="181" y="175"/>
                  </a:lnTo>
                  <a:lnTo>
                    <a:pt x="171" y="186"/>
                  </a:lnTo>
                  <a:lnTo>
                    <a:pt x="150" y="191"/>
                  </a:lnTo>
                  <a:lnTo>
                    <a:pt x="145" y="180"/>
                  </a:lnTo>
                  <a:lnTo>
                    <a:pt x="62" y="122"/>
                  </a:lnTo>
                  <a:lnTo>
                    <a:pt x="62" y="122"/>
                  </a:lnTo>
                  <a:lnTo>
                    <a:pt x="62" y="117"/>
                  </a:lnTo>
                  <a:lnTo>
                    <a:pt x="62" y="117"/>
                  </a:lnTo>
                  <a:lnTo>
                    <a:pt x="57" y="122"/>
                  </a:lnTo>
                  <a:lnTo>
                    <a:pt x="47" y="122"/>
                  </a:lnTo>
                  <a:lnTo>
                    <a:pt x="37" y="111"/>
                  </a:lnTo>
                  <a:lnTo>
                    <a:pt x="0" y="37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6178680" y="5329440"/>
              <a:ext cx="230400" cy="30456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129" y="175"/>
                  </a:moveTo>
                  <a:lnTo>
                    <a:pt x="103" y="153"/>
                  </a:lnTo>
                  <a:lnTo>
                    <a:pt x="103" y="153"/>
                  </a:lnTo>
                  <a:lnTo>
                    <a:pt x="82" y="137"/>
                  </a:lnTo>
                  <a:lnTo>
                    <a:pt x="82" y="127"/>
                  </a:lnTo>
                  <a:lnTo>
                    <a:pt x="77" y="127"/>
                  </a:lnTo>
                  <a:lnTo>
                    <a:pt x="51" y="106"/>
                  </a:lnTo>
                  <a:lnTo>
                    <a:pt x="46" y="95"/>
                  </a:lnTo>
                  <a:lnTo>
                    <a:pt x="41" y="95"/>
                  </a:lnTo>
                  <a:lnTo>
                    <a:pt x="36" y="90"/>
                  </a:lnTo>
                  <a:lnTo>
                    <a:pt x="30" y="90"/>
                  </a:lnTo>
                  <a:lnTo>
                    <a:pt x="20" y="90"/>
                  </a:lnTo>
                  <a:lnTo>
                    <a:pt x="20" y="95"/>
                  </a:lnTo>
                  <a:lnTo>
                    <a:pt x="15" y="90"/>
                  </a:lnTo>
                  <a:lnTo>
                    <a:pt x="10" y="74"/>
                  </a:lnTo>
                  <a:lnTo>
                    <a:pt x="10" y="69"/>
                  </a:lnTo>
                  <a:lnTo>
                    <a:pt x="10" y="63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0" y="26"/>
                  </a:lnTo>
                  <a:lnTo>
                    <a:pt x="5" y="0"/>
                  </a:lnTo>
                  <a:lnTo>
                    <a:pt x="25" y="0"/>
                  </a:lnTo>
                  <a:lnTo>
                    <a:pt x="36" y="10"/>
                  </a:lnTo>
                  <a:lnTo>
                    <a:pt x="46" y="10"/>
                  </a:lnTo>
                  <a:lnTo>
                    <a:pt x="82" y="4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6325560" y="5411880"/>
              <a:ext cx="17640" cy="4680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0"/>
                  </a:move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6343200" y="5458680"/>
              <a:ext cx="10440" cy="864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6354000" y="5467320"/>
              <a:ext cx="86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6362640" y="5467320"/>
              <a:ext cx="864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6371640" y="5467320"/>
              <a:ext cx="864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6380640" y="5467320"/>
              <a:ext cx="17640" cy="864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6398640" y="547596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6398640" y="5486400"/>
              <a:ext cx="19800" cy="2772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6" y="5"/>
                  </a:lnTo>
                  <a:lnTo>
                    <a:pt x="6" y="10"/>
                  </a:lnTo>
                  <a:lnTo>
                    <a:pt x="11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6418440" y="5514480"/>
              <a:ext cx="3564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6454080" y="5514480"/>
              <a:ext cx="2844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6482880" y="5514480"/>
              <a:ext cx="17640" cy="1728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6500520" y="553176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6500520" y="5531760"/>
              <a:ext cx="3708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6398640" y="5347440"/>
              <a:ext cx="296640" cy="259200"/>
            </a:xfrm>
            <a:custGeom>
              <a:avLst/>
              <a:gdLst/>
              <a:ahLst/>
              <a:rect l="l" t="t" r="r" b="b"/>
              <a:pathLst>
                <a:path w="166" h="149">
                  <a:moveTo>
                    <a:pt x="145" y="149"/>
                  </a:moveTo>
                  <a:lnTo>
                    <a:pt x="150" y="138"/>
                  </a:lnTo>
                  <a:lnTo>
                    <a:pt x="166" y="90"/>
                  </a:lnTo>
                  <a:lnTo>
                    <a:pt x="155" y="80"/>
                  </a:lnTo>
                  <a:lnTo>
                    <a:pt x="155" y="74"/>
                  </a:lnTo>
                  <a:lnTo>
                    <a:pt x="155" y="69"/>
                  </a:lnTo>
                  <a:lnTo>
                    <a:pt x="160" y="64"/>
                  </a:lnTo>
                  <a:lnTo>
                    <a:pt x="160" y="53"/>
                  </a:lnTo>
                  <a:lnTo>
                    <a:pt x="140" y="37"/>
                  </a:lnTo>
                  <a:lnTo>
                    <a:pt x="129" y="37"/>
                  </a:lnTo>
                  <a:lnTo>
                    <a:pt x="119" y="11"/>
                  </a:lnTo>
                  <a:lnTo>
                    <a:pt x="104" y="6"/>
                  </a:lnTo>
                  <a:lnTo>
                    <a:pt x="104" y="0"/>
                  </a:lnTo>
                  <a:lnTo>
                    <a:pt x="93" y="11"/>
                  </a:lnTo>
                  <a:lnTo>
                    <a:pt x="88" y="16"/>
                  </a:lnTo>
                  <a:lnTo>
                    <a:pt x="88" y="16"/>
                  </a:lnTo>
                  <a:lnTo>
                    <a:pt x="83" y="21"/>
                  </a:lnTo>
                  <a:lnTo>
                    <a:pt x="78" y="16"/>
                  </a:lnTo>
                  <a:lnTo>
                    <a:pt x="73" y="16"/>
                  </a:lnTo>
                  <a:lnTo>
                    <a:pt x="68" y="21"/>
                  </a:lnTo>
                  <a:lnTo>
                    <a:pt x="68" y="27"/>
                  </a:lnTo>
                  <a:lnTo>
                    <a:pt x="62" y="27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6354000" y="5357520"/>
              <a:ext cx="44280" cy="45360"/>
            </a:xfrm>
            <a:custGeom>
              <a:avLst/>
              <a:gdLst/>
              <a:ahLst/>
              <a:rect l="l" t="t" r="r" b="b"/>
              <a:pathLst>
                <a:path w="25" h="26">
                  <a:moveTo>
                    <a:pt x="25" y="0"/>
                  </a:moveTo>
                  <a:lnTo>
                    <a:pt x="15" y="5"/>
                  </a:lnTo>
                  <a:lnTo>
                    <a:pt x="5" y="21"/>
                  </a:lnTo>
                  <a:lnTo>
                    <a:pt x="0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6354000" y="540288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6343200" y="5402880"/>
              <a:ext cx="1044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6334560" y="5402880"/>
              <a:ext cx="86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6334560" y="5402880"/>
              <a:ext cx="1440" cy="86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6334560" y="541188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6316200" y="5366160"/>
              <a:ext cx="18000" cy="4536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10" y="26"/>
                  </a:moveTo>
                  <a:lnTo>
                    <a:pt x="5" y="2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5901480" y="5061240"/>
              <a:ext cx="414360" cy="304560"/>
            </a:xfrm>
            <a:custGeom>
              <a:avLst/>
              <a:gdLst/>
              <a:ahLst/>
              <a:rect l="l" t="t" r="r" b="b"/>
              <a:pathLst>
                <a:path w="232" h="175">
                  <a:moveTo>
                    <a:pt x="232" y="175"/>
                  </a:moveTo>
                  <a:lnTo>
                    <a:pt x="211" y="154"/>
                  </a:lnTo>
                  <a:lnTo>
                    <a:pt x="211" y="138"/>
                  </a:lnTo>
                  <a:lnTo>
                    <a:pt x="206" y="127"/>
                  </a:lnTo>
                  <a:lnTo>
                    <a:pt x="196" y="122"/>
                  </a:lnTo>
                  <a:lnTo>
                    <a:pt x="175" y="122"/>
                  </a:lnTo>
                  <a:lnTo>
                    <a:pt x="175" y="127"/>
                  </a:lnTo>
                  <a:lnTo>
                    <a:pt x="165" y="127"/>
                  </a:lnTo>
                  <a:lnTo>
                    <a:pt x="160" y="117"/>
                  </a:lnTo>
                  <a:lnTo>
                    <a:pt x="149" y="122"/>
                  </a:lnTo>
                  <a:lnTo>
                    <a:pt x="149" y="111"/>
                  </a:lnTo>
                  <a:lnTo>
                    <a:pt x="149" y="106"/>
                  </a:lnTo>
                  <a:lnTo>
                    <a:pt x="149" y="90"/>
                  </a:lnTo>
                  <a:lnTo>
                    <a:pt x="139" y="58"/>
                  </a:lnTo>
                  <a:lnTo>
                    <a:pt x="144" y="53"/>
                  </a:lnTo>
                  <a:lnTo>
                    <a:pt x="129" y="21"/>
                  </a:lnTo>
                  <a:lnTo>
                    <a:pt x="93" y="16"/>
                  </a:lnTo>
                  <a:lnTo>
                    <a:pt x="87" y="16"/>
                  </a:lnTo>
                  <a:lnTo>
                    <a:pt x="77" y="16"/>
                  </a:lnTo>
                  <a:lnTo>
                    <a:pt x="51" y="26"/>
                  </a:lnTo>
                  <a:lnTo>
                    <a:pt x="31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6196680" y="5274000"/>
              <a:ext cx="176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6270120" y="5274000"/>
              <a:ext cx="1440" cy="86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6270120" y="5265360"/>
              <a:ext cx="17640" cy="864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6287760" y="5265360"/>
              <a:ext cx="1044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6298200" y="525492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3" name=""/>
            <p:cNvSpPr/>
            <p:nvPr/>
          </p:nvSpPr>
          <p:spPr>
            <a:xfrm>
              <a:off x="6298200" y="5237640"/>
              <a:ext cx="17640" cy="1728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6316200" y="5226840"/>
              <a:ext cx="18000" cy="1044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5" name=""/>
            <p:cNvSpPr/>
            <p:nvPr/>
          </p:nvSpPr>
          <p:spPr>
            <a:xfrm>
              <a:off x="6334560" y="5209560"/>
              <a:ext cx="864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6343200" y="5199120"/>
              <a:ext cx="19440" cy="100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6362640" y="5181840"/>
              <a:ext cx="864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6371640" y="5145120"/>
              <a:ext cx="26640" cy="3672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6398640" y="513468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6187680" y="5274000"/>
              <a:ext cx="1440" cy="55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6178680" y="5274000"/>
              <a:ext cx="100080" cy="73440"/>
            </a:xfrm>
            <a:custGeom>
              <a:avLst/>
              <a:gdLst/>
              <a:ahLst/>
              <a:rect l="l" t="t" r="r" b="b"/>
              <a:pathLst>
                <a:path w="56" h="42">
                  <a:moveTo>
                    <a:pt x="0" y="0"/>
                  </a:moveTo>
                  <a:lnTo>
                    <a:pt x="0" y="21"/>
                  </a:lnTo>
                  <a:lnTo>
                    <a:pt x="10" y="26"/>
                  </a:lnTo>
                  <a:lnTo>
                    <a:pt x="25" y="26"/>
                  </a:lnTo>
                  <a:lnTo>
                    <a:pt x="36" y="42"/>
                  </a:lnTo>
                  <a:lnTo>
                    <a:pt x="46" y="42"/>
                  </a:lnTo>
                  <a:lnTo>
                    <a:pt x="56" y="42"/>
                  </a:lnTo>
                  <a:lnTo>
                    <a:pt x="56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640" bIns="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2" name=""/>
            <p:cNvSpPr/>
            <p:nvPr/>
          </p:nvSpPr>
          <p:spPr>
            <a:xfrm>
              <a:off x="6132240" y="5033880"/>
              <a:ext cx="35640" cy="55440"/>
            </a:xfrm>
            <a:custGeom>
              <a:avLst/>
              <a:gdLst/>
              <a:ahLst/>
              <a:rect l="l" t="t" r="r" b="b"/>
              <a:pathLst>
                <a:path w="20" h="32">
                  <a:moveTo>
                    <a:pt x="0" y="32"/>
                  </a:moveTo>
                  <a:lnTo>
                    <a:pt x="5" y="32"/>
                  </a:lnTo>
                  <a:lnTo>
                    <a:pt x="10" y="11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5901480" y="5199120"/>
              <a:ext cx="73080" cy="27360"/>
            </a:xfrm>
            <a:custGeom>
              <a:avLst/>
              <a:gdLst/>
              <a:ahLst/>
              <a:rect l="l" t="t" r="r" b="b"/>
              <a:pathLst>
                <a:path w="41" h="16">
                  <a:moveTo>
                    <a:pt x="0" y="16"/>
                  </a:moveTo>
                  <a:lnTo>
                    <a:pt x="36" y="6"/>
                  </a:lnTo>
                  <a:lnTo>
                    <a:pt x="31" y="6"/>
                  </a:lnTo>
                  <a:lnTo>
                    <a:pt x="41" y="0"/>
                  </a:lnTo>
                  <a:lnTo>
                    <a:pt x="3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4755960" y="3151080"/>
              <a:ext cx="287640" cy="249120"/>
            </a:xfrm>
            <a:custGeom>
              <a:avLst/>
              <a:gdLst/>
              <a:ahLst/>
              <a:rect l="l" t="t" r="r" b="b"/>
              <a:pathLst>
                <a:path w="161" h="143">
                  <a:moveTo>
                    <a:pt x="0" y="0"/>
                  </a:moveTo>
                  <a:lnTo>
                    <a:pt x="11" y="10"/>
                  </a:lnTo>
                  <a:lnTo>
                    <a:pt x="11" y="21"/>
                  </a:lnTo>
                  <a:lnTo>
                    <a:pt x="11" y="26"/>
                  </a:lnTo>
                  <a:lnTo>
                    <a:pt x="42" y="21"/>
                  </a:lnTo>
                  <a:lnTo>
                    <a:pt x="73" y="63"/>
                  </a:lnTo>
                  <a:lnTo>
                    <a:pt x="78" y="69"/>
                  </a:lnTo>
                  <a:lnTo>
                    <a:pt x="93" y="69"/>
                  </a:lnTo>
                  <a:lnTo>
                    <a:pt x="114" y="79"/>
                  </a:lnTo>
                  <a:lnTo>
                    <a:pt x="124" y="95"/>
                  </a:lnTo>
                  <a:lnTo>
                    <a:pt x="145" y="95"/>
                  </a:lnTo>
                  <a:lnTo>
                    <a:pt x="155" y="106"/>
                  </a:lnTo>
                  <a:lnTo>
                    <a:pt x="155" y="116"/>
                  </a:lnTo>
                  <a:lnTo>
                    <a:pt x="150" y="116"/>
                  </a:lnTo>
                  <a:lnTo>
                    <a:pt x="150" y="138"/>
                  </a:lnTo>
                  <a:lnTo>
                    <a:pt x="161" y="143"/>
                  </a:lnTo>
                  <a:lnTo>
                    <a:pt x="161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5" name=""/>
            <p:cNvSpPr/>
            <p:nvPr/>
          </p:nvSpPr>
          <p:spPr>
            <a:xfrm>
              <a:off x="5043960" y="3391200"/>
              <a:ext cx="17640" cy="900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5061600" y="3391200"/>
              <a:ext cx="864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7" name=""/>
            <p:cNvSpPr/>
            <p:nvPr/>
          </p:nvSpPr>
          <p:spPr>
            <a:xfrm>
              <a:off x="5070600" y="3418920"/>
              <a:ext cx="864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5070600" y="3418920"/>
              <a:ext cx="8640" cy="45360"/>
            </a:xfrm>
            <a:custGeom>
              <a:avLst/>
              <a:gdLst/>
              <a:ahLst/>
              <a:rect l="l" t="t" r="r" b="b"/>
              <a:pathLst>
                <a:path w="5" h="26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5070600" y="3464640"/>
              <a:ext cx="1440" cy="119880"/>
            </a:xfrm>
            <a:custGeom>
              <a:avLst/>
              <a:gdLst/>
              <a:ahLst/>
              <a:rect l="l" t="t" r="r" b="b"/>
              <a:pathLst>
                <a:path w="0" h="69">
                  <a:moveTo>
                    <a:pt x="0" y="0"/>
                  </a:moveTo>
                  <a:lnTo>
                    <a:pt x="0" y="5"/>
                  </a:lnTo>
                  <a:lnTo>
                    <a:pt x="0" y="27"/>
                  </a:lnTo>
                  <a:lnTo>
                    <a:pt x="0" y="48"/>
                  </a:lnTo>
                  <a:lnTo>
                    <a:pt x="0" y="6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5070600" y="3584520"/>
              <a:ext cx="864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5079600" y="3603600"/>
              <a:ext cx="1440" cy="64440"/>
            </a:xfrm>
            <a:custGeom>
              <a:avLst/>
              <a:gdLst/>
              <a:ahLst/>
              <a:rect l="l" t="t" r="r" b="b"/>
              <a:pathLst>
                <a:path w="0" h="37">
                  <a:moveTo>
                    <a:pt x="0" y="0"/>
                  </a:moveTo>
                  <a:lnTo>
                    <a:pt x="0" y="21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5595840" y="4129560"/>
              <a:ext cx="259200" cy="119880"/>
            </a:xfrm>
            <a:custGeom>
              <a:avLst/>
              <a:gdLst/>
              <a:ahLst/>
              <a:rect l="l" t="t" r="r" b="b"/>
              <a:pathLst>
                <a:path w="145" h="69">
                  <a:moveTo>
                    <a:pt x="0" y="69"/>
                  </a:moveTo>
                  <a:lnTo>
                    <a:pt x="31" y="69"/>
                  </a:lnTo>
                  <a:lnTo>
                    <a:pt x="31" y="58"/>
                  </a:lnTo>
                  <a:lnTo>
                    <a:pt x="47" y="58"/>
                  </a:lnTo>
                  <a:lnTo>
                    <a:pt x="47" y="63"/>
                  </a:lnTo>
                  <a:lnTo>
                    <a:pt x="134" y="53"/>
                  </a:lnTo>
                  <a:lnTo>
                    <a:pt x="145" y="31"/>
                  </a:lnTo>
                  <a:lnTo>
                    <a:pt x="134" y="37"/>
                  </a:lnTo>
                  <a:lnTo>
                    <a:pt x="124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3" name=""/>
            <p:cNvSpPr/>
            <p:nvPr/>
          </p:nvSpPr>
          <p:spPr>
            <a:xfrm>
              <a:off x="5855400" y="4183920"/>
              <a:ext cx="654120" cy="435240"/>
            </a:xfrm>
            <a:custGeom>
              <a:avLst/>
              <a:gdLst/>
              <a:ahLst/>
              <a:rect l="l" t="t" r="r" b="b"/>
              <a:pathLst>
                <a:path w="366" h="250">
                  <a:moveTo>
                    <a:pt x="335" y="212"/>
                  </a:moveTo>
                  <a:lnTo>
                    <a:pt x="325" y="212"/>
                  </a:lnTo>
                  <a:lnTo>
                    <a:pt x="310" y="207"/>
                  </a:lnTo>
                  <a:lnTo>
                    <a:pt x="299" y="218"/>
                  </a:lnTo>
                  <a:lnTo>
                    <a:pt x="279" y="212"/>
                  </a:lnTo>
                  <a:lnTo>
                    <a:pt x="268" y="218"/>
                  </a:lnTo>
                  <a:lnTo>
                    <a:pt x="263" y="212"/>
                  </a:lnTo>
                  <a:lnTo>
                    <a:pt x="237" y="218"/>
                  </a:lnTo>
                  <a:lnTo>
                    <a:pt x="232" y="223"/>
                  </a:lnTo>
                  <a:lnTo>
                    <a:pt x="103" y="250"/>
                  </a:lnTo>
                  <a:lnTo>
                    <a:pt x="88" y="244"/>
                  </a:lnTo>
                  <a:lnTo>
                    <a:pt x="88" y="228"/>
                  </a:lnTo>
                  <a:lnTo>
                    <a:pt x="82" y="202"/>
                  </a:lnTo>
                  <a:lnTo>
                    <a:pt x="72" y="149"/>
                  </a:lnTo>
                  <a:lnTo>
                    <a:pt x="41" y="128"/>
                  </a:lnTo>
                  <a:lnTo>
                    <a:pt x="31" y="91"/>
                  </a:lnTo>
                  <a:lnTo>
                    <a:pt x="31" y="85"/>
                  </a:lnTo>
                  <a:lnTo>
                    <a:pt x="26" y="59"/>
                  </a:lnTo>
                  <a:lnTo>
                    <a:pt x="0" y="11"/>
                  </a:lnTo>
                  <a:lnTo>
                    <a:pt x="0" y="0"/>
                  </a:lnTo>
                  <a:lnTo>
                    <a:pt x="31" y="27"/>
                  </a:lnTo>
                  <a:lnTo>
                    <a:pt x="108" y="59"/>
                  </a:lnTo>
                  <a:lnTo>
                    <a:pt x="196" y="75"/>
                  </a:lnTo>
                  <a:lnTo>
                    <a:pt x="217" y="80"/>
                  </a:lnTo>
                  <a:lnTo>
                    <a:pt x="366" y="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4" name=""/>
            <p:cNvSpPr/>
            <p:nvPr/>
          </p:nvSpPr>
          <p:spPr>
            <a:xfrm>
              <a:off x="6325560" y="4211280"/>
              <a:ext cx="203400" cy="407520"/>
            </a:xfrm>
            <a:custGeom>
              <a:avLst/>
              <a:gdLst/>
              <a:ahLst/>
              <a:rect l="l" t="t" r="r" b="b"/>
              <a:pathLst>
                <a:path w="114" h="234">
                  <a:moveTo>
                    <a:pt x="0" y="196"/>
                  </a:moveTo>
                  <a:lnTo>
                    <a:pt x="0" y="207"/>
                  </a:lnTo>
                  <a:lnTo>
                    <a:pt x="0" y="218"/>
                  </a:lnTo>
                  <a:lnTo>
                    <a:pt x="10" y="228"/>
                  </a:lnTo>
                  <a:lnTo>
                    <a:pt x="21" y="234"/>
                  </a:lnTo>
                  <a:lnTo>
                    <a:pt x="52" y="223"/>
                  </a:lnTo>
                  <a:lnTo>
                    <a:pt x="52" y="218"/>
                  </a:lnTo>
                  <a:lnTo>
                    <a:pt x="67" y="218"/>
                  </a:lnTo>
                  <a:lnTo>
                    <a:pt x="72" y="196"/>
                  </a:lnTo>
                  <a:lnTo>
                    <a:pt x="72" y="133"/>
                  </a:lnTo>
                  <a:lnTo>
                    <a:pt x="93" y="112"/>
                  </a:lnTo>
                  <a:lnTo>
                    <a:pt x="114" y="80"/>
                  </a:lnTo>
                  <a:lnTo>
                    <a:pt x="114" y="64"/>
                  </a:lnTo>
                  <a:lnTo>
                    <a:pt x="98" y="48"/>
                  </a:lnTo>
                  <a:lnTo>
                    <a:pt x="88" y="27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6205680" y="4314600"/>
              <a:ext cx="268200" cy="313200"/>
            </a:xfrm>
            <a:custGeom>
              <a:avLst/>
              <a:gdLst/>
              <a:ahLst/>
              <a:rect l="l" t="t" r="r" b="b"/>
              <a:pathLst>
                <a:path w="150" h="180">
                  <a:moveTo>
                    <a:pt x="0" y="0"/>
                  </a:moveTo>
                  <a:lnTo>
                    <a:pt x="5" y="21"/>
                  </a:lnTo>
                  <a:lnTo>
                    <a:pt x="21" y="47"/>
                  </a:lnTo>
                  <a:lnTo>
                    <a:pt x="93" y="90"/>
                  </a:lnTo>
                  <a:lnTo>
                    <a:pt x="114" y="106"/>
                  </a:lnTo>
                  <a:lnTo>
                    <a:pt x="119" y="132"/>
                  </a:lnTo>
                  <a:lnTo>
                    <a:pt x="134" y="159"/>
                  </a:lnTo>
                  <a:lnTo>
                    <a:pt x="150" y="1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6354000" y="4619160"/>
              <a:ext cx="452160" cy="173880"/>
            </a:xfrm>
            <a:custGeom>
              <a:avLst/>
              <a:gdLst/>
              <a:ahLst/>
              <a:rect l="l" t="t" r="r" b="b"/>
              <a:pathLst>
                <a:path w="253" h="100">
                  <a:moveTo>
                    <a:pt x="5" y="0"/>
                  </a:moveTo>
                  <a:lnTo>
                    <a:pt x="0" y="5"/>
                  </a:lnTo>
                  <a:lnTo>
                    <a:pt x="0" y="42"/>
                  </a:lnTo>
                  <a:lnTo>
                    <a:pt x="46" y="90"/>
                  </a:lnTo>
                  <a:lnTo>
                    <a:pt x="87" y="100"/>
                  </a:lnTo>
                  <a:lnTo>
                    <a:pt x="108" y="100"/>
                  </a:lnTo>
                  <a:lnTo>
                    <a:pt x="113" y="95"/>
                  </a:lnTo>
                  <a:lnTo>
                    <a:pt x="124" y="100"/>
                  </a:lnTo>
                  <a:lnTo>
                    <a:pt x="170" y="84"/>
                  </a:lnTo>
                  <a:lnTo>
                    <a:pt x="185" y="58"/>
                  </a:lnTo>
                  <a:lnTo>
                    <a:pt x="185" y="47"/>
                  </a:lnTo>
                  <a:lnTo>
                    <a:pt x="191" y="37"/>
                  </a:lnTo>
                  <a:lnTo>
                    <a:pt x="191" y="31"/>
                  </a:lnTo>
                  <a:lnTo>
                    <a:pt x="196" y="21"/>
                  </a:lnTo>
                  <a:lnTo>
                    <a:pt x="216" y="21"/>
                  </a:lnTo>
                  <a:lnTo>
                    <a:pt x="227" y="31"/>
                  </a:lnTo>
                  <a:lnTo>
                    <a:pt x="242" y="31"/>
                  </a:lnTo>
                  <a:lnTo>
                    <a:pt x="253" y="15"/>
                  </a:lnTo>
                  <a:lnTo>
                    <a:pt x="247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7" name=""/>
            <p:cNvSpPr/>
            <p:nvPr/>
          </p:nvSpPr>
          <p:spPr>
            <a:xfrm>
              <a:off x="5762160" y="4552920"/>
              <a:ext cx="250200" cy="184320"/>
            </a:xfrm>
            <a:custGeom>
              <a:avLst/>
              <a:gdLst/>
              <a:ahLst/>
              <a:rect l="l" t="t" r="r" b="b"/>
              <a:pathLst>
                <a:path w="140" h="106">
                  <a:moveTo>
                    <a:pt x="0" y="0"/>
                  </a:moveTo>
                  <a:lnTo>
                    <a:pt x="11" y="22"/>
                  </a:lnTo>
                  <a:lnTo>
                    <a:pt x="26" y="53"/>
                  </a:lnTo>
                  <a:lnTo>
                    <a:pt x="41" y="106"/>
                  </a:lnTo>
                  <a:lnTo>
                    <a:pt x="57" y="91"/>
                  </a:lnTo>
                  <a:lnTo>
                    <a:pt x="83" y="75"/>
                  </a:lnTo>
                  <a:lnTo>
                    <a:pt x="114" y="64"/>
                  </a:lnTo>
                  <a:lnTo>
                    <a:pt x="129" y="22"/>
                  </a:lnTo>
                  <a:lnTo>
                    <a:pt x="14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6952680" y="3400200"/>
              <a:ext cx="55440" cy="164880"/>
            </a:xfrm>
            <a:custGeom>
              <a:avLst/>
              <a:gdLst/>
              <a:ahLst/>
              <a:rect l="l" t="t" r="r" b="b"/>
              <a:pathLst>
                <a:path w="31" h="95">
                  <a:moveTo>
                    <a:pt x="31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5" y="16"/>
                  </a:lnTo>
                  <a:lnTo>
                    <a:pt x="0" y="37"/>
                  </a:lnTo>
                  <a:lnTo>
                    <a:pt x="5" y="69"/>
                  </a:lnTo>
                  <a:lnTo>
                    <a:pt x="11" y="74"/>
                  </a:lnTo>
                  <a:lnTo>
                    <a:pt x="11" y="79"/>
                  </a:lnTo>
                  <a:lnTo>
                    <a:pt x="11" y="85"/>
                  </a:lnTo>
                  <a:lnTo>
                    <a:pt x="16" y="9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6972480" y="3565080"/>
              <a:ext cx="8640" cy="104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6981480" y="3575880"/>
              <a:ext cx="1440" cy="1728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6981480" y="3593160"/>
              <a:ext cx="864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2" name=""/>
            <p:cNvSpPr/>
            <p:nvPr/>
          </p:nvSpPr>
          <p:spPr>
            <a:xfrm>
              <a:off x="6990120" y="3621240"/>
              <a:ext cx="17640" cy="5544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0" y="5"/>
                  </a:lnTo>
                  <a:lnTo>
                    <a:pt x="5" y="16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3" name=""/>
            <p:cNvSpPr/>
            <p:nvPr/>
          </p:nvSpPr>
          <p:spPr>
            <a:xfrm>
              <a:off x="6999120" y="367704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6879600" y="3668400"/>
              <a:ext cx="119520" cy="17280"/>
            </a:xfrm>
            <a:custGeom>
              <a:avLst/>
              <a:gdLst/>
              <a:ahLst/>
              <a:rect l="l" t="t" r="r" b="b"/>
              <a:pathLst>
                <a:path w="67" h="10">
                  <a:moveTo>
                    <a:pt x="67" y="10"/>
                  </a:moveTo>
                  <a:lnTo>
                    <a:pt x="67" y="10"/>
                  </a:lnTo>
                  <a:lnTo>
                    <a:pt x="57" y="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26" y="5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7008120" y="3677040"/>
              <a:ext cx="17640" cy="86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7026120" y="3677040"/>
              <a:ext cx="28440" cy="864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5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7054560" y="3677040"/>
              <a:ext cx="26640" cy="864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7081560" y="3685680"/>
              <a:ext cx="10440" cy="100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7092000" y="3696120"/>
              <a:ext cx="91080" cy="4536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0" y="0"/>
                  </a:moveTo>
                  <a:lnTo>
                    <a:pt x="5" y="5"/>
                  </a:lnTo>
                  <a:lnTo>
                    <a:pt x="25" y="5"/>
                  </a:lnTo>
                  <a:lnTo>
                    <a:pt x="41" y="10"/>
                  </a:lnTo>
                  <a:lnTo>
                    <a:pt x="41" y="21"/>
                  </a:lnTo>
                  <a:lnTo>
                    <a:pt x="51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6657840" y="4756680"/>
              <a:ext cx="92520" cy="18720"/>
            </a:xfrm>
            <a:custGeom>
              <a:avLst/>
              <a:gdLst/>
              <a:ahLst/>
              <a:rect l="l" t="t" r="r" b="b"/>
              <a:pathLst>
                <a:path w="52" h="11">
                  <a:moveTo>
                    <a:pt x="0" y="5"/>
                  </a:moveTo>
                  <a:lnTo>
                    <a:pt x="36" y="0"/>
                  </a:lnTo>
                  <a:lnTo>
                    <a:pt x="52" y="5"/>
                  </a:lnTo>
                  <a:lnTo>
                    <a:pt x="52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1" name=""/>
            <p:cNvSpPr/>
            <p:nvPr/>
          </p:nvSpPr>
          <p:spPr>
            <a:xfrm flipH="1">
              <a:off x="1933560" y="3363480"/>
              <a:ext cx="26640" cy="172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4046400" y="3159720"/>
              <a:ext cx="571680" cy="332280"/>
            </a:xfrm>
            <a:custGeom>
              <a:avLst/>
              <a:gdLst/>
              <a:ahLst/>
              <a:rect l="l" t="t" r="r" b="b"/>
              <a:pathLst>
                <a:path w="320" h="191">
                  <a:moveTo>
                    <a:pt x="0" y="0"/>
                  </a:moveTo>
                  <a:lnTo>
                    <a:pt x="5" y="27"/>
                  </a:lnTo>
                  <a:lnTo>
                    <a:pt x="15" y="32"/>
                  </a:lnTo>
                  <a:lnTo>
                    <a:pt x="15" y="53"/>
                  </a:lnTo>
                  <a:lnTo>
                    <a:pt x="10" y="64"/>
                  </a:lnTo>
                  <a:lnTo>
                    <a:pt x="21" y="58"/>
                  </a:lnTo>
                  <a:lnTo>
                    <a:pt x="52" y="74"/>
                  </a:lnTo>
                  <a:lnTo>
                    <a:pt x="62" y="90"/>
                  </a:lnTo>
                  <a:lnTo>
                    <a:pt x="93" y="90"/>
                  </a:lnTo>
                  <a:lnTo>
                    <a:pt x="83" y="111"/>
                  </a:lnTo>
                  <a:lnTo>
                    <a:pt x="83" y="175"/>
                  </a:lnTo>
                  <a:lnTo>
                    <a:pt x="98" y="138"/>
                  </a:lnTo>
                  <a:lnTo>
                    <a:pt x="103" y="117"/>
                  </a:lnTo>
                  <a:lnTo>
                    <a:pt x="114" y="111"/>
                  </a:lnTo>
                  <a:lnTo>
                    <a:pt x="114" y="96"/>
                  </a:lnTo>
                  <a:lnTo>
                    <a:pt x="124" y="96"/>
                  </a:lnTo>
                  <a:lnTo>
                    <a:pt x="124" y="90"/>
                  </a:lnTo>
                  <a:lnTo>
                    <a:pt x="139" y="90"/>
                  </a:lnTo>
                  <a:lnTo>
                    <a:pt x="155" y="80"/>
                  </a:lnTo>
                  <a:lnTo>
                    <a:pt x="232" y="80"/>
                  </a:lnTo>
                  <a:lnTo>
                    <a:pt x="243" y="90"/>
                  </a:lnTo>
                  <a:lnTo>
                    <a:pt x="320" y="90"/>
                  </a:lnTo>
                  <a:lnTo>
                    <a:pt x="315" y="101"/>
                  </a:lnTo>
                  <a:lnTo>
                    <a:pt x="310" y="111"/>
                  </a:lnTo>
                  <a:lnTo>
                    <a:pt x="258" y="175"/>
                  </a:lnTo>
                  <a:lnTo>
                    <a:pt x="222" y="170"/>
                  </a:lnTo>
                  <a:lnTo>
                    <a:pt x="191" y="170"/>
                  </a:lnTo>
                  <a:lnTo>
                    <a:pt x="67" y="127"/>
                  </a:lnTo>
                  <a:lnTo>
                    <a:pt x="114" y="159"/>
                  </a:lnTo>
                  <a:lnTo>
                    <a:pt x="124" y="191"/>
                  </a:lnTo>
                  <a:lnTo>
                    <a:pt x="93" y="15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3806640" y="3380760"/>
              <a:ext cx="387720" cy="92160"/>
            </a:xfrm>
            <a:custGeom>
              <a:avLst/>
              <a:gdLst/>
              <a:ahLst/>
              <a:rect l="l" t="t" r="r" b="b"/>
              <a:pathLst>
                <a:path w="217" h="53">
                  <a:moveTo>
                    <a:pt x="217" y="0"/>
                  </a:moveTo>
                  <a:lnTo>
                    <a:pt x="113" y="0"/>
                  </a:lnTo>
                  <a:lnTo>
                    <a:pt x="113" y="53"/>
                  </a:lnTo>
                  <a:lnTo>
                    <a:pt x="98" y="53"/>
                  </a:lnTo>
                  <a:lnTo>
                    <a:pt x="46" y="6"/>
                  </a:lnTo>
                  <a:lnTo>
                    <a:pt x="15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4147920" y="3380760"/>
              <a:ext cx="377280" cy="471960"/>
            </a:xfrm>
            <a:custGeom>
              <a:avLst/>
              <a:gdLst/>
              <a:ahLst/>
              <a:rect l="l" t="t" r="r" b="b"/>
              <a:pathLst>
                <a:path w="211" h="271">
                  <a:moveTo>
                    <a:pt x="0" y="0"/>
                  </a:moveTo>
                  <a:lnTo>
                    <a:pt x="0" y="27"/>
                  </a:lnTo>
                  <a:lnTo>
                    <a:pt x="5" y="37"/>
                  </a:lnTo>
                  <a:lnTo>
                    <a:pt x="20" y="48"/>
                  </a:lnTo>
                  <a:lnTo>
                    <a:pt x="57" y="90"/>
                  </a:lnTo>
                  <a:lnTo>
                    <a:pt x="77" y="90"/>
                  </a:lnTo>
                  <a:lnTo>
                    <a:pt x="82" y="106"/>
                  </a:lnTo>
                  <a:lnTo>
                    <a:pt x="82" y="117"/>
                  </a:lnTo>
                  <a:lnTo>
                    <a:pt x="82" y="133"/>
                  </a:lnTo>
                  <a:lnTo>
                    <a:pt x="113" y="159"/>
                  </a:lnTo>
                  <a:lnTo>
                    <a:pt x="129" y="196"/>
                  </a:lnTo>
                  <a:lnTo>
                    <a:pt x="175" y="228"/>
                  </a:lnTo>
                  <a:lnTo>
                    <a:pt x="175" y="249"/>
                  </a:lnTo>
                  <a:lnTo>
                    <a:pt x="211" y="2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4017960" y="3436560"/>
              <a:ext cx="296640" cy="470160"/>
            </a:xfrm>
            <a:custGeom>
              <a:avLst/>
              <a:gdLst/>
              <a:ahLst/>
              <a:rect l="l" t="t" r="r" b="b"/>
              <a:pathLst>
                <a:path w="166" h="270">
                  <a:moveTo>
                    <a:pt x="0" y="270"/>
                  </a:moveTo>
                  <a:lnTo>
                    <a:pt x="16" y="265"/>
                  </a:lnTo>
                  <a:lnTo>
                    <a:pt x="114" y="244"/>
                  </a:lnTo>
                  <a:lnTo>
                    <a:pt x="155" y="239"/>
                  </a:lnTo>
                  <a:lnTo>
                    <a:pt x="166" y="164"/>
                  </a:lnTo>
                  <a:lnTo>
                    <a:pt x="166" y="154"/>
                  </a:lnTo>
                  <a:lnTo>
                    <a:pt x="160" y="154"/>
                  </a:lnTo>
                  <a:lnTo>
                    <a:pt x="160" y="101"/>
                  </a:lnTo>
                  <a:lnTo>
                    <a:pt x="124" y="21"/>
                  </a:lnTo>
                  <a:lnTo>
                    <a:pt x="10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4147920" y="3880800"/>
              <a:ext cx="1800" cy="25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4294800" y="3777840"/>
              <a:ext cx="748800" cy="128880"/>
            </a:xfrm>
            <a:custGeom>
              <a:avLst/>
              <a:gdLst/>
              <a:ahLst/>
              <a:rect l="l" t="t" r="r" b="b"/>
              <a:pathLst>
                <a:path w="419" h="74">
                  <a:moveTo>
                    <a:pt x="0" y="43"/>
                  </a:moveTo>
                  <a:lnTo>
                    <a:pt x="57" y="74"/>
                  </a:lnTo>
                  <a:lnTo>
                    <a:pt x="62" y="69"/>
                  </a:lnTo>
                  <a:lnTo>
                    <a:pt x="135" y="43"/>
                  </a:lnTo>
                  <a:lnTo>
                    <a:pt x="160" y="16"/>
                  </a:lnTo>
                  <a:lnTo>
                    <a:pt x="171" y="16"/>
                  </a:lnTo>
                  <a:lnTo>
                    <a:pt x="191" y="0"/>
                  </a:lnTo>
                  <a:lnTo>
                    <a:pt x="197" y="6"/>
                  </a:lnTo>
                  <a:lnTo>
                    <a:pt x="274" y="0"/>
                  </a:lnTo>
                  <a:lnTo>
                    <a:pt x="419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4609440" y="3316320"/>
              <a:ext cx="239400" cy="55440"/>
            </a:xfrm>
            <a:custGeom>
              <a:avLst/>
              <a:gdLst/>
              <a:ahLst/>
              <a:rect l="l" t="t" r="r" b="b"/>
              <a:pathLst>
                <a:path w="134" h="32">
                  <a:moveTo>
                    <a:pt x="134" y="32"/>
                  </a:moveTo>
                  <a:lnTo>
                    <a:pt x="72" y="27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4655880" y="3159720"/>
              <a:ext cx="461160" cy="405360"/>
            </a:xfrm>
            <a:custGeom>
              <a:avLst/>
              <a:gdLst/>
              <a:ahLst/>
              <a:rect l="l" t="t" r="r" b="b"/>
              <a:pathLst>
                <a:path w="258" h="233">
                  <a:moveTo>
                    <a:pt x="46" y="117"/>
                  </a:moveTo>
                  <a:lnTo>
                    <a:pt x="0" y="180"/>
                  </a:lnTo>
                  <a:lnTo>
                    <a:pt x="46" y="180"/>
                  </a:lnTo>
                  <a:lnTo>
                    <a:pt x="51" y="186"/>
                  </a:lnTo>
                  <a:lnTo>
                    <a:pt x="103" y="180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8" y="175"/>
                  </a:lnTo>
                  <a:lnTo>
                    <a:pt x="155" y="212"/>
                  </a:lnTo>
                  <a:lnTo>
                    <a:pt x="165" y="217"/>
                  </a:lnTo>
                  <a:lnTo>
                    <a:pt x="170" y="223"/>
                  </a:lnTo>
                  <a:lnTo>
                    <a:pt x="170" y="228"/>
                  </a:lnTo>
                  <a:lnTo>
                    <a:pt x="175" y="233"/>
                  </a:lnTo>
                  <a:lnTo>
                    <a:pt x="196" y="159"/>
                  </a:lnTo>
                  <a:lnTo>
                    <a:pt x="237" y="164"/>
                  </a:lnTo>
                  <a:lnTo>
                    <a:pt x="242" y="175"/>
                  </a:lnTo>
                  <a:lnTo>
                    <a:pt x="247" y="175"/>
                  </a:lnTo>
                  <a:lnTo>
                    <a:pt x="258" y="170"/>
                  </a:lnTo>
                  <a:lnTo>
                    <a:pt x="237" y="149"/>
                  </a:lnTo>
                  <a:lnTo>
                    <a:pt x="237" y="143"/>
                  </a:lnTo>
                  <a:lnTo>
                    <a:pt x="232" y="133"/>
                  </a:lnTo>
                  <a:lnTo>
                    <a:pt x="227" y="127"/>
                  </a:lnTo>
                  <a:lnTo>
                    <a:pt x="217" y="127"/>
                  </a:lnTo>
                  <a:lnTo>
                    <a:pt x="217" y="133"/>
                  </a:lnTo>
                  <a:lnTo>
                    <a:pt x="211" y="127"/>
                  </a:lnTo>
                  <a:lnTo>
                    <a:pt x="211" y="117"/>
                  </a:lnTo>
                  <a:lnTo>
                    <a:pt x="217" y="111"/>
                  </a:lnTo>
                  <a:lnTo>
                    <a:pt x="217" y="101"/>
                  </a:lnTo>
                  <a:lnTo>
                    <a:pt x="206" y="90"/>
                  </a:lnTo>
                  <a:lnTo>
                    <a:pt x="186" y="85"/>
                  </a:lnTo>
                  <a:lnTo>
                    <a:pt x="191" y="37"/>
                  </a:lnTo>
                  <a:lnTo>
                    <a:pt x="170" y="37"/>
                  </a:lnTo>
                  <a:lnTo>
                    <a:pt x="160" y="37"/>
                  </a:lnTo>
                  <a:lnTo>
                    <a:pt x="160" y="27"/>
                  </a:lnTo>
                  <a:lnTo>
                    <a:pt x="149" y="21"/>
                  </a:lnTo>
                  <a:lnTo>
                    <a:pt x="118" y="21"/>
                  </a:lnTo>
                  <a:lnTo>
                    <a:pt x="87" y="11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3095280" y="3168360"/>
              <a:ext cx="536040" cy="914040"/>
            </a:xfrm>
            <a:custGeom>
              <a:avLst/>
              <a:gdLst/>
              <a:ahLst/>
              <a:rect l="l" t="t" r="r" b="b"/>
              <a:pathLst>
                <a:path w="300" h="525">
                  <a:moveTo>
                    <a:pt x="5" y="0"/>
                  </a:moveTo>
                  <a:lnTo>
                    <a:pt x="0" y="53"/>
                  </a:lnTo>
                  <a:lnTo>
                    <a:pt x="26" y="75"/>
                  </a:lnTo>
                  <a:lnTo>
                    <a:pt x="41" y="91"/>
                  </a:lnTo>
                  <a:lnTo>
                    <a:pt x="72" y="96"/>
                  </a:lnTo>
                  <a:lnTo>
                    <a:pt x="160" y="197"/>
                  </a:lnTo>
                  <a:lnTo>
                    <a:pt x="176" y="260"/>
                  </a:lnTo>
                  <a:lnTo>
                    <a:pt x="243" y="340"/>
                  </a:lnTo>
                  <a:lnTo>
                    <a:pt x="274" y="345"/>
                  </a:lnTo>
                  <a:lnTo>
                    <a:pt x="289" y="393"/>
                  </a:lnTo>
                  <a:lnTo>
                    <a:pt x="300" y="509"/>
                  </a:lnTo>
                  <a:lnTo>
                    <a:pt x="300" y="52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2707560" y="3178440"/>
              <a:ext cx="895320" cy="451440"/>
            </a:xfrm>
            <a:custGeom>
              <a:avLst/>
              <a:gdLst/>
              <a:ahLst/>
              <a:rect l="l" t="t" r="r" b="b"/>
              <a:pathLst>
                <a:path w="501" h="259">
                  <a:moveTo>
                    <a:pt x="501" y="259"/>
                  </a:moveTo>
                  <a:lnTo>
                    <a:pt x="419" y="249"/>
                  </a:lnTo>
                  <a:lnTo>
                    <a:pt x="393" y="254"/>
                  </a:lnTo>
                  <a:lnTo>
                    <a:pt x="341" y="233"/>
                  </a:lnTo>
                  <a:lnTo>
                    <a:pt x="222" y="222"/>
                  </a:lnTo>
                  <a:lnTo>
                    <a:pt x="207" y="233"/>
                  </a:lnTo>
                  <a:lnTo>
                    <a:pt x="191" y="233"/>
                  </a:lnTo>
                  <a:lnTo>
                    <a:pt x="150" y="201"/>
                  </a:lnTo>
                  <a:lnTo>
                    <a:pt x="109" y="143"/>
                  </a:lnTo>
                  <a:lnTo>
                    <a:pt x="88" y="111"/>
                  </a:lnTo>
                  <a:lnTo>
                    <a:pt x="67" y="37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2" name=""/>
            <p:cNvSpPr/>
            <p:nvPr/>
          </p:nvSpPr>
          <p:spPr>
            <a:xfrm>
              <a:off x="2837880" y="3251880"/>
              <a:ext cx="377280" cy="147960"/>
            </a:xfrm>
            <a:custGeom>
              <a:avLst/>
              <a:gdLst/>
              <a:ahLst/>
              <a:rect l="l" t="t" r="r" b="b"/>
              <a:pathLst>
                <a:path w="211" h="85">
                  <a:moveTo>
                    <a:pt x="0" y="0"/>
                  </a:moveTo>
                  <a:lnTo>
                    <a:pt x="46" y="48"/>
                  </a:lnTo>
                  <a:lnTo>
                    <a:pt x="93" y="64"/>
                  </a:lnTo>
                  <a:lnTo>
                    <a:pt x="98" y="80"/>
                  </a:lnTo>
                  <a:lnTo>
                    <a:pt x="113" y="85"/>
                  </a:lnTo>
                  <a:lnTo>
                    <a:pt x="170" y="43"/>
                  </a:lnTo>
                  <a:lnTo>
                    <a:pt x="21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3" name=""/>
            <p:cNvSpPr/>
            <p:nvPr/>
          </p:nvSpPr>
          <p:spPr>
            <a:xfrm>
              <a:off x="3593880" y="3299040"/>
              <a:ext cx="461160" cy="645840"/>
            </a:xfrm>
            <a:custGeom>
              <a:avLst/>
              <a:gdLst/>
              <a:ahLst/>
              <a:rect l="l" t="t" r="r" b="b"/>
              <a:pathLst>
                <a:path w="258" h="371">
                  <a:moveTo>
                    <a:pt x="0" y="0"/>
                  </a:moveTo>
                  <a:lnTo>
                    <a:pt x="62" y="26"/>
                  </a:lnTo>
                  <a:lnTo>
                    <a:pt x="119" y="69"/>
                  </a:lnTo>
                  <a:lnTo>
                    <a:pt x="52" y="148"/>
                  </a:lnTo>
                  <a:lnTo>
                    <a:pt x="93" y="148"/>
                  </a:lnTo>
                  <a:lnTo>
                    <a:pt x="145" y="148"/>
                  </a:lnTo>
                  <a:lnTo>
                    <a:pt x="165" y="164"/>
                  </a:lnTo>
                  <a:lnTo>
                    <a:pt x="222" y="175"/>
                  </a:lnTo>
                  <a:lnTo>
                    <a:pt x="253" y="169"/>
                  </a:lnTo>
                  <a:lnTo>
                    <a:pt x="258" y="217"/>
                  </a:lnTo>
                  <a:lnTo>
                    <a:pt x="253" y="254"/>
                  </a:lnTo>
                  <a:lnTo>
                    <a:pt x="258" y="265"/>
                  </a:lnTo>
                  <a:lnTo>
                    <a:pt x="248" y="270"/>
                  </a:lnTo>
                  <a:lnTo>
                    <a:pt x="237" y="371"/>
                  </a:lnTo>
                  <a:lnTo>
                    <a:pt x="227" y="3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2126520" y="3168360"/>
              <a:ext cx="434160" cy="656280"/>
            </a:xfrm>
            <a:custGeom>
              <a:avLst/>
              <a:gdLst/>
              <a:ahLst/>
              <a:rect l="l" t="t" r="r" b="b"/>
              <a:pathLst>
                <a:path w="243" h="377">
                  <a:moveTo>
                    <a:pt x="222" y="265"/>
                  </a:moveTo>
                  <a:lnTo>
                    <a:pt x="217" y="303"/>
                  </a:lnTo>
                  <a:lnTo>
                    <a:pt x="243" y="377"/>
                  </a:lnTo>
                  <a:lnTo>
                    <a:pt x="222" y="260"/>
                  </a:lnTo>
                  <a:lnTo>
                    <a:pt x="238" y="255"/>
                  </a:lnTo>
                  <a:lnTo>
                    <a:pt x="243" y="223"/>
                  </a:lnTo>
                  <a:lnTo>
                    <a:pt x="201" y="212"/>
                  </a:lnTo>
                  <a:lnTo>
                    <a:pt x="155" y="149"/>
                  </a:lnTo>
                  <a:lnTo>
                    <a:pt x="150" y="122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2126520" y="3805920"/>
              <a:ext cx="1274040" cy="628560"/>
            </a:xfrm>
            <a:custGeom>
              <a:avLst/>
              <a:gdLst/>
              <a:ahLst/>
              <a:rect l="l" t="t" r="r" b="b"/>
              <a:pathLst>
                <a:path w="713" h="361">
                  <a:moveTo>
                    <a:pt x="222" y="0"/>
                  </a:moveTo>
                  <a:lnTo>
                    <a:pt x="248" y="11"/>
                  </a:lnTo>
                  <a:lnTo>
                    <a:pt x="320" y="85"/>
                  </a:lnTo>
                  <a:lnTo>
                    <a:pt x="439" y="111"/>
                  </a:lnTo>
                  <a:lnTo>
                    <a:pt x="485" y="80"/>
                  </a:lnTo>
                  <a:lnTo>
                    <a:pt x="511" y="111"/>
                  </a:lnTo>
                  <a:lnTo>
                    <a:pt x="516" y="175"/>
                  </a:lnTo>
                  <a:lnTo>
                    <a:pt x="542" y="180"/>
                  </a:lnTo>
                  <a:lnTo>
                    <a:pt x="563" y="217"/>
                  </a:lnTo>
                  <a:lnTo>
                    <a:pt x="713" y="217"/>
                  </a:lnTo>
                  <a:lnTo>
                    <a:pt x="707" y="228"/>
                  </a:lnTo>
                  <a:lnTo>
                    <a:pt x="563" y="223"/>
                  </a:lnTo>
                  <a:lnTo>
                    <a:pt x="537" y="191"/>
                  </a:lnTo>
                  <a:lnTo>
                    <a:pt x="516" y="186"/>
                  </a:lnTo>
                  <a:lnTo>
                    <a:pt x="454" y="101"/>
                  </a:lnTo>
                  <a:lnTo>
                    <a:pt x="439" y="85"/>
                  </a:lnTo>
                  <a:lnTo>
                    <a:pt x="377" y="74"/>
                  </a:lnTo>
                  <a:lnTo>
                    <a:pt x="351" y="96"/>
                  </a:lnTo>
                  <a:lnTo>
                    <a:pt x="346" y="143"/>
                  </a:lnTo>
                  <a:lnTo>
                    <a:pt x="325" y="138"/>
                  </a:lnTo>
                  <a:lnTo>
                    <a:pt x="300" y="149"/>
                  </a:lnTo>
                  <a:lnTo>
                    <a:pt x="289" y="202"/>
                  </a:lnTo>
                  <a:lnTo>
                    <a:pt x="201" y="191"/>
                  </a:lnTo>
                  <a:lnTo>
                    <a:pt x="165" y="212"/>
                  </a:lnTo>
                  <a:lnTo>
                    <a:pt x="150" y="207"/>
                  </a:lnTo>
                  <a:lnTo>
                    <a:pt x="93" y="292"/>
                  </a:lnTo>
                  <a:lnTo>
                    <a:pt x="36" y="313"/>
                  </a:lnTo>
                  <a:lnTo>
                    <a:pt x="26" y="350"/>
                  </a:lnTo>
                  <a:lnTo>
                    <a:pt x="0" y="36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6" name=""/>
            <p:cNvSpPr/>
            <p:nvPr/>
          </p:nvSpPr>
          <p:spPr>
            <a:xfrm>
              <a:off x="2089080" y="4406400"/>
              <a:ext cx="1467360" cy="654840"/>
            </a:xfrm>
            <a:custGeom>
              <a:avLst/>
              <a:gdLst/>
              <a:ahLst/>
              <a:rect l="l" t="t" r="r" b="b"/>
              <a:pathLst>
                <a:path w="821" h="376">
                  <a:moveTo>
                    <a:pt x="0" y="37"/>
                  </a:moveTo>
                  <a:lnTo>
                    <a:pt x="11" y="31"/>
                  </a:lnTo>
                  <a:lnTo>
                    <a:pt x="93" y="42"/>
                  </a:lnTo>
                  <a:lnTo>
                    <a:pt x="109" y="31"/>
                  </a:lnTo>
                  <a:lnTo>
                    <a:pt x="155" y="21"/>
                  </a:lnTo>
                  <a:lnTo>
                    <a:pt x="186" y="26"/>
                  </a:lnTo>
                  <a:lnTo>
                    <a:pt x="207" y="21"/>
                  </a:lnTo>
                  <a:lnTo>
                    <a:pt x="233" y="31"/>
                  </a:lnTo>
                  <a:lnTo>
                    <a:pt x="238" y="47"/>
                  </a:lnTo>
                  <a:lnTo>
                    <a:pt x="264" y="47"/>
                  </a:lnTo>
                  <a:lnTo>
                    <a:pt x="300" y="58"/>
                  </a:lnTo>
                  <a:lnTo>
                    <a:pt x="377" y="53"/>
                  </a:lnTo>
                  <a:lnTo>
                    <a:pt x="465" y="26"/>
                  </a:lnTo>
                  <a:lnTo>
                    <a:pt x="517" y="31"/>
                  </a:lnTo>
                  <a:lnTo>
                    <a:pt x="579" y="0"/>
                  </a:lnTo>
                  <a:lnTo>
                    <a:pt x="651" y="31"/>
                  </a:lnTo>
                  <a:lnTo>
                    <a:pt x="703" y="16"/>
                  </a:lnTo>
                  <a:lnTo>
                    <a:pt x="785" y="10"/>
                  </a:lnTo>
                  <a:lnTo>
                    <a:pt x="770" y="31"/>
                  </a:lnTo>
                  <a:lnTo>
                    <a:pt x="754" y="90"/>
                  </a:lnTo>
                  <a:lnTo>
                    <a:pt x="718" y="122"/>
                  </a:lnTo>
                  <a:lnTo>
                    <a:pt x="713" y="143"/>
                  </a:lnTo>
                  <a:lnTo>
                    <a:pt x="692" y="148"/>
                  </a:lnTo>
                  <a:lnTo>
                    <a:pt x="713" y="212"/>
                  </a:lnTo>
                  <a:lnTo>
                    <a:pt x="713" y="259"/>
                  </a:lnTo>
                  <a:lnTo>
                    <a:pt x="697" y="275"/>
                  </a:lnTo>
                  <a:lnTo>
                    <a:pt x="697" y="328"/>
                  </a:lnTo>
                  <a:lnTo>
                    <a:pt x="801" y="349"/>
                  </a:lnTo>
                  <a:lnTo>
                    <a:pt x="821" y="37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7" name=""/>
            <p:cNvSpPr/>
            <p:nvPr/>
          </p:nvSpPr>
          <p:spPr>
            <a:xfrm>
              <a:off x="3290400" y="4479840"/>
              <a:ext cx="562680" cy="203400"/>
            </a:xfrm>
            <a:custGeom>
              <a:avLst/>
              <a:gdLst/>
              <a:ahLst/>
              <a:rect l="l" t="t" r="r" b="b"/>
              <a:pathLst>
                <a:path w="315" h="117">
                  <a:moveTo>
                    <a:pt x="0" y="95"/>
                  </a:moveTo>
                  <a:lnTo>
                    <a:pt x="25" y="80"/>
                  </a:lnTo>
                  <a:lnTo>
                    <a:pt x="77" y="69"/>
                  </a:lnTo>
                  <a:lnTo>
                    <a:pt x="139" y="58"/>
                  </a:lnTo>
                  <a:lnTo>
                    <a:pt x="160" y="106"/>
                  </a:lnTo>
                  <a:lnTo>
                    <a:pt x="180" y="117"/>
                  </a:lnTo>
                  <a:lnTo>
                    <a:pt x="242" y="64"/>
                  </a:lnTo>
                  <a:lnTo>
                    <a:pt x="304" y="58"/>
                  </a:lnTo>
                  <a:lnTo>
                    <a:pt x="3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8" name=""/>
            <p:cNvSpPr/>
            <p:nvPr/>
          </p:nvSpPr>
          <p:spPr>
            <a:xfrm>
              <a:off x="2929320" y="4452120"/>
              <a:ext cx="378720" cy="905400"/>
            </a:xfrm>
            <a:custGeom>
              <a:avLst/>
              <a:gdLst/>
              <a:ahLst/>
              <a:rect l="l" t="t" r="r" b="b"/>
              <a:pathLst>
                <a:path w="212" h="520">
                  <a:moveTo>
                    <a:pt x="0" y="0"/>
                  </a:moveTo>
                  <a:lnTo>
                    <a:pt x="129" y="101"/>
                  </a:lnTo>
                  <a:lnTo>
                    <a:pt x="171" y="164"/>
                  </a:lnTo>
                  <a:lnTo>
                    <a:pt x="160" y="228"/>
                  </a:lnTo>
                  <a:lnTo>
                    <a:pt x="212" y="292"/>
                  </a:lnTo>
                  <a:lnTo>
                    <a:pt x="196" y="313"/>
                  </a:lnTo>
                  <a:lnTo>
                    <a:pt x="5" y="520"/>
                  </a:lnTo>
                  <a:lnTo>
                    <a:pt x="16" y="408"/>
                  </a:lnTo>
                  <a:lnTo>
                    <a:pt x="26" y="276"/>
                  </a:lnTo>
                  <a:lnTo>
                    <a:pt x="42" y="26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9" name=""/>
            <p:cNvSpPr/>
            <p:nvPr/>
          </p:nvSpPr>
          <p:spPr>
            <a:xfrm>
              <a:off x="2873520" y="3842640"/>
              <a:ext cx="1108080" cy="766080"/>
            </a:xfrm>
            <a:custGeom>
              <a:avLst/>
              <a:gdLst/>
              <a:ahLst/>
              <a:rect l="l" t="t" r="r" b="b"/>
              <a:pathLst>
                <a:path w="620" h="440">
                  <a:moveTo>
                    <a:pt x="486" y="6"/>
                  </a:moveTo>
                  <a:lnTo>
                    <a:pt x="620" y="0"/>
                  </a:lnTo>
                  <a:lnTo>
                    <a:pt x="615" y="75"/>
                  </a:lnTo>
                  <a:lnTo>
                    <a:pt x="604" y="96"/>
                  </a:lnTo>
                  <a:lnTo>
                    <a:pt x="553" y="80"/>
                  </a:lnTo>
                  <a:lnTo>
                    <a:pt x="542" y="43"/>
                  </a:lnTo>
                  <a:lnTo>
                    <a:pt x="491" y="32"/>
                  </a:lnTo>
                  <a:lnTo>
                    <a:pt x="486" y="6"/>
                  </a:lnTo>
                  <a:lnTo>
                    <a:pt x="460" y="122"/>
                  </a:lnTo>
                  <a:lnTo>
                    <a:pt x="372" y="212"/>
                  </a:lnTo>
                  <a:lnTo>
                    <a:pt x="295" y="223"/>
                  </a:lnTo>
                  <a:lnTo>
                    <a:pt x="295" y="202"/>
                  </a:lnTo>
                  <a:lnTo>
                    <a:pt x="279" y="223"/>
                  </a:lnTo>
                  <a:lnTo>
                    <a:pt x="207" y="228"/>
                  </a:lnTo>
                  <a:lnTo>
                    <a:pt x="145" y="207"/>
                  </a:lnTo>
                  <a:lnTo>
                    <a:pt x="5" y="223"/>
                  </a:lnTo>
                  <a:lnTo>
                    <a:pt x="26" y="297"/>
                  </a:lnTo>
                  <a:lnTo>
                    <a:pt x="0" y="440"/>
                  </a:lnTo>
                  <a:lnTo>
                    <a:pt x="16" y="430"/>
                  </a:lnTo>
                  <a:lnTo>
                    <a:pt x="36" y="43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2937960" y="4600080"/>
              <a:ext cx="74880" cy="8640"/>
            </a:xfrm>
            <a:custGeom>
              <a:avLst/>
              <a:gdLst/>
              <a:ahLst/>
              <a:rect l="l" t="t" r="r" b="b"/>
              <a:pathLst>
                <a:path w="42" h="5">
                  <a:moveTo>
                    <a:pt x="0" y="0"/>
                  </a:moveTo>
                  <a:lnTo>
                    <a:pt x="11" y="0"/>
                  </a:lnTo>
                  <a:lnTo>
                    <a:pt x="31" y="5"/>
                  </a:lnTo>
                  <a:lnTo>
                    <a:pt x="42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3013200" y="4591440"/>
              <a:ext cx="55440" cy="17280"/>
            </a:xfrm>
            <a:custGeom>
              <a:avLst/>
              <a:gdLst/>
              <a:ahLst/>
              <a:rect l="l" t="t" r="r" b="b"/>
              <a:pathLst>
                <a:path w="31" h="10">
                  <a:moveTo>
                    <a:pt x="0" y="10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2" name=""/>
            <p:cNvSpPr/>
            <p:nvPr/>
          </p:nvSpPr>
          <p:spPr>
            <a:xfrm>
              <a:off x="2837880" y="3990240"/>
              <a:ext cx="248400" cy="600840"/>
            </a:xfrm>
            <a:custGeom>
              <a:avLst/>
              <a:gdLst/>
              <a:ahLst/>
              <a:rect l="l" t="t" r="r" b="b"/>
              <a:pathLst>
                <a:path w="139" h="345">
                  <a:moveTo>
                    <a:pt x="129" y="345"/>
                  </a:moveTo>
                  <a:lnTo>
                    <a:pt x="139" y="292"/>
                  </a:lnTo>
                  <a:lnTo>
                    <a:pt x="41" y="207"/>
                  </a:lnTo>
                  <a:lnTo>
                    <a:pt x="56" y="196"/>
                  </a:lnTo>
                  <a:lnTo>
                    <a:pt x="62" y="138"/>
                  </a:lnTo>
                  <a:lnTo>
                    <a:pt x="51" y="133"/>
                  </a:lnTo>
                  <a:lnTo>
                    <a:pt x="62" y="127"/>
                  </a:lnTo>
                  <a:lnTo>
                    <a:pt x="77" y="74"/>
                  </a:lnTo>
                  <a:lnTo>
                    <a:pt x="46" y="3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3" name=""/>
            <p:cNvSpPr/>
            <p:nvPr/>
          </p:nvSpPr>
          <p:spPr>
            <a:xfrm>
              <a:off x="3871080" y="4009680"/>
              <a:ext cx="73080" cy="221040"/>
            </a:xfrm>
            <a:custGeom>
              <a:avLst/>
              <a:gdLst/>
              <a:ahLst/>
              <a:rect l="l" t="t" r="r" b="b"/>
              <a:pathLst>
                <a:path w="41" h="127">
                  <a:moveTo>
                    <a:pt x="41" y="0"/>
                  </a:moveTo>
                  <a:lnTo>
                    <a:pt x="31" y="32"/>
                  </a:lnTo>
                  <a:lnTo>
                    <a:pt x="31" y="69"/>
                  </a:lnTo>
                  <a:lnTo>
                    <a:pt x="15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3696120" y="4065120"/>
              <a:ext cx="266040" cy="249120"/>
            </a:xfrm>
            <a:custGeom>
              <a:avLst/>
              <a:gdLst/>
              <a:ahLst/>
              <a:rect l="l" t="t" r="r" b="b"/>
              <a:pathLst>
                <a:path w="149" h="143">
                  <a:moveTo>
                    <a:pt x="0" y="0"/>
                  </a:moveTo>
                  <a:lnTo>
                    <a:pt x="0" y="47"/>
                  </a:lnTo>
                  <a:lnTo>
                    <a:pt x="51" y="84"/>
                  </a:lnTo>
                  <a:lnTo>
                    <a:pt x="149" y="143"/>
                  </a:lnTo>
                  <a:lnTo>
                    <a:pt x="113" y="111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3760560" y="4202640"/>
              <a:ext cx="303480" cy="324000"/>
            </a:xfrm>
            <a:custGeom>
              <a:avLst/>
              <a:gdLst/>
              <a:ahLst/>
              <a:rect l="l" t="t" r="r" b="b"/>
              <a:pathLst>
                <a:path w="170" h="186">
                  <a:moveTo>
                    <a:pt x="0" y="0"/>
                  </a:moveTo>
                  <a:lnTo>
                    <a:pt x="67" y="164"/>
                  </a:lnTo>
                  <a:lnTo>
                    <a:pt x="150" y="186"/>
                  </a:lnTo>
                  <a:lnTo>
                    <a:pt x="170" y="17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3742200" y="4415040"/>
              <a:ext cx="137520" cy="73440"/>
            </a:xfrm>
            <a:custGeom>
              <a:avLst/>
              <a:gdLst/>
              <a:ahLst/>
              <a:rect l="l" t="t" r="r" b="b"/>
              <a:pathLst>
                <a:path w="77" h="42">
                  <a:moveTo>
                    <a:pt x="77" y="42"/>
                  </a:moveTo>
                  <a:lnTo>
                    <a:pt x="56" y="42"/>
                  </a:lnTo>
                  <a:lnTo>
                    <a:pt x="31" y="37"/>
                  </a:lnTo>
                  <a:lnTo>
                    <a:pt x="5" y="26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640" bIns="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3751560" y="4323240"/>
              <a:ext cx="63720" cy="221040"/>
            </a:xfrm>
            <a:custGeom>
              <a:avLst/>
              <a:gdLst/>
              <a:ahLst/>
              <a:rect l="l" t="t" r="r" b="b"/>
              <a:pathLst>
                <a:path w="36" h="127">
                  <a:moveTo>
                    <a:pt x="36" y="0"/>
                  </a:moveTo>
                  <a:lnTo>
                    <a:pt x="20" y="32"/>
                  </a:lnTo>
                  <a:lnTo>
                    <a:pt x="5" y="53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8" name=""/>
            <p:cNvSpPr/>
            <p:nvPr/>
          </p:nvSpPr>
          <p:spPr>
            <a:xfrm>
              <a:off x="3687120" y="4460760"/>
              <a:ext cx="119520" cy="343080"/>
            </a:xfrm>
            <a:custGeom>
              <a:avLst/>
              <a:gdLst/>
              <a:ahLst/>
              <a:rect l="l" t="t" r="r" b="b"/>
              <a:pathLst>
                <a:path w="67" h="197">
                  <a:moveTo>
                    <a:pt x="41" y="0"/>
                  </a:moveTo>
                  <a:lnTo>
                    <a:pt x="5" y="22"/>
                  </a:lnTo>
                  <a:lnTo>
                    <a:pt x="0" y="38"/>
                  </a:lnTo>
                  <a:lnTo>
                    <a:pt x="0" y="53"/>
                  </a:lnTo>
                  <a:lnTo>
                    <a:pt x="10" y="69"/>
                  </a:lnTo>
                  <a:lnTo>
                    <a:pt x="20" y="75"/>
                  </a:lnTo>
                  <a:lnTo>
                    <a:pt x="36" y="91"/>
                  </a:lnTo>
                  <a:lnTo>
                    <a:pt x="67" y="133"/>
                  </a:lnTo>
                  <a:lnTo>
                    <a:pt x="56" y="165"/>
                  </a:lnTo>
                  <a:lnTo>
                    <a:pt x="67" y="19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9" name=""/>
            <p:cNvSpPr/>
            <p:nvPr/>
          </p:nvSpPr>
          <p:spPr>
            <a:xfrm>
              <a:off x="3787200" y="4627800"/>
              <a:ext cx="276840" cy="12024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0" y="69"/>
                  </a:moveTo>
                  <a:lnTo>
                    <a:pt x="88" y="0"/>
                  </a:lnTo>
                  <a:lnTo>
                    <a:pt x="15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3436560" y="4331880"/>
              <a:ext cx="609480" cy="497880"/>
            </a:xfrm>
            <a:custGeom>
              <a:avLst/>
              <a:gdLst/>
              <a:ahLst/>
              <a:rect l="l" t="t" r="r" b="b"/>
              <a:pathLst>
                <a:path w="341" h="286">
                  <a:moveTo>
                    <a:pt x="341" y="286"/>
                  </a:moveTo>
                  <a:lnTo>
                    <a:pt x="331" y="276"/>
                  </a:lnTo>
                  <a:lnTo>
                    <a:pt x="243" y="276"/>
                  </a:lnTo>
                  <a:lnTo>
                    <a:pt x="207" y="260"/>
                  </a:lnTo>
                  <a:lnTo>
                    <a:pt x="212" y="239"/>
                  </a:lnTo>
                  <a:lnTo>
                    <a:pt x="0" y="228"/>
                  </a:lnTo>
                  <a:lnTo>
                    <a:pt x="0" y="80"/>
                  </a:lnTo>
                  <a:lnTo>
                    <a:pt x="31" y="53"/>
                  </a:lnTo>
                  <a:lnTo>
                    <a:pt x="47" y="69"/>
                  </a:lnTo>
                  <a:lnTo>
                    <a:pt x="145" y="27"/>
                  </a:lnTo>
                  <a:lnTo>
                    <a:pt x="21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1" name=""/>
            <p:cNvSpPr/>
            <p:nvPr/>
          </p:nvSpPr>
          <p:spPr>
            <a:xfrm>
              <a:off x="3501000" y="4368240"/>
              <a:ext cx="277200" cy="12024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155" y="0"/>
                  </a:moveTo>
                  <a:lnTo>
                    <a:pt x="119" y="11"/>
                  </a:lnTo>
                  <a:lnTo>
                    <a:pt x="6" y="69"/>
                  </a:lnTo>
                  <a:lnTo>
                    <a:pt x="0" y="3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2" name=""/>
            <p:cNvSpPr/>
            <p:nvPr/>
          </p:nvSpPr>
          <p:spPr>
            <a:xfrm>
              <a:off x="3022200" y="4719960"/>
              <a:ext cx="423360" cy="240480"/>
            </a:xfrm>
            <a:custGeom>
              <a:avLst/>
              <a:gdLst/>
              <a:ahLst/>
              <a:rect l="l" t="t" r="r" b="b"/>
              <a:pathLst>
                <a:path w="237" h="138">
                  <a:moveTo>
                    <a:pt x="0" y="127"/>
                  </a:moveTo>
                  <a:lnTo>
                    <a:pt x="150" y="138"/>
                  </a:lnTo>
                  <a:lnTo>
                    <a:pt x="191" y="53"/>
                  </a:lnTo>
                  <a:lnTo>
                    <a:pt x="227" y="26"/>
                  </a:lnTo>
                  <a:lnTo>
                    <a:pt x="2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3" name=""/>
            <p:cNvSpPr/>
            <p:nvPr/>
          </p:nvSpPr>
          <p:spPr>
            <a:xfrm>
              <a:off x="3270600" y="4960800"/>
              <a:ext cx="591480" cy="755280"/>
            </a:xfrm>
            <a:custGeom>
              <a:avLst/>
              <a:gdLst/>
              <a:ahLst/>
              <a:rect l="l" t="t" r="r" b="b"/>
              <a:pathLst>
                <a:path w="331" h="434">
                  <a:moveTo>
                    <a:pt x="269" y="376"/>
                  </a:moveTo>
                  <a:lnTo>
                    <a:pt x="258" y="376"/>
                  </a:lnTo>
                  <a:lnTo>
                    <a:pt x="248" y="392"/>
                  </a:lnTo>
                  <a:lnTo>
                    <a:pt x="160" y="387"/>
                  </a:lnTo>
                  <a:lnTo>
                    <a:pt x="171" y="397"/>
                  </a:lnTo>
                  <a:lnTo>
                    <a:pt x="160" y="413"/>
                  </a:lnTo>
                  <a:lnTo>
                    <a:pt x="181" y="434"/>
                  </a:lnTo>
                  <a:lnTo>
                    <a:pt x="145" y="429"/>
                  </a:lnTo>
                  <a:lnTo>
                    <a:pt x="129" y="397"/>
                  </a:lnTo>
                  <a:lnTo>
                    <a:pt x="129" y="185"/>
                  </a:lnTo>
                  <a:lnTo>
                    <a:pt x="52" y="148"/>
                  </a:lnTo>
                  <a:lnTo>
                    <a:pt x="5" y="10"/>
                  </a:lnTo>
                  <a:lnTo>
                    <a:pt x="0" y="0"/>
                  </a:lnTo>
                  <a:lnTo>
                    <a:pt x="21" y="0"/>
                  </a:lnTo>
                  <a:lnTo>
                    <a:pt x="145" y="143"/>
                  </a:lnTo>
                  <a:lnTo>
                    <a:pt x="165" y="137"/>
                  </a:lnTo>
                  <a:lnTo>
                    <a:pt x="207" y="137"/>
                  </a:lnTo>
                  <a:lnTo>
                    <a:pt x="253" y="164"/>
                  </a:lnTo>
                  <a:lnTo>
                    <a:pt x="295" y="169"/>
                  </a:lnTo>
                  <a:lnTo>
                    <a:pt x="305" y="222"/>
                  </a:lnTo>
                  <a:lnTo>
                    <a:pt x="331" y="222"/>
                  </a:lnTo>
                  <a:lnTo>
                    <a:pt x="331" y="2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3787200" y="5394240"/>
              <a:ext cx="267840" cy="212400"/>
            </a:xfrm>
            <a:custGeom>
              <a:avLst/>
              <a:gdLst/>
              <a:ahLst/>
              <a:rect l="l" t="t" r="r" b="b"/>
              <a:pathLst>
                <a:path w="150" h="122">
                  <a:moveTo>
                    <a:pt x="0" y="122"/>
                  </a:moveTo>
                  <a:lnTo>
                    <a:pt x="21" y="106"/>
                  </a:lnTo>
                  <a:lnTo>
                    <a:pt x="47" y="100"/>
                  </a:lnTo>
                  <a:lnTo>
                    <a:pt x="52" y="63"/>
                  </a:lnTo>
                  <a:lnTo>
                    <a:pt x="47" y="47"/>
                  </a:lnTo>
                  <a:lnTo>
                    <a:pt x="62" y="37"/>
                  </a:lnTo>
                  <a:lnTo>
                    <a:pt x="68" y="26"/>
                  </a:lnTo>
                  <a:lnTo>
                    <a:pt x="104" y="10"/>
                  </a:lnTo>
                  <a:lnTo>
                    <a:pt x="114" y="21"/>
                  </a:lnTo>
                  <a:lnTo>
                    <a:pt x="140" y="0"/>
                  </a:lnTo>
                  <a:lnTo>
                    <a:pt x="150" y="10"/>
                  </a:lnTo>
                  <a:lnTo>
                    <a:pt x="15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5" name=""/>
            <p:cNvSpPr/>
            <p:nvPr/>
          </p:nvSpPr>
          <p:spPr>
            <a:xfrm>
              <a:off x="3751560" y="5394240"/>
              <a:ext cx="110520" cy="221040"/>
            </a:xfrm>
            <a:custGeom>
              <a:avLst/>
              <a:gdLst/>
              <a:ahLst/>
              <a:rect l="l" t="t" r="r" b="b"/>
              <a:pathLst>
                <a:path w="62" h="127">
                  <a:moveTo>
                    <a:pt x="62" y="0"/>
                  </a:moveTo>
                  <a:lnTo>
                    <a:pt x="62" y="16"/>
                  </a:lnTo>
                  <a:lnTo>
                    <a:pt x="15" y="47"/>
                  </a:lnTo>
                  <a:lnTo>
                    <a:pt x="0" y="69"/>
                  </a:lnTo>
                  <a:lnTo>
                    <a:pt x="10" y="74"/>
                  </a:lnTo>
                  <a:lnTo>
                    <a:pt x="15" y="106"/>
                  </a:lnTo>
                  <a:lnTo>
                    <a:pt x="1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3151080" y="5319360"/>
              <a:ext cx="305280" cy="323640"/>
            </a:xfrm>
            <a:custGeom>
              <a:avLst/>
              <a:gdLst/>
              <a:ahLst/>
              <a:rect l="l" t="t" r="r" b="b"/>
              <a:pathLst>
                <a:path w="171" h="186">
                  <a:moveTo>
                    <a:pt x="114" y="186"/>
                  </a:moveTo>
                  <a:lnTo>
                    <a:pt x="165" y="122"/>
                  </a:lnTo>
                  <a:lnTo>
                    <a:pt x="171" y="85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7" name=""/>
            <p:cNvSpPr/>
            <p:nvPr/>
          </p:nvSpPr>
          <p:spPr>
            <a:xfrm>
              <a:off x="2966760" y="5634360"/>
              <a:ext cx="63720" cy="17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3990960" y="3391200"/>
              <a:ext cx="554040" cy="987480"/>
            </a:xfrm>
            <a:custGeom>
              <a:avLst/>
              <a:gdLst/>
              <a:ahLst/>
              <a:rect l="l" t="t" r="r" b="b"/>
              <a:pathLst>
                <a:path w="310" h="567">
                  <a:moveTo>
                    <a:pt x="0" y="551"/>
                  </a:moveTo>
                  <a:lnTo>
                    <a:pt x="36" y="556"/>
                  </a:lnTo>
                  <a:lnTo>
                    <a:pt x="88" y="556"/>
                  </a:lnTo>
                  <a:lnTo>
                    <a:pt x="93" y="567"/>
                  </a:lnTo>
                  <a:lnTo>
                    <a:pt x="114" y="567"/>
                  </a:lnTo>
                  <a:lnTo>
                    <a:pt x="119" y="556"/>
                  </a:lnTo>
                  <a:lnTo>
                    <a:pt x="150" y="561"/>
                  </a:lnTo>
                  <a:lnTo>
                    <a:pt x="191" y="561"/>
                  </a:lnTo>
                  <a:lnTo>
                    <a:pt x="222" y="561"/>
                  </a:lnTo>
                  <a:lnTo>
                    <a:pt x="248" y="561"/>
                  </a:lnTo>
                  <a:lnTo>
                    <a:pt x="305" y="561"/>
                  </a:lnTo>
                  <a:lnTo>
                    <a:pt x="305" y="567"/>
                  </a:lnTo>
                  <a:lnTo>
                    <a:pt x="310" y="556"/>
                  </a:lnTo>
                  <a:lnTo>
                    <a:pt x="289" y="381"/>
                  </a:lnTo>
                  <a:lnTo>
                    <a:pt x="237" y="302"/>
                  </a:lnTo>
                  <a:lnTo>
                    <a:pt x="227" y="296"/>
                  </a:lnTo>
                  <a:lnTo>
                    <a:pt x="191" y="206"/>
                  </a:lnTo>
                  <a:lnTo>
                    <a:pt x="175" y="180"/>
                  </a:lnTo>
                  <a:lnTo>
                    <a:pt x="170" y="137"/>
                  </a:lnTo>
                  <a:lnTo>
                    <a:pt x="155" y="90"/>
                  </a:lnTo>
                  <a:lnTo>
                    <a:pt x="150" y="90"/>
                  </a:lnTo>
                  <a:lnTo>
                    <a:pt x="10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9" name=""/>
            <p:cNvSpPr/>
            <p:nvPr/>
          </p:nvSpPr>
          <p:spPr>
            <a:xfrm>
              <a:off x="3981960" y="4323240"/>
              <a:ext cx="554040" cy="156600"/>
            </a:xfrm>
            <a:custGeom>
              <a:avLst/>
              <a:gdLst/>
              <a:ahLst/>
              <a:rect l="l" t="t" r="r" b="b"/>
              <a:pathLst>
                <a:path w="310" h="90">
                  <a:moveTo>
                    <a:pt x="0" y="0"/>
                  </a:moveTo>
                  <a:lnTo>
                    <a:pt x="88" y="5"/>
                  </a:lnTo>
                  <a:lnTo>
                    <a:pt x="93" y="11"/>
                  </a:lnTo>
                  <a:lnTo>
                    <a:pt x="217" y="11"/>
                  </a:lnTo>
                  <a:lnTo>
                    <a:pt x="237" y="21"/>
                  </a:lnTo>
                  <a:lnTo>
                    <a:pt x="242" y="64"/>
                  </a:lnTo>
                  <a:lnTo>
                    <a:pt x="289" y="69"/>
                  </a:lnTo>
                  <a:lnTo>
                    <a:pt x="294" y="79"/>
                  </a:lnTo>
                  <a:lnTo>
                    <a:pt x="304" y="85"/>
                  </a:lnTo>
                  <a:lnTo>
                    <a:pt x="310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0" name=""/>
            <p:cNvSpPr/>
            <p:nvPr/>
          </p:nvSpPr>
          <p:spPr>
            <a:xfrm>
              <a:off x="4157280" y="4359600"/>
              <a:ext cx="1292040" cy="536040"/>
            </a:xfrm>
            <a:custGeom>
              <a:avLst/>
              <a:gdLst/>
              <a:ahLst/>
              <a:rect l="l" t="t" r="r" b="b"/>
              <a:pathLst>
                <a:path w="723" h="308">
                  <a:moveTo>
                    <a:pt x="418" y="164"/>
                  </a:moveTo>
                  <a:lnTo>
                    <a:pt x="408" y="175"/>
                  </a:lnTo>
                  <a:lnTo>
                    <a:pt x="377" y="175"/>
                  </a:lnTo>
                  <a:lnTo>
                    <a:pt x="330" y="196"/>
                  </a:lnTo>
                  <a:lnTo>
                    <a:pt x="253" y="196"/>
                  </a:lnTo>
                  <a:lnTo>
                    <a:pt x="253" y="233"/>
                  </a:lnTo>
                  <a:lnTo>
                    <a:pt x="222" y="249"/>
                  </a:lnTo>
                  <a:lnTo>
                    <a:pt x="165" y="223"/>
                  </a:lnTo>
                  <a:lnTo>
                    <a:pt x="98" y="270"/>
                  </a:lnTo>
                  <a:lnTo>
                    <a:pt x="15" y="270"/>
                  </a:lnTo>
                  <a:lnTo>
                    <a:pt x="10" y="217"/>
                  </a:lnTo>
                  <a:lnTo>
                    <a:pt x="15" y="159"/>
                  </a:lnTo>
                  <a:lnTo>
                    <a:pt x="21" y="69"/>
                  </a:lnTo>
                  <a:lnTo>
                    <a:pt x="21" y="16"/>
                  </a:lnTo>
                  <a:lnTo>
                    <a:pt x="0" y="16"/>
                  </a:lnTo>
                  <a:lnTo>
                    <a:pt x="0" y="5"/>
                  </a:lnTo>
                  <a:lnTo>
                    <a:pt x="21" y="0"/>
                  </a:lnTo>
                  <a:lnTo>
                    <a:pt x="46" y="0"/>
                  </a:lnTo>
                  <a:lnTo>
                    <a:pt x="82" y="27"/>
                  </a:lnTo>
                  <a:lnTo>
                    <a:pt x="206" y="27"/>
                  </a:lnTo>
                  <a:lnTo>
                    <a:pt x="212" y="16"/>
                  </a:lnTo>
                  <a:lnTo>
                    <a:pt x="227" y="32"/>
                  </a:lnTo>
                  <a:lnTo>
                    <a:pt x="325" y="48"/>
                  </a:lnTo>
                  <a:lnTo>
                    <a:pt x="335" y="53"/>
                  </a:lnTo>
                  <a:lnTo>
                    <a:pt x="356" y="58"/>
                  </a:lnTo>
                  <a:lnTo>
                    <a:pt x="366" y="74"/>
                  </a:lnTo>
                  <a:lnTo>
                    <a:pt x="382" y="64"/>
                  </a:lnTo>
                  <a:lnTo>
                    <a:pt x="485" y="74"/>
                  </a:lnTo>
                  <a:lnTo>
                    <a:pt x="439" y="106"/>
                  </a:lnTo>
                  <a:lnTo>
                    <a:pt x="459" y="106"/>
                  </a:lnTo>
                  <a:lnTo>
                    <a:pt x="470" y="149"/>
                  </a:lnTo>
                  <a:lnTo>
                    <a:pt x="501" y="122"/>
                  </a:lnTo>
                  <a:lnTo>
                    <a:pt x="578" y="180"/>
                  </a:lnTo>
                  <a:lnTo>
                    <a:pt x="609" y="164"/>
                  </a:lnTo>
                  <a:lnTo>
                    <a:pt x="650" y="164"/>
                  </a:lnTo>
                  <a:lnTo>
                    <a:pt x="723" y="159"/>
                  </a:lnTo>
                  <a:lnTo>
                    <a:pt x="723" y="180"/>
                  </a:lnTo>
                  <a:lnTo>
                    <a:pt x="707" y="180"/>
                  </a:lnTo>
                  <a:lnTo>
                    <a:pt x="692" y="186"/>
                  </a:lnTo>
                  <a:lnTo>
                    <a:pt x="687" y="191"/>
                  </a:lnTo>
                  <a:lnTo>
                    <a:pt x="645" y="207"/>
                  </a:lnTo>
                  <a:lnTo>
                    <a:pt x="635" y="249"/>
                  </a:lnTo>
                  <a:lnTo>
                    <a:pt x="588" y="286"/>
                  </a:lnTo>
                  <a:lnTo>
                    <a:pt x="532" y="297"/>
                  </a:lnTo>
                  <a:lnTo>
                    <a:pt x="532" y="308"/>
                  </a:lnTo>
                  <a:lnTo>
                    <a:pt x="521" y="297"/>
                  </a:lnTo>
                  <a:lnTo>
                    <a:pt x="449" y="30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4682880" y="4580640"/>
              <a:ext cx="212760" cy="46800"/>
            </a:xfrm>
            <a:custGeom>
              <a:avLst/>
              <a:gdLst/>
              <a:ahLst/>
              <a:rect l="l" t="t" r="r" b="b"/>
              <a:pathLst>
                <a:path w="119" h="27">
                  <a:moveTo>
                    <a:pt x="119" y="27"/>
                  </a:moveTo>
                  <a:lnTo>
                    <a:pt x="109" y="16"/>
                  </a:lnTo>
                  <a:lnTo>
                    <a:pt x="62" y="0"/>
                  </a:lnTo>
                  <a:lnTo>
                    <a:pt x="31" y="11"/>
                  </a:lnTo>
                  <a:lnTo>
                    <a:pt x="26" y="27"/>
                  </a:lnTo>
                  <a:lnTo>
                    <a:pt x="21" y="1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4609440" y="4600080"/>
              <a:ext cx="192600" cy="137160"/>
            </a:xfrm>
            <a:custGeom>
              <a:avLst/>
              <a:gdLst/>
              <a:ahLst/>
              <a:rect l="l" t="t" r="r" b="b"/>
              <a:pathLst>
                <a:path w="108" h="79">
                  <a:moveTo>
                    <a:pt x="0" y="58"/>
                  </a:moveTo>
                  <a:lnTo>
                    <a:pt x="72" y="42"/>
                  </a:lnTo>
                  <a:lnTo>
                    <a:pt x="72" y="0"/>
                  </a:lnTo>
                  <a:lnTo>
                    <a:pt x="82" y="53"/>
                  </a:lnTo>
                  <a:lnTo>
                    <a:pt x="72" y="48"/>
                  </a:lnTo>
                  <a:lnTo>
                    <a:pt x="77" y="64"/>
                  </a:lnTo>
                  <a:lnTo>
                    <a:pt x="108" y="7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4673880" y="4765680"/>
              <a:ext cx="165960" cy="14796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  <a:close/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4" name=""/>
            <p:cNvSpPr/>
            <p:nvPr/>
          </p:nvSpPr>
          <p:spPr>
            <a:xfrm>
              <a:off x="4673880" y="4765680"/>
              <a:ext cx="165960" cy="14796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5" name=""/>
            <p:cNvSpPr/>
            <p:nvPr/>
          </p:nvSpPr>
          <p:spPr>
            <a:xfrm>
              <a:off x="4673880" y="4765680"/>
              <a:ext cx="267840" cy="167040"/>
            </a:xfrm>
            <a:custGeom>
              <a:avLst/>
              <a:gdLst/>
              <a:ahLst/>
              <a:rect l="l" t="t" r="r" b="b"/>
              <a:pathLst>
                <a:path w="150" h="96">
                  <a:moveTo>
                    <a:pt x="93" y="0"/>
                  </a:moveTo>
                  <a:lnTo>
                    <a:pt x="150" y="0"/>
                  </a:lnTo>
                  <a:lnTo>
                    <a:pt x="124" y="85"/>
                  </a:lnTo>
                  <a:lnTo>
                    <a:pt x="129" y="90"/>
                  </a:lnTo>
                  <a:lnTo>
                    <a:pt x="114" y="90"/>
                  </a:lnTo>
                  <a:lnTo>
                    <a:pt x="88" y="96"/>
                  </a:lnTo>
                  <a:lnTo>
                    <a:pt x="0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4600440" y="4876920"/>
              <a:ext cx="91080" cy="285480"/>
            </a:xfrm>
            <a:custGeom>
              <a:avLst/>
              <a:gdLst/>
              <a:ahLst/>
              <a:rect l="l" t="t" r="r" b="b"/>
              <a:pathLst>
                <a:path w="51" h="164">
                  <a:moveTo>
                    <a:pt x="41" y="5"/>
                  </a:moveTo>
                  <a:lnTo>
                    <a:pt x="26" y="0"/>
                  </a:lnTo>
                  <a:lnTo>
                    <a:pt x="0" y="0"/>
                  </a:lnTo>
                  <a:lnTo>
                    <a:pt x="0" y="58"/>
                  </a:lnTo>
                  <a:lnTo>
                    <a:pt x="0" y="127"/>
                  </a:lnTo>
                  <a:lnTo>
                    <a:pt x="5" y="127"/>
                  </a:lnTo>
                  <a:lnTo>
                    <a:pt x="41" y="117"/>
                  </a:lnTo>
                  <a:lnTo>
                    <a:pt x="51" y="127"/>
                  </a:lnTo>
                  <a:lnTo>
                    <a:pt x="26" y="154"/>
                  </a:lnTo>
                  <a:lnTo>
                    <a:pt x="26" y="16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7" name=""/>
            <p:cNvSpPr/>
            <p:nvPr/>
          </p:nvSpPr>
          <p:spPr>
            <a:xfrm>
              <a:off x="4600440" y="5097960"/>
              <a:ext cx="461160" cy="443880"/>
            </a:xfrm>
            <a:custGeom>
              <a:avLst/>
              <a:gdLst/>
              <a:ahLst/>
              <a:rect l="l" t="t" r="r" b="b"/>
              <a:pathLst>
                <a:path w="258" h="255">
                  <a:moveTo>
                    <a:pt x="0" y="0"/>
                  </a:moveTo>
                  <a:lnTo>
                    <a:pt x="5" y="53"/>
                  </a:lnTo>
                  <a:lnTo>
                    <a:pt x="82" y="96"/>
                  </a:lnTo>
                  <a:lnTo>
                    <a:pt x="103" y="101"/>
                  </a:lnTo>
                  <a:lnTo>
                    <a:pt x="196" y="164"/>
                  </a:lnTo>
                  <a:lnTo>
                    <a:pt x="211" y="228"/>
                  </a:lnTo>
                  <a:lnTo>
                    <a:pt x="258" y="228"/>
                  </a:lnTo>
                  <a:lnTo>
                    <a:pt x="232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8" name=""/>
            <p:cNvSpPr/>
            <p:nvPr/>
          </p:nvSpPr>
          <p:spPr>
            <a:xfrm>
              <a:off x="4046400" y="5145120"/>
              <a:ext cx="73080" cy="249120"/>
            </a:xfrm>
            <a:custGeom>
              <a:avLst/>
              <a:gdLst/>
              <a:ahLst/>
              <a:rect l="l" t="t" r="r" b="b"/>
              <a:pathLst>
                <a:path w="41" h="143">
                  <a:moveTo>
                    <a:pt x="36" y="0"/>
                  </a:moveTo>
                  <a:lnTo>
                    <a:pt x="41" y="10"/>
                  </a:lnTo>
                  <a:lnTo>
                    <a:pt x="41" y="37"/>
                  </a:lnTo>
                  <a:lnTo>
                    <a:pt x="31" y="47"/>
                  </a:lnTo>
                  <a:lnTo>
                    <a:pt x="31" y="63"/>
                  </a:lnTo>
                  <a:lnTo>
                    <a:pt x="21" y="63"/>
                  </a:lnTo>
                  <a:lnTo>
                    <a:pt x="21" y="116"/>
                  </a:lnTo>
                  <a:lnTo>
                    <a:pt x="15" y="116"/>
                  </a:lnTo>
                  <a:lnTo>
                    <a:pt x="15" y="127"/>
                  </a:lnTo>
                  <a:lnTo>
                    <a:pt x="5" y="127"/>
                  </a:lnTo>
                  <a:lnTo>
                    <a:pt x="5" y="143"/>
                  </a:lnTo>
                  <a:lnTo>
                    <a:pt x="0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9" name=""/>
            <p:cNvSpPr/>
            <p:nvPr/>
          </p:nvSpPr>
          <p:spPr>
            <a:xfrm>
              <a:off x="4110840" y="5162400"/>
              <a:ext cx="64440" cy="397080"/>
            </a:xfrm>
            <a:custGeom>
              <a:avLst/>
              <a:gdLst/>
              <a:ahLst/>
              <a:rect l="l" t="t" r="r" b="b"/>
              <a:pathLst>
                <a:path w="36" h="228">
                  <a:moveTo>
                    <a:pt x="36" y="0"/>
                  </a:moveTo>
                  <a:lnTo>
                    <a:pt x="31" y="0"/>
                  </a:lnTo>
                  <a:lnTo>
                    <a:pt x="31" y="21"/>
                  </a:lnTo>
                  <a:lnTo>
                    <a:pt x="21" y="27"/>
                  </a:lnTo>
                  <a:lnTo>
                    <a:pt x="16" y="53"/>
                  </a:lnTo>
                  <a:lnTo>
                    <a:pt x="21" y="59"/>
                  </a:lnTo>
                  <a:lnTo>
                    <a:pt x="21" y="85"/>
                  </a:lnTo>
                  <a:lnTo>
                    <a:pt x="16" y="85"/>
                  </a:lnTo>
                  <a:lnTo>
                    <a:pt x="10" y="196"/>
                  </a:lnTo>
                  <a:lnTo>
                    <a:pt x="0" y="196"/>
                  </a:lnTo>
                  <a:lnTo>
                    <a:pt x="0" y="202"/>
                  </a:lnTo>
                  <a:lnTo>
                    <a:pt x="16" y="212"/>
                  </a:lnTo>
                  <a:lnTo>
                    <a:pt x="16" y="228"/>
                  </a:lnTo>
                  <a:lnTo>
                    <a:pt x="5" y="2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0" name=""/>
            <p:cNvSpPr/>
            <p:nvPr/>
          </p:nvSpPr>
          <p:spPr>
            <a:xfrm>
              <a:off x="4092840" y="5514480"/>
              <a:ext cx="1764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1" name=""/>
            <p:cNvSpPr/>
            <p:nvPr/>
          </p:nvSpPr>
          <p:spPr>
            <a:xfrm>
              <a:off x="3778560" y="5559840"/>
              <a:ext cx="360720" cy="83160"/>
            </a:xfrm>
            <a:custGeom>
              <a:avLst/>
              <a:gdLst/>
              <a:ahLst/>
              <a:rect l="l" t="t" r="r" b="b"/>
              <a:pathLst>
                <a:path w="202" h="48">
                  <a:moveTo>
                    <a:pt x="202" y="0"/>
                  </a:moveTo>
                  <a:lnTo>
                    <a:pt x="196" y="11"/>
                  </a:lnTo>
                  <a:lnTo>
                    <a:pt x="155" y="0"/>
                  </a:lnTo>
                  <a:lnTo>
                    <a:pt x="150" y="5"/>
                  </a:lnTo>
                  <a:lnTo>
                    <a:pt x="88" y="32"/>
                  </a:lnTo>
                  <a:lnTo>
                    <a:pt x="78" y="48"/>
                  </a:lnTo>
                  <a:lnTo>
                    <a:pt x="73" y="37"/>
                  </a:lnTo>
                  <a:lnTo>
                    <a:pt x="0" y="37"/>
                  </a:lnTo>
                  <a:lnTo>
                    <a:pt x="5" y="27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2" name=""/>
            <p:cNvSpPr/>
            <p:nvPr/>
          </p:nvSpPr>
          <p:spPr>
            <a:xfrm>
              <a:off x="3935520" y="5383800"/>
              <a:ext cx="101520" cy="222840"/>
            </a:xfrm>
            <a:custGeom>
              <a:avLst/>
              <a:gdLst/>
              <a:ahLst/>
              <a:rect l="l" t="t" r="r" b="b"/>
              <a:pathLst>
                <a:path w="57" h="128">
                  <a:moveTo>
                    <a:pt x="0" y="11"/>
                  </a:moveTo>
                  <a:lnTo>
                    <a:pt x="57" y="0"/>
                  </a:lnTo>
                  <a:lnTo>
                    <a:pt x="57" y="27"/>
                  </a:lnTo>
                  <a:lnTo>
                    <a:pt x="46" y="27"/>
                  </a:lnTo>
                  <a:lnTo>
                    <a:pt x="46" y="48"/>
                  </a:lnTo>
                  <a:lnTo>
                    <a:pt x="41" y="48"/>
                  </a:lnTo>
                  <a:lnTo>
                    <a:pt x="41" y="69"/>
                  </a:lnTo>
                  <a:lnTo>
                    <a:pt x="36" y="69"/>
                  </a:lnTo>
                  <a:lnTo>
                    <a:pt x="36" y="106"/>
                  </a:lnTo>
                  <a:lnTo>
                    <a:pt x="31" y="106"/>
                  </a:lnTo>
                  <a:lnTo>
                    <a:pt x="31" y="117"/>
                  </a:lnTo>
                  <a:lnTo>
                    <a:pt x="36" y="117"/>
                  </a:lnTo>
                  <a:lnTo>
                    <a:pt x="36" y="1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3" name=""/>
            <p:cNvSpPr/>
            <p:nvPr/>
          </p:nvSpPr>
          <p:spPr>
            <a:xfrm>
              <a:off x="4055400" y="5394240"/>
              <a:ext cx="64440" cy="10908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36" y="63"/>
                  </a:moveTo>
                  <a:lnTo>
                    <a:pt x="26" y="58"/>
                  </a:lnTo>
                  <a:lnTo>
                    <a:pt x="26" y="5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4119840" y="5190480"/>
              <a:ext cx="489600" cy="323640"/>
            </a:xfrm>
            <a:custGeom>
              <a:avLst/>
              <a:gdLst/>
              <a:ahLst/>
              <a:rect l="l" t="t" r="r" b="b"/>
              <a:pathLst>
                <a:path w="274" h="186">
                  <a:moveTo>
                    <a:pt x="0" y="186"/>
                  </a:moveTo>
                  <a:lnTo>
                    <a:pt x="5" y="180"/>
                  </a:lnTo>
                  <a:lnTo>
                    <a:pt x="140" y="164"/>
                  </a:lnTo>
                  <a:lnTo>
                    <a:pt x="227" y="96"/>
                  </a:lnTo>
                  <a:lnTo>
                    <a:pt x="222" y="64"/>
                  </a:lnTo>
                  <a:lnTo>
                    <a:pt x="227" y="11"/>
                  </a:lnTo>
                  <a:lnTo>
                    <a:pt x="27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4516560" y="5145120"/>
              <a:ext cx="489600" cy="266400"/>
            </a:xfrm>
            <a:custGeom>
              <a:avLst/>
              <a:gdLst/>
              <a:ahLst/>
              <a:rect l="l" t="t" r="r" b="b"/>
              <a:pathLst>
                <a:path w="274" h="153">
                  <a:moveTo>
                    <a:pt x="0" y="100"/>
                  </a:moveTo>
                  <a:lnTo>
                    <a:pt x="98" y="143"/>
                  </a:lnTo>
                  <a:lnTo>
                    <a:pt x="98" y="153"/>
                  </a:lnTo>
                  <a:lnTo>
                    <a:pt x="103" y="143"/>
                  </a:lnTo>
                  <a:lnTo>
                    <a:pt x="202" y="100"/>
                  </a:lnTo>
                  <a:lnTo>
                    <a:pt x="196" y="10"/>
                  </a:lnTo>
                  <a:lnTo>
                    <a:pt x="207" y="0"/>
                  </a:lnTo>
                  <a:lnTo>
                    <a:pt x="248" y="37"/>
                  </a:lnTo>
                  <a:lnTo>
                    <a:pt x="274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4618080" y="5106960"/>
              <a:ext cx="285840" cy="83520"/>
            </a:xfrm>
            <a:custGeom>
              <a:avLst/>
              <a:gdLst/>
              <a:ahLst/>
              <a:rect l="l" t="t" r="r" b="b"/>
              <a:pathLst>
                <a:path w="160" h="48">
                  <a:moveTo>
                    <a:pt x="0" y="48"/>
                  </a:moveTo>
                  <a:lnTo>
                    <a:pt x="5" y="38"/>
                  </a:lnTo>
                  <a:lnTo>
                    <a:pt x="46" y="27"/>
                  </a:lnTo>
                  <a:lnTo>
                    <a:pt x="67" y="16"/>
                  </a:lnTo>
                  <a:lnTo>
                    <a:pt x="114" y="6"/>
                  </a:lnTo>
                  <a:lnTo>
                    <a:pt x="124" y="0"/>
                  </a:lnTo>
                  <a:lnTo>
                    <a:pt x="139" y="11"/>
                  </a:lnTo>
                  <a:lnTo>
                    <a:pt x="150" y="11"/>
                  </a:lnTo>
                  <a:lnTo>
                    <a:pt x="160" y="11"/>
                  </a:lnTo>
                  <a:lnTo>
                    <a:pt x="155" y="16"/>
                  </a:lnTo>
                  <a:lnTo>
                    <a:pt x="134" y="22"/>
                  </a:lnTo>
                  <a:lnTo>
                    <a:pt x="129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4811040" y="4932720"/>
              <a:ext cx="101880" cy="173880"/>
            </a:xfrm>
            <a:custGeom>
              <a:avLst/>
              <a:gdLst/>
              <a:ahLst/>
              <a:rect l="l" t="t" r="r" b="b"/>
              <a:pathLst>
                <a:path w="57" h="100">
                  <a:moveTo>
                    <a:pt x="57" y="0"/>
                  </a:moveTo>
                  <a:lnTo>
                    <a:pt x="42" y="5"/>
                  </a:lnTo>
                  <a:lnTo>
                    <a:pt x="31" y="10"/>
                  </a:lnTo>
                  <a:lnTo>
                    <a:pt x="0" y="63"/>
                  </a:lnTo>
                  <a:lnTo>
                    <a:pt x="21" y="74"/>
                  </a:lnTo>
                  <a:lnTo>
                    <a:pt x="21" y="10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4738320" y="5042520"/>
              <a:ext cx="72720" cy="1872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0" y="11"/>
                  </a:moveTo>
                  <a:lnTo>
                    <a:pt x="26" y="11"/>
                  </a:lnTo>
                  <a:lnTo>
                    <a:pt x="4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4755960" y="4997160"/>
              <a:ext cx="267840" cy="92160"/>
            </a:xfrm>
            <a:custGeom>
              <a:avLst/>
              <a:gdLst/>
              <a:ahLst/>
              <a:rect l="l" t="t" r="r" b="b"/>
              <a:pathLst>
                <a:path w="150" h="53">
                  <a:moveTo>
                    <a:pt x="0" y="53"/>
                  </a:moveTo>
                  <a:lnTo>
                    <a:pt x="0" y="42"/>
                  </a:lnTo>
                  <a:lnTo>
                    <a:pt x="16" y="42"/>
                  </a:lnTo>
                  <a:lnTo>
                    <a:pt x="62" y="53"/>
                  </a:lnTo>
                  <a:lnTo>
                    <a:pt x="78" y="42"/>
                  </a:lnTo>
                  <a:lnTo>
                    <a:pt x="83" y="37"/>
                  </a:lnTo>
                  <a:lnTo>
                    <a:pt x="130" y="37"/>
                  </a:lnTo>
                  <a:lnTo>
                    <a:pt x="15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0" name=""/>
            <p:cNvSpPr/>
            <p:nvPr/>
          </p:nvSpPr>
          <p:spPr>
            <a:xfrm flipH="1">
              <a:off x="4369680" y="5218200"/>
              <a:ext cx="8640" cy="86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1" name=""/>
            <p:cNvSpPr/>
            <p:nvPr/>
          </p:nvSpPr>
          <p:spPr>
            <a:xfrm>
              <a:off x="4250160" y="5226840"/>
              <a:ext cx="119520" cy="1044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1" y="0"/>
                  </a:lnTo>
                  <a:lnTo>
                    <a:pt x="25" y="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4157280" y="5237640"/>
              <a:ext cx="92520" cy="864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0"/>
                  </a:moveTo>
                  <a:lnTo>
                    <a:pt x="41" y="5"/>
                  </a:lnTo>
                  <a:lnTo>
                    <a:pt x="1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3" name=""/>
            <p:cNvSpPr/>
            <p:nvPr/>
          </p:nvSpPr>
          <p:spPr>
            <a:xfrm flipH="1">
              <a:off x="4147560" y="5246280"/>
              <a:ext cx="9000" cy="86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4" name=""/>
            <p:cNvSpPr/>
            <p:nvPr/>
          </p:nvSpPr>
          <p:spPr>
            <a:xfrm>
              <a:off x="4425480" y="5430600"/>
              <a:ext cx="91080" cy="36720"/>
            </a:xfrm>
            <a:custGeom>
              <a:avLst/>
              <a:gdLst/>
              <a:ahLst/>
              <a:rect l="l" t="t" r="r" b="b"/>
              <a:pathLst>
                <a:path w="51" h="21">
                  <a:moveTo>
                    <a:pt x="0" y="0"/>
                  </a:moveTo>
                  <a:lnTo>
                    <a:pt x="46" y="5"/>
                  </a:lnTo>
                  <a:lnTo>
                    <a:pt x="51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5" name=""/>
            <p:cNvSpPr/>
            <p:nvPr/>
          </p:nvSpPr>
          <p:spPr>
            <a:xfrm>
              <a:off x="4489920" y="5467320"/>
              <a:ext cx="26640" cy="864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96" name=""/>
          <p:cNvSpPr/>
          <p:nvPr/>
        </p:nvSpPr>
        <p:spPr>
          <a:xfrm>
            <a:off x="8598600" y="212868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7" name=""/>
          <p:cNvSpPr/>
          <p:nvPr/>
        </p:nvSpPr>
        <p:spPr>
          <a:xfrm>
            <a:off x="0" y="433440"/>
            <a:ext cx="102870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(Volumes in Million MWh)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8" name="PlaceHolder 1"/>
          <p:cNvSpPr>
            <a:spLocks noGrp="1"/>
          </p:cNvSpPr>
          <p:nvPr>
            <p:ph type="title"/>
          </p:nvPr>
        </p:nvSpPr>
        <p:spPr>
          <a:xfrm>
            <a:off x="-360" y="37800"/>
            <a:ext cx="10287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Wholesale Power Network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999" name=""/>
          <p:cNvGrpSpPr/>
          <p:nvPr/>
        </p:nvGrpSpPr>
        <p:grpSpPr>
          <a:xfrm>
            <a:off x="357120" y="5611680"/>
            <a:ext cx="166320" cy="144360"/>
            <a:chOff x="357120" y="5611680"/>
            <a:chExt cx="166320" cy="144360"/>
          </a:xfrm>
        </p:grpSpPr>
        <p:sp>
          <p:nvSpPr>
            <p:cNvPr id="2000" name=""/>
            <p:cNvSpPr/>
            <p:nvPr/>
          </p:nvSpPr>
          <p:spPr>
            <a:xfrm>
              <a:off x="375120" y="5611680"/>
              <a:ext cx="72000" cy="63000"/>
            </a:xfrm>
            <a:prstGeom prst="rect">
              <a:avLst/>
            </a:prstGeom>
            <a:solidFill>
              <a:srgbClr val="96969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200" bIns="16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1" name=""/>
            <p:cNvSpPr/>
            <p:nvPr/>
          </p:nvSpPr>
          <p:spPr>
            <a:xfrm>
              <a:off x="357120" y="5658840"/>
              <a:ext cx="166320" cy="97200"/>
            </a:xfrm>
            <a:prstGeom prst="rect">
              <a:avLst/>
            </a:prstGeom>
            <a:solidFill>
              <a:srgbClr val="96969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02" name=""/>
          <p:cNvGrpSpPr/>
          <p:nvPr/>
        </p:nvGrpSpPr>
        <p:grpSpPr>
          <a:xfrm>
            <a:off x="3543480" y="2119320"/>
            <a:ext cx="2984040" cy="2730240"/>
            <a:chOff x="3543480" y="2119320"/>
            <a:chExt cx="2984040" cy="2730240"/>
          </a:xfrm>
        </p:grpSpPr>
        <p:sp>
          <p:nvSpPr>
            <p:cNvPr id="2003" name=""/>
            <p:cNvSpPr/>
            <p:nvPr/>
          </p:nvSpPr>
          <p:spPr>
            <a:xfrm>
              <a:off x="3968640" y="3797280"/>
              <a:ext cx="7920" cy="9432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3968640" y="3891600"/>
              <a:ext cx="117720" cy="4140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5" name=""/>
            <p:cNvSpPr/>
            <p:nvPr/>
          </p:nvSpPr>
          <p:spPr>
            <a:xfrm>
              <a:off x="3976560" y="3797280"/>
              <a:ext cx="109800" cy="13572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6" name=""/>
            <p:cNvSpPr/>
            <p:nvPr/>
          </p:nvSpPr>
          <p:spPr>
            <a:xfrm>
              <a:off x="3874680" y="3755520"/>
              <a:ext cx="50760" cy="11844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7" name=""/>
            <p:cNvSpPr/>
            <p:nvPr/>
          </p:nvSpPr>
          <p:spPr>
            <a:xfrm>
              <a:off x="3874680" y="387432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3569400" y="3891600"/>
              <a:ext cx="305280" cy="15192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9" name=""/>
            <p:cNvSpPr/>
            <p:nvPr/>
          </p:nvSpPr>
          <p:spPr>
            <a:xfrm>
              <a:off x="3543480" y="4043520"/>
              <a:ext cx="25920" cy="1728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0" name=""/>
            <p:cNvSpPr/>
            <p:nvPr/>
          </p:nvSpPr>
          <p:spPr>
            <a:xfrm>
              <a:off x="3543480" y="406116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1" name=""/>
            <p:cNvSpPr/>
            <p:nvPr/>
          </p:nvSpPr>
          <p:spPr>
            <a:xfrm>
              <a:off x="3543480" y="4069440"/>
              <a:ext cx="25920" cy="79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2" name=""/>
            <p:cNvSpPr/>
            <p:nvPr/>
          </p:nvSpPr>
          <p:spPr>
            <a:xfrm>
              <a:off x="3569400" y="4069440"/>
              <a:ext cx="1800" cy="792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3" name=""/>
            <p:cNvSpPr/>
            <p:nvPr/>
          </p:nvSpPr>
          <p:spPr>
            <a:xfrm>
              <a:off x="3569400" y="3899520"/>
              <a:ext cx="388800" cy="16956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4" name=""/>
            <p:cNvSpPr/>
            <p:nvPr/>
          </p:nvSpPr>
          <p:spPr>
            <a:xfrm>
              <a:off x="3816000" y="39765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5" name=""/>
            <p:cNvSpPr/>
            <p:nvPr/>
          </p:nvSpPr>
          <p:spPr>
            <a:xfrm>
              <a:off x="3797640" y="3992400"/>
              <a:ext cx="18000" cy="3492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3756600" y="4027680"/>
              <a:ext cx="40680" cy="8460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3958560" y="4010040"/>
              <a:ext cx="85320" cy="5940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4043880" y="3966840"/>
              <a:ext cx="1440" cy="4284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4043880" y="3966840"/>
              <a:ext cx="7920" cy="180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4052160" y="3925440"/>
              <a:ext cx="25920" cy="4104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4078440" y="3866400"/>
              <a:ext cx="75240" cy="5904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2" name=""/>
            <p:cNvSpPr/>
            <p:nvPr/>
          </p:nvSpPr>
          <p:spPr>
            <a:xfrm>
              <a:off x="4154040" y="3866400"/>
              <a:ext cx="1620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4170240" y="3857760"/>
              <a:ext cx="18000" cy="2412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4188600" y="3797280"/>
              <a:ext cx="50400" cy="6048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4239000" y="3797280"/>
              <a:ext cx="101880" cy="144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4341240" y="3797280"/>
              <a:ext cx="32760" cy="2520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4374000" y="3822840"/>
              <a:ext cx="17640" cy="5148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4086360" y="3857760"/>
              <a:ext cx="305280" cy="8460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4154040" y="3933360"/>
              <a:ext cx="7920" cy="331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4154040" y="3966840"/>
              <a:ext cx="1440" cy="97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4121280" y="3976560"/>
              <a:ext cx="32760" cy="20304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4052160" y="4179600"/>
              <a:ext cx="68760" cy="1728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3933720" y="4187520"/>
              <a:ext cx="187200" cy="18684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3976560" y="4323600"/>
              <a:ext cx="278640" cy="14400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5" name=""/>
            <p:cNvSpPr/>
            <p:nvPr/>
          </p:nvSpPr>
          <p:spPr>
            <a:xfrm>
              <a:off x="4247280" y="3806640"/>
              <a:ext cx="7920" cy="5112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4247280" y="3857760"/>
              <a:ext cx="16200" cy="4968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4263840" y="3907440"/>
              <a:ext cx="69120" cy="2556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4332960" y="3933360"/>
              <a:ext cx="40680" cy="1728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9" name=""/>
            <p:cNvSpPr/>
            <p:nvPr/>
          </p:nvSpPr>
          <p:spPr>
            <a:xfrm>
              <a:off x="4374000" y="3950640"/>
              <a:ext cx="68760" cy="25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4314600" y="3857760"/>
              <a:ext cx="170640" cy="39816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4442760" y="3822840"/>
              <a:ext cx="236160" cy="11052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4526640" y="3933360"/>
              <a:ext cx="68760" cy="12744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4442760" y="3917520"/>
              <a:ext cx="83520" cy="4104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4221360" y="3891600"/>
              <a:ext cx="162000" cy="46512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5" name=""/>
            <p:cNvSpPr/>
            <p:nvPr/>
          </p:nvSpPr>
          <p:spPr>
            <a:xfrm flipV="1">
              <a:off x="4263840" y="4027680"/>
              <a:ext cx="9360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4357440" y="4027680"/>
              <a:ext cx="50400" cy="792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4408200" y="3984480"/>
              <a:ext cx="34560" cy="5112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4357440" y="3958920"/>
              <a:ext cx="84960" cy="2556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4221360" y="3950640"/>
              <a:ext cx="136080" cy="1584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4154040" y="3992400"/>
              <a:ext cx="93240" cy="6840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4043880" y="3992400"/>
              <a:ext cx="109800" cy="936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4154040" y="4120560"/>
              <a:ext cx="101520" cy="6696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3" name=""/>
            <p:cNvSpPr/>
            <p:nvPr/>
          </p:nvSpPr>
          <p:spPr>
            <a:xfrm>
              <a:off x="4231080" y="4161960"/>
              <a:ext cx="185760" cy="14400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4" name=""/>
            <p:cNvSpPr/>
            <p:nvPr/>
          </p:nvSpPr>
          <p:spPr>
            <a:xfrm>
              <a:off x="4332960" y="4298040"/>
              <a:ext cx="126000" cy="2556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5" name=""/>
            <p:cNvSpPr/>
            <p:nvPr/>
          </p:nvSpPr>
          <p:spPr>
            <a:xfrm>
              <a:off x="4391640" y="4331520"/>
              <a:ext cx="1800" cy="9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4374000" y="4341240"/>
              <a:ext cx="1764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4442760" y="4213080"/>
              <a:ext cx="91800" cy="5148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4534920" y="4264560"/>
              <a:ext cx="1800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4552920" y="4290120"/>
              <a:ext cx="2448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4577400" y="4246920"/>
              <a:ext cx="68760" cy="5112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3917520" y="4400280"/>
              <a:ext cx="91800" cy="7524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440" bIns="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3976560" y="4442040"/>
              <a:ext cx="160560" cy="40752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4043880" y="4518720"/>
              <a:ext cx="117720" cy="28764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4161960" y="4485240"/>
              <a:ext cx="42480" cy="3348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4204800" y="4467600"/>
              <a:ext cx="4212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4247280" y="4357080"/>
              <a:ext cx="152640" cy="12780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7" name=""/>
            <p:cNvSpPr/>
            <p:nvPr/>
          </p:nvSpPr>
          <p:spPr>
            <a:xfrm flipV="1">
              <a:off x="4086360" y="4536000"/>
              <a:ext cx="7920" cy="846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4094640" y="4510800"/>
              <a:ext cx="1620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9" name=""/>
            <p:cNvSpPr/>
            <p:nvPr/>
          </p:nvSpPr>
          <p:spPr>
            <a:xfrm>
              <a:off x="4001400" y="2525400"/>
              <a:ext cx="313200" cy="21276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0" name=""/>
            <p:cNvSpPr/>
            <p:nvPr/>
          </p:nvSpPr>
          <p:spPr>
            <a:xfrm>
              <a:off x="4137480" y="2576520"/>
              <a:ext cx="956880" cy="8460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5721480" y="2856600"/>
              <a:ext cx="4248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2" name=""/>
            <p:cNvSpPr/>
            <p:nvPr/>
          </p:nvSpPr>
          <p:spPr>
            <a:xfrm>
              <a:off x="5180040" y="2856600"/>
              <a:ext cx="42480" cy="12780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3" name=""/>
            <p:cNvSpPr/>
            <p:nvPr/>
          </p:nvSpPr>
          <p:spPr>
            <a:xfrm>
              <a:off x="5348880" y="2848680"/>
              <a:ext cx="77400" cy="10080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4" name=""/>
            <p:cNvSpPr/>
            <p:nvPr/>
          </p:nvSpPr>
          <p:spPr>
            <a:xfrm>
              <a:off x="5383440" y="2864520"/>
              <a:ext cx="203400" cy="10224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5426280" y="2661480"/>
              <a:ext cx="58680" cy="23832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6" name=""/>
            <p:cNvSpPr/>
            <p:nvPr/>
          </p:nvSpPr>
          <p:spPr>
            <a:xfrm>
              <a:off x="5739840" y="2789640"/>
              <a:ext cx="345960" cy="23652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7" name=""/>
            <p:cNvSpPr/>
            <p:nvPr/>
          </p:nvSpPr>
          <p:spPr>
            <a:xfrm>
              <a:off x="5501520" y="2797560"/>
              <a:ext cx="85320" cy="13572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8" name=""/>
            <p:cNvSpPr/>
            <p:nvPr/>
          </p:nvSpPr>
          <p:spPr>
            <a:xfrm>
              <a:off x="5442840" y="2874240"/>
              <a:ext cx="245880" cy="7524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440" bIns="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5603760" y="2874240"/>
              <a:ext cx="34200" cy="5148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0" name=""/>
            <p:cNvSpPr/>
            <p:nvPr/>
          </p:nvSpPr>
          <p:spPr>
            <a:xfrm>
              <a:off x="5348880" y="2925720"/>
              <a:ext cx="297000" cy="5904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1" name=""/>
            <p:cNvSpPr/>
            <p:nvPr/>
          </p:nvSpPr>
          <p:spPr>
            <a:xfrm>
              <a:off x="4908960" y="2831040"/>
              <a:ext cx="254520" cy="13572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2" name=""/>
            <p:cNvSpPr/>
            <p:nvPr/>
          </p:nvSpPr>
          <p:spPr>
            <a:xfrm>
              <a:off x="5807160" y="2771640"/>
              <a:ext cx="58680" cy="1764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5909040" y="2738520"/>
              <a:ext cx="168840" cy="2520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4" name=""/>
            <p:cNvSpPr/>
            <p:nvPr/>
          </p:nvSpPr>
          <p:spPr>
            <a:xfrm flipV="1">
              <a:off x="5764320" y="2899800"/>
              <a:ext cx="2592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5" name=""/>
            <p:cNvSpPr/>
            <p:nvPr/>
          </p:nvSpPr>
          <p:spPr>
            <a:xfrm>
              <a:off x="5619960" y="2874240"/>
              <a:ext cx="119880" cy="3348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6" name=""/>
            <p:cNvSpPr/>
            <p:nvPr/>
          </p:nvSpPr>
          <p:spPr>
            <a:xfrm>
              <a:off x="5729760" y="2874240"/>
              <a:ext cx="77400" cy="14400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5646240" y="2915640"/>
              <a:ext cx="110160" cy="1764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8" name=""/>
            <p:cNvSpPr/>
            <p:nvPr/>
          </p:nvSpPr>
          <p:spPr>
            <a:xfrm>
              <a:off x="5671080" y="2925720"/>
              <a:ext cx="77040" cy="5904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9" name=""/>
            <p:cNvSpPr/>
            <p:nvPr/>
          </p:nvSpPr>
          <p:spPr>
            <a:xfrm>
              <a:off x="4713840" y="3144600"/>
              <a:ext cx="262440" cy="19512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0" name=""/>
            <p:cNvSpPr/>
            <p:nvPr/>
          </p:nvSpPr>
          <p:spPr>
            <a:xfrm>
              <a:off x="5027400" y="3059640"/>
              <a:ext cx="34560" cy="13572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4899240" y="2967120"/>
              <a:ext cx="187200" cy="12780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2" name=""/>
            <p:cNvSpPr/>
            <p:nvPr/>
          </p:nvSpPr>
          <p:spPr>
            <a:xfrm>
              <a:off x="5222880" y="3069360"/>
              <a:ext cx="364320" cy="14400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3" name=""/>
            <p:cNvSpPr/>
            <p:nvPr/>
          </p:nvSpPr>
          <p:spPr>
            <a:xfrm>
              <a:off x="5187960" y="3077640"/>
              <a:ext cx="59040" cy="7632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4" name=""/>
            <p:cNvSpPr/>
            <p:nvPr/>
          </p:nvSpPr>
          <p:spPr>
            <a:xfrm>
              <a:off x="5145480" y="2958840"/>
              <a:ext cx="136080" cy="8460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5603760" y="2907720"/>
              <a:ext cx="2448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6" name=""/>
            <p:cNvSpPr/>
            <p:nvPr/>
          </p:nvSpPr>
          <p:spPr>
            <a:xfrm>
              <a:off x="5552640" y="2882520"/>
              <a:ext cx="59040" cy="5112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7" name=""/>
            <p:cNvSpPr/>
            <p:nvPr/>
          </p:nvSpPr>
          <p:spPr>
            <a:xfrm>
              <a:off x="5976360" y="2864520"/>
              <a:ext cx="101520" cy="8460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8" name=""/>
            <p:cNvSpPr/>
            <p:nvPr/>
          </p:nvSpPr>
          <p:spPr>
            <a:xfrm flipH="1">
              <a:off x="5959800" y="3026160"/>
              <a:ext cx="792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5637960" y="2933640"/>
              <a:ext cx="91800" cy="14400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0" name=""/>
            <p:cNvSpPr/>
            <p:nvPr/>
          </p:nvSpPr>
          <p:spPr>
            <a:xfrm>
              <a:off x="5764320" y="2594520"/>
              <a:ext cx="42480" cy="3312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1" name=""/>
            <p:cNvSpPr/>
            <p:nvPr/>
          </p:nvSpPr>
          <p:spPr>
            <a:xfrm>
              <a:off x="5697000" y="2509560"/>
              <a:ext cx="152640" cy="11808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2" name=""/>
            <p:cNvSpPr/>
            <p:nvPr/>
          </p:nvSpPr>
          <p:spPr>
            <a:xfrm>
              <a:off x="5823720" y="2568600"/>
              <a:ext cx="93240" cy="3348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3" name=""/>
            <p:cNvSpPr/>
            <p:nvPr/>
          </p:nvSpPr>
          <p:spPr>
            <a:xfrm>
              <a:off x="5916960" y="2551320"/>
              <a:ext cx="75240" cy="2520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4942080" y="2627640"/>
              <a:ext cx="160560" cy="27180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5230800" y="2594520"/>
              <a:ext cx="236160" cy="6696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5577120" y="2755800"/>
              <a:ext cx="60480" cy="4140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5628240" y="2738520"/>
              <a:ext cx="9360" cy="1728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5892480" y="2704680"/>
              <a:ext cx="7920" cy="334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5061960" y="2730240"/>
              <a:ext cx="185400" cy="28764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5222880" y="2805480"/>
              <a:ext cx="50400" cy="5112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5528160" y="2695320"/>
              <a:ext cx="313200" cy="9432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2" name=""/>
            <p:cNvSpPr/>
            <p:nvPr/>
          </p:nvSpPr>
          <p:spPr>
            <a:xfrm>
              <a:off x="5536080" y="2704680"/>
              <a:ext cx="227880" cy="22860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3" name=""/>
            <p:cNvSpPr/>
            <p:nvPr/>
          </p:nvSpPr>
          <p:spPr>
            <a:xfrm flipH="1" flipV="1">
              <a:off x="5477040" y="2653560"/>
              <a:ext cx="59040" cy="511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5477040" y="2712600"/>
              <a:ext cx="110160" cy="9252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5874120" y="2695320"/>
              <a:ext cx="152640" cy="2520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5882400" y="2576520"/>
              <a:ext cx="50760" cy="14400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5772600" y="2619720"/>
              <a:ext cx="59040" cy="4140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5196240" y="2475720"/>
              <a:ext cx="77040" cy="9252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4950360" y="2525400"/>
              <a:ext cx="68760" cy="2556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5992560" y="2356200"/>
              <a:ext cx="9360" cy="25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5968080" y="2381400"/>
              <a:ext cx="34200" cy="16956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5662800" y="2391120"/>
              <a:ext cx="194760" cy="19512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5459040" y="2501640"/>
              <a:ext cx="58680" cy="14400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5212800" y="2602440"/>
              <a:ext cx="618840" cy="11808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5196240" y="2551320"/>
              <a:ext cx="93240" cy="9432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6" name=""/>
            <p:cNvSpPr/>
            <p:nvPr/>
          </p:nvSpPr>
          <p:spPr>
            <a:xfrm>
              <a:off x="5153400" y="2594520"/>
              <a:ext cx="59040" cy="3312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5204520" y="2560680"/>
              <a:ext cx="110160" cy="25416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5043600" y="2560680"/>
              <a:ext cx="68760" cy="7488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4882680" y="2619720"/>
              <a:ext cx="203400" cy="19512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0" name=""/>
            <p:cNvSpPr/>
            <p:nvPr/>
          </p:nvSpPr>
          <p:spPr>
            <a:xfrm flipH="1">
              <a:off x="5019120" y="2653560"/>
              <a:ext cx="24480" cy="41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5764320" y="2440440"/>
              <a:ext cx="59040" cy="14580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2" name=""/>
            <p:cNvSpPr/>
            <p:nvPr/>
          </p:nvSpPr>
          <p:spPr>
            <a:xfrm>
              <a:off x="5756400" y="2466360"/>
              <a:ext cx="93240" cy="14400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5756400" y="2560680"/>
              <a:ext cx="84960" cy="4968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5748120" y="2543400"/>
              <a:ext cx="792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5509800" y="2535120"/>
              <a:ext cx="270720" cy="9216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5000760" y="2237400"/>
              <a:ext cx="93600" cy="44964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7" name=""/>
            <p:cNvSpPr/>
            <p:nvPr/>
          </p:nvSpPr>
          <p:spPr>
            <a:xfrm>
              <a:off x="4992840" y="2610360"/>
              <a:ext cx="219960" cy="7668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4807440" y="2594520"/>
              <a:ext cx="236160" cy="6696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5112720" y="2594520"/>
              <a:ext cx="100080" cy="3312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5137200" y="2602440"/>
              <a:ext cx="59040" cy="2520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4882680" y="2610360"/>
              <a:ext cx="280440" cy="18684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5128920" y="2610360"/>
              <a:ext cx="75240" cy="6048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5196240" y="2551320"/>
              <a:ext cx="1620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5145480" y="2568600"/>
              <a:ext cx="93600" cy="38088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5" name=""/>
            <p:cNvSpPr/>
            <p:nvPr/>
          </p:nvSpPr>
          <p:spPr>
            <a:xfrm flipH="1">
              <a:off x="5230800" y="2586240"/>
              <a:ext cx="792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6" name=""/>
            <p:cNvSpPr/>
            <p:nvPr/>
          </p:nvSpPr>
          <p:spPr>
            <a:xfrm>
              <a:off x="5204520" y="2594520"/>
              <a:ext cx="4248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5163480" y="2586240"/>
              <a:ext cx="185400" cy="21096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5273280" y="2560680"/>
              <a:ext cx="83520" cy="6696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9" name=""/>
            <p:cNvSpPr/>
            <p:nvPr/>
          </p:nvSpPr>
          <p:spPr>
            <a:xfrm>
              <a:off x="5263560" y="2475720"/>
              <a:ext cx="77040" cy="15192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5163480" y="2280600"/>
              <a:ext cx="67320" cy="10080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5230800" y="2381400"/>
              <a:ext cx="7920" cy="97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5239080" y="23911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5163480" y="2280600"/>
              <a:ext cx="83520" cy="11844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4" name=""/>
            <p:cNvSpPr/>
            <p:nvPr/>
          </p:nvSpPr>
          <p:spPr>
            <a:xfrm>
              <a:off x="6163200" y="2127240"/>
              <a:ext cx="83520" cy="4284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4917240" y="2263320"/>
              <a:ext cx="144720" cy="33120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5493600" y="2365560"/>
              <a:ext cx="101880" cy="9252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7" name=""/>
            <p:cNvSpPr/>
            <p:nvPr/>
          </p:nvSpPr>
          <p:spPr>
            <a:xfrm flipH="1">
              <a:off x="5408280" y="2432520"/>
              <a:ext cx="5904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8" name=""/>
            <p:cNvSpPr/>
            <p:nvPr/>
          </p:nvSpPr>
          <p:spPr>
            <a:xfrm>
              <a:off x="5204520" y="2416680"/>
              <a:ext cx="42480" cy="1584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5874120" y="2280600"/>
              <a:ext cx="93600" cy="8460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5941800" y="2280600"/>
              <a:ext cx="26280" cy="6732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520" bIns="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1" name=""/>
            <p:cNvSpPr/>
            <p:nvPr/>
          </p:nvSpPr>
          <p:spPr>
            <a:xfrm>
              <a:off x="4917240" y="2399040"/>
              <a:ext cx="8280" cy="25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5273280" y="2288880"/>
              <a:ext cx="287280" cy="11808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5230800" y="2373480"/>
              <a:ext cx="219960" cy="9252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5163480" y="2119320"/>
              <a:ext cx="201600" cy="16956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5357160" y="2162160"/>
              <a:ext cx="26280" cy="11808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6" name=""/>
            <p:cNvSpPr/>
            <p:nvPr/>
          </p:nvSpPr>
          <p:spPr>
            <a:xfrm>
              <a:off x="5222880" y="2399040"/>
              <a:ext cx="50400" cy="11016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5467320" y="2653560"/>
              <a:ext cx="1764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8" name=""/>
            <p:cNvSpPr/>
            <p:nvPr/>
          </p:nvSpPr>
          <p:spPr>
            <a:xfrm flipH="1">
              <a:off x="5391720" y="2296800"/>
              <a:ext cx="3456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9" name=""/>
            <p:cNvSpPr/>
            <p:nvPr/>
          </p:nvSpPr>
          <p:spPr>
            <a:xfrm>
              <a:off x="5383440" y="2296800"/>
              <a:ext cx="1620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0" name=""/>
            <p:cNvSpPr/>
            <p:nvPr/>
          </p:nvSpPr>
          <p:spPr>
            <a:xfrm>
              <a:off x="5400000" y="2306160"/>
              <a:ext cx="2628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1" name=""/>
            <p:cNvSpPr/>
            <p:nvPr/>
          </p:nvSpPr>
          <p:spPr>
            <a:xfrm>
              <a:off x="5426280" y="2306160"/>
              <a:ext cx="32760" cy="4140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2" name=""/>
            <p:cNvSpPr/>
            <p:nvPr/>
          </p:nvSpPr>
          <p:spPr>
            <a:xfrm flipH="1" flipV="1">
              <a:off x="5434560" y="2347920"/>
              <a:ext cx="7920" cy="17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3" name=""/>
            <p:cNvSpPr/>
            <p:nvPr/>
          </p:nvSpPr>
          <p:spPr>
            <a:xfrm flipH="1">
              <a:off x="5070240" y="2568600"/>
              <a:ext cx="24480" cy="511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4" name=""/>
            <p:cNvSpPr/>
            <p:nvPr/>
          </p:nvSpPr>
          <p:spPr>
            <a:xfrm>
              <a:off x="4968000" y="2661480"/>
              <a:ext cx="59040" cy="16920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5" name=""/>
            <p:cNvSpPr/>
            <p:nvPr/>
          </p:nvSpPr>
          <p:spPr>
            <a:xfrm flipH="1">
              <a:off x="5000400" y="2687400"/>
              <a:ext cx="26280" cy="511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5951880" y="2170440"/>
              <a:ext cx="211320" cy="5112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6163200" y="2136960"/>
              <a:ext cx="101880" cy="3312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6265080" y="2127240"/>
              <a:ext cx="24480" cy="97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6281640" y="2119320"/>
              <a:ext cx="67320" cy="12780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6348960" y="2247120"/>
              <a:ext cx="1764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6366960" y="2263320"/>
              <a:ext cx="1800" cy="3348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6366960" y="2296800"/>
              <a:ext cx="126360" cy="4284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3" name=""/>
            <p:cNvSpPr/>
            <p:nvPr/>
          </p:nvSpPr>
          <p:spPr>
            <a:xfrm>
              <a:off x="5900760" y="2186280"/>
              <a:ext cx="59040" cy="4284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5900760" y="2162160"/>
              <a:ext cx="287280" cy="7488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6188040" y="2144880"/>
              <a:ext cx="77040" cy="1728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6265080" y="2127240"/>
              <a:ext cx="24480" cy="176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6289920" y="2127240"/>
              <a:ext cx="93240" cy="1764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6383160" y="2144880"/>
              <a:ext cx="42480" cy="2520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6426000" y="2170440"/>
              <a:ext cx="2448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6450480" y="2196000"/>
              <a:ext cx="26280" cy="6696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6477120" y="2263320"/>
              <a:ext cx="144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6426000" y="2170440"/>
              <a:ext cx="42480" cy="9252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3" name=""/>
            <p:cNvSpPr/>
            <p:nvPr/>
          </p:nvSpPr>
          <p:spPr>
            <a:xfrm>
              <a:off x="6468840" y="2263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4" name=""/>
            <p:cNvSpPr/>
            <p:nvPr/>
          </p:nvSpPr>
          <p:spPr>
            <a:xfrm>
              <a:off x="6477120" y="227124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5" name=""/>
            <p:cNvSpPr/>
            <p:nvPr/>
          </p:nvSpPr>
          <p:spPr>
            <a:xfrm>
              <a:off x="6477120" y="2263320"/>
              <a:ext cx="50400" cy="16920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6289920" y="2127240"/>
              <a:ext cx="211680" cy="24624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6501600" y="2356200"/>
              <a:ext cx="1764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8" name=""/>
            <p:cNvSpPr/>
            <p:nvPr/>
          </p:nvSpPr>
          <p:spPr>
            <a:xfrm>
              <a:off x="6501600" y="2356200"/>
              <a:ext cx="1764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9" name=""/>
            <p:cNvSpPr/>
            <p:nvPr/>
          </p:nvSpPr>
          <p:spPr>
            <a:xfrm flipH="1">
              <a:off x="6493320" y="2356200"/>
              <a:ext cx="792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6493320" y="2356200"/>
              <a:ext cx="144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6493320" y="2373480"/>
              <a:ext cx="144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6493320" y="2373480"/>
              <a:ext cx="144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03" name=""/>
          <p:cNvSpPr/>
          <p:nvPr/>
        </p:nvSpPr>
        <p:spPr>
          <a:xfrm>
            <a:off x="5411880" y="1190520"/>
            <a:ext cx="249120" cy="324000"/>
          </a:xfrm>
          <a:prstGeom prst="rect">
            <a:avLst/>
          </a:prstGeom>
          <a:solidFill>
            <a:srgbClr val="00f008"/>
          </a:solidFill>
          <a:ln w="936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04" name=""/>
          <p:cNvGrpSpPr/>
          <p:nvPr/>
        </p:nvGrpSpPr>
        <p:grpSpPr>
          <a:xfrm>
            <a:off x="5454720" y="1138320"/>
            <a:ext cx="2263320" cy="1628640"/>
            <a:chOff x="5454720" y="1138320"/>
            <a:chExt cx="2263320" cy="1628640"/>
          </a:xfrm>
        </p:grpSpPr>
        <p:sp>
          <p:nvSpPr>
            <p:cNvPr id="2205" name=""/>
            <p:cNvSpPr/>
            <p:nvPr/>
          </p:nvSpPr>
          <p:spPr>
            <a:xfrm>
              <a:off x="5454720" y="1138320"/>
              <a:ext cx="2263320" cy="1628640"/>
            </a:xfrm>
            <a:custGeom>
              <a:avLst/>
              <a:gdLst/>
              <a:ahLst/>
              <a:rect l="l" t="t" r="r" b="b"/>
              <a:pathLst>
                <a:path w="1411" h="1049">
                  <a:moveTo>
                    <a:pt x="178" y="0"/>
                  </a:moveTo>
                  <a:lnTo>
                    <a:pt x="30" y="116"/>
                  </a:lnTo>
                  <a:lnTo>
                    <a:pt x="0" y="402"/>
                  </a:lnTo>
                  <a:lnTo>
                    <a:pt x="22" y="400"/>
                  </a:lnTo>
                  <a:lnTo>
                    <a:pt x="22" y="416"/>
                  </a:lnTo>
                  <a:lnTo>
                    <a:pt x="28" y="422"/>
                  </a:lnTo>
                  <a:lnTo>
                    <a:pt x="24" y="444"/>
                  </a:lnTo>
                  <a:lnTo>
                    <a:pt x="34" y="452"/>
                  </a:lnTo>
                  <a:lnTo>
                    <a:pt x="38" y="472"/>
                  </a:lnTo>
                  <a:lnTo>
                    <a:pt x="76" y="478"/>
                  </a:lnTo>
                  <a:lnTo>
                    <a:pt x="88" y="494"/>
                  </a:lnTo>
                  <a:lnTo>
                    <a:pt x="102" y="490"/>
                  </a:lnTo>
                  <a:lnTo>
                    <a:pt x="112" y="472"/>
                  </a:lnTo>
                  <a:lnTo>
                    <a:pt x="166" y="478"/>
                  </a:lnTo>
                  <a:lnTo>
                    <a:pt x="166" y="500"/>
                  </a:lnTo>
                  <a:lnTo>
                    <a:pt x="178" y="502"/>
                  </a:lnTo>
                  <a:lnTo>
                    <a:pt x="180" y="494"/>
                  </a:lnTo>
                  <a:lnTo>
                    <a:pt x="198" y="494"/>
                  </a:lnTo>
                  <a:lnTo>
                    <a:pt x="220" y="522"/>
                  </a:lnTo>
                  <a:lnTo>
                    <a:pt x="248" y="522"/>
                  </a:lnTo>
                  <a:lnTo>
                    <a:pt x="272" y="522"/>
                  </a:lnTo>
                  <a:lnTo>
                    <a:pt x="266" y="504"/>
                  </a:lnTo>
                  <a:lnTo>
                    <a:pt x="282" y="496"/>
                  </a:lnTo>
                  <a:lnTo>
                    <a:pt x="294" y="508"/>
                  </a:lnTo>
                  <a:lnTo>
                    <a:pt x="322" y="508"/>
                  </a:lnTo>
                  <a:lnTo>
                    <a:pt x="356" y="522"/>
                  </a:lnTo>
                  <a:lnTo>
                    <a:pt x="394" y="496"/>
                  </a:lnTo>
                  <a:lnTo>
                    <a:pt x="386" y="472"/>
                  </a:lnTo>
                  <a:lnTo>
                    <a:pt x="418" y="470"/>
                  </a:lnTo>
                  <a:lnTo>
                    <a:pt x="418" y="450"/>
                  </a:lnTo>
                  <a:lnTo>
                    <a:pt x="424" y="446"/>
                  </a:lnTo>
                  <a:lnTo>
                    <a:pt x="444" y="454"/>
                  </a:lnTo>
                  <a:lnTo>
                    <a:pt x="446" y="444"/>
                  </a:lnTo>
                  <a:lnTo>
                    <a:pt x="438" y="420"/>
                  </a:lnTo>
                  <a:lnTo>
                    <a:pt x="448" y="420"/>
                  </a:lnTo>
                  <a:lnTo>
                    <a:pt x="464" y="428"/>
                  </a:lnTo>
                  <a:lnTo>
                    <a:pt x="498" y="434"/>
                  </a:lnTo>
                  <a:lnTo>
                    <a:pt x="516" y="428"/>
                  </a:lnTo>
                  <a:lnTo>
                    <a:pt x="526" y="422"/>
                  </a:lnTo>
                  <a:lnTo>
                    <a:pt x="568" y="432"/>
                  </a:lnTo>
                  <a:lnTo>
                    <a:pt x="574" y="460"/>
                  </a:lnTo>
                  <a:lnTo>
                    <a:pt x="590" y="480"/>
                  </a:lnTo>
                  <a:lnTo>
                    <a:pt x="590" y="498"/>
                  </a:lnTo>
                  <a:lnTo>
                    <a:pt x="642" y="498"/>
                  </a:lnTo>
                  <a:lnTo>
                    <a:pt x="650" y="488"/>
                  </a:lnTo>
                  <a:lnTo>
                    <a:pt x="666" y="490"/>
                  </a:lnTo>
                  <a:lnTo>
                    <a:pt x="668" y="510"/>
                  </a:lnTo>
                  <a:lnTo>
                    <a:pt x="664" y="522"/>
                  </a:lnTo>
                  <a:lnTo>
                    <a:pt x="676" y="536"/>
                  </a:lnTo>
                  <a:lnTo>
                    <a:pt x="684" y="548"/>
                  </a:lnTo>
                  <a:lnTo>
                    <a:pt x="694" y="548"/>
                  </a:lnTo>
                  <a:lnTo>
                    <a:pt x="698" y="554"/>
                  </a:lnTo>
                  <a:lnTo>
                    <a:pt x="688" y="566"/>
                  </a:lnTo>
                  <a:lnTo>
                    <a:pt x="686" y="588"/>
                  </a:lnTo>
                  <a:lnTo>
                    <a:pt x="702" y="582"/>
                  </a:lnTo>
                  <a:lnTo>
                    <a:pt x="706" y="592"/>
                  </a:lnTo>
                  <a:lnTo>
                    <a:pt x="698" y="598"/>
                  </a:lnTo>
                  <a:lnTo>
                    <a:pt x="698" y="610"/>
                  </a:lnTo>
                  <a:lnTo>
                    <a:pt x="706" y="612"/>
                  </a:lnTo>
                  <a:lnTo>
                    <a:pt x="710" y="624"/>
                  </a:lnTo>
                  <a:lnTo>
                    <a:pt x="794" y="632"/>
                  </a:lnTo>
                  <a:lnTo>
                    <a:pt x="840" y="626"/>
                  </a:lnTo>
                  <a:lnTo>
                    <a:pt x="844" y="636"/>
                  </a:lnTo>
                  <a:lnTo>
                    <a:pt x="866" y="636"/>
                  </a:lnTo>
                  <a:lnTo>
                    <a:pt x="876" y="646"/>
                  </a:lnTo>
                  <a:lnTo>
                    <a:pt x="898" y="628"/>
                  </a:lnTo>
                  <a:lnTo>
                    <a:pt x="908" y="640"/>
                  </a:lnTo>
                  <a:lnTo>
                    <a:pt x="934" y="642"/>
                  </a:lnTo>
                  <a:lnTo>
                    <a:pt x="938" y="650"/>
                  </a:lnTo>
                  <a:lnTo>
                    <a:pt x="950" y="644"/>
                  </a:lnTo>
                  <a:lnTo>
                    <a:pt x="962" y="640"/>
                  </a:lnTo>
                  <a:lnTo>
                    <a:pt x="984" y="668"/>
                  </a:lnTo>
                  <a:lnTo>
                    <a:pt x="982" y="678"/>
                  </a:lnTo>
                  <a:lnTo>
                    <a:pt x="996" y="678"/>
                  </a:lnTo>
                  <a:lnTo>
                    <a:pt x="994" y="696"/>
                  </a:lnTo>
                  <a:lnTo>
                    <a:pt x="1014" y="694"/>
                  </a:lnTo>
                  <a:lnTo>
                    <a:pt x="1016" y="710"/>
                  </a:lnTo>
                  <a:lnTo>
                    <a:pt x="1040" y="728"/>
                  </a:lnTo>
                  <a:lnTo>
                    <a:pt x="1048" y="742"/>
                  </a:lnTo>
                  <a:lnTo>
                    <a:pt x="1036" y="746"/>
                  </a:lnTo>
                  <a:lnTo>
                    <a:pt x="1016" y="740"/>
                  </a:lnTo>
                  <a:lnTo>
                    <a:pt x="1030" y="752"/>
                  </a:lnTo>
                  <a:lnTo>
                    <a:pt x="1026" y="768"/>
                  </a:lnTo>
                  <a:lnTo>
                    <a:pt x="1016" y="774"/>
                  </a:lnTo>
                  <a:lnTo>
                    <a:pt x="1004" y="764"/>
                  </a:lnTo>
                  <a:lnTo>
                    <a:pt x="990" y="760"/>
                  </a:lnTo>
                  <a:lnTo>
                    <a:pt x="984" y="762"/>
                  </a:lnTo>
                  <a:lnTo>
                    <a:pt x="976" y="774"/>
                  </a:lnTo>
                  <a:lnTo>
                    <a:pt x="958" y="758"/>
                  </a:lnTo>
                  <a:lnTo>
                    <a:pt x="964" y="748"/>
                  </a:lnTo>
                  <a:lnTo>
                    <a:pt x="960" y="740"/>
                  </a:lnTo>
                  <a:lnTo>
                    <a:pt x="944" y="744"/>
                  </a:lnTo>
                  <a:lnTo>
                    <a:pt x="940" y="738"/>
                  </a:lnTo>
                  <a:lnTo>
                    <a:pt x="938" y="728"/>
                  </a:lnTo>
                  <a:lnTo>
                    <a:pt x="930" y="722"/>
                  </a:lnTo>
                  <a:lnTo>
                    <a:pt x="906" y="726"/>
                  </a:lnTo>
                  <a:lnTo>
                    <a:pt x="914" y="740"/>
                  </a:lnTo>
                  <a:lnTo>
                    <a:pt x="928" y="750"/>
                  </a:lnTo>
                  <a:lnTo>
                    <a:pt x="942" y="752"/>
                  </a:lnTo>
                  <a:lnTo>
                    <a:pt x="942" y="776"/>
                  </a:lnTo>
                  <a:lnTo>
                    <a:pt x="936" y="790"/>
                  </a:lnTo>
                  <a:lnTo>
                    <a:pt x="934" y="810"/>
                  </a:lnTo>
                  <a:lnTo>
                    <a:pt x="924" y="818"/>
                  </a:lnTo>
                  <a:lnTo>
                    <a:pt x="928" y="848"/>
                  </a:lnTo>
                  <a:lnTo>
                    <a:pt x="942" y="858"/>
                  </a:lnTo>
                  <a:lnTo>
                    <a:pt x="934" y="864"/>
                  </a:lnTo>
                  <a:lnTo>
                    <a:pt x="934" y="898"/>
                  </a:lnTo>
                  <a:lnTo>
                    <a:pt x="924" y="910"/>
                  </a:lnTo>
                  <a:lnTo>
                    <a:pt x="928" y="924"/>
                  </a:lnTo>
                  <a:lnTo>
                    <a:pt x="900" y="932"/>
                  </a:lnTo>
                  <a:lnTo>
                    <a:pt x="872" y="1010"/>
                  </a:lnTo>
                  <a:lnTo>
                    <a:pt x="854" y="1010"/>
                  </a:lnTo>
                  <a:lnTo>
                    <a:pt x="866" y="1034"/>
                  </a:lnTo>
                  <a:lnTo>
                    <a:pt x="874" y="1048"/>
                  </a:lnTo>
                  <a:lnTo>
                    <a:pt x="878" y="1028"/>
                  </a:lnTo>
                  <a:lnTo>
                    <a:pt x="914" y="1038"/>
                  </a:lnTo>
                  <a:lnTo>
                    <a:pt x="912" y="1022"/>
                  </a:lnTo>
                  <a:lnTo>
                    <a:pt x="924" y="1024"/>
                  </a:lnTo>
                  <a:lnTo>
                    <a:pt x="936" y="1004"/>
                  </a:lnTo>
                  <a:lnTo>
                    <a:pt x="932" y="992"/>
                  </a:lnTo>
                  <a:lnTo>
                    <a:pt x="952" y="988"/>
                  </a:lnTo>
                  <a:lnTo>
                    <a:pt x="966" y="958"/>
                  </a:lnTo>
                  <a:lnTo>
                    <a:pt x="996" y="960"/>
                  </a:lnTo>
                  <a:lnTo>
                    <a:pt x="1020" y="956"/>
                  </a:lnTo>
                  <a:lnTo>
                    <a:pt x="1046" y="954"/>
                  </a:lnTo>
                  <a:lnTo>
                    <a:pt x="1050" y="934"/>
                  </a:lnTo>
                  <a:lnTo>
                    <a:pt x="1064" y="924"/>
                  </a:lnTo>
                  <a:lnTo>
                    <a:pt x="1084" y="914"/>
                  </a:lnTo>
                  <a:lnTo>
                    <a:pt x="1092" y="906"/>
                  </a:lnTo>
                  <a:lnTo>
                    <a:pt x="1104" y="914"/>
                  </a:lnTo>
                  <a:lnTo>
                    <a:pt x="1122" y="894"/>
                  </a:lnTo>
                  <a:lnTo>
                    <a:pt x="1116" y="884"/>
                  </a:lnTo>
                  <a:lnTo>
                    <a:pt x="1100" y="882"/>
                  </a:lnTo>
                  <a:lnTo>
                    <a:pt x="1086" y="884"/>
                  </a:lnTo>
                  <a:lnTo>
                    <a:pt x="1078" y="892"/>
                  </a:lnTo>
                  <a:lnTo>
                    <a:pt x="1062" y="890"/>
                  </a:lnTo>
                  <a:lnTo>
                    <a:pt x="1070" y="878"/>
                  </a:lnTo>
                  <a:lnTo>
                    <a:pt x="1072" y="848"/>
                  </a:lnTo>
                  <a:lnTo>
                    <a:pt x="1084" y="844"/>
                  </a:lnTo>
                  <a:lnTo>
                    <a:pt x="1102" y="816"/>
                  </a:lnTo>
                  <a:lnTo>
                    <a:pt x="1122" y="814"/>
                  </a:lnTo>
                  <a:lnTo>
                    <a:pt x="1142" y="800"/>
                  </a:lnTo>
                  <a:lnTo>
                    <a:pt x="1168" y="796"/>
                  </a:lnTo>
                  <a:lnTo>
                    <a:pt x="1176" y="784"/>
                  </a:lnTo>
                  <a:lnTo>
                    <a:pt x="1196" y="784"/>
                  </a:lnTo>
                  <a:lnTo>
                    <a:pt x="1206" y="768"/>
                  </a:lnTo>
                  <a:lnTo>
                    <a:pt x="1214" y="768"/>
                  </a:lnTo>
                  <a:lnTo>
                    <a:pt x="1212" y="784"/>
                  </a:lnTo>
                  <a:lnTo>
                    <a:pt x="1244" y="782"/>
                  </a:lnTo>
                  <a:lnTo>
                    <a:pt x="1244" y="774"/>
                  </a:lnTo>
                  <a:lnTo>
                    <a:pt x="1238" y="766"/>
                  </a:lnTo>
                  <a:lnTo>
                    <a:pt x="1254" y="754"/>
                  </a:lnTo>
                  <a:lnTo>
                    <a:pt x="1274" y="742"/>
                  </a:lnTo>
                  <a:lnTo>
                    <a:pt x="1288" y="740"/>
                  </a:lnTo>
                  <a:lnTo>
                    <a:pt x="1286" y="726"/>
                  </a:lnTo>
                  <a:lnTo>
                    <a:pt x="1304" y="710"/>
                  </a:lnTo>
                  <a:lnTo>
                    <a:pt x="1322" y="700"/>
                  </a:lnTo>
                  <a:lnTo>
                    <a:pt x="1322" y="670"/>
                  </a:lnTo>
                  <a:lnTo>
                    <a:pt x="1340" y="656"/>
                  </a:lnTo>
                  <a:lnTo>
                    <a:pt x="1376" y="636"/>
                  </a:lnTo>
                  <a:lnTo>
                    <a:pt x="1410" y="624"/>
                  </a:lnTo>
                  <a:lnTo>
                    <a:pt x="1378" y="618"/>
                  </a:lnTo>
                  <a:lnTo>
                    <a:pt x="1354" y="616"/>
                  </a:lnTo>
                  <a:lnTo>
                    <a:pt x="1336" y="604"/>
                  </a:lnTo>
                  <a:lnTo>
                    <a:pt x="1338" y="590"/>
                  </a:lnTo>
                  <a:lnTo>
                    <a:pt x="1340" y="580"/>
                  </a:lnTo>
                  <a:lnTo>
                    <a:pt x="1324" y="576"/>
                  </a:lnTo>
                  <a:lnTo>
                    <a:pt x="1316" y="582"/>
                  </a:lnTo>
                  <a:lnTo>
                    <a:pt x="1296" y="592"/>
                  </a:lnTo>
                  <a:lnTo>
                    <a:pt x="1264" y="580"/>
                  </a:lnTo>
                  <a:lnTo>
                    <a:pt x="1262" y="566"/>
                  </a:lnTo>
                  <a:lnTo>
                    <a:pt x="1262" y="552"/>
                  </a:lnTo>
                  <a:lnTo>
                    <a:pt x="1256" y="544"/>
                  </a:lnTo>
                  <a:lnTo>
                    <a:pt x="1216" y="552"/>
                  </a:lnTo>
                  <a:lnTo>
                    <a:pt x="1214" y="522"/>
                  </a:lnTo>
                  <a:lnTo>
                    <a:pt x="1192" y="522"/>
                  </a:lnTo>
                  <a:lnTo>
                    <a:pt x="1166" y="504"/>
                  </a:lnTo>
                  <a:lnTo>
                    <a:pt x="1146" y="510"/>
                  </a:lnTo>
                  <a:lnTo>
                    <a:pt x="1134" y="522"/>
                  </a:lnTo>
                  <a:lnTo>
                    <a:pt x="1106" y="522"/>
                  </a:lnTo>
                  <a:lnTo>
                    <a:pt x="1098" y="500"/>
                  </a:lnTo>
                  <a:lnTo>
                    <a:pt x="1102" y="474"/>
                  </a:lnTo>
                  <a:lnTo>
                    <a:pt x="1040" y="452"/>
                  </a:lnTo>
                  <a:lnTo>
                    <a:pt x="1028" y="436"/>
                  </a:lnTo>
                  <a:lnTo>
                    <a:pt x="952" y="396"/>
                  </a:lnTo>
                  <a:lnTo>
                    <a:pt x="948" y="2"/>
                  </a:lnTo>
                  <a:lnTo>
                    <a:pt x="178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6933960" y="2395800"/>
              <a:ext cx="12600" cy="12240"/>
            </a:xfrm>
            <a:prstGeom prst="rect">
              <a:avLst/>
            </a:prstGeom>
            <a:solidFill>
              <a:srgbClr val="00f008"/>
            </a:solidFill>
            <a:ln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07" name=""/>
          <p:cNvSpPr/>
          <p:nvPr/>
        </p:nvSpPr>
        <p:spPr>
          <a:xfrm>
            <a:off x="6975360" y="1138320"/>
            <a:ext cx="1671840" cy="973080"/>
          </a:xfrm>
          <a:custGeom>
            <a:avLst/>
            <a:gdLst/>
            <a:ahLst/>
            <a:rect l="l" t="t" r="r" b="b"/>
            <a:pathLst>
              <a:path w="1043" h="627">
                <a:moveTo>
                  <a:pt x="4" y="122"/>
                </a:moveTo>
                <a:lnTo>
                  <a:pt x="4" y="396"/>
                </a:lnTo>
                <a:lnTo>
                  <a:pt x="50" y="420"/>
                </a:lnTo>
                <a:lnTo>
                  <a:pt x="84" y="436"/>
                </a:lnTo>
                <a:lnTo>
                  <a:pt x="90" y="452"/>
                </a:lnTo>
                <a:lnTo>
                  <a:pt x="144" y="468"/>
                </a:lnTo>
                <a:lnTo>
                  <a:pt x="156" y="476"/>
                </a:lnTo>
                <a:lnTo>
                  <a:pt x="148" y="504"/>
                </a:lnTo>
                <a:lnTo>
                  <a:pt x="170" y="522"/>
                </a:lnTo>
                <a:lnTo>
                  <a:pt x="200" y="510"/>
                </a:lnTo>
                <a:lnTo>
                  <a:pt x="222" y="508"/>
                </a:lnTo>
                <a:lnTo>
                  <a:pt x="246" y="522"/>
                </a:lnTo>
                <a:lnTo>
                  <a:pt x="266" y="522"/>
                </a:lnTo>
                <a:lnTo>
                  <a:pt x="270" y="552"/>
                </a:lnTo>
                <a:lnTo>
                  <a:pt x="282" y="550"/>
                </a:lnTo>
                <a:lnTo>
                  <a:pt x="306" y="546"/>
                </a:lnTo>
                <a:lnTo>
                  <a:pt x="314" y="558"/>
                </a:lnTo>
                <a:lnTo>
                  <a:pt x="316" y="582"/>
                </a:lnTo>
                <a:lnTo>
                  <a:pt x="348" y="592"/>
                </a:lnTo>
                <a:lnTo>
                  <a:pt x="368" y="584"/>
                </a:lnTo>
                <a:lnTo>
                  <a:pt x="378" y="576"/>
                </a:lnTo>
                <a:lnTo>
                  <a:pt x="392" y="584"/>
                </a:lnTo>
                <a:lnTo>
                  <a:pt x="390" y="606"/>
                </a:lnTo>
                <a:lnTo>
                  <a:pt x="406" y="616"/>
                </a:lnTo>
                <a:lnTo>
                  <a:pt x="464" y="624"/>
                </a:lnTo>
                <a:lnTo>
                  <a:pt x="482" y="622"/>
                </a:lnTo>
                <a:lnTo>
                  <a:pt x="502" y="626"/>
                </a:lnTo>
                <a:lnTo>
                  <a:pt x="518" y="616"/>
                </a:lnTo>
                <a:lnTo>
                  <a:pt x="576" y="604"/>
                </a:lnTo>
                <a:lnTo>
                  <a:pt x="624" y="588"/>
                </a:lnTo>
                <a:lnTo>
                  <a:pt x="622" y="568"/>
                </a:lnTo>
                <a:lnTo>
                  <a:pt x="628" y="558"/>
                </a:lnTo>
                <a:lnTo>
                  <a:pt x="644" y="556"/>
                </a:lnTo>
                <a:lnTo>
                  <a:pt x="660" y="560"/>
                </a:lnTo>
                <a:lnTo>
                  <a:pt x="680" y="522"/>
                </a:lnTo>
                <a:lnTo>
                  <a:pt x="678" y="490"/>
                </a:lnTo>
                <a:lnTo>
                  <a:pt x="688" y="466"/>
                </a:lnTo>
                <a:lnTo>
                  <a:pt x="676" y="410"/>
                </a:lnTo>
                <a:lnTo>
                  <a:pt x="698" y="338"/>
                </a:lnTo>
                <a:lnTo>
                  <a:pt x="706" y="334"/>
                </a:lnTo>
                <a:lnTo>
                  <a:pt x="704" y="322"/>
                </a:lnTo>
                <a:lnTo>
                  <a:pt x="722" y="318"/>
                </a:lnTo>
                <a:lnTo>
                  <a:pt x="732" y="336"/>
                </a:lnTo>
                <a:lnTo>
                  <a:pt x="752" y="334"/>
                </a:lnTo>
                <a:lnTo>
                  <a:pt x="772" y="328"/>
                </a:lnTo>
                <a:lnTo>
                  <a:pt x="774" y="312"/>
                </a:lnTo>
                <a:lnTo>
                  <a:pt x="784" y="312"/>
                </a:lnTo>
                <a:lnTo>
                  <a:pt x="784" y="334"/>
                </a:lnTo>
                <a:lnTo>
                  <a:pt x="824" y="350"/>
                </a:lnTo>
                <a:lnTo>
                  <a:pt x="842" y="440"/>
                </a:lnTo>
                <a:lnTo>
                  <a:pt x="864" y="430"/>
                </a:lnTo>
                <a:lnTo>
                  <a:pt x="872" y="428"/>
                </a:lnTo>
                <a:lnTo>
                  <a:pt x="872" y="412"/>
                </a:lnTo>
                <a:lnTo>
                  <a:pt x="860" y="408"/>
                </a:lnTo>
                <a:lnTo>
                  <a:pt x="860" y="398"/>
                </a:lnTo>
                <a:lnTo>
                  <a:pt x="872" y="396"/>
                </a:lnTo>
                <a:lnTo>
                  <a:pt x="882" y="400"/>
                </a:lnTo>
                <a:lnTo>
                  <a:pt x="892" y="388"/>
                </a:lnTo>
                <a:lnTo>
                  <a:pt x="890" y="370"/>
                </a:lnTo>
                <a:lnTo>
                  <a:pt x="878" y="360"/>
                </a:lnTo>
                <a:lnTo>
                  <a:pt x="880" y="346"/>
                </a:lnTo>
                <a:lnTo>
                  <a:pt x="890" y="336"/>
                </a:lnTo>
                <a:lnTo>
                  <a:pt x="904" y="338"/>
                </a:lnTo>
                <a:lnTo>
                  <a:pt x="924" y="364"/>
                </a:lnTo>
                <a:lnTo>
                  <a:pt x="934" y="358"/>
                </a:lnTo>
                <a:lnTo>
                  <a:pt x="958" y="332"/>
                </a:lnTo>
                <a:lnTo>
                  <a:pt x="958" y="318"/>
                </a:lnTo>
                <a:lnTo>
                  <a:pt x="998" y="262"/>
                </a:lnTo>
                <a:lnTo>
                  <a:pt x="998" y="244"/>
                </a:lnTo>
                <a:lnTo>
                  <a:pt x="996" y="232"/>
                </a:lnTo>
                <a:lnTo>
                  <a:pt x="1006" y="232"/>
                </a:lnTo>
                <a:lnTo>
                  <a:pt x="1014" y="238"/>
                </a:lnTo>
                <a:lnTo>
                  <a:pt x="1042" y="232"/>
                </a:lnTo>
                <a:lnTo>
                  <a:pt x="1042" y="0"/>
                </a:lnTo>
                <a:lnTo>
                  <a:pt x="0" y="2"/>
                </a:lnTo>
                <a:lnTo>
                  <a:pt x="4" y="122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8" name=""/>
          <p:cNvSpPr/>
          <p:nvPr/>
        </p:nvSpPr>
        <p:spPr>
          <a:xfrm>
            <a:off x="4903920" y="1138320"/>
            <a:ext cx="839520" cy="677880"/>
          </a:xfrm>
          <a:custGeom>
            <a:avLst/>
            <a:gdLst/>
            <a:ahLst/>
            <a:rect l="l" t="t" r="r" b="b"/>
            <a:pathLst>
              <a:path w="523" h="437">
                <a:moveTo>
                  <a:pt x="24" y="0"/>
                </a:moveTo>
                <a:lnTo>
                  <a:pt x="8" y="304"/>
                </a:lnTo>
                <a:lnTo>
                  <a:pt x="0" y="434"/>
                </a:lnTo>
                <a:lnTo>
                  <a:pt x="126" y="436"/>
                </a:lnTo>
                <a:lnTo>
                  <a:pt x="340" y="432"/>
                </a:lnTo>
                <a:lnTo>
                  <a:pt x="370" y="116"/>
                </a:lnTo>
                <a:lnTo>
                  <a:pt x="522" y="0"/>
                </a:lnTo>
                <a:lnTo>
                  <a:pt x="24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9" name=""/>
          <p:cNvSpPr/>
          <p:nvPr/>
        </p:nvSpPr>
        <p:spPr>
          <a:xfrm>
            <a:off x="4087800" y="1135080"/>
            <a:ext cx="866880" cy="676080"/>
          </a:xfrm>
          <a:custGeom>
            <a:avLst/>
            <a:gdLst/>
            <a:ahLst/>
            <a:rect l="l" t="t" r="r" b="b"/>
            <a:pathLst>
              <a:path w="539" h="435">
                <a:moveTo>
                  <a:pt x="538" y="0"/>
                </a:moveTo>
                <a:lnTo>
                  <a:pt x="72" y="2"/>
                </a:lnTo>
                <a:lnTo>
                  <a:pt x="0" y="392"/>
                </a:lnTo>
                <a:lnTo>
                  <a:pt x="104" y="402"/>
                </a:lnTo>
                <a:lnTo>
                  <a:pt x="294" y="422"/>
                </a:lnTo>
                <a:lnTo>
                  <a:pt x="516" y="434"/>
                </a:lnTo>
                <a:lnTo>
                  <a:pt x="538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0" name=""/>
          <p:cNvSpPr/>
          <p:nvPr/>
        </p:nvSpPr>
        <p:spPr>
          <a:xfrm>
            <a:off x="3213000" y="1131840"/>
            <a:ext cx="981000" cy="609480"/>
          </a:xfrm>
          <a:custGeom>
            <a:avLst/>
            <a:gdLst/>
            <a:ahLst/>
            <a:rect l="l" t="t" r="r" b="b"/>
            <a:pathLst>
              <a:path w="611" h="393">
                <a:moveTo>
                  <a:pt x="610" y="2"/>
                </a:moveTo>
                <a:lnTo>
                  <a:pt x="0" y="0"/>
                </a:lnTo>
                <a:lnTo>
                  <a:pt x="54" y="46"/>
                </a:lnTo>
                <a:lnTo>
                  <a:pt x="134" y="100"/>
                </a:lnTo>
                <a:lnTo>
                  <a:pt x="134" y="106"/>
                </a:lnTo>
                <a:lnTo>
                  <a:pt x="194" y="188"/>
                </a:lnTo>
                <a:lnTo>
                  <a:pt x="192" y="204"/>
                </a:lnTo>
                <a:lnTo>
                  <a:pt x="208" y="228"/>
                </a:lnTo>
                <a:lnTo>
                  <a:pt x="234" y="246"/>
                </a:lnTo>
                <a:lnTo>
                  <a:pt x="234" y="264"/>
                </a:lnTo>
                <a:lnTo>
                  <a:pt x="220" y="292"/>
                </a:lnTo>
                <a:lnTo>
                  <a:pt x="214" y="300"/>
                </a:lnTo>
                <a:lnTo>
                  <a:pt x="222" y="318"/>
                </a:lnTo>
                <a:lnTo>
                  <a:pt x="244" y="328"/>
                </a:lnTo>
                <a:lnTo>
                  <a:pt x="256" y="352"/>
                </a:lnTo>
                <a:lnTo>
                  <a:pt x="400" y="376"/>
                </a:lnTo>
                <a:lnTo>
                  <a:pt x="538" y="392"/>
                </a:lnTo>
                <a:lnTo>
                  <a:pt x="610" y="2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1" name=""/>
          <p:cNvSpPr/>
          <p:nvPr/>
        </p:nvSpPr>
        <p:spPr>
          <a:xfrm>
            <a:off x="2457360" y="1488960"/>
            <a:ext cx="817560" cy="584280"/>
          </a:xfrm>
          <a:custGeom>
            <a:avLst/>
            <a:gdLst/>
            <a:ahLst/>
            <a:rect l="l" t="t" r="r" b="b"/>
            <a:pathLst>
              <a:path w="511" h="377">
                <a:moveTo>
                  <a:pt x="452" y="376"/>
                </a:moveTo>
                <a:lnTo>
                  <a:pt x="386" y="358"/>
                </a:lnTo>
                <a:lnTo>
                  <a:pt x="342" y="348"/>
                </a:lnTo>
                <a:lnTo>
                  <a:pt x="308" y="352"/>
                </a:lnTo>
                <a:lnTo>
                  <a:pt x="290" y="344"/>
                </a:lnTo>
                <a:lnTo>
                  <a:pt x="268" y="344"/>
                </a:lnTo>
                <a:lnTo>
                  <a:pt x="236" y="350"/>
                </a:lnTo>
                <a:lnTo>
                  <a:pt x="204" y="340"/>
                </a:lnTo>
                <a:lnTo>
                  <a:pt x="166" y="340"/>
                </a:lnTo>
                <a:lnTo>
                  <a:pt x="138" y="332"/>
                </a:lnTo>
                <a:lnTo>
                  <a:pt x="90" y="326"/>
                </a:lnTo>
                <a:lnTo>
                  <a:pt x="68" y="300"/>
                </a:lnTo>
                <a:lnTo>
                  <a:pt x="70" y="268"/>
                </a:lnTo>
                <a:lnTo>
                  <a:pt x="56" y="258"/>
                </a:lnTo>
                <a:lnTo>
                  <a:pt x="40" y="254"/>
                </a:lnTo>
                <a:lnTo>
                  <a:pt x="30" y="238"/>
                </a:lnTo>
                <a:lnTo>
                  <a:pt x="6" y="234"/>
                </a:lnTo>
                <a:lnTo>
                  <a:pt x="0" y="222"/>
                </a:lnTo>
                <a:lnTo>
                  <a:pt x="2" y="206"/>
                </a:lnTo>
                <a:lnTo>
                  <a:pt x="14" y="202"/>
                </a:lnTo>
                <a:lnTo>
                  <a:pt x="20" y="192"/>
                </a:lnTo>
                <a:lnTo>
                  <a:pt x="10" y="164"/>
                </a:lnTo>
                <a:lnTo>
                  <a:pt x="12" y="112"/>
                </a:lnTo>
                <a:lnTo>
                  <a:pt x="16" y="90"/>
                </a:lnTo>
                <a:lnTo>
                  <a:pt x="2" y="58"/>
                </a:lnTo>
                <a:lnTo>
                  <a:pt x="2" y="36"/>
                </a:lnTo>
                <a:lnTo>
                  <a:pt x="14" y="26"/>
                </a:lnTo>
                <a:lnTo>
                  <a:pt x="28" y="30"/>
                </a:lnTo>
                <a:lnTo>
                  <a:pt x="46" y="46"/>
                </a:lnTo>
                <a:lnTo>
                  <a:pt x="72" y="58"/>
                </a:lnTo>
                <a:lnTo>
                  <a:pt x="102" y="62"/>
                </a:lnTo>
                <a:lnTo>
                  <a:pt x="116" y="64"/>
                </a:lnTo>
                <a:lnTo>
                  <a:pt x="134" y="92"/>
                </a:lnTo>
                <a:lnTo>
                  <a:pt x="126" y="102"/>
                </a:lnTo>
                <a:lnTo>
                  <a:pt x="124" y="108"/>
                </a:lnTo>
                <a:lnTo>
                  <a:pt x="130" y="120"/>
                </a:lnTo>
                <a:lnTo>
                  <a:pt x="134" y="124"/>
                </a:lnTo>
                <a:lnTo>
                  <a:pt x="114" y="164"/>
                </a:lnTo>
                <a:lnTo>
                  <a:pt x="122" y="164"/>
                </a:lnTo>
                <a:lnTo>
                  <a:pt x="150" y="164"/>
                </a:lnTo>
                <a:lnTo>
                  <a:pt x="146" y="118"/>
                </a:lnTo>
                <a:lnTo>
                  <a:pt x="166" y="114"/>
                </a:lnTo>
                <a:lnTo>
                  <a:pt x="168" y="100"/>
                </a:lnTo>
                <a:lnTo>
                  <a:pt x="160" y="94"/>
                </a:lnTo>
                <a:lnTo>
                  <a:pt x="138" y="90"/>
                </a:lnTo>
                <a:lnTo>
                  <a:pt x="138" y="80"/>
                </a:lnTo>
                <a:lnTo>
                  <a:pt x="164" y="42"/>
                </a:lnTo>
                <a:lnTo>
                  <a:pt x="146" y="12"/>
                </a:lnTo>
                <a:lnTo>
                  <a:pt x="156" y="0"/>
                </a:lnTo>
                <a:lnTo>
                  <a:pt x="510" y="88"/>
                </a:lnTo>
                <a:lnTo>
                  <a:pt x="452" y="376"/>
                </a:lnTo>
              </a:path>
            </a:pathLst>
          </a:custGeom>
          <a:solidFill>
            <a:srgbClr val="008226"/>
          </a:solidFill>
          <a:ln w="9360">
            <a:solidFill>
              <a:srgbClr val="96969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2" name=""/>
          <p:cNvSpPr/>
          <p:nvPr/>
        </p:nvSpPr>
        <p:spPr>
          <a:xfrm>
            <a:off x="2241720" y="1855800"/>
            <a:ext cx="985680" cy="789120"/>
          </a:xfrm>
          <a:custGeom>
            <a:avLst/>
            <a:gdLst/>
            <a:ahLst/>
            <a:rect l="l" t="t" r="r" b="b"/>
            <a:pathLst>
              <a:path w="613" h="507">
                <a:moveTo>
                  <a:pt x="520" y="506"/>
                </a:moveTo>
                <a:lnTo>
                  <a:pt x="546" y="350"/>
                </a:lnTo>
                <a:lnTo>
                  <a:pt x="544" y="324"/>
                </a:lnTo>
                <a:lnTo>
                  <a:pt x="554" y="310"/>
                </a:lnTo>
                <a:lnTo>
                  <a:pt x="554" y="296"/>
                </a:lnTo>
                <a:lnTo>
                  <a:pt x="538" y="284"/>
                </a:lnTo>
                <a:lnTo>
                  <a:pt x="538" y="274"/>
                </a:lnTo>
                <a:lnTo>
                  <a:pt x="550" y="266"/>
                </a:lnTo>
                <a:lnTo>
                  <a:pt x="560" y="256"/>
                </a:lnTo>
                <a:lnTo>
                  <a:pt x="574" y="252"/>
                </a:lnTo>
                <a:lnTo>
                  <a:pt x="578" y="230"/>
                </a:lnTo>
                <a:lnTo>
                  <a:pt x="588" y="216"/>
                </a:lnTo>
                <a:lnTo>
                  <a:pt x="598" y="206"/>
                </a:lnTo>
                <a:lnTo>
                  <a:pt x="612" y="188"/>
                </a:lnTo>
                <a:lnTo>
                  <a:pt x="608" y="168"/>
                </a:lnTo>
                <a:lnTo>
                  <a:pt x="588" y="140"/>
                </a:lnTo>
                <a:lnTo>
                  <a:pt x="476" y="112"/>
                </a:lnTo>
                <a:lnTo>
                  <a:pt x="442" y="116"/>
                </a:lnTo>
                <a:lnTo>
                  <a:pt x="420" y="108"/>
                </a:lnTo>
                <a:lnTo>
                  <a:pt x="392" y="108"/>
                </a:lnTo>
                <a:lnTo>
                  <a:pt x="364" y="116"/>
                </a:lnTo>
                <a:lnTo>
                  <a:pt x="332" y="100"/>
                </a:lnTo>
                <a:lnTo>
                  <a:pt x="296" y="104"/>
                </a:lnTo>
                <a:lnTo>
                  <a:pt x="254" y="92"/>
                </a:lnTo>
                <a:lnTo>
                  <a:pt x="228" y="90"/>
                </a:lnTo>
                <a:lnTo>
                  <a:pt x="200" y="62"/>
                </a:lnTo>
                <a:lnTo>
                  <a:pt x="202" y="32"/>
                </a:lnTo>
                <a:lnTo>
                  <a:pt x="186" y="20"/>
                </a:lnTo>
                <a:lnTo>
                  <a:pt x="174" y="18"/>
                </a:lnTo>
                <a:lnTo>
                  <a:pt x="164" y="4"/>
                </a:lnTo>
                <a:lnTo>
                  <a:pt x="142" y="0"/>
                </a:lnTo>
                <a:lnTo>
                  <a:pt x="134" y="16"/>
                </a:lnTo>
                <a:lnTo>
                  <a:pt x="124" y="50"/>
                </a:lnTo>
                <a:lnTo>
                  <a:pt x="122" y="84"/>
                </a:lnTo>
                <a:lnTo>
                  <a:pt x="108" y="100"/>
                </a:lnTo>
                <a:lnTo>
                  <a:pt x="106" y="132"/>
                </a:lnTo>
                <a:lnTo>
                  <a:pt x="44" y="250"/>
                </a:lnTo>
                <a:lnTo>
                  <a:pt x="32" y="288"/>
                </a:lnTo>
                <a:lnTo>
                  <a:pt x="14" y="302"/>
                </a:lnTo>
                <a:lnTo>
                  <a:pt x="8" y="316"/>
                </a:lnTo>
                <a:lnTo>
                  <a:pt x="10" y="332"/>
                </a:lnTo>
                <a:lnTo>
                  <a:pt x="8" y="342"/>
                </a:lnTo>
                <a:lnTo>
                  <a:pt x="0" y="354"/>
                </a:lnTo>
                <a:lnTo>
                  <a:pt x="2" y="362"/>
                </a:lnTo>
                <a:lnTo>
                  <a:pt x="8" y="376"/>
                </a:lnTo>
                <a:lnTo>
                  <a:pt x="14" y="380"/>
                </a:lnTo>
                <a:lnTo>
                  <a:pt x="16" y="384"/>
                </a:lnTo>
                <a:lnTo>
                  <a:pt x="520" y="506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3" name=""/>
          <p:cNvSpPr/>
          <p:nvPr/>
        </p:nvSpPr>
        <p:spPr>
          <a:xfrm>
            <a:off x="3076560" y="1625760"/>
            <a:ext cx="685800" cy="1120680"/>
          </a:xfrm>
          <a:custGeom>
            <a:avLst/>
            <a:gdLst/>
            <a:ahLst/>
            <a:rect l="l" t="t" r="r" b="b"/>
            <a:pathLst>
              <a:path w="429" h="721">
                <a:moveTo>
                  <a:pt x="124" y="0"/>
                </a:moveTo>
                <a:lnTo>
                  <a:pt x="178" y="8"/>
                </a:lnTo>
                <a:lnTo>
                  <a:pt x="160" y="118"/>
                </a:lnTo>
                <a:lnTo>
                  <a:pt x="166" y="130"/>
                </a:lnTo>
                <a:lnTo>
                  <a:pt x="178" y="140"/>
                </a:lnTo>
                <a:lnTo>
                  <a:pt x="178" y="150"/>
                </a:lnTo>
                <a:lnTo>
                  <a:pt x="172" y="166"/>
                </a:lnTo>
                <a:lnTo>
                  <a:pt x="172" y="174"/>
                </a:lnTo>
                <a:lnTo>
                  <a:pt x="196" y="182"/>
                </a:lnTo>
                <a:lnTo>
                  <a:pt x="202" y="202"/>
                </a:lnTo>
                <a:lnTo>
                  <a:pt x="226" y="256"/>
                </a:lnTo>
                <a:lnTo>
                  <a:pt x="240" y="256"/>
                </a:lnTo>
                <a:lnTo>
                  <a:pt x="248" y="276"/>
                </a:lnTo>
                <a:lnTo>
                  <a:pt x="230" y="294"/>
                </a:lnTo>
                <a:lnTo>
                  <a:pt x="232" y="306"/>
                </a:lnTo>
                <a:lnTo>
                  <a:pt x="240" y="320"/>
                </a:lnTo>
                <a:lnTo>
                  <a:pt x="238" y="322"/>
                </a:lnTo>
                <a:lnTo>
                  <a:pt x="226" y="328"/>
                </a:lnTo>
                <a:lnTo>
                  <a:pt x="222" y="346"/>
                </a:lnTo>
                <a:lnTo>
                  <a:pt x="218" y="364"/>
                </a:lnTo>
                <a:lnTo>
                  <a:pt x="224" y="370"/>
                </a:lnTo>
                <a:lnTo>
                  <a:pt x="240" y="356"/>
                </a:lnTo>
                <a:lnTo>
                  <a:pt x="246" y="352"/>
                </a:lnTo>
                <a:lnTo>
                  <a:pt x="262" y="356"/>
                </a:lnTo>
                <a:lnTo>
                  <a:pt x="262" y="378"/>
                </a:lnTo>
                <a:lnTo>
                  <a:pt x="270" y="390"/>
                </a:lnTo>
                <a:lnTo>
                  <a:pt x="272" y="436"/>
                </a:lnTo>
                <a:lnTo>
                  <a:pt x="282" y="442"/>
                </a:lnTo>
                <a:lnTo>
                  <a:pt x="298" y="444"/>
                </a:lnTo>
                <a:lnTo>
                  <a:pt x="302" y="470"/>
                </a:lnTo>
                <a:lnTo>
                  <a:pt x="312" y="480"/>
                </a:lnTo>
                <a:lnTo>
                  <a:pt x="318" y="476"/>
                </a:lnTo>
                <a:lnTo>
                  <a:pt x="356" y="476"/>
                </a:lnTo>
                <a:lnTo>
                  <a:pt x="402" y="468"/>
                </a:lnTo>
                <a:lnTo>
                  <a:pt x="428" y="492"/>
                </a:lnTo>
                <a:lnTo>
                  <a:pt x="400" y="720"/>
                </a:lnTo>
                <a:lnTo>
                  <a:pt x="0" y="656"/>
                </a:lnTo>
                <a:lnTo>
                  <a:pt x="26" y="494"/>
                </a:lnTo>
                <a:lnTo>
                  <a:pt x="22" y="474"/>
                </a:lnTo>
                <a:lnTo>
                  <a:pt x="36" y="452"/>
                </a:lnTo>
                <a:lnTo>
                  <a:pt x="18" y="430"/>
                </a:lnTo>
                <a:lnTo>
                  <a:pt x="20" y="422"/>
                </a:lnTo>
                <a:lnTo>
                  <a:pt x="38" y="404"/>
                </a:lnTo>
                <a:lnTo>
                  <a:pt x="54" y="400"/>
                </a:lnTo>
                <a:lnTo>
                  <a:pt x="58" y="378"/>
                </a:lnTo>
                <a:lnTo>
                  <a:pt x="90" y="336"/>
                </a:lnTo>
                <a:lnTo>
                  <a:pt x="86" y="310"/>
                </a:lnTo>
                <a:lnTo>
                  <a:pt x="66" y="286"/>
                </a:lnTo>
                <a:lnTo>
                  <a:pt x="124" y="0"/>
                </a:lnTo>
              </a:path>
            </a:pathLst>
          </a:custGeom>
          <a:solidFill>
            <a:srgbClr val="008226"/>
          </a:solidFill>
          <a:ln w="9360">
            <a:solidFill>
              <a:srgbClr val="96969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4" name=""/>
          <p:cNvSpPr/>
          <p:nvPr/>
        </p:nvSpPr>
        <p:spPr>
          <a:xfrm>
            <a:off x="3336840" y="1635120"/>
            <a:ext cx="1222560" cy="760320"/>
          </a:xfrm>
          <a:custGeom>
            <a:avLst/>
            <a:gdLst/>
            <a:ahLst/>
            <a:rect l="l" t="t" r="r" b="b"/>
            <a:pathLst>
              <a:path w="763" h="489">
                <a:moveTo>
                  <a:pt x="16" y="0"/>
                </a:moveTo>
                <a:lnTo>
                  <a:pt x="340" y="56"/>
                </a:lnTo>
                <a:lnTo>
                  <a:pt x="762" y="102"/>
                </a:lnTo>
                <a:lnTo>
                  <a:pt x="730" y="486"/>
                </a:lnTo>
                <a:lnTo>
                  <a:pt x="272" y="436"/>
                </a:lnTo>
                <a:lnTo>
                  <a:pt x="264" y="488"/>
                </a:lnTo>
                <a:lnTo>
                  <a:pt x="238" y="460"/>
                </a:lnTo>
                <a:lnTo>
                  <a:pt x="188" y="470"/>
                </a:lnTo>
                <a:lnTo>
                  <a:pt x="156" y="468"/>
                </a:lnTo>
                <a:lnTo>
                  <a:pt x="150" y="474"/>
                </a:lnTo>
                <a:lnTo>
                  <a:pt x="142" y="468"/>
                </a:lnTo>
                <a:lnTo>
                  <a:pt x="134" y="436"/>
                </a:lnTo>
                <a:lnTo>
                  <a:pt x="114" y="434"/>
                </a:lnTo>
                <a:lnTo>
                  <a:pt x="108" y="430"/>
                </a:lnTo>
                <a:lnTo>
                  <a:pt x="108" y="408"/>
                </a:lnTo>
                <a:lnTo>
                  <a:pt x="106" y="402"/>
                </a:lnTo>
                <a:lnTo>
                  <a:pt x="108" y="384"/>
                </a:lnTo>
                <a:lnTo>
                  <a:pt x="98" y="372"/>
                </a:lnTo>
                <a:lnTo>
                  <a:pt x="96" y="350"/>
                </a:lnTo>
                <a:lnTo>
                  <a:pt x="84" y="342"/>
                </a:lnTo>
                <a:lnTo>
                  <a:pt x="60" y="364"/>
                </a:lnTo>
                <a:lnTo>
                  <a:pt x="54" y="356"/>
                </a:lnTo>
                <a:lnTo>
                  <a:pt x="62" y="322"/>
                </a:lnTo>
                <a:lnTo>
                  <a:pt x="76" y="312"/>
                </a:lnTo>
                <a:lnTo>
                  <a:pt x="64" y="290"/>
                </a:lnTo>
                <a:lnTo>
                  <a:pt x="86" y="268"/>
                </a:lnTo>
                <a:lnTo>
                  <a:pt x="74" y="248"/>
                </a:lnTo>
                <a:lnTo>
                  <a:pt x="64" y="248"/>
                </a:lnTo>
                <a:lnTo>
                  <a:pt x="34" y="176"/>
                </a:lnTo>
                <a:lnTo>
                  <a:pt x="12" y="168"/>
                </a:lnTo>
                <a:lnTo>
                  <a:pt x="18" y="138"/>
                </a:lnTo>
                <a:lnTo>
                  <a:pt x="0" y="110"/>
                </a:lnTo>
                <a:lnTo>
                  <a:pt x="16" y="0"/>
                </a:lnTo>
              </a:path>
            </a:pathLst>
          </a:custGeom>
          <a:solidFill>
            <a:srgbClr val="008226"/>
          </a:solidFill>
          <a:ln w="9360">
            <a:solidFill>
              <a:srgbClr val="96969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5" name=""/>
          <p:cNvSpPr/>
          <p:nvPr/>
        </p:nvSpPr>
        <p:spPr>
          <a:xfrm>
            <a:off x="4514760" y="1793880"/>
            <a:ext cx="811440" cy="482760"/>
          </a:xfrm>
          <a:custGeom>
            <a:avLst/>
            <a:gdLst/>
            <a:ahLst/>
            <a:rect l="l" t="t" r="r" b="b"/>
            <a:pathLst>
              <a:path w="505" h="311">
                <a:moveTo>
                  <a:pt x="24" y="0"/>
                </a:moveTo>
                <a:lnTo>
                  <a:pt x="252" y="12"/>
                </a:lnTo>
                <a:lnTo>
                  <a:pt x="460" y="16"/>
                </a:lnTo>
                <a:lnTo>
                  <a:pt x="462" y="32"/>
                </a:lnTo>
                <a:lnTo>
                  <a:pt x="472" y="44"/>
                </a:lnTo>
                <a:lnTo>
                  <a:pt x="472" y="50"/>
                </a:lnTo>
                <a:lnTo>
                  <a:pt x="456" y="60"/>
                </a:lnTo>
                <a:lnTo>
                  <a:pt x="470" y="78"/>
                </a:lnTo>
                <a:lnTo>
                  <a:pt x="464" y="96"/>
                </a:lnTo>
                <a:lnTo>
                  <a:pt x="468" y="108"/>
                </a:lnTo>
                <a:lnTo>
                  <a:pt x="480" y="150"/>
                </a:lnTo>
                <a:lnTo>
                  <a:pt x="486" y="160"/>
                </a:lnTo>
                <a:lnTo>
                  <a:pt x="490" y="178"/>
                </a:lnTo>
                <a:lnTo>
                  <a:pt x="484" y="180"/>
                </a:lnTo>
                <a:lnTo>
                  <a:pt x="478" y="196"/>
                </a:lnTo>
                <a:lnTo>
                  <a:pt x="488" y="208"/>
                </a:lnTo>
                <a:lnTo>
                  <a:pt x="488" y="226"/>
                </a:lnTo>
                <a:lnTo>
                  <a:pt x="482" y="232"/>
                </a:lnTo>
                <a:lnTo>
                  <a:pt x="488" y="240"/>
                </a:lnTo>
                <a:lnTo>
                  <a:pt x="480" y="250"/>
                </a:lnTo>
                <a:lnTo>
                  <a:pt x="484" y="260"/>
                </a:lnTo>
                <a:lnTo>
                  <a:pt x="498" y="274"/>
                </a:lnTo>
                <a:lnTo>
                  <a:pt x="504" y="308"/>
                </a:lnTo>
                <a:lnTo>
                  <a:pt x="348" y="310"/>
                </a:lnTo>
                <a:lnTo>
                  <a:pt x="214" y="306"/>
                </a:lnTo>
                <a:lnTo>
                  <a:pt x="60" y="300"/>
                </a:lnTo>
                <a:lnTo>
                  <a:pt x="0" y="294"/>
                </a:lnTo>
                <a:lnTo>
                  <a:pt x="24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6" name=""/>
          <p:cNvSpPr/>
          <p:nvPr/>
        </p:nvSpPr>
        <p:spPr>
          <a:xfrm>
            <a:off x="3689280" y="2313000"/>
            <a:ext cx="819360" cy="674640"/>
          </a:xfrm>
          <a:custGeom>
            <a:avLst/>
            <a:gdLst/>
            <a:ahLst/>
            <a:rect l="l" t="t" r="r" b="b"/>
            <a:pathLst>
              <a:path w="510" h="435">
                <a:moveTo>
                  <a:pt x="52" y="0"/>
                </a:moveTo>
                <a:lnTo>
                  <a:pt x="509" y="50"/>
                </a:lnTo>
                <a:lnTo>
                  <a:pt x="485" y="434"/>
                </a:lnTo>
                <a:lnTo>
                  <a:pt x="0" y="376"/>
                </a:lnTo>
                <a:lnTo>
                  <a:pt x="18" y="276"/>
                </a:lnTo>
                <a:lnTo>
                  <a:pt x="5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7" name=""/>
          <p:cNvSpPr/>
          <p:nvPr/>
        </p:nvSpPr>
        <p:spPr>
          <a:xfrm>
            <a:off x="4494240" y="2252520"/>
            <a:ext cx="849240" cy="532080"/>
          </a:xfrm>
          <a:custGeom>
            <a:avLst/>
            <a:gdLst/>
            <a:ahLst/>
            <a:rect l="l" t="t" r="r" b="b"/>
            <a:pathLst>
              <a:path w="531" h="341">
                <a:moveTo>
                  <a:pt x="16" y="0"/>
                </a:moveTo>
                <a:lnTo>
                  <a:pt x="140" y="8"/>
                </a:lnTo>
                <a:lnTo>
                  <a:pt x="314" y="14"/>
                </a:lnTo>
                <a:lnTo>
                  <a:pt x="458" y="12"/>
                </a:lnTo>
                <a:lnTo>
                  <a:pt x="518" y="12"/>
                </a:lnTo>
                <a:lnTo>
                  <a:pt x="516" y="32"/>
                </a:lnTo>
                <a:lnTo>
                  <a:pt x="510" y="36"/>
                </a:lnTo>
                <a:lnTo>
                  <a:pt x="504" y="40"/>
                </a:lnTo>
                <a:lnTo>
                  <a:pt x="502" y="54"/>
                </a:lnTo>
                <a:lnTo>
                  <a:pt x="514" y="74"/>
                </a:lnTo>
                <a:lnTo>
                  <a:pt x="524" y="80"/>
                </a:lnTo>
                <a:lnTo>
                  <a:pt x="522" y="92"/>
                </a:lnTo>
                <a:lnTo>
                  <a:pt x="526" y="100"/>
                </a:lnTo>
                <a:lnTo>
                  <a:pt x="526" y="230"/>
                </a:lnTo>
                <a:lnTo>
                  <a:pt x="530" y="248"/>
                </a:lnTo>
                <a:lnTo>
                  <a:pt x="522" y="252"/>
                </a:lnTo>
                <a:lnTo>
                  <a:pt x="520" y="258"/>
                </a:lnTo>
                <a:lnTo>
                  <a:pt x="526" y="266"/>
                </a:lnTo>
                <a:lnTo>
                  <a:pt x="524" y="310"/>
                </a:lnTo>
                <a:lnTo>
                  <a:pt x="518" y="314"/>
                </a:lnTo>
                <a:lnTo>
                  <a:pt x="520" y="332"/>
                </a:lnTo>
                <a:lnTo>
                  <a:pt x="526" y="340"/>
                </a:lnTo>
                <a:lnTo>
                  <a:pt x="518" y="340"/>
                </a:lnTo>
                <a:lnTo>
                  <a:pt x="506" y="340"/>
                </a:lnTo>
                <a:lnTo>
                  <a:pt x="490" y="328"/>
                </a:lnTo>
                <a:lnTo>
                  <a:pt x="480" y="312"/>
                </a:lnTo>
                <a:lnTo>
                  <a:pt x="474" y="310"/>
                </a:lnTo>
                <a:lnTo>
                  <a:pt x="458" y="318"/>
                </a:lnTo>
                <a:lnTo>
                  <a:pt x="446" y="302"/>
                </a:lnTo>
                <a:lnTo>
                  <a:pt x="422" y="316"/>
                </a:lnTo>
                <a:lnTo>
                  <a:pt x="408" y="316"/>
                </a:lnTo>
                <a:lnTo>
                  <a:pt x="398" y="312"/>
                </a:lnTo>
                <a:lnTo>
                  <a:pt x="384" y="294"/>
                </a:lnTo>
                <a:lnTo>
                  <a:pt x="0" y="286"/>
                </a:lnTo>
                <a:lnTo>
                  <a:pt x="16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8" name=""/>
          <p:cNvSpPr/>
          <p:nvPr/>
        </p:nvSpPr>
        <p:spPr>
          <a:xfrm>
            <a:off x="4468680" y="2697120"/>
            <a:ext cx="1001880" cy="455760"/>
          </a:xfrm>
          <a:custGeom>
            <a:avLst/>
            <a:gdLst/>
            <a:ahLst/>
            <a:rect l="l" t="t" r="r" b="b"/>
            <a:pathLst>
              <a:path w="624" h="293">
                <a:moveTo>
                  <a:pt x="12" y="0"/>
                </a:moveTo>
                <a:lnTo>
                  <a:pt x="395" y="8"/>
                </a:lnTo>
                <a:lnTo>
                  <a:pt x="411" y="28"/>
                </a:lnTo>
                <a:lnTo>
                  <a:pt x="437" y="32"/>
                </a:lnTo>
                <a:lnTo>
                  <a:pt x="459" y="16"/>
                </a:lnTo>
                <a:lnTo>
                  <a:pt x="473" y="32"/>
                </a:lnTo>
                <a:lnTo>
                  <a:pt x="487" y="24"/>
                </a:lnTo>
                <a:lnTo>
                  <a:pt x="495" y="28"/>
                </a:lnTo>
                <a:lnTo>
                  <a:pt x="509" y="48"/>
                </a:lnTo>
                <a:lnTo>
                  <a:pt x="531" y="56"/>
                </a:lnTo>
                <a:lnTo>
                  <a:pt x="537" y="54"/>
                </a:lnTo>
                <a:lnTo>
                  <a:pt x="551" y="54"/>
                </a:lnTo>
                <a:lnTo>
                  <a:pt x="557" y="84"/>
                </a:lnTo>
                <a:lnTo>
                  <a:pt x="569" y="94"/>
                </a:lnTo>
                <a:lnTo>
                  <a:pt x="571" y="122"/>
                </a:lnTo>
                <a:lnTo>
                  <a:pt x="579" y="126"/>
                </a:lnTo>
                <a:lnTo>
                  <a:pt x="581" y="154"/>
                </a:lnTo>
                <a:lnTo>
                  <a:pt x="587" y="158"/>
                </a:lnTo>
                <a:lnTo>
                  <a:pt x="589" y="200"/>
                </a:lnTo>
                <a:lnTo>
                  <a:pt x="597" y="204"/>
                </a:lnTo>
                <a:lnTo>
                  <a:pt x="599" y="246"/>
                </a:lnTo>
                <a:lnTo>
                  <a:pt x="611" y="250"/>
                </a:lnTo>
                <a:lnTo>
                  <a:pt x="623" y="260"/>
                </a:lnTo>
                <a:lnTo>
                  <a:pt x="621" y="292"/>
                </a:lnTo>
                <a:lnTo>
                  <a:pt x="138" y="292"/>
                </a:lnTo>
                <a:lnTo>
                  <a:pt x="138" y="196"/>
                </a:lnTo>
                <a:lnTo>
                  <a:pt x="0" y="186"/>
                </a:lnTo>
                <a:lnTo>
                  <a:pt x="1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9" name=""/>
          <p:cNvSpPr/>
          <p:nvPr/>
        </p:nvSpPr>
        <p:spPr>
          <a:xfrm>
            <a:off x="3257640" y="2693880"/>
            <a:ext cx="644400" cy="817560"/>
          </a:xfrm>
          <a:custGeom>
            <a:avLst/>
            <a:gdLst/>
            <a:ahLst/>
            <a:rect l="l" t="t" r="r" b="b"/>
            <a:pathLst>
              <a:path w="402" h="525">
                <a:moveTo>
                  <a:pt x="76" y="0"/>
                </a:moveTo>
                <a:lnTo>
                  <a:pt x="285" y="32"/>
                </a:lnTo>
                <a:lnTo>
                  <a:pt x="269" y="130"/>
                </a:lnTo>
                <a:lnTo>
                  <a:pt x="401" y="146"/>
                </a:lnTo>
                <a:lnTo>
                  <a:pt x="361" y="524"/>
                </a:lnTo>
                <a:lnTo>
                  <a:pt x="0" y="466"/>
                </a:lnTo>
                <a:lnTo>
                  <a:pt x="76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0" name=""/>
          <p:cNvSpPr/>
          <p:nvPr/>
        </p:nvSpPr>
        <p:spPr>
          <a:xfrm>
            <a:off x="3836880" y="2921040"/>
            <a:ext cx="849600" cy="666720"/>
          </a:xfrm>
          <a:custGeom>
            <a:avLst/>
            <a:gdLst/>
            <a:ahLst/>
            <a:rect l="l" t="t" r="r" b="b"/>
            <a:pathLst>
              <a:path w="531" h="429">
                <a:moveTo>
                  <a:pt x="40" y="0"/>
                </a:moveTo>
                <a:lnTo>
                  <a:pt x="324" y="34"/>
                </a:lnTo>
                <a:lnTo>
                  <a:pt x="426" y="46"/>
                </a:lnTo>
                <a:lnTo>
                  <a:pt x="530" y="50"/>
                </a:lnTo>
                <a:lnTo>
                  <a:pt x="526" y="428"/>
                </a:lnTo>
                <a:lnTo>
                  <a:pt x="290" y="414"/>
                </a:lnTo>
                <a:lnTo>
                  <a:pt x="160" y="400"/>
                </a:lnTo>
                <a:lnTo>
                  <a:pt x="0" y="382"/>
                </a:lnTo>
                <a:lnTo>
                  <a:pt x="40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1" name=""/>
          <p:cNvSpPr/>
          <p:nvPr/>
        </p:nvSpPr>
        <p:spPr>
          <a:xfrm>
            <a:off x="4680000" y="3151080"/>
            <a:ext cx="893880" cy="455760"/>
          </a:xfrm>
          <a:custGeom>
            <a:avLst/>
            <a:gdLst/>
            <a:ahLst/>
            <a:rect l="l" t="t" r="r" b="b"/>
            <a:pathLst>
              <a:path w="557" h="293">
                <a:moveTo>
                  <a:pt x="4" y="0"/>
                </a:moveTo>
                <a:lnTo>
                  <a:pt x="486" y="0"/>
                </a:lnTo>
                <a:lnTo>
                  <a:pt x="514" y="4"/>
                </a:lnTo>
                <a:lnTo>
                  <a:pt x="524" y="12"/>
                </a:lnTo>
                <a:lnTo>
                  <a:pt x="532" y="20"/>
                </a:lnTo>
                <a:lnTo>
                  <a:pt x="530" y="34"/>
                </a:lnTo>
                <a:lnTo>
                  <a:pt x="520" y="34"/>
                </a:lnTo>
                <a:lnTo>
                  <a:pt x="516" y="42"/>
                </a:lnTo>
                <a:lnTo>
                  <a:pt x="518" y="48"/>
                </a:lnTo>
                <a:lnTo>
                  <a:pt x="532" y="54"/>
                </a:lnTo>
                <a:lnTo>
                  <a:pt x="534" y="64"/>
                </a:lnTo>
                <a:lnTo>
                  <a:pt x="532" y="74"/>
                </a:lnTo>
                <a:lnTo>
                  <a:pt x="546" y="86"/>
                </a:lnTo>
                <a:lnTo>
                  <a:pt x="550" y="98"/>
                </a:lnTo>
                <a:lnTo>
                  <a:pt x="556" y="292"/>
                </a:lnTo>
                <a:lnTo>
                  <a:pt x="176" y="288"/>
                </a:lnTo>
                <a:lnTo>
                  <a:pt x="0" y="28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2" name=""/>
          <p:cNvSpPr/>
          <p:nvPr/>
        </p:nvSpPr>
        <p:spPr>
          <a:xfrm>
            <a:off x="4557600" y="3576600"/>
            <a:ext cx="1040040" cy="507960"/>
          </a:xfrm>
          <a:custGeom>
            <a:avLst/>
            <a:gdLst/>
            <a:ahLst/>
            <a:rect l="l" t="t" r="r" b="b"/>
            <a:pathLst>
              <a:path w="648" h="327">
                <a:moveTo>
                  <a:pt x="2" y="0"/>
                </a:moveTo>
                <a:lnTo>
                  <a:pt x="230" y="14"/>
                </a:lnTo>
                <a:lnTo>
                  <a:pt x="633" y="16"/>
                </a:lnTo>
                <a:lnTo>
                  <a:pt x="633" y="62"/>
                </a:lnTo>
                <a:lnTo>
                  <a:pt x="643" y="116"/>
                </a:lnTo>
                <a:lnTo>
                  <a:pt x="647" y="326"/>
                </a:lnTo>
                <a:lnTo>
                  <a:pt x="627" y="322"/>
                </a:lnTo>
                <a:lnTo>
                  <a:pt x="623" y="312"/>
                </a:lnTo>
                <a:lnTo>
                  <a:pt x="615" y="304"/>
                </a:lnTo>
                <a:lnTo>
                  <a:pt x="603" y="302"/>
                </a:lnTo>
                <a:lnTo>
                  <a:pt x="595" y="308"/>
                </a:lnTo>
                <a:lnTo>
                  <a:pt x="585" y="318"/>
                </a:lnTo>
                <a:lnTo>
                  <a:pt x="571" y="308"/>
                </a:lnTo>
                <a:lnTo>
                  <a:pt x="559" y="306"/>
                </a:lnTo>
                <a:lnTo>
                  <a:pt x="539" y="318"/>
                </a:lnTo>
                <a:lnTo>
                  <a:pt x="513" y="318"/>
                </a:lnTo>
                <a:lnTo>
                  <a:pt x="493" y="310"/>
                </a:lnTo>
                <a:lnTo>
                  <a:pt x="471" y="312"/>
                </a:lnTo>
                <a:lnTo>
                  <a:pt x="459" y="324"/>
                </a:lnTo>
                <a:lnTo>
                  <a:pt x="453" y="324"/>
                </a:lnTo>
                <a:lnTo>
                  <a:pt x="437" y="308"/>
                </a:lnTo>
                <a:lnTo>
                  <a:pt x="413" y="308"/>
                </a:lnTo>
                <a:lnTo>
                  <a:pt x="397" y="308"/>
                </a:lnTo>
                <a:lnTo>
                  <a:pt x="385" y="300"/>
                </a:lnTo>
                <a:lnTo>
                  <a:pt x="375" y="280"/>
                </a:lnTo>
                <a:lnTo>
                  <a:pt x="359" y="276"/>
                </a:lnTo>
                <a:lnTo>
                  <a:pt x="349" y="276"/>
                </a:lnTo>
                <a:lnTo>
                  <a:pt x="339" y="284"/>
                </a:lnTo>
                <a:lnTo>
                  <a:pt x="306" y="282"/>
                </a:lnTo>
                <a:lnTo>
                  <a:pt x="294" y="276"/>
                </a:lnTo>
                <a:lnTo>
                  <a:pt x="290" y="258"/>
                </a:lnTo>
                <a:lnTo>
                  <a:pt x="282" y="250"/>
                </a:lnTo>
                <a:lnTo>
                  <a:pt x="276" y="252"/>
                </a:lnTo>
                <a:lnTo>
                  <a:pt x="258" y="260"/>
                </a:lnTo>
                <a:lnTo>
                  <a:pt x="248" y="260"/>
                </a:lnTo>
                <a:lnTo>
                  <a:pt x="242" y="258"/>
                </a:lnTo>
                <a:lnTo>
                  <a:pt x="240" y="250"/>
                </a:lnTo>
                <a:lnTo>
                  <a:pt x="236" y="238"/>
                </a:lnTo>
                <a:lnTo>
                  <a:pt x="234" y="230"/>
                </a:lnTo>
                <a:lnTo>
                  <a:pt x="230" y="208"/>
                </a:lnTo>
                <a:lnTo>
                  <a:pt x="220" y="64"/>
                </a:lnTo>
                <a:lnTo>
                  <a:pt x="0" y="48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3" name=""/>
          <p:cNvSpPr/>
          <p:nvPr/>
        </p:nvSpPr>
        <p:spPr>
          <a:xfrm>
            <a:off x="3743280" y="3513240"/>
            <a:ext cx="816120" cy="839520"/>
          </a:xfrm>
          <a:custGeom>
            <a:avLst/>
            <a:gdLst/>
            <a:ahLst/>
            <a:rect l="l" t="t" r="r" b="b"/>
            <a:pathLst>
              <a:path w="509" h="541">
                <a:moveTo>
                  <a:pt x="508" y="44"/>
                </a:moveTo>
                <a:lnTo>
                  <a:pt x="506" y="148"/>
                </a:lnTo>
                <a:lnTo>
                  <a:pt x="494" y="366"/>
                </a:lnTo>
                <a:lnTo>
                  <a:pt x="486" y="512"/>
                </a:lnTo>
                <a:lnTo>
                  <a:pt x="208" y="500"/>
                </a:lnTo>
                <a:lnTo>
                  <a:pt x="200" y="514"/>
                </a:lnTo>
                <a:lnTo>
                  <a:pt x="76" y="506"/>
                </a:lnTo>
                <a:lnTo>
                  <a:pt x="66" y="540"/>
                </a:lnTo>
                <a:lnTo>
                  <a:pt x="0" y="530"/>
                </a:lnTo>
                <a:lnTo>
                  <a:pt x="56" y="0"/>
                </a:lnTo>
                <a:lnTo>
                  <a:pt x="156" y="12"/>
                </a:lnTo>
                <a:lnTo>
                  <a:pt x="296" y="28"/>
                </a:lnTo>
                <a:lnTo>
                  <a:pt x="436" y="42"/>
                </a:lnTo>
                <a:lnTo>
                  <a:pt x="508" y="4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4" name=""/>
          <p:cNvSpPr/>
          <p:nvPr/>
        </p:nvSpPr>
        <p:spPr>
          <a:xfrm>
            <a:off x="3059280" y="3417840"/>
            <a:ext cx="777600" cy="916200"/>
          </a:xfrm>
          <a:custGeom>
            <a:avLst/>
            <a:gdLst/>
            <a:ahLst/>
            <a:rect l="l" t="t" r="r" b="b"/>
            <a:pathLst>
              <a:path w="484" h="589">
                <a:moveTo>
                  <a:pt x="122" y="0"/>
                </a:moveTo>
                <a:lnTo>
                  <a:pt x="106" y="92"/>
                </a:lnTo>
                <a:lnTo>
                  <a:pt x="96" y="96"/>
                </a:lnTo>
                <a:lnTo>
                  <a:pt x="84" y="86"/>
                </a:lnTo>
                <a:lnTo>
                  <a:pt x="76" y="80"/>
                </a:lnTo>
                <a:lnTo>
                  <a:pt x="58" y="84"/>
                </a:lnTo>
                <a:lnTo>
                  <a:pt x="52" y="92"/>
                </a:lnTo>
                <a:lnTo>
                  <a:pt x="54" y="102"/>
                </a:lnTo>
                <a:lnTo>
                  <a:pt x="58" y="108"/>
                </a:lnTo>
                <a:lnTo>
                  <a:pt x="58" y="116"/>
                </a:lnTo>
                <a:lnTo>
                  <a:pt x="50" y="118"/>
                </a:lnTo>
                <a:lnTo>
                  <a:pt x="52" y="122"/>
                </a:lnTo>
                <a:lnTo>
                  <a:pt x="58" y="124"/>
                </a:lnTo>
                <a:lnTo>
                  <a:pt x="54" y="130"/>
                </a:lnTo>
                <a:lnTo>
                  <a:pt x="52" y="134"/>
                </a:lnTo>
                <a:lnTo>
                  <a:pt x="56" y="146"/>
                </a:lnTo>
                <a:lnTo>
                  <a:pt x="60" y="156"/>
                </a:lnTo>
                <a:lnTo>
                  <a:pt x="54" y="176"/>
                </a:lnTo>
                <a:lnTo>
                  <a:pt x="50" y="192"/>
                </a:lnTo>
                <a:lnTo>
                  <a:pt x="46" y="198"/>
                </a:lnTo>
                <a:lnTo>
                  <a:pt x="58" y="218"/>
                </a:lnTo>
                <a:lnTo>
                  <a:pt x="60" y="230"/>
                </a:lnTo>
                <a:lnTo>
                  <a:pt x="74" y="252"/>
                </a:lnTo>
                <a:lnTo>
                  <a:pt x="72" y="258"/>
                </a:lnTo>
                <a:lnTo>
                  <a:pt x="66" y="264"/>
                </a:lnTo>
                <a:lnTo>
                  <a:pt x="54" y="280"/>
                </a:lnTo>
                <a:lnTo>
                  <a:pt x="44" y="276"/>
                </a:lnTo>
                <a:lnTo>
                  <a:pt x="42" y="290"/>
                </a:lnTo>
                <a:lnTo>
                  <a:pt x="40" y="308"/>
                </a:lnTo>
                <a:lnTo>
                  <a:pt x="20" y="332"/>
                </a:lnTo>
                <a:lnTo>
                  <a:pt x="16" y="342"/>
                </a:lnTo>
                <a:lnTo>
                  <a:pt x="20" y="374"/>
                </a:lnTo>
                <a:lnTo>
                  <a:pt x="20" y="390"/>
                </a:lnTo>
                <a:lnTo>
                  <a:pt x="12" y="396"/>
                </a:lnTo>
                <a:lnTo>
                  <a:pt x="8" y="400"/>
                </a:lnTo>
                <a:lnTo>
                  <a:pt x="0" y="402"/>
                </a:lnTo>
                <a:lnTo>
                  <a:pt x="2" y="410"/>
                </a:lnTo>
                <a:lnTo>
                  <a:pt x="271" y="574"/>
                </a:lnTo>
                <a:lnTo>
                  <a:pt x="427" y="588"/>
                </a:lnTo>
                <a:lnTo>
                  <a:pt x="483" y="58"/>
                </a:lnTo>
                <a:lnTo>
                  <a:pt x="12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5" name=""/>
          <p:cNvSpPr/>
          <p:nvPr/>
        </p:nvSpPr>
        <p:spPr>
          <a:xfrm>
            <a:off x="2629080" y="2568600"/>
            <a:ext cx="747360" cy="1128600"/>
          </a:xfrm>
          <a:custGeom>
            <a:avLst/>
            <a:gdLst/>
            <a:ahLst/>
            <a:rect l="l" t="t" r="r" b="b"/>
            <a:pathLst>
              <a:path w="469" h="727">
                <a:moveTo>
                  <a:pt x="72" y="0"/>
                </a:moveTo>
                <a:lnTo>
                  <a:pt x="244" y="38"/>
                </a:lnTo>
                <a:lnTo>
                  <a:pt x="280" y="48"/>
                </a:lnTo>
                <a:lnTo>
                  <a:pt x="468" y="80"/>
                </a:lnTo>
                <a:lnTo>
                  <a:pt x="376" y="636"/>
                </a:lnTo>
                <a:lnTo>
                  <a:pt x="372" y="642"/>
                </a:lnTo>
                <a:lnTo>
                  <a:pt x="366" y="642"/>
                </a:lnTo>
                <a:lnTo>
                  <a:pt x="356" y="634"/>
                </a:lnTo>
                <a:lnTo>
                  <a:pt x="344" y="626"/>
                </a:lnTo>
                <a:lnTo>
                  <a:pt x="332" y="630"/>
                </a:lnTo>
                <a:lnTo>
                  <a:pt x="320" y="636"/>
                </a:lnTo>
                <a:lnTo>
                  <a:pt x="326" y="652"/>
                </a:lnTo>
                <a:lnTo>
                  <a:pt x="328" y="666"/>
                </a:lnTo>
                <a:lnTo>
                  <a:pt x="322" y="668"/>
                </a:lnTo>
                <a:lnTo>
                  <a:pt x="322" y="686"/>
                </a:lnTo>
                <a:lnTo>
                  <a:pt x="328" y="708"/>
                </a:lnTo>
                <a:lnTo>
                  <a:pt x="322" y="724"/>
                </a:lnTo>
                <a:lnTo>
                  <a:pt x="318" y="726"/>
                </a:lnTo>
                <a:lnTo>
                  <a:pt x="0" y="278"/>
                </a:lnTo>
                <a:lnTo>
                  <a:pt x="7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6" name=""/>
          <p:cNvSpPr/>
          <p:nvPr/>
        </p:nvSpPr>
        <p:spPr>
          <a:xfrm>
            <a:off x="2184480" y="2455920"/>
            <a:ext cx="992160" cy="1569960"/>
          </a:xfrm>
          <a:custGeom>
            <a:avLst/>
            <a:gdLst/>
            <a:ahLst/>
            <a:rect l="l" t="t" r="r" b="b"/>
            <a:pathLst>
              <a:path w="619" h="1011">
                <a:moveTo>
                  <a:pt x="52" y="0"/>
                </a:moveTo>
                <a:lnTo>
                  <a:pt x="46" y="12"/>
                </a:lnTo>
                <a:lnTo>
                  <a:pt x="42" y="14"/>
                </a:lnTo>
                <a:lnTo>
                  <a:pt x="38" y="28"/>
                </a:lnTo>
                <a:lnTo>
                  <a:pt x="48" y="44"/>
                </a:lnTo>
                <a:lnTo>
                  <a:pt x="42" y="56"/>
                </a:lnTo>
                <a:lnTo>
                  <a:pt x="40" y="72"/>
                </a:lnTo>
                <a:lnTo>
                  <a:pt x="30" y="78"/>
                </a:lnTo>
                <a:lnTo>
                  <a:pt x="28" y="102"/>
                </a:lnTo>
                <a:lnTo>
                  <a:pt x="24" y="114"/>
                </a:lnTo>
                <a:lnTo>
                  <a:pt x="8" y="116"/>
                </a:lnTo>
                <a:lnTo>
                  <a:pt x="0" y="120"/>
                </a:lnTo>
                <a:lnTo>
                  <a:pt x="0" y="144"/>
                </a:lnTo>
                <a:lnTo>
                  <a:pt x="0" y="154"/>
                </a:lnTo>
                <a:lnTo>
                  <a:pt x="8" y="170"/>
                </a:lnTo>
                <a:lnTo>
                  <a:pt x="18" y="210"/>
                </a:lnTo>
                <a:lnTo>
                  <a:pt x="26" y="226"/>
                </a:lnTo>
                <a:lnTo>
                  <a:pt x="16" y="244"/>
                </a:lnTo>
                <a:lnTo>
                  <a:pt x="10" y="258"/>
                </a:lnTo>
                <a:lnTo>
                  <a:pt x="6" y="284"/>
                </a:lnTo>
                <a:lnTo>
                  <a:pt x="8" y="310"/>
                </a:lnTo>
                <a:lnTo>
                  <a:pt x="16" y="320"/>
                </a:lnTo>
                <a:lnTo>
                  <a:pt x="34" y="336"/>
                </a:lnTo>
                <a:lnTo>
                  <a:pt x="46" y="360"/>
                </a:lnTo>
                <a:lnTo>
                  <a:pt x="48" y="386"/>
                </a:lnTo>
                <a:lnTo>
                  <a:pt x="46" y="390"/>
                </a:lnTo>
                <a:lnTo>
                  <a:pt x="58" y="422"/>
                </a:lnTo>
                <a:lnTo>
                  <a:pt x="62" y="446"/>
                </a:lnTo>
                <a:lnTo>
                  <a:pt x="56" y="456"/>
                </a:lnTo>
                <a:lnTo>
                  <a:pt x="62" y="462"/>
                </a:lnTo>
                <a:lnTo>
                  <a:pt x="68" y="484"/>
                </a:lnTo>
                <a:lnTo>
                  <a:pt x="86" y="498"/>
                </a:lnTo>
                <a:lnTo>
                  <a:pt x="90" y="512"/>
                </a:lnTo>
                <a:lnTo>
                  <a:pt x="82" y="540"/>
                </a:lnTo>
                <a:lnTo>
                  <a:pt x="72" y="548"/>
                </a:lnTo>
                <a:lnTo>
                  <a:pt x="76" y="568"/>
                </a:lnTo>
                <a:lnTo>
                  <a:pt x="90" y="578"/>
                </a:lnTo>
                <a:lnTo>
                  <a:pt x="98" y="582"/>
                </a:lnTo>
                <a:lnTo>
                  <a:pt x="106" y="618"/>
                </a:lnTo>
                <a:lnTo>
                  <a:pt x="110" y="642"/>
                </a:lnTo>
                <a:lnTo>
                  <a:pt x="116" y="650"/>
                </a:lnTo>
                <a:lnTo>
                  <a:pt x="136" y="654"/>
                </a:lnTo>
                <a:lnTo>
                  <a:pt x="132" y="672"/>
                </a:lnTo>
                <a:lnTo>
                  <a:pt x="130" y="682"/>
                </a:lnTo>
                <a:lnTo>
                  <a:pt x="144" y="698"/>
                </a:lnTo>
                <a:lnTo>
                  <a:pt x="146" y="710"/>
                </a:lnTo>
                <a:lnTo>
                  <a:pt x="134" y="718"/>
                </a:lnTo>
                <a:lnTo>
                  <a:pt x="130" y="724"/>
                </a:lnTo>
                <a:lnTo>
                  <a:pt x="134" y="740"/>
                </a:lnTo>
                <a:lnTo>
                  <a:pt x="136" y="770"/>
                </a:lnTo>
                <a:lnTo>
                  <a:pt x="156" y="770"/>
                </a:lnTo>
                <a:lnTo>
                  <a:pt x="184" y="776"/>
                </a:lnTo>
                <a:lnTo>
                  <a:pt x="216" y="784"/>
                </a:lnTo>
                <a:lnTo>
                  <a:pt x="226" y="790"/>
                </a:lnTo>
                <a:lnTo>
                  <a:pt x="242" y="818"/>
                </a:lnTo>
                <a:lnTo>
                  <a:pt x="268" y="818"/>
                </a:lnTo>
                <a:lnTo>
                  <a:pt x="270" y="832"/>
                </a:lnTo>
                <a:lnTo>
                  <a:pt x="280" y="850"/>
                </a:lnTo>
                <a:lnTo>
                  <a:pt x="288" y="862"/>
                </a:lnTo>
                <a:lnTo>
                  <a:pt x="308" y="880"/>
                </a:lnTo>
                <a:lnTo>
                  <a:pt x="328" y="894"/>
                </a:lnTo>
                <a:lnTo>
                  <a:pt x="350" y="930"/>
                </a:lnTo>
                <a:lnTo>
                  <a:pt x="354" y="956"/>
                </a:lnTo>
                <a:lnTo>
                  <a:pt x="362" y="958"/>
                </a:lnTo>
                <a:lnTo>
                  <a:pt x="360" y="992"/>
                </a:lnTo>
                <a:lnTo>
                  <a:pt x="562" y="1010"/>
                </a:lnTo>
                <a:lnTo>
                  <a:pt x="562" y="960"/>
                </a:lnTo>
                <a:lnTo>
                  <a:pt x="584" y="926"/>
                </a:lnTo>
                <a:lnTo>
                  <a:pt x="588" y="896"/>
                </a:lnTo>
                <a:lnTo>
                  <a:pt x="598" y="898"/>
                </a:lnTo>
                <a:lnTo>
                  <a:pt x="618" y="870"/>
                </a:lnTo>
                <a:lnTo>
                  <a:pt x="602" y="846"/>
                </a:lnTo>
                <a:lnTo>
                  <a:pt x="604" y="836"/>
                </a:lnTo>
                <a:lnTo>
                  <a:pt x="590" y="816"/>
                </a:lnTo>
                <a:lnTo>
                  <a:pt x="594" y="804"/>
                </a:lnTo>
                <a:lnTo>
                  <a:pt x="274" y="346"/>
                </a:lnTo>
                <a:lnTo>
                  <a:pt x="346" y="72"/>
                </a:lnTo>
                <a:lnTo>
                  <a:pt x="5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7" name=""/>
          <p:cNvSpPr/>
          <p:nvPr/>
        </p:nvSpPr>
        <p:spPr>
          <a:xfrm>
            <a:off x="5248440" y="1762200"/>
            <a:ext cx="771480" cy="887400"/>
          </a:xfrm>
          <a:custGeom>
            <a:avLst/>
            <a:gdLst/>
            <a:ahLst/>
            <a:rect l="l" t="t" r="r" b="b"/>
            <a:pathLst>
              <a:path w="482" h="571">
                <a:moveTo>
                  <a:pt x="4" y="34"/>
                </a:moveTo>
                <a:lnTo>
                  <a:pt x="128" y="32"/>
                </a:lnTo>
                <a:lnTo>
                  <a:pt x="132" y="0"/>
                </a:lnTo>
                <a:lnTo>
                  <a:pt x="154" y="0"/>
                </a:lnTo>
                <a:lnTo>
                  <a:pt x="156" y="42"/>
                </a:lnTo>
                <a:lnTo>
                  <a:pt x="166" y="54"/>
                </a:lnTo>
                <a:lnTo>
                  <a:pt x="170" y="68"/>
                </a:lnTo>
                <a:lnTo>
                  <a:pt x="188" y="74"/>
                </a:lnTo>
                <a:lnTo>
                  <a:pt x="206" y="76"/>
                </a:lnTo>
                <a:lnTo>
                  <a:pt x="224" y="92"/>
                </a:lnTo>
                <a:lnTo>
                  <a:pt x="234" y="88"/>
                </a:lnTo>
                <a:lnTo>
                  <a:pt x="243" y="72"/>
                </a:lnTo>
                <a:lnTo>
                  <a:pt x="293" y="76"/>
                </a:lnTo>
                <a:lnTo>
                  <a:pt x="297" y="96"/>
                </a:lnTo>
                <a:lnTo>
                  <a:pt x="305" y="100"/>
                </a:lnTo>
                <a:lnTo>
                  <a:pt x="313" y="94"/>
                </a:lnTo>
                <a:lnTo>
                  <a:pt x="327" y="94"/>
                </a:lnTo>
                <a:lnTo>
                  <a:pt x="351" y="118"/>
                </a:lnTo>
                <a:lnTo>
                  <a:pt x="399" y="116"/>
                </a:lnTo>
                <a:lnTo>
                  <a:pt x="399" y="104"/>
                </a:lnTo>
                <a:lnTo>
                  <a:pt x="411" y="94"/>
                </a:lnTo>
                <a:lnTo>
                  <a:pt x="423" y="110"/>
                </a:lnTo>
                <a:lnTo>
                  <a:pt x="455" y="108"/>
                </a:lnTo>
                <a:lnTo>
                  <a:pt x="481" y="118"/>
                </a:lnTo>
                <a:lnTo>
                  <a:pt x="439" y="148"/>
                </a:lnTo>
                <a:lnTo>
                  <a:pt x="391" y="182"/>
                </a:lnTo>
                <a:lnTo>
                  <a:pt x="355" y="232"/>
                </a:lnTo>
                <a:lnTo>
                  <a:pt x="343" y="254"/>
                </a:lnTo>
                <a:lnTo>
                  <a:pt x="323" y="266"/>
                </a:lnTo>
                <a:lnTo>
                  <a:pt x="319" y="286"/>
                </a:lnTo>
                <a:lnTo>
                  <a:pt x="327" y="308"/>
                </a:lnTo>
                <a:lnTo>
                  <a:pt x="311" y="326"/>
                </a:lnTo>
                <a:lnTo>
                  <a:pt x="295" y="348"/>
                </a:lnTo>
                <a:lnTo>
                  <a:pt x="295" y="362"/>
                </a:lnTo>
                <a:lnTo>
                  <a:pt x="299" y="364"/>
                </a:lnTo>
                <a:lnTo>
                  <a:pt x="297" y="438"/>
                </a:lnTo>
                <a:lnTo>
                  <a:pt x="357" y="470"/>
                </a:lnTo>
                <a:lnTo>
                  <a:pt x="371" y="486"/>
                </a:lnTo>
                <a:lnTo>
                  <a:pt x="373" y="500"/>
                </a:lnTo>
                <a:lnTo>
                  <a:pt x="401" y="502"/>
                </a:lnTo>
                <a:lnTo>
                  <a:pt x="411" y="544"/>
                </a:lnTo>
                <a:lnTo>
                  <a:pt x="423" y="554"/>
                </a:lnTo>
                <a:lnTo>
                  <a:pt x="419" y="560"/>
                </a:lnTo>
                <a:lnTo>
                  <a:pt x="277" y="560"/>
                </a:lnTo>
                <a:lnTo>
                  <a:pt x="138" y="564"/>
                </a:lnTo>
                <a:lnTo>
                  <a:pt x="56" y="570"/>
                </a:lnTo>
                <a:lnTo>
                  <a:pt x="56" y="554"/>
                </a:lnTo>
                <a:lnTo>
                  <a:pt x="56" y="402"/>
                </a:lnTo>
                <a:lnTo>
                  <a:pt x="32" y="372"/>
                </a:lnTo>
                <a:lnTo>
                  <a:pt x="36" y="354"/>
                </a:lnTo>
                <a:lnTo>
                  <a:pt x="48" y="340"/>
                </a:lnTo>
                <a:lnTo>
                  <a:pt x="48" y="294"/>
                </a:lnTo>
                <a:lnTo>
                  <a:pt x="24" y="274"/>
                </a:lnTo>
                <a:lnTo>
                  <a:pt x="28" y="266"/>
                </a:lnTo>
                <a:lnTo>
                  <a:pt x="34" y="260"/>
                </a:lnTo>
                <a:lnTo>
                  <a:pt x="24" y="250"/>
                </a:lnTo>
                <a:lnTo>
                  <a:pt x="30" y="240"/>
                </a:lnTo>
                <a:lnTo>
                  <a:pt x="32" y="226"/>
                </a:lnTo>
                <a:lnTo>
                  <a:pt x="20" y="216"/>
                </a:lnTo>
                <a:lnTo>
                  <a:pt x="28" y="200"/>
                </a:lnTo>
                <a:lnTo>
                  <a:pt x="36" y="192"/>
                </a:lnTo>
                <a:lnTo>
                  <a:pt x="24" y="170"/>
                </a:lnTo>
                <a:lnTo>
                  <a:pt x="10" y="118"/>
                </a:lnTo>
                <a:lnTo>
                  <a:pt x="14" y="98"/>
                </a:lnTo>
                <a:lnTo>
                  <a:pt x="0" y="82"/>
                </a:lnTo>
                <a:lnTo>
                  <a:pt x="18" y="68"/>
                </a:lnTo>
                <a:lnTo>
                  <a:pt x="8" y="52"/>
                </a:lnTo>
                <a:lnTo>
                  <a:pt x="4" y="3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8" name=""/>
          <p:cNvSpPr/>
          <p:nvPr/>
        </p:nvSpPr>
        <p:spPr>
          <a:xfrm>
            <a:off x="5324400" y="2631960"/>
            <a:ext cx="723960" cy="455760"/>
          </a:xfrm>
          <a:custGeom>
            <a:avLst/>
            <a:gdLst/>
            <a:ahLst/>
            <a:rect l="l" t="t" r="r" b="b"/>
            <a:pathLst>
              <a:path w="453" h="293">
                <a:moveTo>
                  <a:pt x="6" y="8"/>
                </a:moveTo>
                <a:lnTo>
                  <a:pt x="208" y="0"/>
                </a:lnTo>
                <a:lnTo>
                  <a:pt x="376" y="0"/>
                </a:lnTo>
                <a:lnTo>
                  <a:pt x="374" y="10"/>
                </a:lnTo>
                <a:lnTo>
                  <a:pt x="366" y="40"/>
                </a:lnTo>
                <a:lnTo>
                  <a:pt x="382" y="60"/>
                </a:lnTo>
                <a:lnTo>
                  <a:pt x="388" y="72"/>
                </a:lnTo>
                <a:lnTo>
                  <a:pt x="418" y="74"/>
                </a:lnTo>
                <a:lnTo>
                  <a:pt x="420" y="98"/>
                </a:lnTo>
                <a:lnTo>
                  <a:pt x="432" y="100"/>
                </a:lnTo>
                <a:lnTo>
                  <a:pt x="432" y="108"/>
                </a:lnTo>
                <a:lnTo>
                  <a:pt x="440" y="120"/>
                </a:lnTo>
                <a:lnTo>
                  <a:pt x="452" y="124"/>
                </a:lnTo>
                <a:lnTo>
                  <a:pt x="452" y="148"/>
                </a:lnTo>
                <a:lnTo>
                  <a:pt x="446" y="172"/>
                </a:lnTo>
                <a:lnTo>
                  <a:pt x="410" y="188"/>
                </a:lnTo>
                <a:lnTo>
                  <a:pt x="390" y="200"/>
                </a:lnTo>
                <a:lnTo>
                  <a:pt x="394" y="222"/>
                </a:lnTo>
                <a:lnTo>
                  <a:pt x="400" y="234"/>
                </a:lnTo>
                <a:lnTo>
                  <a:pt x="398" y="244"/>
                </a:lnTo>
                <a:lnTo>
                  <a:pt x="378" y="268"/>
                </a:lnTo>
                <a:lnTo>
                  <a:pt x="374" y="286"/>
                </a:lnTo>
                <a:lnTo>
                  <a:pt x="368" y="292"/>
                </a:lnTo>
                <a:lnTo>
                  <a:pt x="356" y="268"/>
                </a:lnTo>
                <a:lnTo>
                  <a:pt x="66" y="276"/>
                </a:lnTo>
                <a:lnTo>
                  <a:pt x="64" y="250"/>
                </a:lnTo>
                <a:lnTo>
                  <a:pt x="54" y="244"/>
                </a:lnTo>
                <a:lnTo>
                  <a:pt x="52" y="202"/>
                </a:lnTo>
                <a:lnTo>
                  <a:pt x="50" y="196"/>
                </a:lnTo>
                <a:lnTo>
                  <a:pt x="46" y="168"/>
                </a:lnTo>
                <a:lnTo>
                  <a:pt x="36" y="166"/>
                </a:lnTo>
                <a:lnTo>
                  <a:pt x="34" y="138"/>
                </a:lnTo>
                <a:lnTo>
                  <a:pt x="22" y="124"/>
                </a:lnTo>
                <a:lnTo>
                  <a:pt x="16" y="96"/>
                </a:lnTo>
                <a:lnTo>
                  <a:pt x="6" y="92"/>
                </a:lnTo>
                <a:lnTo>
                  <a:pt x="0" y="70"/>
                </a:lnTo>
                <a:lnTo>
                  <a:pt x="6" y="60"/>
                </a:lnTo>
                <a:lnTo>
                  <a:pt x="6" y="8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9" name=""/>
          <p:cNvSpPr/>
          <p:nvPr/>
        </p:nvSpPr>
        <p:spPr>
          <a:xfrm>
            <a:off x="5427720" y="3049560"/>
            <a:ext cx="804960" cy="676440"/>
          </a:xfrm>
          <a:custGeom>
            <a:avLst/>
            <a:gdLst/>
            <a:ahLst/>
            <a:rect l="l" t="t" r="r" b="b"/>
            <a:pathLst>
              <a:path w="503" h="435">
                <a:moveTo>
                  <a:pt x="288" y="0"/>
                </a:moveTo>
                <a:lnTo>
                  <a:pt x="302" y="22"/>
                </a:lnTo>
                <a:lnTo>
                  <a:pt x="310" y="56"/>
                </a:lnTo>
                <a:lnTo>
                  <a:pt x="318" y="80"/>
                </a:lnTo>
                <a:lnTo>
                  <a:pt x="326" y="96"/>
                </a:lnTo>
                <a:lnTo>
                  <a:pt x="358" y="114"/>
                </a:lnTo>
                <a:lnTo>
                  <a:pt x="360" y="128"/>
                </a:lnTo>
                <a:lnTo>
                  <a:pt x="370" y="154"/>
                </a:lnTo>
                <a:lnTo>
                  <a:pt x="386" y="158"/>
                </a:lnTo>
                <a:lnTo>
                  <a:pt x="396" y="158"/>
                </a:lnTo>
                <a:lnTo>
                  <a:pt x="412" y="172"/>
                </a:lnTo>
                <a:lnTo>
                  <a:pt x="400" y="218"/>
                </a:lnTo>
                <a:lnTo>
                  <a:pt x="424" y="226"/>
                </a:lnTo>
                <a:lnTo>
                  <a:pt x="440" y="242"/>
                </a:lnTo>
                <a:lnTo>
                  <a:pt x="434" y="260"/>
                </a:lnTo>
                <a:lnTo>
                  <a:pt x="460" y="264"/>
                </a:lnTo>
                <a:lnTo>
                  <a:pt x="468" y="282"/>
                </a:lnTo>
                <a:lnTo>
                  <a:pt x="470" y="312"/>
                </a:lnTo>
                <a:lnTo>
                  <a:pt x="484" y="328"/>
                </a:lnTo>
                <a:lnTo>
                  <a:pt x="494" y="328"/>
                </a:lnTo>
                <a:lnTo>
                  <a:pt x="502" y="334"/>
                </a:lnTo>
                <a:lnTo>
                  <a:pt x="502" y="364"/>
                </a:lnTo>
                <a:lnTo>
                  <a:pt x="480" y="386"/>
                </a:lnTo>
                <a:lnTo>
                  <a:pt x="474" y="390"/>
                </a:lnTo>
                <a:lnTo>
                  <a:pt x="472" y="422"/>
                </a:lnTo>
                <a:lnTo>
                  <a:pt x="468" y="432"/>
                </a:lnTo>
                <a:lnTo>
                  <a:pt x="446" y="434"/>
                </a:lnTo>
                <a:lnTo>
                  <a:pt x="418" y="426"/>
                </a:lnTo>
                <a:lnTo>
                  <a:pt x="428" y="406"/>
                </a:lnTo>
                <a:lnTo>
                  <a:pt x="436" y="394"/>
                </a:lnTo>
                <a:lnTo>
                  <a:pt x="432" y="386"/>
                </a:lnTo>
                <a:lnTo>
                  <a:pt x="196" y="398"/>
                </a:lnTo>
                <a:lnTo>
                  <a:pt x="90" y="402"/>
                </a:lnTo>
                <a:lnTo>
                  <a:pt x="86" y="250"/>
                </a:lnTo>
                <a:lnTo>
                  <a:pt x="82" y="156"/>
                </a:lnTo>
                <a:lnTo>
                  <a:pt x="64" y="140"/>
                </a:lnTo>
                <a:lnTo>
                  <a:pt x="62" y="120"/>
                </a:lnTo>
                <a:lnTo>
                  <a:pt x="50" y="114"/>
                </a:lnTo>
                <a:lnTo>
                  <a:pt x="50" y="98"/>
                </a:lnTo>
                <a:lnTo>
                  <a:pt x="64" y="96"/>
                </a:lnTo>
                <a:lnTo>
                  <a:pt x="64" y="82"/>
                </a:lnTo>
                <a:lnTo>
                  <a:pt x="46" y="68"/>
                </a:lnTo>
                <a:lnTo>
                  <a:pt x="24" y="66"/>
                </a:lnTo>
                <a:lnTo>
                  <a:pt x="24" y="46"/>
                </a:lnTo>
                <a:lnTo>
                  <a:pt x="26" y="32"/>
                </a:lnTo>
                <a:lnTo>
                  <a:pt x="14" y="22"/>
                </a:lnTo>
                <a:lnTo>
                  <a:pt x="0" y="20"/>
                </a:lnTo>
                <a:lnTo>
                  <a:pt x="0" y="6"/>
                </a:lnTo>
                <a:lnTo>
                  <a:pt x="288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0" name=""/>
          <p:cNvSpPr/>
          <p:nvPr/>
        </p:nvSpPr>
        <p:spPr>
          <a:xfrm>
            <a:off x="5567400" y="3648240"/>
            <a:ext cx="612720" cy="539640"/>
          </a:xfrm>
          <a:custGeom>
            <a:avLst/>
            <a:gdLst/>
            <a:ahLst/>
            <a:rect l="l" t="t" r="r" b="b"/>
            <a:pathLst>
              <a:path w="381" h="347">
                <a:moveTo>
                  <a:pt x="0" y="14"/>
                </a:moveTo>
                <a:lnTo>
                  <a:pt x="12" y="66"/>
                </a:lnTo>
                <a:lnTo>
                  <a:pt x="16" y="244"/>
                </a:lnTo>
                <a:lnTo>
                  <a:pt x="16" y="280"/>
                </a:lnTo>
                <a:lnTo>
                  <a:pt x="24" y="292"/>
                </a:lnTo>
                <a:lnTo>
                  <a:pt x="58" y="294"/>
                </a:lnTo>
                <a:lnTo>
                  <a:pt x="60" y="346"/>
                </a:lnTo>
                <a:lnTo>
                  <a:pt x="286" y="338"/>
                </a:lnTo>
                <a:lnTo>
                  <a:pt x="290" y="326"/>
                </a:lnTo>
                <a:lnTo>
                  <a:pt x="288" y="310"/>
                </a:lnTo>
                <a:lnTo>
                  <a:pt x="296" y="306"/>
                </a:lnTo>
                <a:lnTo>
                  <a:pt x="290" y="288"/>
                </a:lnTo>
                <a:lnTo>
                  <a:pt x="282" y="282"/>
                </a:lnTo>
                <a:lnTo>
                  <a:pt x="282" y="276"/>
                </a:lnTo>
                <a:lnTo>
                  <a:pt x="300" y="266"/>
                </a:lnTo>
                <a:lnTo>
                  <a:pt x="294" y="254"/>
                </a:lnTo>
                <a:lnTo>
                  <a:pt x="296" y="240"/>
                </a:lnTo>
                <a:lnTo>
                  <a:pt x="286" y="220"/>
                </a:lnTo>
                <a:lnTo>
                  <a:pt x="304" y="216"/>
                </a:lnTo>
                <a:lnTo>
                  <a:pt x="316" y="198"/>
                </a:lnTo>
                <a:lnTo>
                  <a:pt x="324" y="200"/>
                </a:lnTo>
                <a:lnTo>
                  <a:pt x="324" y="170"/>
                </a:lnTo>
                <a:lnTo>
                  <a:pt x="340" y="148"/>
                </a:lnTo>
                <a:lnTo>
                  <a:pt x="352" y="146"/>
                </a:lnTo>
                <a:lnTo>
                  <a:pt x="358" y="140"/>
                </a:lnTo>
                <a:lnTo>
                  <a:pt x="354" y="128"/>
                </a:lnTo>
                <a:lnTo>
                  <a:pt x="362" y="122"/>
                </a:lnTo>
                <a:lnTo>
                  <a:pt x="348" y="110"/>
                </a:lnTo>
                <a:lnTo>
                  <a:pt x="352" y="98"/>
                </a:lnTo>
                <a:lnTo>
                  <a:pt x="360" y="86"/>
                </a:lnTo>
                <a:lnTo>
                  <a:pt x="368" y="84"/>
                </a:lnTo>
                <a:lnTo>
                  <a:pt x="368" y="72"/>
                </a:lnTo>
                <a:lnTo>
                  <a:pt x="374" y="72"/>
                </a:lnTo>
                <a:lnTo>
                  <a:pt x="372" y="60"/>
                </a:lnTo>
                <a:lnTo>
                  <a:pt x="380" y="58"/>
                </a:lnTo>
                <a:lnTo>
                  <a:pt x="380" y="44"/>
                </a:lnTo>
                <a:lnTo>
                  <a:pt x="356" y="46"/>
                </a:lnTo>
                <a:lnTo>
                  <a:pt x="328" y="38"/>
                </a:lnTo>
                <a:lnTo>
                  <a:pt x="338" y="18"/>
                </a:lnTo>
                <a:lnTo>
                  <a:pt x="348" y="4"/>
                </a:lnTo>
                <a:lnTo>
                  <a:pt x="338" y="0"/>
                </a:lnTo>
                <a:lnTo>
                  <a:pt x="0" y="1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1" name=""/>
          <p:cNvSpPr/>
          <p:nvPr/>
        </p:nvSpPr>
        <p:spPr>
          <a:xfrm>
            <a:off x="5913360" y="2747880"/>
            <a:ext cx="490680" cy="809640"/>
          </a:xfrm>
          <a:custGeom>
            <a:avLst/>
            <a:gdLst/>
            <a:ahLst/>
            <a:rect l="l" t="t" r="r" b="b"/>
            <a:pathLst>
              <a:path w="307" h="521">
                <a:moveTo>
                  <a:pt x="52" y="6"/>
                </a:moveTo>
                <a:lnTo>
                  <a:pt x="50" y="22"/>
                </a:lnTo>
                <a:lnTo>
                  <a:pt x="62" y="26"/>
                </a:lnTo>
                <a:lnTo>
                  <a:pt x="64" y="38"/>
                </a:lnTo>
                <a:lnTo>
                  <a:pt x="72" y="46"/>
                </a:lnTo>
                <a:lnTo>
                  <a:pt x="82" y="50"/>
                </a:lnTo>
                <a:lnTo>
                  <a:pt x="78" y="98"/>
                </a:lnTo>
                <a:lnTo>
                  <a:pt x="20" y="124"/>
                </a:lnTo>
                <a:lnTo>
                  <a:pt x="28" y="152"/>
                </a:lnTo>
                <a:lnTo>
                  <a:pt x="30" y="162"/>
                </a:lnTo>
                <a:lnTo>
                  <a:pt x="8" y="192"/>
                </a:lnTo>
                <a:lnTo>
                  <a:pt x="6" y="214"/>
                </a:lnTo>
                <a:lnTo>
                  <a:pt x="0" y="222"/>
                </a:lnTo>
                <a:lnTo>
                  <a:pt x="10" y="270"/>
                </a:lnTo>
                <a:lnTo>
                  <a:pt x="20" y="292"/>
                </a:lnTo>
                <a:lnTo>
                  <a:pt x="54" y="308"/>
                </a:lnTo>
                <a:lnTo>
                  <a:pt x="62" y="346"/>
                </a:lnTo>
                <a:lnTo>
                  <a:pt x="82" y="352"/>
                </a:lnTo>
                <a:lnTo>
                  <a:pt x="92" y="348"/>
                </a:lnTo>
                <a:lnTo>
                  <a:pt x="106" y="368"/>
                </a:lnTo>
                <a:lnTo>
                  <a:pt x="96" y="410"/>
                </a:lnTo>
                <a:lnTo>
                  <a:pt x="114" y="418"/>
                </a:lnTo>
                <a:lnTo>
                  <a:pt x="136" y="432"/>
                </a:lnTo>
                <a:lnTo>
                  <a:pt x="130" y="452"/>
                </a:lnTo>
                <a:lnTo>
                  <a:pt x="160" y="458"/>
                </a:lnTo>
                <a:lnTo>
                  <a:pt x="164" y="488"/>
                </a:lnTo>
                <a:lnTo>
                  <a:pt x="168" y="510"/>
                </a:lnTo>
                <a:lnTo>
                  <a:pt x="182" y="520"/>
                </a:lnTo>
                <a:lnTo>
                  <a:pt x="200" y="520"/>
                </a:lnTo>
                <a:lnTo>
                  <a:pt x="208" y="506"/>
                </a:lnTo>
                <a:lnTo>
                  <a:pt x="256" y="516"/>
                </a:lnTo>
                <a:lnTo>
                  <a:pt x="254" y="504"/>
                </a:lnTo>
                <a:lnTo>
                  <a:pt x="238" y="494"/>
                </a:lnTo>
                <a:lnTo>
                  <a:pt x="240" y="488"/>
                </a:lnTo>
                <a:lnTo>
                  <a:pt x="256" y="474"/>
                </a:lnTo>
                <a:lnTo>
                  <a:pt x="270" y="472"/>
                </a:lnTo>
                <a:lnTo>
                  <a:pt x="270" y="458"/>
                </a:lnTo>
                <a:lnTo>
                  <a:pt x="276" y="442"/>
                </a:lnTo>
                <a:lnTo>
                  <a:pt x="262" y="440"/>
                </a:lnTo>
                <a:lnTo>
                  <a:pt x="266" y="424"/>
                </a:lnTo>
                <a:lnTo>
                  <a:pt x="276" y="408"/>
                </a:lnTo>
                <a:lnTo>
                  <a:pt x="270" y="390"/>
                </a:lnTo>
                <a:lnTo>
                  <a:pt x="296" y="364"/>
                </a:lnTo>
                <a:lnTo>
                  <a:pt x="296" y="352"/>
                </a:lnTo>
                <a:lnTo>
                  <a:pt x="306" y="346"/>
                </a:lnTo>
                <a:lnTo>
                  <a:pt x="292" y="342"/>
                </a:lnTo>
                <a:lnTo>
                  <a:pt x="296" y="306"/>
                </a:lnTo>
                <a:lnTo>
                  <a:pt x="286" y="306"/>
                </a:lnTo>
                <a:lnTo>
                  <a:pt x="286" y="290"/>
                </a:lnTo>
                <a:lnTo>
                  <a:pt x="294" y="266"/>
                </a:lnTo>
                <a:lnTo>
                  <a:pt x="286" y="164"/>
                </a:lnTo>
                <a:lnTo>
                  <a:pt x="272" y="64"/>
                </a:lnTo>
                <a:lnTo>
                  <a:pt x="266" y="48"/>
                </a:lnTo>
                <a:lnTo>
                  <a:pt x="268" y="36"/>
                </a:lnTo>
                <a:lnTo>
                  <a:pt x="256" y="24"/>
                </a:lnTo>
                <a:lnTo>
                  <a:pt x="244" y="22"/>
                </a:lnTo>
                <a:lnTo>
                  <a:pt x="242" y="0"/>
                </a:lnTo>
                <a:lnTo>
                  <a:pt x="52" y="6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2" name=""/>
          <p:cNvSpPr/>
          <p:nvPr/>
        </p:nvSpPr>
        <p:spPr>
          <a:xfrm>
            <a:off x="5718240" y="2101680"/>
            <a:ext cx="628560" cy="655920"/>
          </a:xfrm>
          <a:custGeom>
            <a:avLst/>
            <a:gdLst/>
            <a:ahLst/>
            <a:rect l="l" t="t" r="r" b="b"/>
            <a:pathLst>
              <a:path w="393" h="423">
                <a:moveTo>
                  <a:pt x="366" y="414"/>
                </a:moveTo>
                <a:lnTo>
                  <a:pt x="366" y="394"/>
                </a:lnTo>
                <a:lnTo>
                  <a:pt x="360" y="374"/>
                </a:lnTo>
                <a:lnTo>
                  <a:pt x="356" y="344"/>
                </a:lnTo>
                <a:lnTo>
                  <a:pt x="358" y="324"/>
                </a:lnTo>
                <a:lnTo>
                  <a:pt x="362" y="310"/>
                </a:lnTo>
                <a:lnTo>
                  <a:pt x="368" y="298"/>
                </a:lnTo>
                <a:lnTo>
                  <a:pt x="362" y="284"/>
                </a:lnTo>
                <a:lnTo>
                  <a:pt x="356" y="276"/>
                </a:lnTo>
                <a:lnTo>
                  <a:pt x="360" y="264"/>
                </a:lnTo>
                <a:lnTo>
                  <a:pt x="368" y="260"/>
                </a:lnTo>
                <a:lnTo>
                  <a:pt x="368" y="206"/>
                </a:lnTo>
                <a:lnTo>
                  <a:pt x="376" y="194"/>
                </a:lnTo>
                <a:lnTo>
                  <a:pt x="392" y="178"/>
                </a:lnTo>
                <a:lnTo>
                  <a:pt x="390" y="160"/>
                </a:lnTo>
                <a:lnTo>
                  <a:pt x="384" y="154"/>
                </a:lnTo>
                <a:lnTo>
                  <a:pt x="374" y="158"/>
                </a:lnTo>
                <a:lnTo>
                  <a:pt x="370" y="180"/>
                </a:lnTo>
                <a:lnTo>
                  <a:pt x="360" y="188"/>
                </a:lnTo>
                <a:lnTo>
                  <a:pt x="352" y="194"/>
                </a:lnTo>
                <a:lnTo>
                  <a:pt x="350" y="206"/>
                </a:lnTo>
                <a:lnTo>
                  <a:pt x="338" y="216"/>
                </a:lnTo>
                <a:lnTo>
                  <a:pt x="322" y="218"/>
                </a:lnTo>
                <a:lnTo>
                  <a:pt x="330" y="198"/>
                </a:lnTo>
                <a:lnTo>
                  <a:pt x="344" y="180"/>
                </a:lnTo>
                <a:lnTo>
                  <a:pt x="356" y="164"/>
                </a:lnTo>
                <a:lnTo>
                  <a:pt x="360" y="150"/>
                </a:lnTo>
                <a:lnTo>
                  <a:pt x="332" y="146"/>
                </a:lnTo>
                <a:lnTo>
                  <a:pt x="342" y="112"/>
                </a:lnTo>
                <a:lnTo>
                  <a:pt x="314" y="102"/>
                </a:lnTo>
                <a:lnTo>
                  <a:pt x="304" y="94"/>
                </a:lnTo>
                <a:lnTo>
                  <a:pt x="290" y="90"/>
                </a:lnTo>
                <a:lnTo>
                  <a:pt x="284" y="80"/>
                </a:lnTo>
                <a:lnTo>
                  <a:pt x="264" y="88"/>
                </a:lnTo>
                <a:lnTo>
                  <a:pt x="252" y="76"/>
                </a:lnTo>
                <a:lnTo>
                  <a:pt x="224" y="62"/>
                </a:lnTo>
                <a:lnTo>
                  <a:pt x="210" y="74"/>
                </a:lnTo>
                <a:lnTo>
                  <a:pt x="200" y="76"/>
                </a:lnTo>
                <a:lnTo>
                  <a:pt x="192" y="70"/>
                </a:lnTo>
                <a:lnTo>
                  <a:pt x="168" y="54"/>
                </a:lnTo>
                <a:lnTo>
                  <a:pt x="164" y="48"/>
                </a:lnTo>
                <a:lnTo>
                  <a:pt x="166" y="34"/>
                </a:lnTo>
                <a:lnTo>
                  <a:pt x="148" y="38"/>
                </a:lnTo>
                <a:lnTo>
                  <a:pt x="140" y="30"/>
                </a:lnTo>
                <a:lnTo>
                  <a:pt x="126" y="10"/>
                </a:lnTo>
                <a:lnTo>
                  <a:pt x="122" y="0"/>
                </a:lnTo>
                <a:lnTo>
                  <a:pt x="110" y="4"/>
                </a:lnTo>
                <a:lnTo>
                  <a:pt x="84" y="26"/>
                </a:lnTo>
                <a:lnTo>
                  <a:pt x="64" y="36"/>
                </a:lnTo>
                <a:lnTo>
                  <a:pt x="46" y="38"/>
                </a:lnTo>
                <a:lnTo>
                  <a:pt x="30" y="48"/>
                </a:lnTo>
                <a:lnTo>
                  <a:pt x="26" y="66"/>
                </a:lnTo>
                <a:lnTo>
                  <a:pt x="30" y="90"/>
                </a:lnTo>
                <a:lnTo>
                  <a:pt x="2" y="126"/>
                </a:lnTo>
                <a:lnTo>
                  <a:pt x="0" y="144"/>
                </a:lnTo>
                <a:lnTo>
                  <a:pt x="8" y="148"/>
                </a:lnTo>
                <a:lnTo>
                  <a:pt x="2" y="216"/>
                </a:lnTo>
                <a:lnTo>
                  <a:pt x="58" y="248"/>
                </a:lnTo>
                <a:lnTo>
                  <a:pt x="78" y="264"/>
                </a:lnTo>
                <a:lnTo>
                  <a:pt x="80" y="284"/>
                </a:lnTo>
                <a:lnTo>
                  <a:pt x="106" y="282"/>
                </a:lnTo>
                <a:lnTo>
                  <a:pt x="114" y="322"/>
                </a:lnTo>
                <a:lnTo>
                  <a:pt x="128" y="332"/>
                </a:lnTo>
                <a:lnTo>
                  <a:pt x="128" y="346"/>
                </a:lnTo>
                <a:lnTo>
                  <a:pt x="120" y="380"/>
                </a:lnTo>
                <a:lnTo>
                  <a:pt x="132" y="398"/>
                </a:lnTo>
                <a:lnTo>
                  <a:pt x="140" y="412"/>
                </a:lnTo>
                <a:lnTo>
                  <a:pt x="172" y="414"/>
                </a:lnTo>
                <a:lnTo>
                  <a:pt x="174" y="422"/>
                </a:lnTo>
                <a:lnTo>
                  <a:pt x="366" y="41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3" name=""/>
          <p:cNvSpPr/>
          <p:nvPr/>
        </p:nvSpPr>
        <p:spPr>
          <a:xfrm>
            <a:off x="5981760" y="2001960"/>
            <a:ext cx="587160" cy="333360"/>
          </a:xfrm>
          <a:custGeom>
            <a:avLst/>
            <a:gdLst/>
            <a:ahLst/>
            <a:rect l="l" t="t" r="r" b="b"/>
            <a:pathLst>
              <a:path w="367" h="215">
                <a:moveTo>
                  <a:pt x="350" y="76"/>
                </a:moveTo>
                <a:lnTo>
                  <a:pt x="366" y="94"/>
                </a:lnTo>
                <a:lnTo>
                  <a:pt x="362" y="108"/>
                </a:lnTo>
                <a:lnTo>
                  <a:pt x="346" y="112"/>
                </a:lnTo>
                <a:lnTo>
                  <a:pt x="318" y="120"/>
                </a:lnTo>
                <a:lnTo>
                  <a:pt x="302" y="144"/>
                </a:lnTo>
                <a:lnTo>
                  <a:pt x="272" y="144"/>
                </a:lnTo>
                <a:lnTo>
                  <a:pt x="260" y="166"/>
                </a:lnTo>
                <a:lnTo>
                  <a:pt x="216" y="168"/>
                </a:lnTo>
                <a:lnTo>
                  <a:pt x="198" y="214"/>
                </a:lnTo>
                <a:lnTo>
                  <a:pt x="168" y="208"/>
                </a:lnTo>
                <a:lnTo>
                  <a:pt x="174" y="176"/>
                </a:lnTo>
                <a:lnTo>
                  <a:pt x="150" y="168"/>
                </a:lnTo>
                <a:lnTo>
                  <a:pt x="144" y="156"/>
                </a:lnTo>
                <a:lnTo>
                  <a:pt x="126" y="154"/>
                </a:lnTo>
                <a:lnTo>
                  <a:pt x="118" y="142"/>
                </a:lnTo>
                <a:lnTo>
                  <a:pt x="98" y="150"/>
                </a:lnTo>
                <a:lnTo>
                  <a:pt x="84" y="138"/>
                </a:lnTo>
                <a:lnTo>
                  <a:pt x="58" y="126"/>
                </a:lnTo>
                <a:lnTo>
                  <a:pt x="42" y="142"/>
                </a:lnTo>
                <a:lnTo>
                  <a:pt x="26" y="136"/>
                </a:lnTo>
                <a:lnTo>
                  <a:pt x="0" y="114"/>
                </a:lnTo>
                <a:lnTo>
                  <a:pt x="6" y="96"/>
                </a:lnTo>
                <a:lnTo>
                  <a:pt x="10" y="82"/>
                </a:lnTo>
                <a:lnTo>
                  <a:pt x="30" y="72"/>
                </a:lnTo>
                <a:lnTo>
                  <a:pt x="52" y="72"/>
                </a:lnTo>
                <a:lnTo>
                  <a:pt x="106" y="30"/>
                </a:lnTo>
                <a:lnTo>
                  <a:pt x="122" y="2"/>
                </a:lnTo>
                <a:lnTo>
                  <a:pt x="174" y="0"/>
                </a:lnTo>
                <a:lnTo>
                  <a:pt x="150" y="6"/>
                </a:lnTo>
                <a:lnTo>
                  <a:pt x="126" y="36"/>
                </a:lnTo>
                <a:lnTo>
                  <a:pt x="112" y="36"/>
                </a:lnTo>
                <a:lnTo>
                  <a:pt x="114" y="58"/>
                </a:lnTo>
                <a:lnTo>
                  <a:pt x="162" y="62"/>
                </a:lnTo>
                <a:lnTo>
                  <a:pt x="182" y="88"/>
                </a:lnTo>
                <a:lnTo>
                  <a:pt x="230" y="84"/>
                </a:lnTo>
                <a:lnTo>
                  <a:pt x="250" y="72"/>
                </a:lnTo>
                <a:lnTo>
                  <a:pt x="278" y="62"/>
                </a:lnTo>
                <a:lnTo>
                  <a:pt x="312" y="64"/>
                </a:lnTo>
                <a:lnTo>
                  <a:pt x="336" y="46"/>
                </a:lnTo>
                <a:lnTo>
                  <a:pt x="340" y="64"/>
                </a:lnTo>
                <a:lnTo>
                  <a:pt x="338" y="72"/>
                </a:lnTo>
                <a:lnTo>
                  <a:pt x="350" y="76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4" name=""/>
          <p:cNvSpPr/>
          <p:nvPr/>
        </p:nvSpPr>
        <p:spPr>
          <a:xfrm>
            <a:off x="6334200" y="2809800"/>
            <a:ext cx="382680" cy="622440"/>
          </a:xfrm>
          <a:custGeom>
            <a:avLst/>
            <a:gdLst/>
            <a:ahLst/>
            <a:rect l="l" t="t" r="r" b="b"/>
            <a:pathLst>
              <a:path w="239" h="401">
                <a:moveTo>
                  <a:pt x="12" y="20"/>
                </a:moveTo>
                <a:lnTo>
                  <a:pt x="52" y="24"/>
                </a:lnTo>
                <a:lnTo>
                  <a:pt x="66" y="6"/>
                </a:lnTo>
                <a:lnTo>
                  <a:pt x="204" y="0"/>
                </a:lnTo>
                <a:lnTo>
                  <a:pt x="236" y="244"/>
                </a:lnTo>
                <a:lnTo>
                  <a:pt x="238" y="256"/>
                </a:lnTo>
                <a:lnTo>
                  <a:pt x="234" y="278"/>
                </a:lnTo>
                <a:lnTo>
                  <a:pt x="220" y="296"/>
                </a:lnTo>
                <a:lnTo>
                  <a:pt x="198" y="294"/>
                </a:lnTo>
                <a:lnTo>
                  <a:pt x="196" y="310"/>
                </a:lnTo>
                <a:lnTo>
                  <a:pt x="180" y="316"/>
                </a:lnTo>
                <a:lnTo>
                  <a:pt x="178" y="336"/>
                </a:lnTo>
                <a:lnTo>
                  <a:pt x="166" y="348"/>
                </a:lnTo>
                <a:lnTo>
                  <a:pt x="162" y="370"/>
                </a:lnTo>
                <a:lnTo>
                  <a:pt x="140" y="372"/>
                </a:lnTo>
                <a:lnTo>
                  <a:pt x="138" y="360"/>
                </a:lnTo>
                <a:lnTo>
                  <a:pt x="124" y="362"/>
                </a:lnTo>
                <a:lnTo>
                  <a:pt x="112" y="388"/>
                </a:lnTo>
                <a:lnTo>
                  <a:pt x="102" y="388"/>
                </a:lnTo>
                <a:lnTo>
                  <a:pt x="92" y="388"/>
                </a:lnTo>
                <a:lnTo>
                  <a:pt x="74" y="390"/>
                </a:lnTo>
                <a:lnTo>
                  <a:pt x="72" y="386"/>
                </a:lnTo>
                <a:lnTo>
                  <a:pt x="66" y="380"/>
                </a:lnTo>
                <a:lnTo>
                  <a:pt x="54" y="380"/>
                </a:lnTo>
                <a:lnTo>
                  <a:pt x="44" y="400"/>
                </a:lnTo>
                <a:lnTo>
                  <a:pt x="0" y="398"/>
                </a:lnTo>
                <a:lnTo>
                  <a:pt x="4" y="386"/>
                </a:lnTo>
                <a:lnTo>
                  <a:pt x="12" y="364"/>
                </a:lnTo>
                <a:lnTo>
                  <a:pt x="6" y="350"/>
                </a:lnTo>
                <a:lnTo>
                  <a:pt x="34" y="324"/>
                </a:lnTo>
                <a:lnTo>
                  <a:pt x="34" y="314"/>
                </a:lnTo>
                <a:lnTo>
                  <a:pt x="46" y="308"/>
                </a:lnTo>
                <a:lnTo>
                  <a:pt x="28" y="298"/>
                </a:lnTo>
                <a:lnTo>
                  <a:pt x="34" y="266"/>
                </a:lnTo>
                <a:lnTo>
                  <a:pt x="22" y="264"/>
                </a:lnTo>
                <a:lnTo>
                  <a:pt x="24" y="242"/>
                </a:lnTo>
                <a:lnTo>
                  <a:pt x="32" y="220"/>
                </a:lnTo>
                <a:lnTo>
                  <a:pt x="26" y="118"/>
                </a:lnTo>
                <a:lnTo>
                  <a:pt x="12" y="2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5" name=""/>
          <p:cNvSpPr/>
          <p:nvPr/>
        </p:nvSpPr>
        <p:spPr>
          <a:xfrm>
            <a:off x="6419880" y="2235240"/>
            <a:ext cx="476280" cy="588960"/>
          </a:xfrm>
          <a:custGeom>
            <a:avLst/>
            <a:gdLst/>
            <a:ahLst/>
            <a:rect l="l" t="t" r="r" b="b"/>
            <a:pathLst>
              <a:path w="297" h="379">
                <a:moveTo>
                  <a:pt x="152" y="378"/>
                </a:moveTo>
                <a:lnTo>
                  <a:pt x="148" y="368"/>
                </a:lnTo>
                <a:lnTo>
                  <a:pt x="8" y="374"/>
                </a:lnTo>
                <a:lnTo>
                  <a:pt x="20" y="358"/>
                </a:lnTo>
                <a:lnTo>
                  <a:pt x="32" y="332"/>
                </a:lnTo>
                <a:lnTo>
                  <a:pt x="46" y="312"/>
                </a:lnTo>
                <a:lnTo>
                  <a:pt x="30" y="286"/>
                </a:lnTo>
                <a:lnTo>
                  <a:pt x="28" y="242"/>
                </a:lnTo>
                <a:lnTo>
                  <a:pt x="14" y="222"/>
                </a:lnTo>
                <a:lnTo>
                  <a:pt x="4" y="210"/>
                </a:lnTo>
                <a:lnTo>
                  <a:pt x="4" y="198"/>
                </a:lnTo>
                <a:lnTo>
                  <a:pt x="12" y="188"/>
                </a:lnTo>
                <a:lnTo>
                  <a:pt x="0" y="156"/>
                </a:lnTo>
                <a:lnTo>
                  <a:pt x="20" y="124"/>
                </a:lnTo>
                <a:lnTo>
                  <a:pt x="10" y="110"/>
                </a:lnTo>
                <a:lnTo>
                  <a:pt x="10" y="96"/>
                </a:lnTo>
                <a:lnTo>
                  <a:pt x="22" y="76"/>
                </a:lnTo>
                <a:lnTo>
                  <a:pt x="26" y="58"/>
                </a:lnTo>
                <a:lnTo>
                  <a:pt x="46" y="60"/>
                </a:lnTo>
                <a:lnTo>
                  <a:pt x="44" y="80"/>
                </a:lnTo>
                <a:lnTo>
                  <a:pt x="54" y="86"/>
                </a:lnTo>
                <a:lnTo>
                  <a:pt x="66" y="76"/>
                </a:lnTo>
                <a:lnTo>
                  <a:pt x="62" y="46"/>
                </a:lnTo>
                <a:lnTo>
                  <a:pt x="68" y="38"/>
                </a:lnTo>
                <a:lnTo>
                  <a:pt x="80" y="40"/>
                </a:lnTo>
                <a:lnTo>
                  <a:pt x="76" y="12"/>
                </a:lnTo>
                <a:lnTo>
                  <a:pt x="90" y="2"/>
                </a:lnTo>
                <a:lnTo>
                  <a:pt x="138" y="0"/>
                </a:lnTo>
                <a:lnTo>
                  <a:pt x="158" y="10"/>
                </a:lnTo>
                <a:lnTo>
                  <a:pt x="160" y="20"/>
                </a:lnTo>
                <a:lnTo>
                  <a:pt x="178" y="20"/>
                </a:lnTo>
                <a:lnTo>
                  <a:pt x="204" y="28"/>
                </a:lnTo>
                <a:lnTo>
                  <a:pt x="208" y="42"/>
                </a:lnTo>
                <a:lnTo>
                  <a:pt x="198" y="50"/>
                </a:lnTo>
                <a:lnTo>
                  <a:pt x="218" y="96"/>
                </a:lnTo>
                <a:lnTo>
                  <a:pt x="218" y="110"/>
                </a:lnTo>
                <a:lnTo>
                  <a:pt x="186" y="152"/>
                </a:lnTo>
                <a:lnTo>
                  <a:pt x="174" y="176"/>
                </a:lnTo>
                <a:lnTo>
                  <a:pt x="180" y="184"/>
                </a:lnTo>
                <a:lnTo>
                  <a:pt x="200" y="186"/>
                </a:lnTo>
                <a:lnTo>
                  <a:pt x="210" y="176"/>
                </a:lnTo>
                <a:lnTo>
                  <a:pt x="232" y="138"/>
                </a:lnTo>
                <a:lnTo>
                  <a:pt x="254" y="138"/>
                </a:lnTo>
                <a:lnTo>
                  <a:pt x="280" y="174"/>
                </a:lnTo>
                <a:lnTo>
                  <a:pt x="280" y="198"/>
                </a:lnTo>
                <a:lnTo>
                  <a:pt x="278" y="212"/>
                </a:lnTo>
                <a:lnTo>
                  <a:pt x="296" y="224"/>
                </a:lnTo>
                <a:lnTo>
                  <a:pt x="294" y="248"/>
                </a:lnTo>
                <a:lnTo>
                  <a:pt x="284" y="266"/>
                </a:lnTo>
                <a:lnTo>
                  <a:pt x="278" y="288"/>
                </a:lnTo>
                <a:lnTo>
                  <a:pt x="272" y="302"/>
                </a:lnTo>
                <a:lnTo>
                  <a:pt x="254" y="306"/>
                </a:lnTo>
                <a:lnTo>
                  <a:pt x="262" y="328"/>
                </a:lnTo>
                <a:lnTo>
                  <a:pt x="254" y="334"/>
                </a:lnTo>
                <a:lnTo>
                  <a:pt x="238" y="362"/>
                </a:lnTo>
                <a:lnTo>
                  <a:pt x="152" y="378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6" name=""/>
          <p:cNvSpPr/>
          <p:nvPr/>
        </p:nvSpPr>
        <p:spPr>
          <a:xfrm>
            <a:off x="6665760" y="2703600"/>
            <a:ext cx="505080" cy="571320"/>
          </a:xfrm>
          <a:custGeom>
            <a:avLst/>
            <a:gdLst/>
            <a:ahLst/>
            <a:rect l="l" t="t" r="r" b="b"/>
            <a:pathLst>
              <a:path w="315" h="367">
                <a:moveTo>
                  <a:pt x="0" y="74"/>
                </a:moveTo>
                <a:lnTo>
                  <a:pt x="86" y="60"/>
                </a:lnTo>
                <a:lnTo>
                  <a:pt x="130" y="60"/>
                </a:lnTo>
                <a:lnTo>
                  <a:pt x="142" y="68"/>
                </a:lnTo>
                <a:lnTo>
                  <a:pt x="192" y="64"/>
                </a:lnTo>
                <a:lnTo>
                  <a:pt x="196" y="58"/>
                </a:lnTo>
                <a:lnTo>
                  <a:pt x="212" y="56"/>
                </a:lnTo>
                <a:lnTo>
                  <a:pt x="224" y="48"/>
                </a:lnTo>
                <a:lnTo>
                  <a:pt x="230" y="24"/>
                </a:lnTo>
                <a:lnTo>
                  <a:pt x="252" y="12"/>
                </a:lnTo>
                <a:lnTo>
                  <a:pt x="286" y="0"/>
                </a:lnTo>
                <a:lnTo>
                  <a:pt x="312" y="126"/>
                </a:lnTo>
                <a:lnTo>
                  <a:pt x="306" y="136"/>
                </a:lnTo>
                <a:lnTo>
                  <a:pt x="314" y="148"/>
                </a:lnTo>
                <a:lnTo>
                  <a:pt x="308" y="160"/>
                </a:lnTo>
                <a:lnTo>
                  <a:pt x="302" y="172"/>
                </a:lnTo>
                <a:lnTo>
                  <a:pt x="304" y="226"/>
                </a:lnTo>
                <a:lnTo>
                  <a:pt x="296" y="238"/>
                </a:lnTo>
                <a:lnTo>
                  <a:pt x="284" y="238"/>
                </a:lnTo>
                <a:lnTo>
                  <a:pt x="282" y="262"/>
                </a:lnTo>
                <a:lnTo>
                  <a:pt x="256" y="258"/>
                </a:lnTo>
                <a:lnTo>
                  <a:pt x="240" y="268"/>
                </a:lnTo>
                <a:lnTo>
                  <a:pt x="254" y="276"/>
                </a:lnTo>
                <a:lnTo>
                  <a:pt x="246" y="292"/>
                </a:lnTo>
                <a:lnTo>
                  <a:pt x="258" y="306"/>
                </a:lnTo>
                <a:lnTo>
                  <a:pt x="258" y="316"/>
                </a:lnTo>
                <a:lnTo>
                  <a:pt x="232" y="300"/>
                </a:lnTo>
                <a:lnTo>
                  <a:pt x="216" y="312"/>
                </a:lnTo>
                <a:lnTo>
                  <a:pt x="222" y="344"/>
                </a:lnTo>
                <a:lnTo>
                  <a:pt x="214" y="348"/>
                </a:lnTo>
                <a:lnTo>
                  <a:pt x="208" y="364"/>
                </a:lnTo>
                <a:lnTo>
                  <a:pt x="196" y="366"/>
                </a:lnTo>
                <a:lnTo>
                  <a:pt x="196" y="348"/>
                </a:lnTo>
                <a:lnTo>
                  <a:pt x="184" y="348"/>
                </a:lnTo>
                <a:lnTo>
                  <a:pt x="180" y="332"/>
                </a:lnTo>
                <a:lnTo>
                  <a:pt x="172" y="324"/>
                </a:lnTo>
                <a:lnTo>
                  <a:pt x="158" y="322"/>
                </a:lnTo>
                <a:lnTo>
                  <a:pt x="152" y="334"/>
                </a:lnTo>
                <a:lnTo>
                  <a:pt x="142" y="346"/>
                </a:lnTo>
                <a:lnTo>
                  <a:pt x="118" y="352"/>
                </a:lnTo>
                <a:lnTo>
                  <a:pt x="92" y="342"/>
                </a:lnTo>
                <a:lnTo>
                  <a:pt x="60" y="336"/>
                </a:lnTo>
                <a:lnTo>
                  <a:pt x="58" y="316"/>
                </a:lnTo>
                <a:lnTo>
                  <a:pt x="50" y="312"/>
                </a:lnTo>
                <a:lnTo>
                  <a:pt x="30" y="312"/>
                </a:lnTo>
                <a:lnTo>
                  <a:pt x="0" y="7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7" name=""/>
          <p:cNvSpPr/>
          <p:nvPr/>
        </p:nvSpPr>
        <p:spPr>
          <a:xfrm>
            <a:off x="7126200" y="2584440"/>
            <a:ext cx="692280" cy="441360"/>
          </a:xfrm>
          <a:custGeom>
            <a:avLst/>
            <a:gdLst/>
            <a:ahLst/>
            <a:rect l="l" t="t" r="r" b="b"/>
            <a:pathLst>
              <a:path w="432" h="285">
                <a:moveTo>
                  <a:pt x="0" y="76"/>
                </a:moveTo>
                <a:lnTo>
                  <a:pt x="24" y="52"/>
                </a:lnTo>
                <a:lnTo>
                  <a:pt x="42" y="40"/>
                </a:lnTo>
                <a:lnTo>
                  <a:pt x="52" y="54"/>
                </a:lnTo>
                <a:lnTo>
                  <a:pt x="44" y="62"/>
                </a:lnTo>
                <a:lnTo>
                  <a:pt x="152" y="48"/>
                </a:lnTo>
                <a:lnTo>
                  <a:pt x="339" y="4"/>
                </a:lnTo>
                <a:lnTo>
                  <a:pt x="363" y="0"/>
                </a:lnTo>
                <a:lnTo>
                  <a:pt x="365" y="8"/>
                </a:lnTo>
                <a:lnTo>
                  <a:pt x="381" y="14"/>
                </a:lnTo>
                <a:lnTo>
                  <a:pt x="383" y="26"/>
                </a:lnTo>
                <a:lnTo>
                  <a:pt x="391" y="40"/>
                </a:lnTo>
                <a:lnTo>
                  <a:pt x="403" y="40"/>
                </a:lnTo>
                <a:lnTo>
                  <a:pt x="411" y="54"/>
                </a:lnTo>
                <a:lnTo>
                  <a:pt x="403" y="62"/>
                </a:lnTo>
                <a:lnTo>
                  <a:pt x="403" y="78"/>
                </a:lnTo>
                <a:lnTo>
                  <a:pt x="393" y="94"/>
                </a:lnTo>
                <a:lnTo>
                  <a:pt x="401" y="100"/>
                </a:lnTo>
                <a:lnTo>
                  <a:pt x="391" y="110"/>
                </a:lnTo>
                <a:lnTo>
                  <a:pt x="391" y="124"/>
                </a:lnTo>
                <a:lnTo>
                  <a:pt x="401" y="136"/>
                </a:lnTo>
                <a:lnTo>
                  <a:pt x="403" y="150"/>
                </a:lnTo>
                <a:lnTo>
                  <a:pt x="423" y="152"/>
                </a:lnTo>
                <a:lnTo>
                  <a:pt x="431" y="164"/>
                </a:lnTo>
                <a:lnTo>
                  <a:pt x="421" y="188"/>
                </a:lnTo>
                <a:lnTo>
                  <a:pt x="411" y="200"/>
                </a:lnTo>
                <a:lnTo>
                  <a:pt x="387" y="212"/>
                </a:lnTo>
                <a:lnTo>
                  <a:pt x="373" y="230"/>
                </a:lnTo>
                <a:lnTo>
                  <a:pt x="241" y="252"/>
                </a:lnTo>
                <a:lnTo>
                  <a:pt x="40" y="284"/>
                </a:lnTo>
                <a:lnTo>
                  <a:pt x="22" y="220"/>
                </a:lnTo>
                <a:lnTo>
                  <a:pt x="18" y="212"/>
                </a:lnTo>
                <a:lnTo>
                  <a:pt x="24" y="196"/>
                </a:lnTo>
                <a:lnTo>
                  <a:pt x="0" y="76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8" name=""/>
          <p:cNvSpPr/>
          <p:nvPr/>
        </p:nvSpPr>
        <p:spPr>
          <a:xfrm>
            <a:off x="6980400" y="2943360"/>
            <a:ext cx="475920" cy="485640"/>
          </a:xfrm>
          <a:custGeom>
            <a:avLst/>
            <a:gdLst/>
            <a:ahLst/>
            <a:rect l="l" t="t" r="r" b="b"/>
            <a:pathLst>
              <a:path w="298" h="313">
                <a:moveTo>
                  <a:pt x="114" y="0"/>
                </a:moveTo>
                <a:lnTo>
                  <a:pt x="104" y="14"/>
                </a:lnTo>
                <a:lnTo>
                  <a:pt x="108" y="60"/>
                </a:lnTo>
                <a:lnTo>
                  <a:pt x="104" y="84"/>
                </a:lnTo>
                <a:lnTo>
                  <a:pt x="88" y="82"/>
                </a:lnTo>
                <a:lnTo>
                  <a:pt x="82" y="106"/>
                </a:lnTo>
                <a:lnTo>
                  <a:pt x="58" y="104"/>
                </a:lnTo>
                <a:lnTo>
                  <a:pt x="48" y="110"/>
                </a:lnTo>
                <a:lnTo>
                  <a:pt x="54" y="122"/>
                </a:lnTo>
                <a:lnTo>
                  <a:pt x="50" y="136"/>
                </a:lnTo>
                <a:lnTo>
                  <a:pt x="62" y="150"/>
                </a:lnTo>
                <a:lnTo>
                  <a:pt x="56" y="160"/>
                </a:lnTo>
                <a:lnTo>
                  <a:pt x="36" y="146"/>
                </a:lnTo>
                <a:lnTo>
                  <a:pt x="22" y="156"/>
                </a:lnTo>
                <a:lnTo>
                  <a:pt x="26" y="192"/>
                </a:lnTo>
                <a:lnTo>
                  <a:pt x="16" y="192"/>
                </a:lnTo>
                <a:lnTo>
                  <a:pt x="14" y="208"/>
                </a:lnTo>
                <a:lnTo>
                  <a:pt x="0" y="214"/>
                </a:lnTo>
                <a:lnTo>
                  <a:pt x="4" y="228"/>
                </a:lnTo>
                <a:lnTo>
                  <a:pt x="8" y="240"/>
                </a:lnTo>
                <a:lnTo>
                  <a:pt x="12" y="256"/>
                </a:lnTo>
                <a:lnTo>
                  <a:pt x="30" y="266"/>
                </a:lnTo>
                <a:lnTo>
                  <a:pt x="48" y="270"/>
                </a:lnTo>
                <a:lnTo>
                  <a:pt x="50" y="286"/>
                </a:lnTo>
                <a:lnTo>
                  <a:pt x="72" y="298"/>
                </a:lnTo>
                <a:lnTo>
                  <a:pt x="74" y="312"/>
                </a:lnTo>
                <a:lnTo>
                  <a:pt x="96" y="306"/>
                </a:lnTo>
                <a:lnTo>
                  <a:pt x="96" y="298"/>
                </a:lnTo>
                <a:lnTo>
                  <a:pt x="128" y="300"/>
                </a:lnTo>
                <a:lnTo>
                  <a:pt x="132" y="292"/>
                </a:lnTo>
                <a:lnTo>
                  <a:pt x="148" y="290"/>
                </a:lnTo>
                <a:lnTo>
                  <a:pt x="148" y="274"/>
                </a:lnTo>
                <a:lnTo>
                  <a:pt x="171" y="274"/>
                </a:lnTo>
                <a:lnTo>
                  <a:pt x="173" y="262"/>
                </a:lnTo>
                <a:lnTo>
                  <a:pt x="185" y="250"/>
                </a:lnTo>
                <a:lnTo>
                  <a:pt x="187" y="232"/>
                </a:lnTo>
                <a:lnTo>
                  <a:pt x="197" y="222"/>
                </a:lnTo>
                <a:lnTo>
                  <a:pt x="195" y="198"/>
                </a:lnTo>
                <a:lnTo>
                  <a:pt x="203" y="188"/>
                </a:lnTo>
                <a:lnTo>
                  <a:pt x="209" y="172"/>
                </a:lnTo>
                <a:lnTo>
                  <a:pt x="213" y="160"/>
                </a:lnTo>
                <a:lnTo>
                  <a:pt x="229" y="156"/>
                </a:lnTo>
                <a:lnTo>
                  <a:pt x="235" y="168"/>
                </a:lnTo>
                <a:lnTo>
                  <a:pt x="255" y="132"/>
                </a:lnTo>
                <a:lnTo>
                  <a:pt x="273" y="130"/>
                </a:lnTo>
                <a:lnTo>
                  <a:pt x="277" y="118"/>
                </a:lnTo>
                <a:lnTo>
                  <a:pt x="271" y="106"/>
                </a:lnTo>
                <a:lnTo>
                  <a:pt x="295" y="100"/>
                </a:lnTo>
                <a:lnTo>
                  <a:pt x="289" y="82"/>
                </a:lnTo>
                <a:lnTo>
                  <a:pt x="289" y="62"/>
                </a:lnTo>
                <a:lnTo>
                  <a:pt x="297" y="60"/>
                </a:lnTo>
                <a:lnTo>
                  <a:pt x="293" y="50"/>
                </a:lnTo>
                <a:lnTo>
                  <a:pt x="263" y="56"/>
                </a:lnTo>
                <a:lnTo>
                  <a:pt x="243" y="52"/>
                </a:lnTo>
                <a:lnTo>
                  <a:pt x="243" y="68"/>
                </a:lnTo>
                <a:lnTo>
                  <a:pt x="211" y="88"/>
                </a:lnTo>
                <a:lnTo>
                  <a:pt x="203" y="40"/>
                </a:lnTo>
                <a:lnTo>
                  <a:pt x="130" y="50"/>
                </a:lnTo>
                <a:lnTo>
                  <a:pt x="114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9" name=""/>
          <p:cNvSpPr/>
          <p:nvPr/>
        </p:nvSpPr>
        <p:spPr>
          <a:xfrm>
            <a:off x="6189840" y="3191040"/>
            <a:ext cx="866520" cy="452160"/>
          </a:xfrm>
          <a:custGeom>
            <a:avLst/>
            <a:gdLst/>
            <a:ahLst/>
            <a:rect l="l" t="t" r="r" b="b"/>
            <a:pathLst>
              <a:path w="541" h="291">
                <a:moveTo>
                  <a:pt x="540" y="112"/>
                </a:moveTo>
                <a:lnTo>
                  <a:pt x="540" y="148"/>
                </a:lnTo>
                <a:lnTo>
                  <a:pt x="530" y="150"/>
                </a:lnTo>
                <a:lnTo>
                  <a:pt x="524" y="160"/>
                </a:lnTo>
                <a:lnTo>
                  <a:pt x="512" y="152"/>
                </a:lnTo>
                <a:lnTo>
                  <a:pt x="508" y="166"/>
                </a:lnTo>
                <a:lnTo>
                  <a:pt x="500" y="164"/>
                </a:lnTo>
                <a:lnTo>
                  <a:pt x="498" y="184"/>
                </a:lnTo>
                <a:lnTo>
                  <a:pt x="490" y="196"/>
                </a:lnTo>
                <a:lnTo>
                  <a:pt x="482" y="194"/>
                </a:lnTo>
                <a:lnTo>
                  <a:pt x="482" y="204"/>
                </a:lnTo>
                <a:lnTo>
                  <a:pt x="466" y="202"/>
                </a:lnTo>
                <a:lnTo>
                  <a:pt x="464" y="220"/>
                </a:lnTo>
                <a:lnTo>
                  <a:pt x="452" y="220"/>
                </a:lnTo>
                <a:lnTo>
                  <a:pt x="452" y="228"/>
                </a:lnTo>
                <a:lnTo>
                  <a:pt x="342" y="244"/>
                </a:lnTo>
                <a:lnTo>
                  <a:pt x="238" y="254"/>
                </a:lnTo>
                <a:lnTo>
                  <a:pt x="162" y="254"/>
                </a:lnTo>
                <a:lnTo>
                  <a:pt x="148" y="270"/>
                </a:lnTo>
                <a:lnTo>
                  <a:pt x="136" y="268"/>
                </a:lnTo>
                <a:lnTo>
                  <a:pt x="126" y="260"/>
                </a:lnTo>
                <a:lnTo>
                  <a:pt x="116" y="262"/>
                </a:lnTo>
                <a:lnTo>
                  <a:pt x="96" y="276"/>
                </a:lnTo>
                <a:lnTo>
                  <a:pt x="70" y="290"/>
                </a:lnTo>
                <a:lnTo>
                  <a:pt x="44" y="288"/>
                </a:lnTo>
                <a:lnTo>
                  <a:pt x="0" y="290"/>
                </a:lnTo>
                <a:lnTo>
                  <a:pt x="26" y="270"/>
                </a:lnTo>
                <a:lnTo>
                  <a:pt x="24" y="236"/>
                </a:lnTo>
                <a:lnTo>
                  <a:pt x="36" y="222"/>
                </a:lnTo>
                <a:lnTo>
                  <a:pt x="82" y="230"/>
                </a:lnTo>
                <a:lnTo>
                  <a:pt x="78" y="220"/>
                </a:lnTo>
                <a:lnTo>
                  <a:pt x="64" y="204"/>
                </a:lnTo>
                <a:lnTo>
                  <a:pt x="82" y="188"/>
                </a:lnTo>
                <a:lnTo>
                  <a:pt x="96" y="184"/>
                </a:lnTo>
                <a:lnTo>
                  <a:pt x="104" y="156"/>
                </a:lnTo>
                <a:lnTo>
                  <a:pt x="130" y="152"/>
                </a:lnTo>
                <a:lnTo>
                  <a:pt x="142" y="134"/>
                </a:lnTo>
                <a:lnTo>
                  <a:pt x="154" y="134"/>
                </a:lnTo>
                <a:lnTo>
                  <a:pt x="164" y="144"/>
                </a:lnTo>
                <a:lnTo>
                  <a:pt x="202" y="142"/>
                </a:lnTo>
                <a:lnTo>
                  <a:pt x="214" y="114"/>
                </a:lnTo>
                <a:lnTo>
                  <a:pt x="224" y="114"/>
                </a:lnTo>
                <a:lnTo>
                  <a:pt x="230" y="124"/>
                </a:lnTo>
                <a:lnTo>
                  <a:pt x="248" y="124"/>
                </a:lnTo>
                <a:lnTo>
                  <a:pt x="252" y="102"/>
                </a:lnTo>
                <a:lnTo>
                  <a:pt x="266" y="94"/>
                </a:lnTo>
                <a:lnTo>
                  <a:pt x="268" y="70"/>
                </a:lnTo>
                <a:lnTo>
                  <a:pt x="284" y="66"/>
                </a:lnTo>
                <a:lnTo>
                  <a:pt x="286" y="46"/>
                </a:lnTo>
                <a:lnTo>
                  <a:pt x="308" y="50"/>
                </a:lnTo>
                <a:lnTo>
                  <a:pt x="326" y="24"/>
                </a:lnTo>
                <a:lnTo>
                  <a:pt x="326" y="2"/>
                </a:lnTo>
                <a:lnTo>
                  <a:pt x="350" y="0"/>
                </a:lnTo>
                <a:lnTo>
                  <a:pt x="354" y="20"/>
                </a:lnTo>
                <a:lnTo>
                  <a:pt x="386" y="28"/>
                </a:lnTo>
                <a:lnTo>
                  <a:pt x="414" y="38"/>
                </a:lnTo>
                <a:lnTo>
                  <a:pt x="442" y="28"/>
                </a:lnTo>
                <a:lnTo>
                  <a:pt x="454" y="8"/>
                </a:lnTo>
                <a:lnTo>
                  <a:pt x="466" y="8"/>
                </a:lnTo>
                <a:lnTo>
                  <a:pt x="476" y="20"/>
                </a:lnTo>
                <a:lnTo>
                  <a:pt x="478" y="34"/>
                </a:lnTo>
                <a:lnTo>
                  <a:pt x="492" y="34"/>
                </a:lnTo>
                <a:lnTo>
                  <a:pt x="490" y="56"/>
                </a:lnTo>
                <a:lnTo>
                  <a:pt x="504" y="100"/>
                </a:lnTo>
                <a:lnTo>
                  <a:pt x="526" y="106"/>
                </a:lnTo>
                <a:lnTo>
                  <a:pt x="540" y="112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0" name=""/>
          <p:cNvSpPr/>
          <p:nvPr/>
        </p:nvSpPr>
        <p:spPr>
          <a:xfrm>
            <a:off x="7304040" y="2940120"/>
            <a:ext cx="552600" cy="245880"/>
          </a:xfrm>
          <a:custGeom>
            <a:avLst/>
            <a:gdLst/>
            <a:ahLst/>
            <a:rect l="l" t="t" r="r" b="b"/>
            <a:pathLst>
              <a:path w="345" h="159">
                <a:moveTo>
                  <a:pt x="338" y="102"/>
                </a:moveTo>
                <a:lnTo>
                  <a:pt x="344" y="122"/>
                </a:lnTo>
                <a:lnTo>
                  <a:pt x="338" y="122"/>
                </a:lnTo>
                <a:lnTo>
                  <a:pt x="338" y="128"/>
                </a:lnTo>
                <a:lnTo>
                  <a:pt x="330" y="136"/>
                </a:lnTo>
                <a:lnTo>
                  <a:pt x="330" y="148"/>
                </a:lnTo>
                <a:lnTo>
                  <a:pt x="294" y="156"/>
                </a:lnTo>
                <a:lnTo>
                  <a:pt x="286" y="138"/>
                </a:lnTo>
                <a:lnTo>
                  <a:pt x="274" y="138"/>
                </a:lnTo>
                <a:lnTo>
                  <a:pt x="260" y="104"/>
                </a:lnTo>
                <a:lnTo>
                  <a:pt x="270" y="88"/>
                </a:lnTo>
                <a:lnTo>
                  <a:pt x="260" y="88"/>
                </a:lnTo>
                <a:lnTo>
                  <a:pt x="246" y="72"/>
                </a:lnTo>
                <a:lnTo>
                  <a:pt x="256" y="54"/>
                </a:lnTo>
                <a:lnTo>
                  <a:pt x="250" y="52"/>
                </a:lnTo>
                <a:lnTo>
                  <a:pt x="248" y="36"/>
                </a:lnTo>
                <a:lnTo>
                  <a:pt x="256" y="14"/>
                </a:lnTo>
                <a:lnTo>
                  <a:pt x="240" y="18"/>
                </a:lnTo>
                <a:lnTo>
                  <a:pt x="236" y="36"/>
                </a:lnTo>
                <a:lnTo>
                  <a:pt x="222" y="46"/>
                </a:lnTo>
                <a:lnTo>
                  <a:pt x="232" y="60"/>
                </a:lnTo>
                <a:lnTo>
                  <a:pt x="230" y="76"/>
                </a:lnTo>
                <a:lnTo>
                  <a:pt x="238" y="78"/>
                </a:lnTo>
                <a:lnTo>
                  <a:pt x="230" y="94"/>
                </a:lnTo>
                <a:lnTo>
                  <a:pt x="236" y="112"/>
                </a:lnTo>
                <a:lnTo>
                  <a:pt x="240" y="136"/>
                </a:lnTo>
                <a:lnTo>
                  <a:pt x="254" y="146"/>
                </a:lnTo>
                <a:lnTo>
                  <a:pt x="248" y="158"/>
                </a:lnTo>
                <a:lnTo>
                  <a:pt x="238" y="152"/>
                </a:lnTo>
                <a:lnTo>
                  <a:pt x="220" y="154"/>
                </a:lnTo>
                <a:lnTo>
                  <a:pt x="216" y="144"/>
                </a:lnTo>
                <a:lnTo>
                  <a:pt x="190" y="148"/>
                </a:lnTo>
                <a:lnTo>
                  <a:pt x="184" y="124"/>
                </a:lnTo>
                <a:lnTo>
                  <a:pt x="186" y="110"/>
                </a:lnTo>
                <a:lnTo>
                  <a:pt x="200" y="92"/>
                </a:lnTo>
                <a:lnTo>
                  <a:pt x="192" y="80"/>
                </a:lnTo>
                <a:lnTo>
                  <a:pt x="156" y="76"/>
                </a:lnTo>
                <a:lnTo>
                  <a:pt x="152" y="58"/>
                </a:lnTo>
                <a:lnTo>
                  <a:pt x="138" y="60"/>
                </a:lnTo>
                <a:lnTo>
                  <a:pt x="132" y="76"/>
                </a:lnTo>
                <a:lnTo>
                  <a:pt x="110" y="80"/>
                </a:lnTo>
                <a:lnTo>
                  <a:pt x="92" y="64"/>
                </a:lnTo>
                <a:lnTo>
                  <a:pt x="88" y="48"/>
                </a:lnTo>
                <a:lnTo>
                  <a:pt x="62" y="56"/>
                </a:lnTo>
                <a:lnTo>
                  <a:pt x="40" y="54"/>
                </a:lnTo>
                <a:lnTo>
                  <a:pt x="38" y="70"/>
                </a:lnTo>
                <a:lnTo>
                  <a:pt x="6" y="88"/>
                </a:lnTo>
                <a:lnTo>
                  <a:pt x="0" y="42"/>
                </a:lnTo>
                <a:lnTo>
                  <a:pt x="262" y="0"/>
                </a:lnTo>
                <a:lnTo>
                  <a:pt x="294" y="102"/>
                </a:lnTo>
                <a:lnTo>
                  <a:pt x="338" y="102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1" name=""/>
          <p:cNvSpPr/>
          <p:nvPr/>
        </p:nvSpPr>
        <p:spPr>
          <a:xfrm>
            <a:off x="7945560" y="2001960"/>
            <a:ext cx="223560" cy="412560"/>
          </a:xfrm>
          <a:custGeom>
            <a:avLst/>
            <a:gdLst/>
            <a:ahLst/>
            <a:rect l="l" t="t" r="r" b="b"/>
            <a:pathLst>
              <a:path w="139" h="265">
                <a:moveTo>
                  <a:pt x="22" y="30"/>
                </a:moveTo>
                <a:lnTo>
                  <a:pt x="16" y="16"/>
                </a:lnTo>
                <a:lnTo>
                  <a:pt x="22" y="4"/>
                </a:lnTo>
                <a:lnTo>
                  <a:pt x="38" y="0"/>
                </a:lnTo>
                <a:lnTo>
                  <a:pt x="54" y="8"/>
                </a:lnTo>
                <a:lnTo>
                  <a:pt x="78" y="84"/>
                </a:lnTo>
                <a:lnTo>
                  <a:pt x="86" y="92"/>
                </a:lnTo>
                <a:lnTo>
                  <a:pt x="88" y="118"/>
                </a:lnTo>
                <a:lnTo>
                  <a:pt x="92" y="128"/>
                </a:lnTo>
                <a:lnTo>
                  <a:pt x="102" y="138"/>
                </a:lnTo>
                <a:lnTo>
                  <a:pt x="100" y="174"/>
                </a:lnTo>
                <a:lnTo>
                  <a:pt x="114" y="188"/>
                </a:lnTo>
                <a:lnTo>
                  <a:pt x="118" y="200"/>
                </a:lnTo>
                <a:lnTo>
                  <a:pt x="136" y="200"/>
                </a:lnTo>
                <a:lnTo>
                  <a:pt x="138" y="208"/>
                </a:lnTo>
                <a:lnTo>
                  <a:pt x="126" y="222"/>
                </a:lnTo>
                <a:lnTo>
                  <a:pt x="120" y="234"/>
                </a:lnTo>
                <a:lnTo>
                  <a:pt x="104" y="234"/>
                </a:lnTo>
                <a:lnTo>
                  <a:pt x="100" y="252"/>
                </a:lnTo>
                <a:lnTo>
                  <a:pt x="88" y="252"/>
                </a:lnTo>
                <a:lnTo>
                  <a:pt x="26" y="264"/>
                </a:lnTo>
                <a:lnTo>
                  <a:pt x="10" y="232"/>
                </a:lnTo>
                <a:lnTo>
                  <a:pt x="18" y="196"/>
                </a:lnTo>
                <a:lnTo>
                  <a:pt x="0" y="178"/>
                </a:lnTo>
                <a:lnTo>
                  <a:pt x="18" y="156"/>
                </a:lnTo>
                <a:lnTo>
                  <a:pt x="16" y="140"/>
                </a:lnTo>
                <a:lnTo>
                  <a:pt x="8" y="126"/>
                </a:lnTo>
                <a:lnTo>
                  <a:pt x="14" y="114"/>
                </a:lnTo>
                <a:lnTo>
                  <a:pt x="32" y="108"/>
                </a:lnTo>
                <a:lnTo>
                  <a:pt x="32" y="96"/>
                </a:lnTo>
                <a:lnTo>
                  <a:pt x="40" y="84"/>
                </a:lnTo>
                <a:lnTo>
                  <a:pt x="26" y="76"/>
                </a:lnTo>
                <a:lnTo>
                  <a:pt x="26" y="64"/>
                </a:lnTo>
                <a:lnTo>
                  <a:pt x="30" y="48"/>
                </a:lnTo>
                <a:lnTo>
                  <a:pt x="22" y="3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2" name=""/>
          <p:cNvSpPr/>
          <p:nvPr/>
        </p:nvSpPr>
        <p:spPr>
          <a:xfrm>
            <a:off x="8032680" y="1622520"/>
            <a:ext cx="428760" cy="690480"/>
          </a:xfrm>
          <a:custGeom>
            <a:avLst/>
            <a:gdLst/>
            <a:ahLst/>
            <a:rect l="l" t="t" r="r" b="b"/>
            <a:pathLst>
              <a:path w="267" h="445">
                <a:moveTo>
                  <a:pt x="0" y="248"/>
                </a:moveTo>
                <a:lnTo>
                  <a:pt x="20" y="222"/>
                </a:lnTo>
                <a:lnTo>
                  <a:pt x="20" y="180"/>
                </a:lnTo>
                <a:lnTo>
                  <a:pt x="30" y="156"/>
                </a:lnTo>
                <a:lnTo>
                  <a:pt x="28" y="136"/>
                </a:lnTo>
                <a:lnTo>
                  <a:pt x="18" y="96"/>
                </a:lnTo>
                <a:lnTo>
                  <a:pt x="40" y="32"/>
                </a:lnTo>
                <a:lnTo>
                  <a:pt x="46" y="26"/>
                </a:lnTo>
                <a:lnTo>
                  <a:pt x="46" y="12"/>
                </a:lnTo>
                <a:lnTo>
                  <a:pt x="62" y="6"/>
                </a:lnTo>
                <a:lnTo>
                  <a:pt x="74" y="24"/>
                </a:lnTo>
                <a:lnTo>
                  <a:pt x="94" y="24"/>
                </a:lnTo>
                <a:lnTo>
                  <a:pt x="96" y="20"/>
                </a:lnTo>
                <a:lnTo>
                  <a:pt x="110" y="16"/>
                </a:lnTo>
                <a:lnTo>
                  <a:pt x="118" y="0"/>
                </a:lnTo>
                <a:lnTo>
                  <a:pt x="126" y="12"/>
                </a:lnTo>
                <a:lnTo>
                  <a:pt x="126" y="20"/>
                </a:lnTo>
                <a:lnTo>
                  <a:pt x="162" y="38"/>
                </a:lnTo>
                <a:lnTo>
                  <a:pt x="182" y="132"/>
                </a:lnTo>
                <a:lnTo>
                  <a:pt x="198" y="150"/>
                </a:lnTo>
                <a:lnTo>
                  <a:pt x="226" y="150"/>
                </a:lnTo>
                <a:lnTo>
                  <a:pt x="230" y="158"/>
                </a:lnTo>
                <a:lnTo>
                  <a:pt x="228" y="178"/>
                </a:lnTo>
                <a:lnTo>
                  <a:pt x="236" y="188"/>
                </a:lnTo>
                <a:lnTo>
                  <a:pt x="262" y="194"/>
                </a:lnTo>
                <a:lnTo>
                  <a:pt x="266" y="212"/>
                </a:lnTo>
                <a:lnTo>
                  <a:pt x="256" y="240"/>
                </a:lnTo>
                <a:lnTo>
                  <a:pt x="226" y="268"/>
                </a:lnTo>
                <a:lnTo>
                  <a:pt x="200" y="270"/>
                </a:lnTo>
                <a:lnTo>
                  <a:pt x="192" y="276"/>
                </a:lnTo>
                <a:lnTo>
                  <a:pt x="186" y="292"/>
                </a:lnTo>
                <a:lnTo>
                  <a:pt x="180" y="294"/>
                </a:lnTo>
                <a:lnTo>
                  <a:pt x="160" y="282"/>
                </a:lnTo>
                <a:lnTo>
                  <a:pt x="158" y="296"/>
                </a:lnTo>
                <a:lnTo>
                  <a:pt x="164" y="314"/>
                </a:lnTo>
                <a:lnTo>
                  <a:pt x="164" y="332"/>
                </a:lnTo>
                <a:lnTo>
                  <a:pt x="152" y="336"/>
                </a:lnTo>
                <a:lnTo>
                  <a:pt x="114" y="334"/>
                </a:lnTo>
                <a:lnTo>
                  <a:pt x="116" y="352"/>
                </a:lnTo>
                <a:lnTo>
                  <a:pt x="110" y="366"/>
                </a:lnTo>
                <a:lnTo>
                  <a:pt x="98" y="366"/>
                </a:lnTo>
                <a:lnTo>
                  <a:pt x="94" y="394"/>
                </a:lnTo>
                <a:lnTo>
                  <a:pt x="90" y="408"/>
                </a:lnTo>
                <a:lnTo>
                  <a:pt x="82" y="414"/>
                </a:lnTo>
                <a:lnTo>
                  <a:pt x="84" y="444"/>
                </a:lnTo>
                <a:lnTo>
                  <a:pt x="66" y="444"/>
                </a:lnTo>
                <a:lnTo>
                  <a:pt x="60" y="430"/>
                </a:lnTo>
                <a:lnTo>
                  <a:pt x="44" y="418"/>
                </a:lnTo>
                <a:lnTo>
                  <a:pt x="50" y="386"/>
                </a:lnTo>
                <a:lnTo>
                  <a:pt x="36" y="368"/>
                </a:lnTo>
                <a:lnTo>
                  <a:pt x="32" y="336"/>
                </a:lnTo>
                <a:lnTo>
                  <a:pt x="22" y="318"/>
                </a:lnTo>
                <a:lnTo>
                  <a:pt x="0" y="248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3" name=""/>
          <p:cNvSpPr/>
          <p:nvPr/>
        </p:nvSpPr>
        <p:spPr>
          <a:xfrm>
            <a:off x="7880400" y="2354400"/>
            <a:ext cx="436680" cy="198360"/>
          </a:xfrm>
          <a:custGeom>
            <a:avLst/>
            <a:gdLst/>
            <a:ahLst/>
            <a:rect l="l" t="t" r="r" b="b"/>
            <a:pathLst>
              <a:path w="273" h="129">
                <a:moveTo>
                  <a:pt x="12" y="54"/>
                </a:moveTo>
                <a:lnTo>
                  <a:pt x="68" y="40"/>
                </a:lnTo>
                <a:lnTo>
                  <a:pt x="132" y="26"/>
                </a:lnTo>
                <a:lnTo>
                  <a:pt x="146" y="24"/>
                </a:lnTo>
                <a:lnTo>
                  <a:pt x="146" y="6"/>
                </a:lnTo>
                <a:lnTo>
                  <a:pt x="164" y="10"/>
                </a:lnTo>
                <a:lnTo>
                  <a:pt x="168" y="0"/>
                </a:lnTo>
                <a:lnTo>
                  <a:pt x="180" y="4"/>
                </a:lnTo>
                <a:lnTo>
                  <a:pt x="182" y="36"/>
                </a:lnTo>
                <a:lnTo>
                  <a:pt x="186" y="52"/>
                </a:lnTo>
                <a:lnTo>
                  <a:pt x="202" y="72"/>
                </a:lnTo>
                <a:lnTo>
                  <a:pt x="210" y="88"/>
                </a:lnTo>
                <a:lnTo>
                  <a:pt x="230" y="88"/>
                </a:lnTo>
                <a:lnTo>
                  <a:pt x="242" y="82"/>
                </a:lnTo>
                <a:lnTo>
                  <a:pt x="234" y="72"/>
                </a:lnTo>
                <a:lnTo>
                  <a:pt x="234" y="56"/>
                </a:lnTo>
                <a:lnTo>
                  <a:pt x="246" y="60"/>
                </a:lnTo>
                <a:lnTo>
                  <a:pt x="262" y="66"/>
                </a:lnTo>
                <a:lnTo>
                  <a:pt x="268" y="76"/>
                </a:lnTo>
                <a:lnTo>
                  <a:pt x="258" y="90"/>
                </a:lnTo>
                <a:lnTo>
                  <a:pt x="254" y="104"/>
                </a:lnTo>
                <a:lnTo>
                  <a:pt x="272" y="102"/>
                </a:lnTo>
                <a:lnTo>
                  <a:pt x="268" y="120"/>
                </a:lnTo>
                <a:lnTo>
                  <a:pt x="254" y="128"/>
                </a:lnTo>
                <a:lnTo>
                  <a:pt x="252" y="110"/>
                </a:lnTo>
                <a:lnTo>
                  <a:pt x="242" y="112"/>
                </a:lnTo>
                <a:lnTo>
                  <a:pt x="218" y="114"/>
                </a:lnTo>
                <a:lnTo>
                  <a:pt x="208" y="104"/>
                </a:lnTo>
                <a:lnTo>
                  <a:pt x="200" y="114"/>
                </a:lnTo>
                <a:lnTo>
                  <a:pt x="192" y="120"/>
                </a:lnTo>
                <a:lnTo>
                  <a:pt x="182" y="120"/>
                </a:lnTo>
                <a:lnTo>
                  <a:pt x="182" y="106"/>
                </a:lnTo>
                <a:lnTo>
                  <a:pt x="166" y="104"/>
                </a:lnTo>
                <a:lnTo>
                  <a:pt x="162" y="88"/>
                </a:lnTo>
                <a:lnTo>
                  <a:pt x="158" y="82"/>
                </a:lnTo>
                <a:lnTo>
                  <a:pt x="146" y="88"/>
                </a:lnTo>
                <a:lnTo>
                  <a:pt x="120" y="90"/>
                </a:lnTo>
                <a:lnTo>
                  <a:pt x="98" y="98"/>
                </a:lnTo>
                <a:lnTo>
                  <a:pt x="70" y="104"/>
                </a:lnTo>
                <a:lnTo>
                  <a:pt x="56" y="118"/>
                </a:lnTo>
                <a:lnTo>
                  <a:pt x="44" y="106"/>
                </a:lnTo>
                <a:lnTo>
                  <a:pt x="32" y="120"/>
                </a:lnTo>
                <a:lnTo>
                  <a:pt x="14" y="120"/>
                </a:lnTo>
                <a:lnTo>
                  <a:pt x="0" y="104"/>
                </a:lnTo>
                <a:lnTo>
                  <a:pt x="12" y="54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4" name=""/>
          <p:cNvSpPr/>
          <p:nvPr/>
        </p:nvSpPr>
        <p:spPr>
          <a:xfrm>
            <a:off x="8094600" y="2482920"/>
            <a:ext cx="77760" cy="108000"/>
          </a:xfrm>
          <a:custGeom>
            <a:avLst/>
            <a:gdLst/>
            <a:ahLst/>
            <a:rect l="l" t="t" r="r" b="b"/>
            <a:pathLst>
              <a:path w="49" h="69">
                <a:moveTo>
                  <a:pt x="20" y="0"/>
                </a:moveTo>
                <a:lnTo>
                  <a:pt x="8" y="4"/>
                </a:lnTo>
                <a:lnTo>
                  <a:pt x="0" y="6"/>
                </a:lnTo>
                <a:lnTo>
                  <a:pt x="2" y="46"/>
                </a:lnTo>
                <a:lnTo>
                  <a:pt x="10" y="68"/>
                </a:lnTo>
                <a:lnTo>
                  <a:pt x="40" y="60"/>
                </a:lnTo>
                <a:lnTo>
                  <a:pt x="48" y="34"/>
                </a:lnTo>
                <a:lnTo>
                  <a:pt x="44" y="20"/>
                </a:lnTo>
                <a:lnTo>
                  <a:pt x="30" y="20"/>
                </a:lnTo>
                <a:lnTo>
                  <a:pt x="20" y="0"/>
                </a:lnTo>
              </a:path>
            </a:pathLst>
          </a:custGeom>
          <a:solidFill>
            <a:srgbClr val="008226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5" name=""/>
          <p:cNvSpPr/>
          <p:nvPr/>
        </p:nvSpPr>
        <p:spPr>
          <a:xfrm>
            <a:off x="7902720" y="2489040"/>
            <a:ext cx="203040" cy="198720"/>
          </a:xfrm>
          <a:custGeom>
            <a:avLst/>
            <a:gdLst/>
            <a:ahLst/>
            <a:rect l="l" t="t" r="r" b="b"/>
            <a:pathLst>
              <a:path w="127" h="127">
                <a:moveTo>
                  <a:pt x="116" y="0"/>
                </a:moveTo>
                <a:lnTo>
                  <a:pt x="120" y="40"/>
                </a:lnTo>
                <a:lnTo>
                  <a:pt x="126" y="64"/>
                </a:lnTo>
                <a:lnTo>
                  <a:pt x="122" y="78"/>
                </a:lnTo>
                <a:lnTo>
                  <a:pt x="102" y="84"/>
                </a:lnTo>
                <a:lnTo>
                  <a:pt x="78" y="92"/>
                </a:lnTo>
                <a:lnTo>
                  <a:pt x="66" y="104"/>
                </a:lnTo>
                <a:lnTo>
                  <a:pt x="54" y="120"/>
                </a:lnTo>
                <a:lnTo>
                  <a:pt x="34" y="126"/>
                </a:lnTo>
                <a:lnTo>
                  <a:pt x="2" y="118"/>
                </a:lnTo>
                <a:lnTo>
                  <a:pt x="22" y="108"/>
                </a:lnTo>
                <a:lnTo>
                  <a:pt x="10" y="92"/>
                </a:lnTo>
                <a:lnTo>
                  <a:pt x="8" y="76"/>
                </a:lnTo>
                <a:lnTo>
                  <a:pt x="4" y="58"/>
                </a:lnTo>
                <a:lnTo>
                  <a:pt x="0" y="30"/>
                </a:lnTo>
                <a:lnTo>
                  <a:pt x="20" y="32"/>
                </a:lnTo>
                <a:lnTo>
                  <a:pt x="30" y="20"/>
                </a:lnTo>
                <a:lnTo>
                  <a:pt x="42" y="30"/>
                </a:lnTo>
                <a:lnTo>
                  <a:pt x="56" y="14"/>
                </a:lnTo>
                <a:lnTo>
                  <a:pt x="116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6" name=""/>
          <p:cNvSpPr/>
          <p:nvPr/>
        </p:nvSpPr>
        <p:spPr>
          <a:xfrm>
            <a:off x="7942320" y="2629080"/>
            <a:ext cx="154080" cy="106200"/>
          </a:xfrm>
          <a:custGeom>
            <a:avLst/>
            <a:gdLst/>
            <a:ahLst/>
            <a:rect l="l" t="t" r="r" b="b"/>
            <a:pathLst>
              <a:path w="95" h="69">
                <a:moveTo>
                  <a:pt x="36" y="16"/>
                </a:moveTo>
                <a:lnTo>
                  <a:pt x="56" y="16"/>
                </a:lnTo>
                <a:lnTo>
                  <a:pt x="66" y="14"/>
                </a:lnTo>
                <a:lnTo>
                  <a:pt x="78" y="2"/>
                </a:lnTo>
                <a:lnTo>
                  <a:pt x="94" y="0"/>
                </a:lnTo>
                <a:lnTo>
                  <a:pt x="90" y="16"/>
                </a:lnTo>
                <a:lnTo>
                  <a:pt x="76" y="26"/>
                </a:lnTo>
                <a:lnTo>
                  <a:pt x="68" y="38"/>
                </a:lnTo>
                <a:lnTo>
                  <a:pt x="70" y="52"/>
                </a:lnTo>
                <a:lnTo>
                  <a:pt x="58" y="50"/>
                </a:lnTo>
                <a:lnTo>
                  <a:pt x="38" y="60"/>
                </a:lnTo>
                <a:lnTo>
                  <a:pt x="8" y="68"/>
                </a:lnTo>
                <a:lnTo>
                  <a:pt x="0" y="34"/>
                </a:lnTo>
                <a:lnTo>
                  <a:pt x="28" y="32"/>
                </a:lnTo>
                <a:lnTo>
                  <a:pt x="36" y="16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7" name=""/>
          <p:cNvSpPr/>
          <p:nvPr/>
        </p:nvSpPr>
        <p:spPr>
          <a:xfrm>
            <a:off x="6904080" y="3030480"/>
            <a:ext cx="925560" cy="514440"/>
          </a:xfrm>
          <a:custGeom>
            <a:avLst/>
            <a:gdLst/>
            <a:ahLst/>
            <a:rect l="l" t="t" r="r" b="b"/>
            <a:pathLst>
              <a:path w="577" h="331">
                <a:moveTo>
                  <a:pt x="0" y="330"/>
                </a:moveTo>
                <a:lnTo>
                  <a:pt x="4" y="320"/>
                </a:lnTo>
                <a:lnTo>
                  <a:pt x="14" y="322"/>
                </a:lnTo>
                <a:lnTo>
                  <a:pt x="16" y="306"/>
                </a:lnTo>
                <a:lnTo>
                  <a:pt x="34" y="312"/>
                </a:lnTo>
                <a:lnTo>
                  <a:pt x="34" y="300"/>
                </a:lnTo>
                <a:lnTo>
                  <a:pt x="52" y="290"/>
                </a:lnTo>
                <a:lnTo>
                  <a:pt x="52" y="270"/>
                </a:lnTo>
                <a:lnTo>
                  <a:pt x="66" y="260"/>
                </a:lnTo>
                <a:lnTo>
                  <a:pt x="74" y="262"/>
                </a:lnTo>
                <a:lnTo>
                  <a:pt x="82" y="256"/>
                </a:lnTo>
                <a:lnTo>
                  <a:pt x="92" y="254"/>
                </a:lnTo>
                <a:lnTo>
                  <a:pt x="94" y="232"/>
                </a:lnTo>
                <a:lnTo>
                  <a:pt x="114" y="242"/>
                </a:lnTo>
                <a:lnTo>
                  <a:pt x="118" y="256"/>
                </a:lnTo>
                <a:lnTo>
                  <a:pt x="142" y="250"/>
                </a:lnTo>
                <a:lnTo>
                  <a:pt x="142" y="242"/>
                </a:lnTo>
                <a:lnTo>
                  <a:pt x="156" y="242"/>
                </a:lnTo>
                <a:lnTo>
                  <a:pt x="176" y="244"/>
                </a:lnTo>
                <a:lnTo>
                  <a:pt x="176" y="236"/>
                </a:lnTo>
                <a:lnTo>
                  <a:pt x="190" y="234"/>
                </a:lnTo>
                <a:lnTo>
                  <a:pt x="196" y="218"/>
                </a:lnTo>
                <a:lnTo>
                  <a:pt x="218" y="220"/>
                </a:lnTo>
                <a:lnTo>
                  <a:pt x="220" y="200"/>
                </a:lnTo>
                <a:lnTo>
                  <a:pt x="228" y="192"/>
                </a:lnTo>
                <a:lnTo>
                  <a:pt x="234" y="172"/>
                </a:lnTo>
                <a:lnTo>
                  <a:pt x="244" y="160"/>
                </a:lnTo>
                <a:lnTo>
                  <a:pt x="240" y="140"/>
                </a:lnTo>
                <a:lnTo>
                  <a:pt x="252" y="126"/>
                </a:lnTo>
                <a:lnTo>
                  <a:pt x="258" y="104"/>
                </a:lnTo>
                <a:lnTo>
                  <a:pt x="276" y="104"/>
                </a:lnTo>
                <a:lnTo>
                  <a:pt x="282" y="112"/>
                </a:lnTo>
                <a:lnTo>
                  <a:pt x="300" y="78"/>
                </a:lnTo>
                <a:lnTo>
                  <a:pt x="322" y="76"/>
                </a:lnTo>
                <a:lnTo>
                  <a:pt x="326" y="62"/>
                </a:lnTo>
                <a:lnTo>
                  <a:pt x="320" y="50"/>
                </a:lnTo>
                <a:lnTo>
                  <a:pt x="340" y="46"/>
                </a:lnTo>
                <a:lnTo>
                  <a:pt x="336" y="24"/>
                </a:lnTo>
                <a:lnTo>
                  <a:pt x="334" y="4"/>
                </a:lnTo>
                <a:lnTo>
                  <a:pt x="360" y="22"/>
                </a:lnTo>
                <a:lnTo>
                  <a:pt x="384" y="18"/>
                </a:lnTo>
                <a:lnTo>
                  <a:pt x="388" y="2"/>
                </a:lnTo>
                <a:lnTo>
                  <a:pt x="402" y="0"/>
                </a:lnTo>
                <a:lnTo>
                  <a:pt x="406" y="18"/>
                </a:lnTo>
                <a:lnTo>
                  <a:pt x="446" y="22"/>
                </a:lnTo>
                <a:lnTo>
                  <a:pt x="448" y="38"/>
                </a:lnTo>
                <a:lnTo>
                  <a:pt x="432" y="48"/>
                </a:lnTo>
                <a:lnTo>
                  <a:pt x="438" y="90"/>
                </a:lnTo>
                <a:lnTo>
                  <a:pt x="468" y="90"/>
                </a:lnTo>
                <a:lnTo>
                  <a:pt x="480" y="102"/>
                </a:lnTo>
                <a:lnTo>
                  <a:pt x="496" y="112"/>
                </a:lnTo>
                <a:lnTo>
                  <a:pt x="514" y="108"/>
                </a:lnTo>
                <a:lnTo>
                  <a:pt x="522" y="122"/>
                </a:lnTo>
                <a:lnTo>
                  <a:pt x="514" y="132"/>
                </a:lnTo>
                <a:lnTo>
                  <a:pt x="516" y="156"/>
                </a:lnTo>
                <a:lnTo>
                  <a:pt x="514" y="172"/>
                </a:lnTo>
                <a:lnTo>
                  <a:pt x="522" y="190"/>
                </a:lnTo>
                <a:lnTo>
                  <a:pt x="522" y="204"/>
                </a:lnTo>
                <a:lnTo>
                  <a:pt x="556" y="204"/>
                </a:lnTo>
                <a:lnTo>
                  <a:pt x="576" y="236"/>
                </a:lnTo>
                <a:lnTo>
                  <a:pt x="496" y="254"/>
                </a:lnTo>
                <a:lnTo>
                  <a:pt x="380" y="276"/>
                </a:lnTo>
                <a:lnTo>
                  <a:pt x="232" y="296"/>
                </a:lnTo>
                <a:lnTo>
                  <a:pt x="0" y="33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8" name=""/>
          <p:cNvSpPr/>
          <p:nvPr/>
        </p:nvSpPr>
        <p:spPr>
          <a:xfrm>
            <a:off x="6846840" y="3394080"/>
            <a:ext cx="1023840" cy="449280"/>
          </a:xfrm>
          <a:custGeom>
            <a:avLst/>
            <a:gdLst/>
            <a:ahLst/>
            <a:rect l="l" t="t" r="r" b="b"/>
            <a:pathLst>
              <a:path w="639" h="289">
                <a:moveTo>
                  <a:pt x="180" y="74"/>
                </a:moveTo>
                <a:lnTo>
                  <a:pt x="178" y="106"/>
                </a:lnTo>
                <a:lnTo>
                  <a:pt x="160" y="106"/>
                </a:lnTo>
                <a:lnTo>
                  <a:pt x="164" y="132"/>
                </a:lnTo>
                <a:lnTo>
                  <a:pt x="144" y="132"/>
                </a:lnTo>
                <a:lnTo>
                  <a:pt x="136" y="140"/>
                </a:lnTo>
                <a:lnTo>
                  <a:pt x="120" y="148"/>
                </a:lnTo>
                <a:lnTo>
                  <a:pt x="108" y="148"/>
                </a:lnTo>
                <a:lnTo>
                  <a:pt x="102" y="170"/>
                </a:lnTo>
                <a:lnTo>
                  <a:pt x="74" y="174"/>
                </a:lnTo>
                <a:lnTo>
                  <a:pt x="70" y="188"/>
                </a:lnTo>
                <a:lnTo>
                  <a:pt x="52" y="198"/>
                </a:lnTo>
                <a:lnTo>
                  <a:pt x="38" y="206"/>
                </a:lnTo>
                <a:lnTo>
                  <a:pt x="20" y="210"/>
                </a:lnTo>
                <a:lnTo>
                  <a:pt x="18" y="216"/>
                </a:lnTo>
                <a:lnTo>
                  <a:pt x="24" y="226"/>
                </a:lnTo>
                <a:lnTo>
                  <a:pt x="4" y="244"/>
                </a:lnTo>
                <a:lnTo>
                  <a:pt x="0" y="258"/>
                </a:lnTo>
                <a:lnTo>
                  <a:pt x="42" y="254"/>
                </a:lnTo>
                <a:lnTo>
                  <a:pt x="82" y="248"/>
                </a:lnTo>
                <a:lnTo>
                  <a:pt x="94" y="248"/>
                </a:lnTo>
                <a:lnTo>
                  <a:pt x="112" y="252"/>
                </a:lnTo>
                <a:lnTo>
                  <a:pt x="140" y="214"/>
                </a:lnTo>
                <a:lnTo>
                  <a:pt x="182" y="216"/>
                </a:lnTo>
                <a:lnTo>
                  <a:pt x="194" y="206"/>
                </a:lnTo>
                <a:lnTo>
                  <a:pt x="266" y="206"/>
                </a:lnTo>
                <a:lnTo>
                  <a:pt x="278" y="222"/>
                </a:lnTo>
                <a:lnTo>
                  <a:pt x="366" y="222"/>
                </a:lnTo>
                <a:lnTo>
                  <a:pt x="460" y="288"/>
                </a:lnTo>
                <a:lnTo>
                  <a:pt x="462" y="282"/>
                </a:lnTo>
                <a:lnTo>
                  <a:pt x="468" y="282"/>
                </a:lnTo>
                <a:lnTo>
                  <a:pt x="472" y="288"/>
                </a:lnTo>
                <a:lnTo>
                  <a:pt x="506" y="286"/>
                </a:lnTo>
                <a:lnTo>
                  <a:pt x="512" y="270"/>
                </a:lnTo>
                <a:lnTo>
                  <a:pt x="514" y="236"/>
                </a:lnTo>
                <a:lnTo>
                  <a:pt x="534" y="218"/>
                </a:lnTo>
                <a:lnTo>
                  <a:pt x="546" y="206"/>
                </a:lnTo>
                <a:lnTo>
                  <a:pt x="550" y="196"/>
                </a:lnTo>
                <a:lnTo>
                  <a:pt x="558" y="198"/>
                </a:lnTo>
                <a:lnTo>
                  <a:pt x="574" y="182"/>
                </a:lnTo>
                <a:lnTo>
                  <a:pt x="604" y="176"/>
                </a:lnTo>
                <a:lnTo>
                  <a:pt x="606" y="162"/>
                </a:lnTo>
                <a:lnTo>
                  <a:pt x="626" y="146"/>
                </a:lnTo>
                <a:lnTo>
                  <a:pt x="584" y="148"/>
                </a:lnTo>
                <a:lnTo>
                  <a:pt x="586" y="138"/>
                </a:lnTo>
                <a:lnTo>
                  <a:pt x="580" y="118"/>
                </a:lnTo>
                <a:lnTo>
                  <a:pt x="596" y="116"/>
                </a:lnTo>
                <a:lnTo>
                  <a:pt x="614" y="106"/>
                </a:lnTo>
                <a:lnTo>
                  <a:pt x="626" y="106"/>
                </a:lnTo>
                <a:lnTo>
                  <a:pt x="630" y="88"/>
                </a:lnTo>
                <a:lnTo>
                  <a:pt x="638" y="80"/>
                </a:lnTo>
                <a:lnTo>
                  <a:pt x="634" y="50"/>
                </a:lnTo>
                <a:lnTo>
                  <a:pt x="624" y="58"/>
                </a:lnTo>
                <a:lnTo>
                  <a:pt x="572" y="64"/>
                </a:lnTo>
                <a:lnTo>
                  <a:pt x="564" y="58"/>
                </a:lnTo>
                <a:lnTo>
                  <a:pt x="594" y="32"/>
                </a:lnTo>
                <a:lnTo>
                  <a:pt x="606" y="34"/>
                </a:lnTo>
                <a:lnTo>
                  <a:pt x="622" y="38"/>
                </a:lnTo>
                <a:lnTo>
                  <a:pt x="634" y="32"/>
                </a:lnTo>
                <a:lnTo>
                  <a:pt x="612" y="0"/>
                </a:lnTo>
                <a:lnTo>
                  <a:pt x="532" y="20"/>
                </a:lnTo>
                <a:lnTo>
                  <a:pt x="330" y="54"/>
                </a:lnTo>
                <a:lnTo>
                  <a:pt x="180" y="7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9" name=""/>
          <p:cNvSpPr/>
          <p:nvPr/>
        </p:nvSpPr>
        <p:spPr>
          <a:xfrm>
            <a:off x="6122880" y="3508200"/>
            <a:ext cx="1009800" cy="358920"/>
          </a:xfrm>
          <a:custGeom>
            <a:avLst/>
            <a:gdLst/>
            <a:ahLst/>
            <a:rect l="l" t="t" r="r" b="b"/>
            <a:pathLst>
              <a:path w="631" h="231">
                <a:moveTo>
                  <a:pt x="630" y="0"/>
                </a:moveTo>
                <a:lnTo>
                  <a:pt x="628" y="28"/>
                </a:lnTo>
                <a:lnTo>
                  <a:pt x="612" y="30"/>
                </a:lnTo>
                <a:lnTo>
                  <a:pt x="614" y="54"/>
                </a:lnTo>
                <a:lnTo>
                  <a:pt x="600" y="58"/>
                </a:lnTo>
                <a:lnTo>
                  <a:pt x="572" y="74"/>
                </a:lnTo>
                <a:lnTo>
                  <a:pt x="560" y="72"/>
                </a:lnTo>
                <a:lnTo>
                  <a:pt x="554" y="96"/>
                </a:lnTo>
                <a:lnTo>
                  <a:pt x="530" y="98"/>
                </a:lnTo>
                <a:lnTo>
                  <a:pt x="522" y="112"/>
                </a:lnTo>
                <a:lnTo>
                  <a:pt x="490" y="130"/>
                </a:lnTo>
                <a:lnTo>
                  <a:pt x="470" y="136"/>
                </a:lnTo>
                <a:lnTo>
                  <a:pt x="476" y="148"/>
                </a:lnTo>
                <a:lnTo>
                  <a:pt x="450" y="170"/>
                </a:lnTo>
                <a:lnTo>
                  <a:pt x="448" y="182"/>
                </a:lnTo>
                <a:lnTo>
                  <a:pt x="300" y="202"/>
                </a:lnTo>
                <a:lnTo>
                  <a:pt x="212" y="216"/>
                </a:lnTo>
                <a:lnTo>
                  <a:pt x="126" y="222"/>
                </a:lnTo>
                <a:lnTo>
                  <a:pt x="10" y="230"/>
                </a:lnTo>
                <a:lnTo>
                  <a:pt x="8" y="216"/>
                </a:lnTo>
                <a:lnTo>
                  <a:pt x="14" y="212"/>
                </a:lnTo>
                <a:lnTo>
                  <a:pt x="0" y="200"/>
                </a:lnTo>
                <a:lnTo>
                  <a:pt x="10" y="180"/>
                </a:lnTo>
                <a:lnTo>
                  <a:pt x="22" y="172"/>
                </a:lnTo>
                <a:lnTo>
                  <a:pt x="24" y="158"/>
                </a:lnTo>
                <a:lnTo>
                  <a:pt x="34" y="146"/>
                </a:lnTo>
                <a:lnTo>
                  <a:pt x="34" y="130"/>
                </a:lnTo>
                <a:lnTo>
                  <a:pt x="42" y="96"/>
                </a:lnTo>
                <a:lnTo>
                  <a:pt x="48" y="90"/>
                </a:lnTo>
                <a:lnTo>
                  <a:pt x="62" y="84"/>
                </a:lnTo>
                <a:lnTo>
                  <a:pt x="96" y="86"/>
                </a:lnTo>
                <a:lnTo>
                  <a:pt x="112" y="86"/>
                </a:lnTo>
                <a:lnTo>
                  <a:pt x="162" y="54"/>
                </a:lnTo>
                <a:lnTo>
                  <a:pt x="172" y="62"/>
                </a:lnTo>
                <a:lnTo>
                  <a:pt x="194" y="64"/>
                </a:lnTo>
                <a:lnTo>
                  <a:pt x="206" y="48"/>
                </a:lnTo>
                <a:lnTo>
                  <a:pt x="296" y="48"/>
                </a:lnTo>
                <a:lnTo>
                  <a:pt x="428" y="34"/>
                </a:lnTo>
                <a:lnTo>
                  <a:pt x="556" y="12"/>
                </a:lnTo>
                <a:lnTo>
                  <a:pt x="630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0" name=""/>
          <p:cNvSpPr/>
          <p:nvPr/>
        </p:nvSpPr>
        <p:spPr>
          <a:xfrm>
            <a:off x="6975360" y="3713040"/>
            <a:ext cx="606600" cy="451080"/>
          </a:xfrm>
          <a:custGeom>
            <a:avLst/>
            <a:gdLst/>
            <a:ahLst/>
            <a:rect l="l" t="t" r="r" b="b"/>
            <a:pathLst>
              <a:path w="379" h="289">
                <a:moveTo>
                  <a:pt x="12" y="42"/>
                </a:moveTo>
                <a:lnTo>
                  <a:pt x="32" y="44"/>
                </a:lnTo>
                <a:lnTo>
                  <a:pt x="60" y="6"/>
                </a:lnTo>
                <a:lnTo>
                  <a:pt x="82" y="8"/>
                </a:lnTo>
                <a:lnTo>
                  <a:pt x="102" y="10"/>
                </a:lnTo>
                <a:lnTo>
                  <a:pt x="114" y="0"/>
                </a:lnTo>
                <a:lnTo>
                  <a:pt x="186" y="0"/>
                </a:lnTo>
                <a:lnTo>
                  <a:pt x="194" y="16"/>
                </a:lnTo>
                <a:lnTo>
                  <a:pt x="286" y="16"/>
                </a:lnTo>
                <a:lnTo>
                  <a:pt x="378" y="80"/>
                </a:lnTo>
                <a:lnTo>
                  <a:pt x="374" y="94"/>
                </a:lnTo>
                <a:lnTo>
                  <a:pt x="340" y="142"/>
                </a:lnTo>
                <a:lnTo>
                  <a:pt x="338" y="170"/>
                </a:lnTo>
                <a:lnTo>
                  <a:pt x="320" y="168"/>
                </a:lnTo>
                <a:lnTo>
                  <a:pt x="322" y="190"/>
                </a:lnTo>
                <a:lnTo>
                  <a:pt x="316" y="196"/>
                </a:lnTo>
                <a:lnTo>
                  <a:pt x="298" y="198"/>
                </a:lnTo>
                <a:lnTo>
                  <a:pt x="294" y="214"/>
                </a:lnTo>
                <a:lnTo>
                  <a:pt x="288" y="228"/>
                </a:lnTo>
                <a:lnTo>
                  <a:pt x="270" y="230"/>
                </a:lnTo>
                <a:lnTo>
                  <a:pt x="262" y="236"/>
                </a:lnTo>
                <a:lnTo>
                  <a:pt x="250" y="236"/>
                </a:lnTo>
                <a:lnTo>
                  <a:pt x="242" y="246"/>
                </a:lnTo>
                <a:lnTo>
                  <a:pt x="246" y="270"/>
                </a:lnTo>
                <a:lnTo>
                  <a:pt x="240" y="280"/>
                </a:lnTo>
                <a:lnTo>
                  <a:pt x="232" y="288"/>
                </a:lnTo>
                <a:lnTo>
                  <a:pt x="214" y="274"/>
                </a:lnTo>
                <a:lnTo>
                  <a:pt x="204" y="250"/>
                </a:lnTo>
                <a:lnTo>
                  <a:pt x="192" y="250"/>
                </a:lnTo>
                <a:lnTo>
                  <a:pt x="188" y="228"/>
                </a:lnTo>
                <a:lnTo>
                  <a:pt x="180" y="220"/>
                </a:lnTo>
                <a:lnTo>
                  <a:pt x="170" y="206"/>
                </a:lnTo>
                <a:lnTo>
                  <a:pt x="158" y="206"/>
                </a:lnTo>
                <a:lnTo>
                  <a:pt x="154" y="202"/>
                </a:lnTo>
                <a:lnTo>
                  <a:pt x="142" y="204"/>
                </a:lnTo>
                <a:lnTo>
                  <a:pt x="134" y="196"/>
                </a:lnTo>
                <a:lnTo>
                  <a:pt x="136" y="186"/>
                </a:lnTo>
                <a:lnTo>
                  <a:pt x="124" y="172"/>
                </a:lnTo>
                <a:lnTo>
                  <a:pt x="110" y="168"/>
                </a:lnTo>
                <a:lnTo>
                  <a:pt x="110" y="154"/>
                </a:lnTo>
                <a:lnTo>
                  <a:pt x="92" y="140"/>
                </a:lnTo>
                <a:lnTo>
                  <a:pt x="82" y="140"/>
                </a:lnTo>
                <a:lnTo>
                  <a:pt x="80" y="128"/>
                </a:lnTo>
                <a:lnTo>
                  <a:pt x="64" y="122"/>
                </a:lnTo>
                <a:lnTo>
                  <a:pt x="52" y="110"/>
                </a:lnTo>
                <a:lnTo>
                  <a:pt x="38" y="88"/>
                </a:lnTo>
                <a:lnTo>
                  <a:pt x="30" y="84"/>
                </a:lnTo>
                <a:lnTo>
                  <a:pt x="10" y="80"/>
                </a:lnTo>
                <a:lnTo>
                  <a:pt x="0" y="68"/>
                </a:lnTo>
                <a:lnTo>
                  <a:pt x="4" y="60"/>
                </a:lnTo>
                <a:lnTo>
                  <a:pt x="12" y="42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1" name=""/>
          <p:cNvSpPr/>
          <p:nvPr/>
        </p:nvSpPr>
        <p:spPr>
          <a:xfrm>
            <a:off x="6699240" y="3774960"/>
            <a:ext cx="646200" cy="663840"/>
          </a:xfrm>
          <a:custGeom>
            <a:avLst/>
            <a:gdLst/>
            <a:ahLst/>
            <a:rect l="l" t="t" r="r" b="b"/>
            <a:pathLst>
              <a:path w="403" h="427">
                <a:moveTo>
                  <a:pt x="0" y="24"/>
                </a:moveTo>
                <a:lnTo>
                  <a:pt x="88" y="12"/>
                </a:lnTo>
                <a:lnTo>
                  <a:pt x="178" y="0"/>
                </a:lnTo>
                <a:lnTo>
                  <a:pt x="172" y="24"/>
                </a:lnTo>
                <a:lnTo>
                  <a:pt x="180" y="42"/>
                </a:lnTo>
                <a:lnTo>
                  <a:pt x="210" y="46"/>
                </a:lnTo>
                <a:lnTo>
                  <a:pt x="226" y="74"/>
                </a:lnTo>
                <a:lnTo>
                  <a:pt x="250" y="86"/>
                </a:lnTo>
                <a:lnTo>
                  <a:pt x="252" y="98"/>
                </a:lnTo>
                <a:lnTo>
                  <a:pt x="264" y="100"/>
                </a:lnTo>
                <a:lnTo>
                  <a:pt x="278" y="110"/>
                </a:lnTo>
                <a:lnTo>
                  <a:pt x="278" y="126"/>
                </a:lnTo>
                <a:lnTo>
                  <a:pt x="304" y="138"/>
                </a:lnTo>
                <a:lnTo>
                  <a:pt x="306" y="156"/>
                </a:lnTo>
                <a:lnTo>
                  <a:pt x="308" y="164"/>
                </a:lnTo>
                <a:lnTo>
                  <a:pt x="328" y="162"/>
                </a:lnTo>
                <a:lnTo>
                  <a:pt x="346" y="168"/>
                </a:lnTo>
                <a:lnTo>
                  <a:pt x="356" y="190"/>
                </a:lnTo>
                <a:lnTo>
                  <a:pt x="362" y="210"/>
                </a:lnTo>
                <a:lnTo>
                  <a:pt x="380" y="212"/>
                </a:lnTo>
                <a:lnTo>
                  <a:pt x="384" y="236"/>
                </a:lnTo>
                <a:lnTo>
                  <a:pt x="402" y="248"/>
                </a:lnTo>
                <a:lnTo>
                  <a:pt x="402" y="272"/>
                </a:lnTo>
                <a:lnTo>
                  <a:pt x="386" y="274"/>
                </a:lnTo>
                <a:lnTo>
                  <a:pt x="388" y="284"/>
                </a:lnTo>
                <a:lnTo>
                  <a:pt x="380" y="292"/>
                </a:lnTo>
                <a:lnTo>
                  <a:pt x="388" y="304"/>
                </a:lnTo>
                <a:lnTo>
                  <a:pt x="392" y="320"/>
                </a:lnTo>
                <a:lnTo>
                  <a:pt x="380" y="326"/>
                </a:lnTo>
                <a:lnTo>
                  <a:pt x="378" y="352"/>
                </a:lnTo>
                <a:lnTo>
                  <a:pt x="372" y="354"/>
                </a:lnTo>
                <a:lnTo>
                  <a:pt x="380" y="364"/>
                </a:lnTo>
                <a:lnTo>
                  <a:pt x="378" y="390"/>
                </a:lnTo>
                <a:lnTo>
                  <a:pt x="362" y="386"/>
                </a:lnTo>
                <a:lnTo>
                  <a:pt x="354" y="378"/>
                </a:lnTo>
                <a:lnTo>
                  <a:pt x="342" y="380"/>
                </a:lnTo>
                <a:lnTo>
                  <a:pt x="336" y="390"/>
                </a:lnTo>
                <a:lnTo>
                  <a:pt x="338" y="404"/>
                </a:lnTo>
                <a:lnTo>
                  <a:pt x="344" y="408"/>
                </a:lnTo>
                <a:lnTo>
                  <a:pt x="344" y="426"/>
                </a:lnTo>
                <a:lnTo>
                  <a:pt x="332" y="424"/>
                </a:lnTo>
                <a:lnTo>
                  <a:pt x="322" y="412"/>
                </a:lnTo>
                <a:lnTo>
                  <a:pt x="232" y="414"/>
                </a:lnTo>
                <a:lnTo>
                  <a:pt x="104" y="418"/>
                </a:lnTo>
                <a:lnTo>
                  <a:pt x="90" y="392"/>
                </a:lnTo>
                <a:lnTo>
                  <a:pt x="90" y="384"/>
                </a:lnTo>
                <a:lnTo>
                  <a:pt x="84" y="376"/>
                </a:lnTo>
                <a:lnTo>
                  <a:pt x="72" y="378"/>
                </a:lnTo>
                <a:lnTo>
                  <a:pt x="76" y="366"/>
                </a:lnTo>
                <a:lnTo>
                  <a:pt x="84" y="324"/>
                </a:lnTo>
                <a:lnTo>
                  <a:pt x="76" y="320"/>
                </a:lnTo>
                <a:lnTo>
                  <a:pt x="78" y="296"/>
                </a:lnTo>
                <a:lnTo>
                  <a:pt x="92" y="276"/>
                </a:lnTo>
                <a:lnTo>
                  <a:pt x="80" y="272"/>
                </a:lnTo>
                <a:lnTo>
                  <a:pt x="72" y="262"/>
                </a:lnTo>
                <a:lnTo>
                  <a:pt x="60" y="258"/>
                </a:lnTo>
                <a:lnTo>
                  <a:pt x="58" y="246"/>
                </a:lnTo>
                <a:lnTo>
                  <a:pt x="70" y="234"/>
                </a:lnTo>
                <a:lnTo>
                  <a:pt x="68" y="228"/>
                </a:lnTo>
                <a:lnTo>
                  <a:pt x="58" y="220"/>
                </a:lnTo>
                <a:lnTo>
                  <a:pt x="36" y="138"/>
                </a:lnTo>
                <a:lnTo>
                  <a:pt x="0" y="2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2" name=""/>
          <p:cNvSpPr/>
          <p:nvPr/>
        </p:nvSpPr>
        <p:spPr>
          <a:xfrm>
            <a:off x="6381720" y="3813120"/>
            <a:ext cx="465120" cy="757440"/>
          </a:xfrm>
          <a:custGeom>
            <a:avLst/>
            <a:gdLst/>
            <a:ahLst/>
            <a:rect l="l" t="t" r="r" b="b"/>
            <a:pathLst>
              <a:path w="291" h="487">
                <a:moveTo>
                  <a:pt x="0" y="24"/>
                </a:moveTo>
                <a:lnTo>
                  <a:pt x="90" y="16"/>
                </a:lnTo>
                <a:lnTo>
                  <a:pt x="200" y="0"/>
                </a:lnTo>
                <a:lnTo>
                  <a:pt x="256" y="196"/>
                </a:lnTo>
                <a:lnTo>
                  <a:pt x="266" y="204"/>
                </a:lnTo>
                <a:lnTo>
                  <a:pt x="254" y="224"/>
                </a:lnTo>
                <a:lnTo>
                  <a:pt x="258" y="234"/>
                </a:lnTo>
                <a:lnTo>
                  <a:pt x="270" y="240"/>
                </a:lnTo>
                <a:lnTo>
                  <a:pt x="290" y="252"/>
                </a:lnTo>
                <a:lnTo>
                  <a:pt x="274" y="268"/>
                </a:lnTo>
                <a:lnTo>
                  <a:pt x="274" y="294"/>
                </a:lnTo>
                <a:lnTo>
                  <a:pt x="284" y="302"/>
                </a:lnTo>
                <a:lnTo>
                  <a:pt x="270" y="352"/>
                </a:lnTo>
                <a:lnTo>
                  <a:pt x="286" y="352"/>
                </a:lnTo>
                <a:lnTo>
                  <a:pt x="290" y="370"/>
                </a:lnTo>
                <a:lnTo>
                  <a:pt x="130" y="392"/>
                </a:lnTo>
                <a:lnTo>
                  <a:pt x="96" y="394"/>
                </a:lnTo>
                <a:lnTo>
                  <a:pt x="80" y="404"/>
                </a:lnTo>
                <a:lnTo>
                  <a:pt x="78" y="412"/>
                </a:lnTo>
                <a:lnTo>
                  <a:pt x="84" y="424"/>
                </a:lnTo>
                <a:lnTo>
                  <a:pt x="110" y="428"/>
                </a:lnTo>
                <a:lnTo>
                  <a:pt x="100" y="438"/>
                </a:lnTo>
                <a:lnTo>
                  <a:pt x="110" y="462"/>
                </a:lnTo>
                <a:lnTo>
                  <a:pt x="104" y="468"/>
                </a:lnTo>
                <a:lnTo>
                  <a:pt x="94" y="486"/>
                </a:lnTo>
                <a:lnTo>
                  <a:pt x="86" y="484"/>
                </a:lnTo>
                <a:lnTo>
                  <a:pt x="68" y="464"/>
                </a:lnTo>
                <a:lnTo>
                  <a:pt x="62" y="454"/>
                </a:lnTo>
                <a:lnTo>
                  <a:pt x="52" y="452"/>
                </a:lnTo>
                <a:lnTo>
                  <a:pt x="46" y="480"/>
                </a:lnTo>
                <a:lnTo>
                  <a:pt x="26" y="478"/>
                </a:lnTo>
                <a:lnTo>
                  <a:pt x="12" y="356"/>
                </a:lnTo>
                <a:lnTo>
                  <a:pt x="4" y="174"/>
                </a:lnTo>
                <a:lnTo>
                  <a:pt x="0" y="2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3" name=""/>
          <p:cNvSpPr/>
          <p:nvPr/>
        </p:nvSpPr>
        <p:spPr>
          <a:xfrm>
            <a:off x="6508800" y="4359240"/>
            <a:ext cx="1116000" cy="822240"/>
          </a:xfrm>
          <a:custGeom>
            <a:avLst/>
            <a:gdLst/>
            <a:ahLst/>
            <a:rect l="l" t="t" r="r" b="b"/>
            <a:pathLst>
              <a:path w="697" h="529">
                <a:moveTo>
                  <a:pt x="30" y="106"/>
                </a:moveTo>
                <a:lnTo>
                  <a:pt x="42" y="108"/>
                </a:lnTo>
                <a:lnTo>
                  <a:pt x="46" y="98"/>
                </a:lnTo>
                <a:lnTo>
                  <a:pt x="58" y="114"/>
                </a:lnTo>
                <a:lnTo>
                  <a:pt x="68" y="98"/>
                </a:lnTo>
                <a:lnTo>
                  <a:pt x="74" y="90"/>
                </a:lnTo>
                <a:lnTo>
                  <a:pt x="90" y="98"/>
                </a:lnTo>
                <a:lnTo>
                  <a:pt x="96" y="94"/>
                </a:lnTo>
                <a:lnTo>
                  <a:pt x="96" y="84"/>
                </a:lnTo>
                <a:lnTo>
                  <a:pt x="104" y="86"/>
                </a:lnTo>
                <a:lnTo>
                  <a:pt x="110" y="108"/>
                </a:lnTo>
                <a:lnTo>
                  <a:pt x="148" y="112"/>
                </a:lnTo>
                <a:lnTo>
                  <a:pt x="168" y="100"/>
                </a:lnTo>
                <a:lnTo>
                  <a:pt x="180" y="108"/>
                </a:lnTo>
                <a:lnTo>
                  <a:pt x="178" y="132"/>
                </a:lnTo>
                <a:lnTo>
                  <a:pt x="194" y="134"/>
                </a:lnTo>
                <a:lnTo>
                  <a:pt x="204" y="158"/>
                </a:lnTo>
                <a:lnTo>
                  <a:pt x="220" y="158"/>
                </a:lnTo>
                <a:lnTo>
                  <a:pt x="232" y="144"/>
                </a:lnTo>
                <a:lnTo>
                  <a:pt x="244" y="140"/>
                </a:lnTo>
                <a:lnTo>
                  <a:pt x="262" y="142"/>
                </a:lnTo>
                <a:lnTo>
                  <a:pt x="276" y="132"/>
                </a:lnTo>
                <a:lnTo>
                  <a:pt x="278" y="114"/>
                </a:lnTo>
                <a:lnTo>
                  <a:pt x="286" y="100"/>
                </a:lnTo>
                <a:lnTo>
                  <a:pt x="300" y="96"/>
                </a:lnTo>
                <a:lnTo>
                  <a:pt x="322" y="100"/>
                </a:lnTo>
                <a:lnTo>
                  <a:pt x="338" y="114"/>
                </a:lnTo>
                <a:lnTo>
                  <a:pt x="338" y="130"/>
                </a:lnTo>
                <a:lnTo>
                  <a:pt x="358" y="134"/>
                </a:lnTo>
                <a:lnTo>
                  <a:pt x="388" y="150"/>
                </a:lnTo>
                <a:lnTo>
                  <a:pt x="390" y="170"/>
                </a:lnTo>
                <a:lnTo>
                  <a:pt x="418" y="176"/>
                </a:lnTo>
                <a:lnTo>
                  <a:pt x="434" y="196"/>
                </a:lnTo>
                <a:lnTo>
                  <a:pt x="438" y="226"/>
                </a:lnTo>
                <a:lnTo>
                  <a:pt x="432" y="230"/>
                </a:lnTo>
                <a:lnTo>
                  <a:pt x="424" y="236"/>
                </a:lnTo>
                <a:lnTo>
                  <a:pt x="424" y="252"/>
                </a:lnTo>
                <a:lnTo>
                  <a:pt x="434" y="270"/>
                </a:lnTo>
                <a:lnTo>
                  <a:pt x="434" y="286"/>
                </a:lnTo>
                <a:lnTo>
                  <a:pt x="440" y="306"/>
                </a:lnTo>
                <a:lnTo>
                  <a:pt x="454" y="292"/>
                </a:lnTo>
                <a:lnTo>
                  <a:pt x="470" y="286"/>
                </a:lnTo>
                <a:lnTo>
                  <a:pt x="450" y="326"/>
                </a:lnTo>
                <a:lnTo>
                  <a:pt x="458" y="340"/>
                </a:lnTo>
                <a:lnTo>
                  <a:pt x="466" y="348"/>
                </a:lnTo>
                <a:lnTo>
                  <a:pt x="480" y="370"/>
                </a:lnTo>
                <a:lnTo>
                  <a:pt x="502" y="378"/>
                </a:lnTo>
                <a:lnTo>
                  <a:pt x="504" y="366"/>
                </a:lnTo>
                <a:lnTo>
                  <a:pt x="516" y="370"/>
                </a:lnTo>
                <a:lnTo>
                  <a:pt x="510" y="390"/>
                </a:lnTo>
                <a:lnTo>
                  <a:pt x="508" y="410"/>
                </a:lnTo>
                <a:lnTo>
                  <a:pt x="524" y="416"/>
                </a:lnTo>
                <a:lnTo>
                  <a:pt x="540" y="436"/>
                </a:lnTo>
                <a:lnTo>
                  <a:pt x="538" y="454"/>
                </a:lnTo>
                <a:lnTo>
                  <a:pt x="546" y="460"/>
                </a:lnTo>
                <a:lnTo>
                  <a:pt x="578" y="460"/>
                </a:lnTo>
                <a:lnTo>
                  <a:pt x="590" y="470"/>
                </a:lnTo>
                <a:lnTo>
                  <a:pt x="588" y="480"/>
                </a:lnTo>
                <a:lnTo>
                  <a:pt x="604" y="478"/>
                </a:lnTo>
                <a:lnTo>
                  <a:pt x="604" y="494"/>
                </a:lnTo>
                <a:lnTo>
                  <a:pt x="616" y="510"/>
                </a:lnTo>
                <a:lnTo>
                  <a:pt x="612" y="526"/>
                </a:lnTo>
                <a:lnTo>
                  <a:pt x="634" y="528"/>
                </a:lnTo>
                <a:lnTo>
                  <a:pt x="644" y="518"/>
                </a:lnTo>
                <a:lnTo>
                  <a:pt x="680" y="520"/>
                </a:lnTo>
                <a:lnTo>
                  <a:pt x="696" y="504"/>
                </a:lnTo>
                <a:lnTo>
                  <a:pt x="684" y="470"/>
                </a:lnTo>
                <a:lnTo>
                  <a:pt x="694" y="462"/>
                </a:lnTo>
                <a:lnTo>
                  <a:pt x="692" y="368"/>
                </a:lnTo>
                <a:lnTo>
                  <a:pt x="688" y="350"/>
                </a:lnTo>
                <a:lnTo>
                  <a:pt x="658" y="312"/>
                </a:lnTo>
                <a:lnTo>
                  <a:pt x="652" y="298"/>
                </a:lnTo>
                <a:lnTo>
                  <a:pt x="644" y="278"/>
                </a:lnTo>
                <a:lnTo>
                  <a:pt x="616" y="234"/>
                </a:lnTo>
                <a:lnTo>
                  <a:pt x="608" y="198"/>
                </a:lnTo>
                <a:lnTo>
                  <a:pt x="602" y="182"/>
                </a:lnTo>
                <a:lnTo>
                  <a:pt x="590" y="178"/>
                </a:lnTo>
                <a:lnTo>
                  <a:pt x="576" y="144"/>
                </a:lnTo>
                <a:lnTo>
                  <a:pt x="554" y="114"/>
                </a:lnTo>
                <a:lnTo>
                  <a:pt x="530" y="82"/>
                </a:lnTo>
                <a:lnTo>
                  <a:pt x="518" y="54"/>
                </a:lnTo>
                <a:lnTo>
                  <a:pt x="500" y="52"/>
                </a:lnTo>
                <a:lnTo>
                  <a:pt x="512" y="36"/>
                </a:lnTo>
                <a:lnTo>
                  <a:pt x="500" y="12"/>
                </a:lnTo>
                <a:lnTo>
                  <a:pt x="482" y="8"/>
                </a:lnTo>
                <a:lnTo>
                  <a:pt x="468" y="0"/>
                </a:lnTo>
                <a:lnTo>
                  <a:pt x="454" y="18"/>
                </a:lnTo>
                <a:lnTo>
                  <a:pt x="464" y="32"/>
                </a:lnTo>
                <a:lnTo>
                  <a:pt x="464" y="52"/>
                </a:lnTo>
                <a:lnTo>
                  <a:pt x="440" y="34"/>
                </a:lnTo>
                <a:lnTo>
                  <a:pt x="338" y="38"/>
                </a:lnTo>
                <a:lnTo>
                  <a:pt x="222" y="42"/>
                </a:lnTo>
                <a:lnTo>
                  <a:pt x="210" y="16"/>
                </a:lnTo>
                <a:lnTo>
                  <a:pt x="82" y="34"/>
                </a:lnTo>
                <a:lnTo>
                  <a:pt x="24" y="42"/>
                </a:lnTo>
                <a:lnTo>
                  <a:pt x="6" y="48"/>
                </a:lnTo>
                <a:lnTo>
                  <a:pt x="0" y="62"/>
                </a:lnTo>
                <a:lnTo>
                  <a:pt x="12" y="74"/>
                </a:lnTo>
                <a:lnTo>
                  <a:pt x="32" y="74"/>
                </a:lnTo>
                <a:lnTo>
                  <a:pt x="20" y="86"/>
                </a:lnTo>
                <a:lnTo>
                  <a:pt x="30" y="106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4" name=""/>
          <p:cNvSpPr/>
          <p:nvPr/>
        </p:nvSpPr>
        <p:spPr>
          <a:xfrm>
            <a:off x="5989680" y="3849840"/>
            <a:ext cx="428760" cy="738000"/>
          </a:xfrm>
          <a:custGeom>
            <a:avLst/>
            <a:gdLst/>
            <a:ahLst/>
            <a:rect l="l" t="t" r="r" b="b"/>
            <a:pathLst>
              <a:path w="267" h="475">
                <a:moveTo>
                  <a:pt x="94" y="10"/>
                </a:moveTo>
                <a:lnTo>
                  <a:pt x="90" y="18"/>
                </a:lnTo>
                <a:lnTo>
                  <a:pt x="82" y="16"/>
                </a:lnTo>
                <a:lnTo>
                  <a:pt x="60" y="36"/>
                </a:lnTo>
                <a:lnTo>
                  <a:pt x="60" y="72"/>
                </a:lnTo>
                <a:lnTo>
                  <a:pt x="52" y="66"/>
                </a:lnTo>
                <a:lnTo>
                  <a:pt x="38" y="84"/>
                </a:lnTo>
                <a:lnTo>
                  <a:pt x="24" y="88"/>
                </a:lnTo>
                <a:lnTo>
                  <a:pt x="26" y="104"/>
                </a:lnTo>
                <a:lnTo>
                  <a:pt x="30" y="118"/>
                </a:lnTo>
                <a:lnTo>
                  <a:pt x="36" y="134"/>
                </a:lnTo>
                <a:lnTo>
                  <a:pt x="20" y="144"/>
                </a:lnTo>
                <a:lnTo>
                  <a:pt x="30" y="176"/>
                </a:lnTo>
                <a:lnTo>
                  <a:pt x="24" y="182"/>
                </a:lnTo>
                <a:lnTo>
                  <a:pt x="24" y="206"/>
                </a:lnTo>
                <a:lnTo>
                  <a:pt x="40" y="218"/>
                </a:lnTo>
                <a:lnTo>
                  <a:pt x="42" y="232"/>
                </a:lnTo>
                <a:lnTo>
                  <a:pt x="34" y="242"/>
                </a:lnTo>
                <a:lnTo>
                  <a:pt x="42" y="250"/>
                </a:lnTo>
                <a:lnTo>
                  <a:pt x="52" y="276"/>
                </a:lnTo>
                <a:lnTo>
                  <a:pt x="42" y="286"/>
                </a:lnTo>
                <a:lnTo>
                  <a:pt x="34" y="316"/>
                </a:lnTo>
                <a:lnTo>
                  <a:pt x="18" y="330"/>
                </a:lnTo>
                <a:lnTo>
                  <a:pt x="18" y="354"/>
                </a:lnTo>
                <a:lnTo>
                  <a:pt x="0" y="382"/>
                </a:lnTo>
                <a:lnTo>
                  <a:pt x="20" y="406"/>
                </a:lnTo>
                <a:lnTo>
                  <a:pt x="70" y="404"/>
                </a:lnTo>
                <a:lnTo>
                  <a:pt x="132" y="396"/>
                </a:lnTo>
                <a:lnTo>
                  <a:pt x="158" y="398"/>
                </a:lnTo>
                <a:lnTo>
                  <a:pt x="152" y="418"/>
                </a:lnTo>
                <a:lnTo>
                  <a:pt x="184" y="474"/>
                </a:lnTo>
                <a:lnTo>
                  <a:pt x="218" y="450"/>
                </a:lnTo>
                <a:lnTo>
                  <a:pt x="266" y="452"/>
                </a:lnTo>
                <a:lnTo>
                  <a:pt x="254" y="288"/>
                </a:lnTo>
                <a:lnTo>
                  <a:pt x="242" y="0"/>
                </a:lnTo>
                <a:lnTo>
                  <a:pt x="94" y="1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5" name=""/>
          <p:cNvSpPr/>
          <p:nvPr/>
        </p:nvSpPr>
        <p:spPr>
          <a:xfrm>
            <a:off x="4065480" y="3651120"/>
            <a:ext cx="1677960" cy="1606680"/>
          </a:xfrm>
          <a:custGeom>
            <a:avLst/>
            <a:gdLst/>
            <a:ahLst/>
            <a:rect l="l" t="t" r="r" b="b"/>
            <a:pathLst>
              <a:path w="1046" h="1033">
                <a:moveTo>
                  <a:pt x="6" y="408"/>
                </a:moveTo>
                <a:lnTo>
                  <a:pt x="0" y="424"/>
                </a:lnTo>
                <a:lnTo>
                  <a:pt x="12" y="430"/>
                </a:lnTo>
                <a:lnTo>
                  <a:pt x="28" y="448"/>
                </a:lnTo>
                <a:lnTo>
                  <a:pt x="30" y="470"/>
                </a:lnTo>
                <a:lnTo>
                  <a:pt x="48" y="474"/>
                </a:lnTo>
                <a:lnTo>
                  <a:pt x="60" y="488"/>
                </a:lnTo>
                <a:lnTo>
                  <a:pt x="70" y="506"/>
                </a:lnTo>
                <a:lnTo>
                  <a:pt x="82" y="510"/>
                </a:lnTo>
                <a:lnTo>
                  <a:pt x="102" y="542"/>
                </a:lnTo>
                <a:lnTo>
                  <a:pt x="130" y="544"/>
                </a:lnTo>
                <a:lnTo>
                  <a:pt x="126" y="558"/>
                </a:lnTo>
                <a:lnTo>
                  <a:pt x="136" y="590"/>
                </a:lnTo>
                <a:lnTo>
                  <a:pt x="138" y="634"/>
                </a:lnTo>
                <a:lnTo>
                  <a:pt x="152" y="648"/>
                </a:lnTo>
                <a:lnTo>
                  <a:pt x="160" y="660"/>
                </a:lnTo>
                <a:lnTo>
                  <a:pt x="168" y="664"/>
                </a:lnTo>
                <a:lnTo>
                  <a:pt x="196" y="692"/>
                </a:lnTo>
                <a:lnTo>
                  <a:pt x="208" y="698"/>
                </a:lnTo>
                <a:lnTo>
                  <a:pt x="216" y="700"/>
                </a:lnTo>
                <a:lnTo>
                  <a:pt x="224" y="712"/>
                </a:lnTo>
                <a:lnTo>
                  <a:pt x="266" y="724"/>
                </a:lnTo>
                <a:lnTo>
                  <a:pt x="282" y="704"/>
                </a:lnTo>
                <a:lnTo>
                  <a:pt x="292" y="694"/>
                </a:lnTo>
                <a:lnTo>
                  <a:pt x="286" y="666"/>
                </a:lnTo>
                <a:lnTo>
                  <a:pt x="294" y="656"/>
                </a:lnTo>
                <a:lnTo>
                  <a:pt x="318" y="654"/>
                </a:lnTo>
                <a:lnTo>
                  <a:pt x="324" y="646"/>
                </a:lnTo>
                <a:lnTo>
                  <a:pt x="328" y="636"/>
                </a:lnTo>
                <a:lnTo>
                  <a:pt x="338" y="638"/>
                </a:lnTo>
                <a:lnTo>
                  <a:pt x="340" y="648"/>
                </a:lnTo>
                <a:lnTo>
                  <a:pt x="366" y="650"/>
                </a:lnTo>
                <a:lnTo>
                  <a:pt x="408" y="656"/>
                </a:lnTo>
                <a:lnTo>
                  <a:pt x="424" y="672"/>
                </a:lnTo>
                <a:lnTo>
                  <a:pt x="456" y="714"/>
                </a:lnTo>
                <a:lnTo>
                  <a:pt x="472" y="744"/>
                </a:lnTo>
                <a:lnTo>
                  <a:pt x="474" y="760"/>
                </a:lnTo>
                <a:lnTo>
                  <a:pt x="516" y="826"/>
                </a:lnTo>
                <a:lnTo>
                  <a:pt x="523" y="846"/>
                </a:lnTo>
                <a:lnTo>
                  <a:pt x="555" y="868"/>
                </a:lnTo>
                <a:lnTo>
                  <a:pt x="557" y="894"/>
                </a:lnTo>
                <a:lnTo>
                  <a:pt x="565" y="912"/>
                </a:lnTo>
                <a:lnTo>
                  <a:pt x="571" y="946"/>
                </a:lnTo>
                <a:lnTo>
                  <a:pt x="585" y="952"/>
                </a:lnTo>
                <a:lnTo>
                  <a:pt x="587" y="966"/>
                </a:lnTo>
                <a:lnTo>
                  <a:pt x="587" y="992"/>
                </a:lnTo>
                <a:lnTo>
                  <a:pt x="597" y="992"/>
                </a:lnTo>
                <a:lnTo>
                  <a:pt x="613" y="986"/>
                </a:lnTo>
                <a:lnTo>
                  <a:pt x="633" y="1008"/>
                </a:lnTo>
                <a:lnTo>
                  <a:pt x="651" y="1008"/>
                </a:lnTo>
                <a:lnTo>
                  <a:pt x="669" y="1020"/>
                </a:lnTo>
                <a:lnTo>
                  <a:pt x="693" y="1024"/>
                </a:lnTo>
                <a:lnTo>
                  <a:pt x="711" y="1018"/>
                </a:lnTo>
                <a:lnTo>
                  <a:pt x="727" y="1032"/>
                </a:lnTo>
                <a:lnTo>
                  <a:pt x="745" y="1032"/>
                </a:lnTo>
                <a:lnTo>
                  <a:pt x="753" y="1024"/>
                </a:lnTo>
                <a:lnTo>
                  <a:pt x="763" y="1022"/>
                </a:lnTo>
                <a:lnTo>
                  <a:pt x="775" y="1002"/>
                </a:lnTo>
                <a:lnTo>
                  <a:pt x="753" y="1006"/>
                </a:lnTo>
                <a:lnTo>
                  <a:pt x="741" y="982"/>
                </a:lnTo>
                <a:lnTo>
                  <a:pt x="737" y="976"/>
                </a:lnTo>
                <a:lnTo>
                  <a:pt x="735" y="940"/>
                </a:lnTo>
                <a:lnTo>
                  <a:pt x="727" y="926"/>
                </a:lnTo>
                <a:lnTo>
                  <a:pt x="737" y="908"/>
                </a:lnTo>
                <a:lnTo>
                  <a:pt x="737" y="888"/>
                </a:lnTo>
                <a:lnTo>
                  <a:pt x="747" y="874"/>
                </a:lnTo>
                <a:lnTo>
                  <a:pt x="745" y="856"/>
                </a:lnTo>
                <a:lnTo>
                  <a:pt x="743" y="844"/>
                </a:lnTo>
                <a:lnTo>
                  <a:pt x="755" y="838"/>
                </a:lnTo>
                <a:lnTo>
                  <a:pt x="761" y="820"/>
                </a:lnTo>
                <a:lnTo>
                  <a:pt x="775" y="818"/>
                </a:lnTo>
                <a:lnTo>
                  <a:pt x="791" y="808"/>
                </a:lnTo>
                <a:lnTo>
                  <a:pt x="795" y="796"/>
                </a:lnTo>
                <a:lnTo>
                  <a:pt x="809" y="800"/>
                </a:lnTo>
                <a:lnTo>
                  <a:pt x="819" y="790"/>
                </a:lnTo>
                <a:lnTo>
                  <a:pt x="815" y="772"/>
                </a:lnTo>
                <a:lnTo>
                  <a:pt x="827" y="778"/>
                </a:lnTo>
                <a:lnTo>
                  <a:pt x="859" y="778"/>
                </a:lnTo>
                <a:lnTo>
                  <a:pt x="891" y="758"/>
                </a:lnTo>
                <a:lnTo>
                  <a:pt x="907" y="740"/>
                </a:lnTo>
                <a:lnTo>
                  <a:pt x="925" y="732"/>
                </a:lnTo>
                <a:lnTo>
                  <a:pt x="941" y="714"/>
                </a:lnTo>
                <a:lnTo>
                  <a:pt x="957" y="708"/>
                </a:lnTo>
                <a:lnTo>
                  <a:pt x="951" y="686"/>
                </a:lnTo>
                <a:lnTo>
                  <a:pt x="935" y="670"/>
                </a:lnTo>
                <a:lnTo>
                  <a:pt x="935" y="648"/>
                </a:lnTo>
                <a:lnTo>
                  <a:pt x="953" y="662"/>
                </a:lnTo>
                <a:lnTo>
                  <a:pt x="965" y="686"/>
                </a:lnTo>
                <a:lnTo>
                  <a:pt x="1001" y="686"/>
                </a:lnTo>
                <a:lnTo>
                  <a:pt x="1017" y="662"/>
                </a:lnTo>
                <a:lnTo>
                  <a:pt x="1019" y="650"/>
                </a:lnTo>
                <a:lnTo>
                  <a:pt x="1031" y="636"/>
                </a:lnTo>
                <a:lnTo>
                  <a:pt x="1035" y="624"/>
                </a:lnTo>
                <a:lnTo>
                  <a:pt x="1029" y="610"/>
                </a:lnTo>
                <a:lnTo>
                  <a:pt x="1031" y="602"/>
                </a:lnTo>
                <a:lnTo>
                  <a:pt x="1037" y="596"/>
                </a:lnTo>
                <a:lnTo>
                  <a:pt x="1035" y="570"/>
                </a:lnTo>
                <a:lnTo>
                  <a:pt x="1043" y="552"/>
                </a:lnTo>
                <a:lnTo>
                  <a:pt x="1045" y="520"/>
                </a:lnTo>
                <a:lnTo>
                  <a:pt x="1037" y="508"/>
                </a:lnTo>
                <a:lnTo>
                  <a:pt x="1023" y="480"/>
                </a:lnTo>
                <a:lnTo>
                  <a:pt x="1021" y="458"/>
                </a:lnTo>
                <a:lnTo>
                  <a:pt x="999" y="442"/>
                </a:lnTo>
                <a:lnTo>
                  <a:pt x="993" y="292"/>
                </a:lnTo>
                <a:lnTo>
                  <a:pt x="959" y="290"/>
                </a:lnTo>
                <a:lnTo>
                  <a:pt x="951" y="274"/>
                </a:lnTo>
                <a:lnTo>
                  <a:pt x="937" y="280"/>
                </a:lnTo>
                <a:lnTo>
                  <a:pt x="923" y="256"/>
                </a:lnTo>
                <a:lnTo>
                  <a:pt x="913" y="254"/>
                </a:lnTo>
                <a:lnTo>
                  <a:pt x="893" y="272"/>
                </a:lnTo>
                <a:lnTo>
                  <a:pt x="877" y="258"/>
                </a:lnTo>
                <a:lnTo>
                  <a:pt x="863" y="256"/>
                </a:lnTo>
                <a:lnTo>
                  <a:pt x="843" y="272"/>
                </a:lnTo>
                <a:lnTo>
                  <a:pt x="817" y="268"/>
                </a:lnTo>
                <a:lnTo>
                  <a:pt x="797" y="260"/>
                </a:lnTo>
                <a:lnTo>
                  <a:pt x="777" y="262"/>
                </a:lnTo>
                <a:lnTo>
                  <a:pt x="763" y="276"/>
                </a:lnTo>
                <a:lnTo>
                  <a:pt x="739" y="258"/>
                </a:lnTo>
                <a:lnTo>
                  <a:pt x="705" y="262"/>
                </a:lnTo>
                <a:lnTo>
                  <a:pt x="687" y="248"/>
                </a:lnTo>
                <a:lnTo>
                  <a:pt x="677" y="230"/>
                </a:lnTo>
                <a:lnTo>
                  <a:pt x="657" y="224"/>
                </a:lnTo>
                <a:lnTo>
                  <a:pt x="645" y="234"/>
                </a:lnTo>
                <a:lnTo>
                  <a:pt x="607" y="234"/>
                </a:lnTo>
                <a:lnTo>
                  <a:pt x="601" y="222"/>
                </a:lnTo>
                <a:lnTo>
                  <a:pt x="595" y="208"/>
                </a:lnTo>
                <a:lnTo>
                  <a:pt x="587" y="200"/>
                </a:lnTo>
                <a:lnTo>
                  <a:pt x="559" y="212"/>
                </a:lnTo>
                <a:lnTo>
                  <a:pt x="547" y="206"/>
                </a:lnTo>
                <a:lnTo>
                  <a:pt x="539" y="170"/>
                </a:lnTo>
                <a:lnTo>
                  <a:pt x="531" y="96"/>
                </a:lnTo>
                <a:lnTo>
                  <a:pt x="523" y="16"/>
                </a:lnTo>
                <a:lnTo>
                  <a:pt x="308" y="0"/>
                </a:lnTo>
                <a:lnTo>
                  <a:pt x="282" y="422"/>
                </a:lnTo>
                <a:lnTo>
                  <a:pt x="6" y="408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6" name=""/>
          <p:cNvSpPr/>
          <p:nvPr/>
        </p:nvSpPr>
        <p:spPr>
          <a:xfrm>
            <a:off x="6937200" y="2400480"/>
            <a:ext cx="8280" cy="1440"/>
          </a:xfrm>
          <a:custGeom>
            <a:avLst/>
            <a:gdLst/>
            <a:ahLst/>
            <a:rect l="l" t="t" r="r" b="b"/>
            <a:pathLst>
              <a:path w="5" h="1">
                <a:moveTo>
                  <a:pt x="0" y="0"/>
                </a:moveTo>
                <a:lnTo>
                  <a:pt x="4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44280" bIns="-44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7" name=""/>
          <p:cNvSpPr/>
          <p:nvPr/>
        </p:nvSpPr>
        <p:spPr>
          <a:xfrm>
            <a:off x="6075360" y="1906560"/>
            <a:ext cx="90360" cy="73080"/>
          </a:xfrm>
          <a:custGeom>
            <a:avLst/>
            <a:gdLst/>
            <a:ahLst/>
            <a:rect l="l" t="t" r="r" b="b"/>
            <a:pathLst>
              <a:path w="57" h="47">
                <a:moveTo>
                  <a:pt x="56" y="0"/>
                </a:moveTo>
                <a:lnTo>
                  <a:pt x="34" y="4"/>
                </a:lnTo>
                <a:lnTo>
                  <a:pt x="20" y="20"/>
                </a:lnTo>
                <a:lnTo>
                  <a:pt x="4" y="28"/>
                </a:lnTo>
                <a:lnTo>
                  <a:pt x="0" y="46"/>
                </a:lnTo>
                <a:lnTo>
                  <a:pt x="32" y="34"/>
                </a:lnTo>
                <a:lnTo>
                  <a:pt x="44" y="18"/>
                </a:lnTo>
                <a:lnTo>
                  <a:pt x="52" y="12"/>
                </a:lnTo>
                <a:lnTo>
                  <a:pt x="56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7360" bIns="27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8" name=""/>
          <p:cNvSpPr/>
          <p:nvPr/>
        </p:nvSpPr>
        <p:spPr>
          <a:xfrm>
            <a:off x="6399360" y="1940040"/>
            <a:ext cx="71280" cy="20520"/>
          </a:xfrm>
          <a:custGeom>
            <a:avLst/>
            <a:gdLst/>
            <a:ahLst/>
            <a:rect l="l" t="t" r="r" b="b"/>
            <a:pathLst>
              <a:path w="45" h="13">
                <a:moveTo>
                  <a:pt x="8" y="2"/>
                </a:moveTo>
                <a:lnTo>
                  <a:pt x="0" y="8"/>
                </a:lnTo>
                <a:lnTo>
                  <a:pt x="4" y="12"/>
                </a:lnTo>
                <a:lnTo>
                  <a:pt x="32" y="10"/>
                </a:lnTo>
                <a:lnTo>
                  <a:pt x="44" y="10"/>
                </a:lnTo>
                <a:lnTo>
                  <a:pt x="42" y="0"/>
                </a:lnTo>
                <a:lnTo>
                  <a:pt x="8" y="2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5200" bIns="-25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9" name=""/>
          <p:cNvSpPr/>
          <p:nvPr/>
        </p:nvSpPr>
        <p:spPr>
          <a:xfrm>
            <a:off x="7191360" y="2093760"/>
            <a:ext cx="763560" cy="924120"/>
          </a:xfrm>
          <a:custGeom>
            <a:avLst/>
            <a:gdLst/>
            <a:ahLst/>
            <a:rect l="l" t="t" r="r" b="b"/>
            <a:pathLst>
              <a:path w="475" h="593">
                <a:moveTo>
                  <a:pt x="382" y="0"/>
                </a:moveTo>
                <a:lnTo>
                  <a:pt x="364" y="10"/>
                </a:lnTo>
                <a:lnTo>
                  <a:pt x="322" y="8"/>
                </a:lnTo>
                <a:lnTo>
                  <a:pt x="292" y="22"/>
                </a:lnTo>
                <a:lnTo>
                  <a:pt x="254" y="42"/>
                </a:lnTo>
                <a:lnTo>
                  <a:pt x="238" y="60"/>
                </a:lnTo>
                <a:lnTo>
                  <a:pt x="238" y="84"/>
                </a:lnTo>
                <a:lnTo>
                  <a:pt x="216" y="98"/>
                </a:lnTo>
                <a:lnTo>
                  <a:pt x="202" y="114"/>
                </a:lnTo>
                <a:lnTo>
                  <a:pt x="202" y="122"/>
                </a:lnTo>
                <a:lnTo>
                  <a:pt x="214" y="136"/>
                </a:lnTo>
                <a:lnTo>
                  <a:pt x="216" y="142"/>
                </a:lnTo>
                <a:lnTo>
                  <a:pt x="210" y="154"/>
                </a:lnTo>
                <a:lnTo>
                  <a:pt x="214" y="164"/>
                </a:lnTo>
                <a:lnTo>
                  <a:pt x="218" y="176"/>
                </a:lnTo>
                <a:lnTo>
                  <a:pt x="214" y="186"/>
                </a:lnTo>
                <a:lnTo>
                  <a:pt x="200" y="188"/>
                </a:lnTo>
                <a:lnTo>
                  <a:pt x="180" y="216"/>
                </a:lnTo>
                <a:lnTo>
                  <a:pt x="156" y="222"/>
                </a:lnTo>
                <a:lnTo>
                  <a:pt x="100" y="222"/>
                </a:lnTo>
                <a:lnTo>
                  <a:pt x="98" y="230"/>
                </a:lnTo>
                <a:lnTo>
                  <a:pt x="44" y="230"/>
                </a:lnTo>
                <a:lnTo>
                  <a:pt x="32" y="242"/>
                </a:lnTo>
                <a:lnTo>
                  <a:pt x="30" y="262"/>
                </a:lnTo>
                <a:lnTo>
                  <a:pt x="40" y="274"/>
                </a:lnTo>
                <a:lnTo>
                  <a:pt x="52" y="290"/>
                </a:lnTo>
                <a:lnTo>
                  <a:pt x="48" y="306"/>
                </a:lnTo>
                <a:lnTo>
                  <a:pt x="22" y="330"/>
                </a:lnTo>
                <a:lnTo>
                  <a:pt x="0" y="350"/>
                </a:lnTo>
                <a:lnTo>
                  <a:pt x="10" y="364"/>
                </a:lnTo>
                <a:lnTo>
                  <a:pt x="4" y="378"/>
                </a:lnTo>
                <a:lnTo>
                  <a:pt x="92" y="364"/>
                </a:lnTo>
                <a:lnTo>
                  <a:pt x="318" y="312"/>
                </a:lnTo>
                <a:lnTo>
                  <a:pt x="322" y="322"/>
                </a:lnTo>
                <a:lnTo>
                  <a:pt x="340" y="328"/>
                </a:lnTo>
                <a:lnTo>
                  <a:pt x="342" y="352"/>
                </a:lnTo>
                <a:lnTo>
                  <a:pt x="362" y="354"/>
                </a:lnTo>
                <a:lnTo>
                  <a:pt x="368" y="364"/>
                </a:lnTo>
                <a:lnTo>
                  <a:pt x="360" y="376"/>
                </a:lnTo>
                <a:lnTo>
                  <a:pt x="358" y="394"/>
                </a:lnTo>
                <a:lnTo>
                  <a:pt x="350" y="406"/>
                </a:lnTo>
                <a:lnTo>
                  <a:pt x="356" y="420"/>
                </a:lnTo>
                <a:lnTo>
                  <a:pt x="346" y="426"/>
                </a:lnTo>
                <a:lnTo>
                  <a:pt x="356" y="448"/>
                </a:lnTo>
                <a:lnTo>
                  <a:pt x="354" y="464"/>
                </a:lnTo>
                <a:lnTo>
                  <a:pt x="380" y="466"/>
                </a:lnTo>
                <a:lnTo>
                  <a:pt x="386" y="482"/>
                </a:lnTo>
                <a:lnTo>
                  <a:pt x="374" y="508"/>
                </a:lnTo>
                <a:lnTo>
                  <a:pt x="348" y="526"/>
                </a:lnTo>
                <a:lnTo>
                  <a:pt x="350" y="540"/>
                </a:lnTo>
                <a:lnTo>
                  <a:pt x="356" y="548"/>
                </a:lnTo>
                <a:lnTo>
                  <a:pt x="362" y="566"/>
                </a:lnTo>
                <a:lnTo>
                  <a:pt x="376" y="564"/>
                </a:lnTo>
                <a:lnTo>
                  <a:pt x="390" y="568"/>
                </a:lnTo>
                <a:lnTo>
                  <a:pt x="400" y="574"/>
                </a:lnTo>
                <a:lnTo>
                  <a:pt x="414" y="592"/>
                </a:lnTo>
                <a:lnTo>
                  <a:pt x="424" y="582"/>
                </a:lnTo>
                <a:lnTo>
                  <a:pt x="422" y="568"/>
                </a:lnTo>
                <a:lnTo>
                  <a:pt x="438" y="554"/>
                </a:lnTo>
                <a:lnTo>
                  <a:pt x="448" y="538"/>
                </a:lnTo>
                <a:lnTo>
                  <a:pt x="446" y="500"/>
                </a:lnTo>
                <a:lnTo>
                  <a:pt x="454" y="488"/>
                </a:lnTo>
                <a:lnTo>
                  <a:pt x="452" y="446"/>
                </a:lnTo>
                <a:lnTo>
                  <a:pt x="446" y="438"/>
                </a:lnTo>
                <a:lnTo>
                  <a:pt x="436" y="436"/>
                </a:lnTo>
                <a:lnTo>
                  <a:pt x="430" y="436"/>
                </a:lnTo>
                <a:lnTo>
                  <a:pt x="432" y="424"/>
                </a:lnTo>
                <a:lnTo>
                  <a:pt x="438" y="406"/>
                </a:lnTo>
                <a:lnTo>
                  <a:pt x="446" y="418"/>
                </a:lnTo>
                <a:lnTo>
                  <a:pt x="448" y="426"/>
                </a:lnTo>
                <a:lnTo>
                  <a:pt x="474" y="414"/>
                </a:lnTo>
                <a:lnTo>
                  <a:pt x="474" y="398"/>
                </a:lnTo>
                <a:lnTo>
                  <a:pt x="470" y="388"/>
                </a:lnTo>
                <a:lnTo>
                  <a:pt x="468" y="380"/>
                </a:lnTo>
                <a:lnTo>
                  <a:pt x="458" y="378"/>
                </a:lnTo>
                <a:lnTo>
                  <a:pt x="448" y="370"/>
                </a:lnTo>
                <a:lnTo>
                  <a:pt x="466" y="360"/>
                </a:lnTo>
                <a:lnTo>
                  <a:pt x="450" y="346"/>
                </a:lnTo>
                <a:lnTo>
                  <a:pt x="448" y="330"/>
                </a:lnTo>
                <a:lnTo>
                  <a:pt x="442" y="286"/>
                </a:lnTo>
                <a:lnTo>
                  <a:pt x="442" y="282"/>
                </a:lnTo>
                <a:lnTo>
                  <a:pt x="428" y="272"/>
                </a:lnTo>
                <a:lnTo>
                  <a:pt x="440" y="224"/>
                </a:lnTo>
                <a:lnTo>
                  <a:pt x="436" y="210"/>
                </a:lnTo>
                <a:lnTo>
                  <a:pt x="430" y="194"/>
                </a:lnTo>
                <a:lnTo>
                  <a:pt x="432" y="180"/>
                </a:lnTo>
                <a:lnTo>
                  <a:pt x="420" y="140"/>
                </a:lnTo>
                <a:lnTo>
                  <a:pt x="400" y="140"/>
                </a:lnTo>
                <a:lnTo>
                  <a:pt x="406" y="120"/>
                </a:lnTo>
                <a:lnTo>
                  <a:pt x="406" y="104"/>
                </a:lnTo>
                <a:lnTo>
                  <a:pt x="392" y="90"/>
                </a:lnTo>
                <a:lnTo>
                  <a:pt x="400" y="76"/>
                </a:lnTo>
                <a:lnTo>
                  <a:pt x="394" y="56"/>
                </a:lnTo>
                <a:lnTo>
                  <a:pt x="382" y="40"/>
                </a:lnTo>
                <a:lnTo>
                  <a:pt x="382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0" name=""/>
          <p:cNvSpPr/>
          <p:nvPr/>
        </p:nvSpPr>
        <p:spPr>
          <a:xfrm>
            <a:off x="7719840" y="2917800"/>
            <a:ext cx="136800" cy="185760"/>
          </a:xfrm>
          <a:custGeom>
            <a:avLst/>
            <a:gdLst/>
            <a:ahLst/>
            <a:rect l="l" t="t" r="r" b="b"/>
            <a:pathLst>
              <a:path w="85" h="119">
                <a:moveTo>
                  <a:pt x="18" y="0"/>
                </a:moveTo>
                <a:lnTo>
                  <a:pt x="28" y="34"/>
                </a:lnTo>
                <a:lnTo>
                  <a:pt x="40" y="36"/>
                </a:lnTo>
                <a:lnTo>
                  <a:pt x="50" y="56"/>
                </a:lnTo>
                <a:lnTo>
                  <a:pt x="54" y="68"/>
                </a:lnTo>
                <a:lnTo>
                  <a:pt x="68" y="70"/>
                </a:lnTo>
                <a:lnTo>
                  <a:pt x="84" y="82"/>
                </a:lnTo>
                <a:lnTo>
                  <a:pt x="84" y="106"/>
                </a:lnTo>
                <a:lnTo>
                  <a:pt x="78" y="118"/>
                </a:lnTo>
                <a:lnTo>
                  <a:pt x="36" y="118"/>
                </a:lnTo>
                <a:lnTo>
                  <a:pt x="0" y="10"/>
                </a:lnTo>
                <a:lnTo>
                  <a:pt x="18" y="0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1" name=""/>
          <p:cNvSpPr/>
          <p:nvPr/>
        </p:nvSpPr>
        <p:spPr>
          <a:xfrm>
            <a:off x="6673680" y="2146320"/>
            <a:ext cx="239760" cy="103320"/>
          </a:xfrm>
          <a:custGeom>
            <a:avLst/>
            <a:gdLst/>
            <a:ahLst/>
            <a:rect l="l" t="t" r="r" b="b"/>
            <a:pathLst>
              <a:path w="149" h="67">
                <a:moveTo>
                  <a:pt x="148" y="14"/>
                </a:moveTo>
                <a:lnTo>
                  <a:pt x="138" y="14"/>
                </a:lnTo>
                <a:lnTo>
                  <a:pt x="124" y="24"/>
                </a:lnTo>
                <a:lnTo>
                  <a:pt x="112" y="8"/>
                </a:lnTo>
                <a:lnTo>
                  <a:pt x="80" y="10"/>
                </a:lnTo>
                <a:lnTo>
                  <a:pt x="66" y="12"/>
                </a:lnTo>
                <a:lnTo>
                  <a:pt x="56" y="0"/>
                </a:lnTo>
                <a:lnTo>
                  <a:pt x="38" y="6"/>
                </a:lnTo>
                <a:lnTo>
                  <a:pt x="28" y="2"/>
                </a:lnTo>
                <a:lnTo>
                  <a:pt x="18" y="8"/>
                </a:lnTo>
                <a:lnTo>
                  <a:pt x="0" y="8"/>
                </a:lnTo>
                <a:lnTo>
                  <a:pt x="0" y="16"/>
                </a:lnTo>
                <a:lnTo>
                  <a:pt x="22" y="32"/>
                </a:lnTo>
                <a:lnTo>
                  <a:pt x="50" y="28"/>
                </a:lnTo>
                <a:lnTo>
                  <a:pt x="76" y="32"/>
                </a:lnTo>
                <a:lnTo>
                  <a:pt x="100" y="48"/>
                </a:lnTo>
                <a:lnTo>
                  <a:pt x="114" y="36"/>
                </a:lnTo>
                <a:lnTo>
                  <a:pt x="122" y="46"/>
                </a:lnTo>
                <a:lnTo>
                  <a:pt x="120" y="66"/>
                </a:lnTo>
                <a:lnTo>
                  <a:pt x="128" y="66"/>
                </a:lnTo>
                <a:lnTo>
                  <a:pt x="148" y="1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2" name=""/>
          <p:cNvSpPr/>
          <p:nvPr/>
        </p:nvSpPr>
        <p:spPr>
          <a:xfrm>
            <a:off x="7805880" y="2050920"/>
            <a:ext cx="206280" cy="387360"/>
          </a:xfrm>
          <a:custGeom>
            <a:avLst/>
            <a:gdLst/>
            <a:ahLst/>
            <a:rect l="l" t="t" r="r" b="b"/>
            <a:pathLst>
              <a:path w="129" h="249">
                <a:moveTo>
                  <a:pt x="0" y="28"/>
                </a:moveTo>
                <a:lnTo>
                  <a:pt x="76" y="12"/>
                </a:lnTo>
                <a:lnTo>
                  <a:pt x="112" y="0"/>
                </a:lnTo>
                <a:lnTo>
                  <a:pt x="118" y="18"/>
                </a:lnTo>
                <a:lnTo>
                  <a:pt x="116" y="34"/>
                </a:lnTo>
                <a:lnTo>
                  <a:pt x="118" y="46"/>
                </a:lnTo>
                <a:lnTo>
                  <a:pt x="128" y="54"/>
                </a:lnTo>
                <a:lnTo>
                  <a:pt x="122" y="60"/>
                </a:lnTo>
                <a:lnTo>
                  <a:pt x="122" y="78"/>
                </a:lnTo>
                <a:lnTo>
                  <a:pt x="110" y="80"/>
                </a:lnTo>
                <a:lnTo>
                  <a:pt x="102" y="84"/>
                </a:lnTo>
                <a:lnTo>
                  <a:pt x="98" y="96"/>
                </a:lnTo>
                <a:lnTo>
                  <a:pt x="106" y="110"/>
                </a:lnTo>
                <a:lnTo>
                  <a:pt x="106" y="124"/>
                </a:lnTo>
                <a:lnTo>
                  <a:pt x="94" y="134"/>
                </a:lnTo>
                <a:lnTo>
                  <a:pt x="90" y="146"/>
                </a:lnTo>
                <a:lnTo>
                  <a:pt x="108" y="168"/>
                </a:lnTo>
                <a:lnTo>
                  <a:pt x="98" y="202"/>
                </a:lnTo>
                <a:lnTo>
                  <a:pt x="114" y="234"/>
                </a:lnTo>
                <a:lnTo>
                  <a:pt x="88" y="244"/>
                </a:lnTo>
                <a:lnTo>
                  <a:pt x="56" y="248"/>
                </a:lnTo>
                <a:lnTo>
                  <a:pt x="46" y="216"/>
                </a:lnTo>
                <a:lnTo>
                  <a:pt x="48" y="204"/>
                </a:lnTo>
                <a:lnTo>
                  <a:pt x="38" y="166"/>
                </a:lnTo>
                <a:lnTo>
                  <a:pt x="16" y="168"/>
                </a:lnTo>
                <a:lnTo>
                  <a:pt x="24" y="152"/>
                </a:lnTo>
                <a:lnTo>
                  <a:pt x="24" y="128"/>
                </a:lnTo>
                <a:lnTo>
                  <a:pt x="10" y="120"/>
                </a:lnTo>
                <a:lnTo>
                  <a:pt x="18" y="102"/>
                </a:lnTo>
                <a:lnTo>
                  <a:pt x="12" y="82"/>
                </a:lnTo>
                <a:lnTo>
                  <a:pt x="0" y="72"/>
                </a:lnTo>
                <a:lnTo>
                  <a:pt x="0" y="28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3" name=""/>
          <p:cNvSpPr/>
          <p:nvPr/>
        </p:nvSpPr>
        <p:spPr>
          <a:xfrm>
            <a:off x="7589880" y="5126040"/>
            <a:ext cx="58680" cy="77760"/>
          </a:xfrm>
          <a:custGeom>
            <a:avLst/>
            <a:gdLst/>
            <a:ahLst/>
            <a:rect l="l" t="t" r="r" b="b"/>
            <a:pathLst>
              <a:path w="37" h="49">
                <a:moveTo>
                  <a:pt x="2" y="30"/>
                </a:moveTo>
                <a:lnTo>
                  <a:pt x="22" y="8"/>
                </a:lnTo>
                <a:lnTo>
                  <a:pt x="28" y="0"/>
                </a:lnTo>
                <a:lnTo>
                  <a:pt x="36" y="14"/>
                </a:lnTo>
                <a:lnTo>
                  <a:pt x="26" y="32"/>
                </a:lnTo>
                <a:lnTo>
                  <a:pt x="10" y="48"/>
                </a:lnTo>
                <a:lnTo>
                  <a:pt x="0" y="48"/>
                </a:lnTo>
                <a:lnTo>
                  <a:pt x="2" y="30"/>
                </a:lnTo>
              </a:path>
            </a:pathLst>
          </a:custGeom>
          <a:solidFill>
            <a:srgbClr val="00f008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2040" bIns="32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4" name=""/>
          <p:cNvSpPr/>
          <p:nvPr/>
        </p:nvSpPr>
        <p:spPr>
          <a:xfrm>
            <a:off x="7526160" y="5183280"/>
            <a:ext cx="36720" cy="48960"/>
          </a:xfrm>
          <a:custGeom>
            <a:avLst/>
            <a:gdLst/>
            <a:ahLst/>
            <a:rect l="l" t="t" r="r" b="b"/>
            <a:pathLst>
              <a:path w="22" h="31">
                <a:moveTo>
                  <a:pt x="6" y="0"/>
                </a:moveTo>
                <a:lnTo>
                  <a:pt x="21" y="12"/>
                </a:lnTo>
                <a:lnTo>
                  <a:pt x="15" y="28"/>
                </a:lnTo>
                <a:lnTo>
                  <a:pt x="2" y="30"/>
                </a:lnTo>
                <a:lnTo>
                  <a:pt x="0" y="14"/>
                </a:lnTo>
                <a:lnTo>
                  <a:pt x="6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240" bIns="3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5" name=""/>
          <p:cNvSpPr/>
          <p:nvPr/>
        </p:nvSpPr>
        <p:spPr>
          <a:xfrm>
            <a:off x="7454880" y="5205240"/>
            <a:ext cx="31680" cy="20880"/>
          </a:xfrm>
          <a:custGeom>
            <a:avLst/>
            <a:gdLst/>
            <a:ahLst/>
            <a:rect l="l" t="t" r="r" b="b"/>
            <a:pathLst>
              <a:path w="19" h="13">
                <a:moveTo>
                  <a:pt x="2" y="0"/>
                </a:moveTo>
                <a:lnTo>
                  <a:pt x="16" y="2"/>
                </a:lnTo>
                <a:lnTo>
                  <a:pt x="18" y="12"/>
                </a:lnTo>
                <a:lnTo>
                  <a:pt x="0" y="12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6" name=""/>
          <p:cNvSpPr/>
          <p:nvPr/>
        </p:nvSpPr>
        <p:spPr>
          <a:xfrm>
            <a:off x="7497720" y="5234040"/>
            <a:ext cx="17640" cy="34920"/>
          </a:xfrm>
          <a:custGeom>
            <a:avLst/>
            <a:gdLst/>
            <a:ahLst/>
            <a:rect l="l" t="t" r="r" b="b"/>
            <a:pathLst>
              <a:path w="10" h="23">
                <a:moveTo>
                  <a:pt x="0" y="0"/>
                </a:moveTo>
                <a:lnTo>
                  <a:pt x="9" y="6"/>
                </a:lnTo>
                <a:lnTo>
                  <a:pt x="7" y="22"/>
                </a:lnTo>
                <a:lnTo>
                  <a:pt x="0" y="16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7" name=""/>
          <p:cNvSpPr/>
          <p:nvPr/>
        </p:nvSpPr>
        <p:spPr>
          <a:xfrm>
            <a:off x="7404120" y="5221440"/>
            <a:ext cx="28440" cy="25200"/>
          </a:xfrm>
          <a:custGeom>
            <a:avLst/>
            <a:gdLst/>
            <a:ahLst/>
            <a:rect l="l" t="t" r="r" b="b"/>
            <a:pathLst>
              <a:path w="17" h="17">
                <a:moveTo>
                  <a:pt x="10" y="0"/>
                </a:moveTo>
                <a:lnTo>
                  <a:pt x="16" y="12"/>
                </a:lnTo>
                <a:lnTo>
                  <a:pt x="12" y="16"/>
                </a:lnTo>
                <a:lnTo>
                  <a:pt x="0" y="12"/>
                </a:lnTo>
                <a:lnTo>
                  <a:pt x="10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0520" bIns="-20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8" name=""/>
          <p:cNvSpPr/>
          <p:nvPr/>
        </p:nvSpPr>
        <p:spPr>
          <a:xfrm>
            <a:off x="7348680" y="5234040"/>
            <a:ext cx="17280" cy="15840"/>
          </a:xfrm>
          <a:custGeom>
            <a:avLst/>
            <a:gdLst/>
            <a:ahLst/>
            <a:rect l="l" t="t" r="r" b="b"/>
            <a:pathLst>
              <a:path w="11" h="11">
                <a:moveTo>
                  <a:pt x="4" y="0"/>
                </a:moveTo>
                <a:lnTo>
                  <a:pt x="10" y="8"/>
                </a:lnTo>
                <a:lnTo>
                  <a:pt x="0" y="10"/>
                </a:lnTo>
                <a:lnTo>
                  <a:pt x="4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9" name=""/>
          <p:cNvSpPr/>
          <p:nvPr/>
        </p:nvSpPr>
        <p:spPr>
          <a:xfrm>
            <a:off x="7310520" y="5237280"/>
            <a:ext cx="19080" cy="9360"/>
          </a:xfrm>
          <a:custGeom>
            <a:avLst/>
            <a:gdLst/>
            <a:ahLst/>
            <a:rect l="l" t="t" r="r" b="b"/>
            <a:pathLst>
              <a:path w="10" h="7">
                <a:moveTo>
                  <a:pt x="0" y="0"/>
                </a:moveTo>
                <a:lnTo>
                  <a:pt x="9" y="0"/>
                </a:lnTo>
                <a:lnTo>
                  <a:pt x="9" y="6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6360" bIns="-36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0" name=""/>
          <p:cNvSpPr/>
          <p:nvPr/>
        </p:nvSpPr>
        <p:spPr>
          <a:xfrm>
            <a:off x="7289640" y="5262480"/>
            <a:ext cx="19080" cy="6480"/>
          </a:xfrm>
          <a:custGeom>
            <a:avLst/>
            <a:gdLst/>
            <a:ahLst/>
            <a:rect l="l" t="t" r="r" b="b"/>
            <a:pathLst>
              <a:path w="13" h="5">
                <a:moveTo>
                  <a:pt x="0" y="0"/>
                </a:moveTo>
                <a:lnTo>
                  <a:pt x="12" y="4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9240" bIns="-39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1" name=""/>
          <p:cNvSpPr/>
          <p:nvPr/>
        </p:nvSpPr>
        <p:spPr>
          <a:xfrm>
            <a:off x="7370640" y="5259240"/>
            <a:ext cx="38160" cy="25560"/>
          </a:xfrm>
          <a:custGeom>
            <a:avLst/>
            <a:gdLst/>
            <a:ahLst/>
            <a:rect l="l" t="t" r="r" b="b"/>
            <a:pathLst>
              <a:path w="25" h="17">
                <a:moveTo>
                  <a:pt x="0" y="0"/>
                </a:moveTo>
                <a:lnTo>
                  <a:pt x="24" y="2"/>
                </a:lnTo>
                <a:lnTo>
                  <a:pt x="22" y="10"/>
                </a:lnTo>
                <a:lnTo>
                  <a:pt x="4" y="16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2" name=""/>
          <p:cNvSpPr/>
          <p:nvPr/>
        </p:nvSpPr>
        <p:spPr>
          <a:xfrm>
            <a:off x="7429680" y="5256360"/>
            <a:ext cx="47520" cy="12600"/>
          </a:xfrm>
          <a:custGeom>
            <a:avLst/>
            <a:gdLst/>
            <a:ahLst/>
            <a:rect l="l" t="t" r="r" b="b"/>
            <a:pathLst>
              <a:path w="29" h="9">
                <a:moveTo>
                  <a:pt x="0" y="0"/>
                </a:moveTo>
                <a:lnTo>
                  <a:pt x="28" y="2"/>
                </a:lnTo>
                <a:lnTo>
                  <a:pt x="24" y="8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3120" bIns="-33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3" name=""/>
          <p:cNvSpPr/>
          <p:nvPr/>
        </p:nvSpPr>
        <p:spPr>
          <a:xfrm>
            <a:off x="7326360" y="5259240"/>
            <a:ext cx="7920" cy="22320"/>
          </a:xfrm>
          <a:custGeom>
            <a:avLst/>
            <a:gdLst/>
            <a:ahLst/>
            <a:rect l="l" t="t" r="r" b="b"/>
            <a:pathLst>
              <a:path w="6" h="15">
                <a:moveTo>
                  <a:pt x="0" y="0"/>
                </a:moveTo>
                <a:lnTo>
                  <a:pt x="5" y="12"/>
                </a:lnTo>
                <a:lnTo>
                  <a:pt x="2" y="14"/>
                </a:lnTo>
                <a:lnTo>
                  <a:pt x="0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4" name=""/>
          <p:cNvSpPr/>
          <p:nvPr/>
        </p:nvSpPr>
        <p:spPr>
          <a:xfrm>
            <a:off x="8105760" y="2297160"/>
            <a:ext cx="54000" cy="101520"/>
          </a:xfrm>
          <a:custGeom>
            <a:avLst/>
            <a:gdLst/>
            <a:ahLst/>
            <a:rect l="l" t="t" r="r" b="b"/>
            <a:pathLst>
              <a:path w="33" h="65">
                <a:moveTo>
                  <a:pt x="0" y="0"/>
                </a:moveTo>
                <a:lnTo>
                  <a:pt x="32" y="64"/>
                </a:lnTo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5" name=""/>
          <p:cNvSpPr/>
          <p:nvPr/>
        </p:nvSpPr>
        <p:spPr>
          <a:xfrm>
            <a:off x="5743440" y="1627200"/>
            <a:ext cx="1474920" cy="984240"/>
          </a:xfrm>
          <a:custGeom>
            <a:avLst/>
            <a:gdLst/>
            <a:ahLst/>
            <a:rect l="l" t="t" r="r" b="b"/>
            <a:pathLst>
              <a:path w="825" h="564">
                <a:moveTo>
                  <a:pt x="87" y="0"/>
                </a:moveTo>
                <a:lnTo>
                  <a:pt x="0" y="291"/>
                </a:lnTo>
                <a:lnTo>
                  <a:pt x="174" y="396"/>
                </a:lnTo>
                <a:lnTo>
                  <a:pt x="405" y="369"/>
                </a:lnTo>
                <a:lnTo>
                  <a:pt x="486" y="375"/>
                </a:lnTo>
                <a:lnTo>
                  <a:pt x="552" y="483"/>
                </a:lnTo>
                <a:lnTo>
                  <a:pt x="648" y="564"/>
                </a:lnTo>
                <a:lnTo>
                  <a:pt x="702" y="546"/>
                </a:lnTo>
                <a:lnTo>
                  <a:pt x="696" y="447"/>
                </a:lnTo>
                <a:lnTo>
                  <a:pt x="783" y="408"/>
                </a:lnTo>
                <a:lnTo>
                  <a:pt x="825" y="336"/>
                </a:lnTo>
                <a:lnTo>
                  <a:pt x="729" y="204"/>
                </a:lnTo>
                <a:lnTo>
                  <a:pt x="594" y="180"/>
                </a:lnTo>
                <a:lnTo>
                  <a:pt x="480" y="78"/>
                </a:lnTo>
                <a:lnTo>
                  <a:pt x="309" y="12"/>
                </a:lnTo>
                <a:lnTo>
                  <a:pt x="201" y="36"/>
                </a:lnTo>
                <a:lnTo>
                  <a:pt x="87" y="0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6" name=""/>
          <p:cNvSpPr/>
          <p:nvPr/>
        </p:nvSpPr>
        <p:spPr>
          <a:xfrm>
            <a:off x="4334040" y="3152880"/>
            <a:ext cx="1796760" cy="1488960"/>
          </a:xfrm>
          <a:custGeom>
            <a:avLst/>
            <a:gdLst/>
            <a:ahLst/>
            <a:rect l="l" t="t" r="r" b="b"/>
            <a:pathLst>
              <a:path w="1005" h="855">
                <a:moveTo>
                  <a:pt x="168" y="0"/>
                </a:moveTo>
                <a:lnTo>
                  <a:pt x="651" y="3"/>
                </a:lnTo>
                <a:lnTo>
                  <a:pt x="669" y="45"/>
                </a:lnTo>
                <a:lnTo>
                  <a:pt x="678" y="72"/>
                </a:lnTo>
                <a:lnTo>
                  <a:pt x="744" y="57"/>
                </a:lnTo>
                <a:lnTo>
                  <a:pt x="750" y="183"/>
                </a:lnTo>
                <a:lnTo>
                  <a:pt x="771" y="210"/>
                </a:lnTo>
                <a:lnTo>
                  <a:pt x="774" y="297"/>
                </a:lnTo>
                <a:lnTo>
                  <a:pt x="921" y="288"/>
                </a:lnTo>
                <a:lnTo>
                  <a:pt x="927" y="342"/>
                </a:lnTo>
                <a:lnTo>
                  <a:pt x="855" y="357"/>
                </a:lnTo>
                <a:lnTo>
                  <a:pt x="849" y="402"/>
                </a:lnTo>
                <a:lnTo>
                  <a:pt x="786" y="447"/>
                </a:lnTo>
                <a:lnTo>
                  <a:pt x="825" y="552"/>
                </a:lnTo>
                <a:lnTo>
                  <a:pt x="858" y="606"/>
                </a:lnTo>
                <a:lnTo>
                  <a:pt x="867" y="675"/>
                </a:lnTo>
                <a:lnTo>
                  <a:pt x="912" y="684"/>
                </a:lnTo>
                <a:lnTo>
                  <a:pt x="921" y="705"/>
                </a:lnTo>
                <a:lnTo>
                  <a:pt x="1005" y="714"/>
                </a:lnTo>
                <a:lnTo>
                  <a:pt x="984" y="795"/>
                </a:lnTo>
                <a:lnTo>
                  <a:pt x="912" y="828"/>
                </a:lnTo>
                <a:lnTo>
                  <a:pt x="900" y="855"/>
                </a:lnTo>
                <a:lnTo>
                  <a:pt x="801" y="846"/>
                </a:lnTo>
                <a:lnTo>
                  <a:pt x="753" y="765"/>
                </a:lnTo>
                <a:lnTo>
                  <a:pt x="564" y="654"/>
                </a:lnTo>
                <a:lnTo>
                  <a:pt x="606" y="588"/>
                </a:lnTo>
                <a:lnTo>
                  <a:pt x="321" y="564"/>
                </a:lnTo>
                <a:lnTo>
                  <a:pt x="189" y="705"/>
                </a:lnTo>
                <a:lnTo>
                  <a:pt x="0" y="702"/>
                </a:lnTo>
                <a:lnTo>
                  <a:pt x="0" y="441"/>
                </a:lnTo>
                <a:lnTo>
                  <a:pt x="81" y="156"/>
                </a:lnTo>
                <a:lnTo>
                  <a:pt x="168" y="0"/>
                </a:lnTo>
                <a:close/>
              </a:path>
            </a:pathLst>
          </a:custGeom>
          <a:solidFill>
            <a:srgbClr val="00f008"/>
          </a:solidFill>
          <a:ln w="2844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7" name=""/>
          <p:cNvSpPr/>
          <p:nvPr/>
        </p:nvSpPr>
        <p:spPr>
          <a:xfrm>
            <a:off x="2760840" y="3989520"/>
            <a:ext cx="4228920" cy="2641320"/>
          </a:xfrm>
          <a:custGeom>
            <a:avLst/>
            <a:gdLst/>
            <a:ahLst/>
            <a:rect l="l" t="t" r="r" b="b"/>
            <a:pathLst>
              <a:path w="4732" h="3036">
                <a:moveTo>
                  <a:pt x="0" y="0"/>
                </a:moveTo>
                <a:lnTo>
                  <a:pt x="349" y="34"/>
                </a:lnTo>
                <a:lnTo>
                  <a:pt x="338" y="63"/>
                </a:lnTo>
                <a:lnTo>
                  <a:pt x="821" y="379"/>
                </a:lnTo>
                <a:lnTo>
                  <a:pt x="1222" y="407"/>
                </a:lnTo>
                <a:lnTo>
                  <a:pt x="1238" y="350"/>
                </a:lnTo>
                <a:lnTo>
                  <a:pt x="1468" y="368"/>
                </a:lnTo>
                <a:lnTo>
                  <a:pt x="1509" y="402"/>
                </a:lnTo>
                <a:lnTo>
                  <a:pt x="1502" y="449"/>
                </a:lnTo>
                <a:lnTo>
                  <a:pt x="1543" y="459"/>
                </a:lnTo>
                <a:lnTo>
                  <a:pt x="1588" y="522"/>
                </a:lnTo>
                <a:lnTo>
                  <a:pt x="1611" y="522"/>
                </a:lnTo>
                <a:lnTo>
                  <a:pt x="1635" y="574"/>
                </a:lnTo>
                <a:lnTo>
                  <a:pt x="1692" y="585"/>
                </a:lnTo>
                <a:lnTo>
                  <a:pt x="1681" y="603"/>
                </a:lnTo>
                <a:lnTo>
                  <a:pt x="1697" y="660"/>
                </a:lnTo>
                <a:lnTo>
                  <a:pt x="1710" y="741"/>
                </a:lnTo>
                <a:lnTo>
                  <a:pt x="1749" y="780"/>
                </a:lnTo>
                <a:lnTo>
                  <a:pt x="1817" y="861"/>
                </a:lnTo>
                <a:lnTo>
                  <a:pt x="1853" y="856"/>
                </a:lnTo>
                <a:lnTo>
                  <a:pt x="1864" y="879"/>
                </a:lnTo>
                <a:lnTo>
                  <a:pt x="1927" y="913"/>
                </a:lnTo>
                <a:lnTo>
                  <a:pt x="1979" y="861"/>
                </a:lnTo>
                <a:lnTo>
                  <a:pt x="1973" y="809"/>
                </a:lnTo>
                <a:lnTo>
                  <a:pt x="1979" y="780"/>
                </a:lnTo>
                <a:lnTo>
                  <a:pt x="2031" y="780"/>
                </a:lnTo>
                <a:lnTo>
                  <a:pt x="2042" y="746"/>
                </a:lnTo>
                <a:lnTo>
                  <a:pt x="2065" y="746"/>
                </a:lnTo>
                <a:lnTo>
                  <a:pt x="2065" y="770"/>
                </a:lnTo>
                <a:lnTo>
                  <a:pt x="2187" y="780"/>
                </a:lnTo>
                <a:lnTo>
                  <a:pt x="2255" y="843"/>
                </a:lnTo>
                <a:lnTo>
                  <a:pt x="2300" y="936"/>
                </a:lnTo>
                <a:lnTo>
                  <a:pt x="2305" y="970"/>
                </a:lnTo>
                <a:lnTo>
                  <a:pt x="2375" y="1080"/>
                </a:lnTo>
                <a:lnTo>
                  <a:pt x="2398" y="1125"/>
                </a:lnTo>
                <a:lnTo>
                  <a:pt x="2456" y="1166"/>
                </a:lnTo>
                <a:lnTo>
                  <a:pt x="2466" y="1223"/>
                </a:lnTo>
                <a:lnTo>
                  <a:pt x="2484" y="1257"/>
                </a:lnTo>
                <a:lnTo>
                  <a:pt x="2477" y="1297"/>
                </a:lnTo>
                <a:lnTo>
                  <a:pt x="2518" y="1320"/>
                </a:lnTo>
                <a:lnTo>
                  <a:pt x="2513" y="1383"/>
                </a:lnTo>
                <a:lnTo>
                  <a:pt x="2558" y="1377"/>
                </a:lnTo>
                <a:lnTo>
                  <a:pt x="2592" y="1417"/>
                </a:lnTo>
                <a:lnTo>
                  <a:pt x="2621" y="1411"/>
                </a:lnTo>
                <a:lnTo>
                  <a:pt x="2673" y="1440"/>
                </a:lnTo>
                <a:lnTo>
                  <a:pt x="2701" y="1440"/>
                </a:lnTo>
                <a:lnTo>
                  <a:pt x="2735" y="1435"/>
                </a:lnTo>
                <a:lnTo>
                  <a:pt x="2764" y="1453"/>
                </a:lnTo>
                <a:lnTo>
                  <a:pt x="2805" y="1458"/>
                </a:lnTo>
                <a:lnTo>
                  <a:pt x="2787" y="1544"/>
                </a:lnTo>
                <a:lnTo>
                  <a:pt x="2805" y="1584"/>
                </a:lnTo>
                <a:lnTo>
                  <a:pt x="2805" y="1732"/>
                </a:lnTo>
                <a:lnTo>
                  <a:pt x="2811" y="1790"/>
                </a:lnTo>
                <a:lnTo>
                  <a:pt x="2886" y="1904"/>
                </a:lnTo>
                <a:lnTo>
                  <a:pt x="2936" y="1962"/>
                </a:lnTo>
                <a:lnTo>
                  <a:pt x="2988" y="2014"/>
                </a:lnTo>
                <a:lnTo>
                  <a:pt x="2983" y="2032"/>
                </a:lnTo>
                <a:lnTo>
                  <a:pt x="2915" y="1980"/>
                </a:lnTo>
                <a:lnTo>
                  <a:pt x="2891" y="1969"/>
                </a:lnTo>
                <a:lnTo>
                  <a:pt x="2886" y="1985"/>
                </a:lnTo>
                <a:lnTo>
                  <a:pt x="3029" y="2123"/>
                </a:lnTo>
                <a:lnTo>
                  <a:pt x="3194" y="2313"/>
                </a:lnTo>
                <a:lnTo>
                  <a:pt x="3235" y="2347"/>
                </a:lnTo>
                <a:lnTo>
                  <a:pt x="3270" y="2371"/>
                </a:lnTo>
                <a:lnTo>
                  <a:pt x="3338" y="2381"/>
                </a:lnTo>
                <a:lnTo>
                  <a:pt x="3395" y="2405"/>
                </a:lnTo>
                <a:lnTo>
                  <a:pt x="3452" y="2433"/>
                </a:lnTo>
                <a:lnTo>
                  <a:pt x="3556" y="2428"/>
                </a:lnTo>
                <a:lnTo>
                  <a:pt x="3648" y="2329"/>
                </a:lnTo>
                <a:lnTo>
                  <a:pt x="3791" y="2324"/>
                </a:lnTo>
                <a:lnTo>
                  <a:pt x="3854" y="2290"/>
                </a:lnTo>
                <a:lnTo>
                  <a:pt x="3877" y="2256"/>
                </a:lnTo>
                <a:lnTo>
                  <a:pt x="3958" y="2243"/>
                </a:lnTo>
                <a:lnTo>
                  <a:pt x="4049" y="2191"/>
                </a:lnTo>
                <a:lnTo>
                  <a:pt x="4078" y="2112"/>
                </a:lnTo>
                <a:lnTo>
                  <a:pt x="4096" y="1946"/>
                </a:lnTo>
                <a:lnTo>
                  <a:pt x="4119" y="1870"/>
                </a:lnTo>
                <a:lnTo>
                  <a:pt x="4164" y="1813"/>
                </a:lnTo>
                <a:lnTo>
                  <a:pt x="4221" y="1779"/>
                </a:lnTo>
                <a:lnTo>
                  <a:pt x="4383" y="1745"/>
                </a:lnTo>
                <a:lnTo>
                  <a:pt x="4417" y="1722"/>
                </a:lnTo>
                <a:lnTo>
                  <a:pt x="4560" y="1716"/>
                </a:lnTo>
                <a:lnTo>
                  <a:pt x="4646" y="1704"/>
                </a:lnTo>
                <a:lnTo>
                  <a:pt x="4686" y="1688"/>
                </a:lnTo>
                <a:lnTo>
                  <a:pt x="4709" y="1688"/>
                </a:lnTo>
                <a:lnTo>
                  <a:pt x="4727" y="1740"/>
                </a:lnTo>
                <a:lnTo>
                  <a:pt x="4732" y="1790"/>
                </a:lnTo>
                <a:lnTo>
                  <a:pt x="4693" y="1876"/>
                </a:lnTo>
                <a:lnTo>
                  <a:pt x="4664" y="1912"/>
                </a:lnTo>
                <a:lnTo>
                  <a:pt x="4664" y="1991"/>
                </a:lnTo>
                <a:lnTo>
                  <a:pt x="4623" y="2014"/>
                </a:lnTo>
                <a:lnTo>
                  <a:pt x="4657" y="2026"/>
                </a:lnTo>
                <a:lnTo>
                  <a:pt x="4680" y="2089"/>
                </a:lnTo>
                <a:lnTo>
                  <a:pt x="4657" y="2123"/>
                </a:lnTo>
                <a:lnTo>
                  <a:pt x="4641" y="2170"/>
                </a:lnTo>
                <a:lnTo>
                  <a:pt x="4641" y="2256"/>
                </a:lnTo>
                <a:lnTo>
                  <a:pt x="4636" y="2285"/>
                </a:lnTo>
                <a:lnTo>
                  <a:pt x="4607" y="2272"/>
                </a:lnTo>
                <a:lnTo>
                  <a:pt x="4594" y="2227"/>
                </a:lnTo>
                <a:lnTo>
                  <a:pt x="4555" y="2215"/>
                </a:lnTo>
                <a:lnTo>
                  <a:pt x="4526" y="2277"/>
                </a:lnTo>
                <a:lnTo>
                  <a:pt x="4422" y="2381"/>
                </a:lnTo>
                <a:lnTo>
                  <a:pt x="4383" y="2405"/>
                </a:lnTo>
                <a:lnTo>
                  <a:pt x="4125" y="2410"/>
                </a:lnTo>
                <a:lnTo>
                  <a:pt x="4119" y="2530"/>
                </a:lnTo>
                <a:lnTo>
                  <a:pt x="4062" y="2543"/>
                </a:lnTo>
                <a:lnTo>
                  <a:pt x="4125" y="2593"/>
                </a:lnTo>
                <a:lnTo>
                  <a:pt x="4193" y="2606"/>
                </a:lnTo>
                <a:lnTo>
                  <a:pt x="4256" y="2645"/>
                </a:lnTo>
                <a:lnTo>
                  <a:pt x="4273" y="2708"/>
                </a:lnTo>
                <a:lnTo>
                  <a:pt x="4250" y="2760"/>
                </a:lnTo>
                <a:lnTo>
                  <a:pt x="3947" y="2760"/>
                </a:lnTo>
                <a:lnTo>
                  <a:pt x="3940" y="2846"/>
                </a:lnTo>
                <a:lnTo>
                  <a:pt x="3958" y="2903"/>
                </a:lnTo>
                <a:lnTo>
                  <a:pt x="3976" y="2955"/>
                </a:lnTo>
                <a:lnTo>
                  <a:pt x="3940" y="3036"/>
                </a:lnTo>
                <a:lnTo>
                  <a:pt x="3791" y="2887"/>
                </a:lnTo>
                <a:lnTo>
                  <a:pt x="3734" y="2846"/>
                </a:lnTo>
                <a:lnTo>
                  <a:pt x="3660" y="2812"/>
                </a:lnTo>
                <a:lnTo>
                  <a:pt x="3608" y="2772"/>
                </a:lnTo>
                <a:lnTo>
                  <a:pt x="3590" y="2726"/>
                </a:lnTo>
                <a:lnTo>
                  <a:pt x="3517" y="2744"/>
                </a:lnTo>
                <a:lnTo>
                  <a:pt x="3504" y="2765"/>
                </a:lnTo>
                <a:lnTo>
                  <a:pt x="3465" y="2760"/>
                </a:lnTo>
                <a:lnTo>
                  <a:pt x="3460" y="2720"/>
                </a:lnTo>
                <a:lnTo>
                  <a:pt x="3424" y="2702"/>
                </a:lnTo>
                <a:lnTo>
                  <a:pt x="3402" y="2708"/>
                </a:lnTo>
                <a:lnTo>
                  <a:pt x="3384" y="2744"/>
                </a:lnTo>
                <a:lnTo>
                  <a:pt x="3418" y="2765"/>
                </a:lnTo>
                <a:lnTo>
                  <a:pt x="3374" y="2778"/>
                </a:lnTo>
                <a:lnTo>
                  <a:pt x="3304" y="2794"/>
                </a:lnTo>
                <a:lnTo>
                  <a:pt x="3201" y="2846"/>
                </a:lnTo>
                <a:lnTo>
                  <a:pt x="3149" y="2864"/>
                </a:lnTo>
                <a:lnTo>
                  <a:pt x="3080" y="2864"/>
                </a:lnTo>
                <a:lnTo>
                  <a:pt x="2988" y="2835"/>
                </a:lnTo>
                <a:lnTo>
                  <a:pt x="2897" y="2817"/>
                </a:lnTo>
                <a:lnTo>
                  <a:pt x="2771" y="2788"/>
                </a:lnTo>
                <a:lnTo>
                  <a:pt x="2735" y="2754"/>
                </a:lnTo>
                <a:lnTo>
                  <a:pt x="2639" y="2720"/>
                </a:lnTo>
                <a:lnTo>
                  <a:pt x="2547" y="2715"/>
                </a:lnTo>
                <a:lnTo>
                  <a:pt x="2506" y="2679"/>
                </a:lnTo>
                <a:lnTo>
                  <a:pt x="2375" y="2650"/>
                </a:lnTo>
                <a:lnTo>
                  <a:pt x="2266" y="2600"/>
                </a:lnTo>
                <a:lnTo>
                  <a:pt x="2146" y="2507"/>
                </a:lnTo>
                <a:lnTo>
                  <a:pt x="2047" y="2485"/>
                </a:lnTo>
                <a:lnTo>
                  <a:pt x="2018" y="2491"/>
                </a:lnTo>
                <a:lnTo>
                  <a:pt x="2002" y="2507"/>
                </a:lnTo>
                <a:lnTo>
                  <a:pt x="1961" y="2473"/>
                </a:lnTo>
                <a:lnTo>
                  <a:pt x="1882" y="2462"/>
                </a:lnTo>
                <a:lnTo>
                  <a:pt x="1835" y="2416"/>
                </a:lnTo>
                <a:lnTo>
                  <a:pt x="1767" y="2376"/>
                </a:lnTo>
                <a:lnTo>
                  <a:pt x="1687" y="2301"/>
                </a:lnTo>
                <a:lnTo>
                  <a:pt x="1640" y="2267"/>
                </a:lnTo>
                <a:lnTo>
                  <a:pt x="1588" y="2267"/>
                </a:lnTo>
                <a:lnTo>
                  <a:pt x="1554" y="2199"/>
                </a:lnTo>
                <a:lnTo>
                  <a:pt x="1520" y="2129"/>
                </a:lnTo>
                <a:lnTo>
                  <a:pt x="1514" y="2077"/>
                </a:lnTo>
                <a:lnTo>
                  <a:pt x="1572" y="2077"/>
                </a:lnTo>
                <a:lnTo>
                  <a:pt x="1577" y="2037"/>
                </a:lnTo>
                <a:lnTo>
                  <a:pt x="1566" y="2003"/>
                </a:lnTo>
                <a:lnTo>
                  <a:pt x="1549" y="1969"/>
                </a:lnTo>
                <a:lnTo>
                  <a:pt x="1566" y="1904"/>
                </a:lnTo>
                <a:lnTo>
                  <a:pt x="1543" y="1831"/>
                </a:lnTo>
                <a:lnTo>
                  <a:pt x="1514" y="1774"/>
                </a:lnTo>
                <a:lnTo>
                  <a:pt x="1497" y="1722"/>
                </a:lnTo>
                <a:lnTo>
                  <a:pt x="1400" y="1641"/>
                </a:lnTo>
                <a:lnTo>
                  <a:pt x="1319" y="1560"/>
                </a:lnTo>
                <a:lnTo>
                  <a:pt x="1285" y="1497"/>
                </a:lnTo>
                <a:lnTo>
                  <a:pt x="1267" y="1453"/>
                </a:lnTo>
                <a:lnTo>
                  <a:pt x="1176" y="1377"/>
                </a:lnTo>
                <a:lnTo>
                  <a:pt x="1129" y="1320"/>
                </a:lnTo>
                <a:lnTo>
                  <a:pt x="1066" y="1239"/>
                </a:lnTo>
                <a:lnTo>
                  <a:pt x="1021" y="1200"/>
                </a:lnTo>
                <a:lnTo>
                  <a:pt x="980" y="1194"/>
                </a:lnTo>
                <a:lnTo>
                  <a:pt x="957" y="1187"/>
                </a:lnTo>
                <a:lnTo>
                  <a:pt x="952" y="1171"/>
                </a:lnTo>
                <a:lnTo>
                  <a:pt x="1004" y="1137"/>
                </a:lnTo>
                <a:lnTo>
                  <a:pt x="1021" y="1073"/>
                </a:lnTo>
                <a:lnTo>
                  <a:pt x="935" y="1010"/>
                </a:lnTo>
                <a:lnTo>
                  <a:pt x="894" y="999"/>
                </a:lnTo>
                <a:lnTo>
                  <a:pt x="831" y="924"/>
                </a:lnTo>
                <a:lnTo>
                  <a:pt x="769" y="879"/>
                </a:lnTo>
                <a:lnTo>
                  <a:pt x="735" y="884"/>
                </a:lnTo>
                <a:lnTo>
                  <a:pt x="745" y="798"/>
                </a:lnTo>
                <a:lnTo>
                  <a:pt x="699" y="770"/>
                </a:lnTo>
                <a:lnTo>
                  <a:pt x="654" y="718"/>
                </a:lnTo>
                <a:lnTo>
                  <a:pt x="641" y="660"/>
                </a:lnTo>
                <a:lnTo>
                  <a:pt x="602" y="631"/>
                </a:lnTo>
                <a:lnTo>
                  <a:pt x="573" y="540"/>
                </a:lnTo>
                <a:lnTo>
                  <a:pt x="568" y="483"/>
                </a:lnTo>
                <a:lnTo>
                  <a:pt x="516" y="368"/>
                </a:lnTo>
                <a:lnTo>
                  <a:pt x="464" y="219"/>
                </a:lnTo>
                <a:lnTo>
                  <a:pt x="407" y="201"/>
                </a:lnTo>
                <a:lnTo>
                  <a:pt x="344" y="172"/>
                </a:lnTo>
                <a:lnTo>
                  <a:pt x="304" y="120"/>
                </a:lnTo>
                <a:lnTo>
                  <a:pt x="269" y="97"/>
                </a:lnTo>
                <a:lnTo>
                  <a:pt x="252" y="178"/>
                </a:lnTo>
                <a:lnTo>
                  <a:pt x="240" y="327"/>
                </a:lnTo>
                <a:lnTo>
                  <a:pt x="258" y="407"/>
                </a:lnTo>
                <a:lnTo>
                  <a:pt x="297" y="470"/>
                </a:lnTo>
                <a:lnTo>
                  <a:pt x="362" y="545"/>
                </a:lnTo>
                <a:lnTo>
                  <a:pt x="407" y="649"/>
                </a:lnTo>
                <a:lnTo>
                  <a:pt x="464" y="718"/>
                </a:lnTo>
                <a:lnTo>
                  <a:pt x="482" y="809"/>
                </a:lnTo>
                <a:lnTo>
                  <a:pt x="505" y="890"/>
                </a:lnTo>
                <a:lnTo>
                  <a:pt x="545" y="913"/>
                </a:lnTo>
                <a:lnTo>
                  <a:pt x="555" y="970"/>
                </a:lnTo>
                <a:lnTo>
                  <a:pt x="613" y="994"/>
                </a:lnTo>
                <a:lnTo>
                  <a:pt x="649" y="1038"/>
                </a:lnTo>
                <a:lnTo>
                  <a:pt x="654" y="1090"/>
                </a:lnTo>
                <a:lnTo>
                  <a:pt x="631" y="1137"/>
                </a:lnTo>
                <a:lnTo>
                  <a:pt x="636" y="1187"/>
                </a:lnTo>
                <a:lnTo>
                  <a:pt x="693" y="1229"/>
                </a:lnTo>
                <a:lnTo>
                  <a:pt x="735" y="1286"/>
                </a:lnTo>
                <a:lnTo>
                  <a:pt x="735" y="1359"/>
                </a:lnTo>
                <a:lnTo>
                  <a:pt x="722" y="1406"/>
                </a:lnTo>
                <a:lnTo>
                  <a:pt x="735" y="1458"/>
                </a:lnTo>
                <a:lnTo>
                  <a:pt x="831" y="1481"/>
                </a:lnTo>
                <a:lnTo>
                  <a:pt x="871" y="1487"/>
                </a:lnTo>
                <a:lnTo>
                  <a:pt x="912" y="1612"/>
                </a:lnTo>
                <a:lnTo>
                  <a:pt x="878" y="1625"/>
                </a:lnTo>
                <a:lnTo>
                  <a:pt x="871" y="1693"/>
                </a:lnTo>
                <a:lnTo>
                  <a:pt x="842" y="1711"/>
                </a:lnTo>
                <a:lnTo>
                  <a:pt x="826" y="1688"/>
                </a:lnTo>
                <a:lnTo>
                  <a:pt x="826" y="1646"/>
                </a:lnTo>
                <a:lnTo>
                  <a:pt x="785" y="1625"/>
                </a:lnTo>
                <a:lnTo>
                  <a:pt x="769" y="1567"/>
                </a:lnTo>
                <a:lnTo>
                  <a:pt x="688" y="1474"/>
                </a:lnTo>
                <a:lnTo>
                  <a:pt x="545" y="1349"/>
                </a:lnTo>
                <a:lnTo>
                  <a:pt x="534" y="1291"/>
                </a:lnTo>
                <a:lnTo>
                  <a:pt x="527" y="1148"/>
                </a:lnTo>
                <a:lnTo>
                  <a:pt x="441" y="1056"/>
                </a:lnTo>
                <a:lnTo>
                  <a:pt x="412" y="994"/>
                </a:lnTo>
                <a:lnTo>
                  <a:pt x="390" y="958"/>
                </a:lnTo>
                <a:lnTo>
                  <a:pt x="321" y="958"/>
                </a:lnTo>
                <a:lnTo>
                  <a:pt x="224" y="872"/>
                </a:lnTo>
                <a:lnTo>
                  <a:pt x="182" y="838"/>
                </a:lnTo>
                <a:lnTo>
                  <a:pt x="148" y="793"/>
                </a:lnTo>
                <a:lnTo>
                  <a:pt x="234" y="786"/>
                </a:lnTo>
                <a:lnTo>
                  <a:pt x="247" y="809"/>
                </a:lnTo>
                <a:lnTo>
                  <a:pt x="276" y="798"/>
                </a:lnTo>
                <a:lnTo>
                  <a:pt x="263" y="746"/>
                </a:lnTo>
                <a:lnTo>
                  <a:pt x="286" y="735"/>
                </a:lnTo>
                <a:lnTo>
                  <a:pt x="297" y="671"/>
                </a:lnTo>
                <a:lnTo>
                  <a:pt x="240" y="574"/>
                </a:lnTo>
                <a:lnTo>
                  <a:pt x="114" y="477"/>
                </a:lnTo>
                <a:lnTo>
                  <a:pt x="68" y="384"/>
                </a:lnTo>
                <a:lnTo>
                  <a:pt x="52" y="293"/>
                </a:lnTo>
                <a:lnTo>
                  <a:pt x="52" y="207"/>
                </a:lnTo>
                <a:lnTo>
                  <a:pt x="23" y="167"/>
                </a:lnTo>
                <a:lnTo>
                  <a:pt x="0" y="97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8" name=""/>
          <p:cNvSpPr/>
          <p:nvPr/>
        </p:nvSpPr>
        <p:spPr>
          <a:xfrm>
            <a:off x="4430880" y="3738600"/>
            <a:ext cx="1309680" cy="1541520"/>
          </a:xfrm>
          <a:custGeom>
            <a:avLst/>
            <a:gdLst/>
            <a:ahLst/>
            <a:rect l="l" t="t" r="r" b="b"/>
            <a:pathLst>
              <a:path w="732" h="885">
                <a:moveTo>
                  <a:pt x="15" y="612"/>
                </a:moveTo>
                <a:lnTo>
                  <a:pt x="63" y="597"/>
                </a:lnTo>
                <a:lnTo>
                  <a:pt x="54" y="558"/>
                </a:lnTo>
                <a:lnTo>
                  <a:pt x="93" y="546"/>
                </a:lnTo>
                <a:lnTo>
                  <a:pt x="144" y="546"/>
                </a:lnTo>
                <a:lnTo>
                  <a:pt x="183" y="585"/>
                </a:lnTo>
                <a:lnTo>
                  <a:pt x="213" y="633"/>
                </a:lnTo>
                <a:lnTo>
                  <a:pt x="243" y="711"/>
                </a:lnTo>
                <a:lnTo>
                  <a:pt x="285" y="738"/>
                </a:lnTo>
                <a:lnTo>
                  <a:pt x="291" y="774"/>
                </a:lnTo>
                <a:lnTo>
                  <a:pt x="324" y="813"/>
                </a:lnTo>
                <a:lnTo>
                  <a:pt x="339" y="846"/>
                </a:lnTo>
                <a:lnTo>
                  <a:pt x="381" y="861"/>
                </a:lnTo>
                <a:lnTo>
                  <a:pt x="432" y="879"/>
                </a:lnTo>
                <a:lnTo>
                  <a:pt x="465" y="885"/>
                </a:lnTo>
                <a:lnTo>
                  <a:pt x="486" y="867"/>
                </a:lnTo>
                <a:lnTo>
                  <a:pt x="498" y="852"/>
                </a:lnTo>
                <a:lnTo>
                  <a:pt x="480" y="837"/>
                </a:lnTo>
                <a:lnTo>
                  <a:pt x="465" y="819"/>
                </a:lnTo>
                <a:lnTo>
                  <a:pt x="459" y="783"/>
                </a:lnTo>
                <a:lnTo>
                  <a:pt x="465" y="738"/>
                </a:lnTo>
                <a:lnTo>
                  <a:pt x="459" y="711"/>
                </a:lnTo>
                <a:lnTo>
                  <a:pt x="489" y="696"/>
                </a:lnTo>
                <a:lnTo>
                  <a:pt x="510" y="672"/>
                </a:lnTo>
                <a:lnTo>
                  <a:pt x="531" y="651"/>
                </a:lnTo>
                <a:lnTo>
                  <a:pt x="573" y="645"/>
                </a:lnTo>
                <a:lnTo>
                  <a:pt x="603" y="621"/>
                </a:lnTo>
                <a:lnTo>
                  <a:pt x="633" y="606"/>
                </a:lnTo>
                <a:lnTo>
                  <a:pt x="654" y="573"/>
                </a:lnTo>
                <a:lnTo>
                  <a:pt x="705" y="561"/>
                </a:lnTo>
                <a:lnTo>
                  <a:pt x="714" y="543"/>
                </a:lnTo>
                <a:lnTo>
                  <a:pt x="714" y="501"/>
                </a:lnTo>
                <a:lnTo>
                  <a:pt x="648" y="501"/>
                </a:lnTo>
                <a:lnTo>
                  <a:pt x="648" y="471"/>
                </a:lnTo>
                <a:lnTo>
                  <a:pt x="732" y="459"/>
                </a:lnTo>
                <a:lnTo>
                  <a:pt x="717" y="390"/>
                </a:lnTo>
                <a:lnTo>
                  <a:pt x="648" y="387"/>
                </a:lnTo>
                <a:lnTo>
                  <a:pt x="645" y="345"/>
                </a:lnTo>
                <a:lnTo>
                  <a:pt x="612" y="321"/>
                </a:lnTo>
                <a:lnTo>
                  <a:pt x="585" y="315"/>
                </a:lnTo>
                <a:lnTo>
                  <a:pt x="582" y="288"/>
                </a:lnTo>
                <a:lnTo>
                  <a:pt x="609" y="279"/>
                </a:lnTo>
                <a:lnTo>
                  <a:pt x="645" y="243"/>
                </a:lnTo>
                <a:lnTo>
                  <a:pt x="693" y="246"/>
                </a:lnTo>
                <a:lnTo>
                  <a:pt x="645" y="186"/>
                </a:lnTo>
                <a:lnTo>
                  <a:pt x="576" y="189"/>
                </a:lnTo>
                <a:lnTo>
                  <a:pt x="507" y="189"/>
                </a:lnTo>
                <a:lnTo>
                  <a:pt x="459" y="180"/>
                </a:lnTo>
                <a:lnTo>
                  <a:pt x="435" y="195"/>
                </a:lnTo>
                <a:lnTo>
                  <a:pt x="366" y="168"/>
                </a:lnTo>
                <a:lnTo>
                  <a:pt x="297" y="141"/>
                </a:lnTo>
                <a:lnTo>
                  <a:pt x="291" y="0"/>
                </a:lnTo>
                <a:lnTo>
                  <a:pt x="189" y="0"/>
                </a:lnTo>
                <a:lnTo>
                  <a:pt x="186" y="186"/>
                </a:lnTo>
                <a:lnTo>
                  <a:pt x="180" y="273"/>
                </a:lnTo>
                <a:lnTo>
                  <a:pt x="102" y="288"/>
                </a:lnTo>
                <a:lnTo>
                  <a:pt x="93" y="315"/>
                </a:lnTo>
                <a:lnTo>
                  <a:pt x="54" y="330"/>
                </a:lnTo>
                <a:lnTo>
                  <a:pt x="0" y="351"/>
                </a:lnTo>
                <a:lnTo>
                  <a:pt x="15" y="612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9" name=""/>
          <p:cNvSpPr/>
          <p:nvPr/>
        </p:nvSpPr>
        <p:spPr>
          <a:xfrm>
            <a:off x="6819840" y="4381560"/>
            <a:ext cx="824040" cy="807840"/>
          </a:xfrm>
          <a:custGeom>
            <a:avLst/>
            <a:gdLst/>
            <a:ahLst/>
            <a:rect l="l" t="t" r="r" b="b"/>
            <a:pathLst>
              <a:path w="459" h="465">
                <a:moveTo>
                  <a:pt x="279" y="0"/>
                </a:moveTo>
                <a:lnTo>
                  <a:pt x="369" y="183"/>
                </a:lnTo>
                <a:lnTo>
                  <a:pt x="378" y="225"/>
                </a:lnTo>
                <a:lnTo>
                  <a:pt x="405" y="249"/>
                </a:lnTo>
                <a:lnTo>
                  <a:pt x="426" y="276"/>
                </a:lnTo>
                <a:lnTo>
                  <a:pt x="447" y="318"/>
                </a:lnTo>
                <a:lnTo>
                  <a:pt x="450" y="375"/>
                </a:lnTo>
                <a:lnTo>
                  <a:pt x="453" y="414"/>
                </a:lnTo>
                <a:lnTo>
                  <a:pt x="459" y="465"/>
                </a:lnTo>
                <a:lnTo>
                  <a:pt x="420" y="459"/>
                </a:lnTo>
                <a:lnTo>
                  <a:pt x="375" y="465"/>
                </a:lnTo>
                <a:lnTo>
                  <a:pt x="345" y="456"/>
                </a:lnTo>
                <a:lnTo>
                  <a:pt x="354" y="420"/>
                </a:lnTo>
                <a:lnTo>
                  <a:pt x="333" y="402"/>
                </a:lnTo>
                <a:lnTo>
                  <a:pt x="306" y="390"/>
                </a:lnTo>
                <a:lnTo>
                  <a:pt x="288" y="369"/>
                </a:lnTo>
                <a:lnTo>
                  <a:pt x="279" y="339"/>
                </a:lnTo>
                <a:lnTo>
                  <a:pt x="282" y="309"/>
                </a:lnTo>
                <a:lnTo>
                  <a:pt x="252" y="309"/>
                </a:lnTo>
                <a:lnTo>
                  <a:pt x="234" y="282"/>
                </a:lnTo>
                <a:lnTo>
                  <a:pt x="231" y="261"/>
                </a:lnTo>
                <a:lnTo>
                  <a:pt x="198" y="255"/>
                </a:lnTo>
                <a:lnTo>
                  <a:pt x="195" y="198"/>
                </a:lnTo>
                <a:lnTo>
                  <a:pt x="198" y="177"/>
                </a:lnTo>
                <a:lnTo>
                  <a:pt x="186" y="150"/>
                </a:lnTo>
                <a:lnTo>
                  <a:pt x="180" y="123"/>
                </a:lnTo>
                <a:lnTo>
                  <a:pt x="147" y="102"/>
                </a:lnTo>
                <a:lnTo>
                  <a:pt x="126" y="84"/>
                </a:lnTo>
                <a:lnTo>
                  <a:pt x="93" y="99"/>
                </a:lnTo>
                <a:lnTo>
                  <a:pt x="45" y="111"/>
                </a:lnTo>
                <a:lnTo>
                  <a:pt x="18" y="93"/>
                </a:lnTo>
                <a:lnTo>
                  <a:pt x="6" y="60"/>
                </a:lnTo>
                <a:lnTo>
                  <a:pt x="0" y="27"/>
                </a:lnTo>
                <a:lnTo>
                  <a:pt x="24" y="66"/>
                </a:lnTo>
                <a:lnTo>
                  <a:pt x="45" y="63"/>
                </a:lnTo>
                <a:lnTo>
                  <a:pt x="81" y="30"/>
                </a:lnTo>
                <a:lnTo>
                  <a:pt x="159" y="18"/>
                </a:lnTo>
                <a:lnTo>
                  <a:pt x="213" y="15"/>
                </a:lnTo>
                <a:lnTo>
                  <a:pt x="252" y="12"/>
                </a:lnTo>
                <a:lnTo>
                  <a:pt x="279" y="0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0" name=""/>
          <p:cNvSpPr/>
          <p:nvPr/>
        </p:nvSpPr>
        <p:spPr>
          <a:xfrm>
            <a:off x="4437000" y="1717560"/>
            <a:ext cx="1596960" cy="1471680"/>
          </a:xfrm>
          <a:custGeom>
            <a:avLst/>
            <a:gdLst/>
            <a:ahLst/>
            <a:rect l="l" t="t" r="r" b="b"/>
            <a:pathLst>
              <a:path w="894" h="846">
                <a:moveTo>
                  <a:pt x="36" y="45"/>
                </a:moveTo>
                <a:lnTo>
                  <a:pt x="531" y="45"/>
                </a:lnTo>
                <a:lnTo>
                  <a:pt x="534" y="0"/>
                </a:lnTo>
                <a:lnTo>
                  <a:pt x="573" y="18"/>
                </a:lnTo>
                <a:lnTo>
                  <a:pt x="594" y="57"/>
                </a:lnTo>
                <a:lnTo>
                  <a:pt x="615" y="69"/>
                </a:lnTo>
                <a:lnTo>
                  <a:pt x="642" y="51"/>
                </a:lnTo>
                <a:lnTo>
                  <a:pt x="663" y="51"/>
                </a:lnTo>
                <a:lnTo>
                  <a:pt x="696" y="81"/>
                </a:lnTo>
                <a:lnTo>
                  <a:pt x="744" y="84"/>
                </a:lnTo>
                <a:lnTo>
                  <a:pt x="774" y="78"/>
                </a:lnTo>
                <a:lnTo>
                  <a:pt x="807" y="87"/>
                </a:lnTo>
                <a:lnTo>
                  <a:pt x="813" y="120"/>
                </a:lnTo>
                <a:lnTo>
                  <a:pt x="804" y="141"/>
                </a:lnTo>
                <a:lnTo>
                  <a:pt x="744" y="180"/>
                </a:lnTo>
                <a:lnTo>
                  <a:pt x="750" y="213"/>
                </a:lnTo>
                <a:lnTo>
                  <a:pt x="810" y="198"/>
                </a:lnTo>
                <a:lnTo>
                  <a:pt x="828" y="207"/>
                </a:lnTo>
                <a:lnTo>
                  <a:pt x="846" y="228"/>
                </a:lnTo>
                <a:lnTo>
                  <a:pt x="864" y="291"/>
                </a:lnTo>
                <a:lnTo>
                  <a:pt x="870" y="348"/>
                </a:lnTo>
                <a:lnTo>
                  <a:pt x="837" y="381"/>
                </a:lnTo>
                <a:lnTo>
                  <a:pt x="846" y="531"/>
                </a:lnTo>
                <a:lnTo>
                  <a:pt x="819" y="561"/>
                </a:lnTo>
                <a:lnTo>
                  <a:pt x="888" y="633"/>
                </a:lnTo>
                <a:lnTo>
                  <a:pt x="894" y="678"/>
                </a:lnTo>
                <a:lnTo>
                  <a:pt x="852" y="711"/>
                </a:lnTo>
                <a:lnTo>
                  <a:pt x="849" y="765"/>
                </a:lnTo>
                <a:lnTo>
                  <a:pt x="819" y="789"/>
                </a:lnTo>
                <a:lnTo>
                  <a:pt x="777" y="759"/>
                </a:lnTo>
                <a:lnTo>
                  <a:pt x="561" y="771"/>
                </a:lnTo>
                <a:lnTo>
                  <a:pt x="564" y="834"/>
                </a:lnTo>
                <a:lnTo>
                  <a:pt x="129" y="846"/>
                </a:lnTo>
                <a:lnTo>
                  <a:pt x="120" y="750"/>
                </a:lnTo>
                <a:lnTo>
                  <a:pt x="0" y="744"/>
                </a:lnTo>
                <a:lnTo>
                  <a:pt x="36" y="45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1" name=""/>
          <p:cNvSpPr/>
          <p:nvPr/>
        </p:nvSpPr>
        <p:spPr>
          <a:xfrm>
            <a:off x="2162160" y="1495440"/>
            <a:ext cx="2529000" cy="3273480"/>
          </a:xfrm>
          <a:custGeom>
            <a:avLst/>
            <a:gdLst/>
            <a:ahLst/>
            <a:rect l="l" t="t" r="r" b="b"/>
            <a:pathLst>
              <a:path w="1593" h="2062">
                <a:moveTo>
                  <a:pt x="1505" y="195"/>
                </a:moveTo>
                <a:lnTo>
                  <a:pt x="1455" y="943"/>
                </a:lnTo>
                <a:lnTo>
                  <a:pt x="1593" y="956"/>
                </a:lnTo>
                <a:lnTo>
                  <a:pt x="1583" y="1321"/>
                </a:lnTo>
                <a:lnTo>
                  <a:pt x="1502" y="1315"/>
                </a:lnTo>
                <a:lnTo>
                  <a:pt x="1505" y="1509"/>
                </a:lnTo>
                <a:lnTo>
                  <a:pt x="1458" y="1565"/>
                </a:lnTo>
                <a:lnTo>
                  <a:pt x="1424" y="1664"/>
                </a:lnTo>
                <a:lnTo>
                  <a:pt x="1434" y="2062"/>
                </a:lnTo>
                <a:lnTo>
                  <a:pt x="1330" y="1986"/>
                </a:lnTo>
                <a:lnTo>
                  <a:pt x="1313" y="1904"/>
                </a:lnTo>
                <a:lnTo>
                  <a:pt x="1229" y="1818"/>
                </a:lnTo>
                <a:lnTo>
                  <a:pt x="1205" y="1772"/>
                </a:lnTo>
                <a:lnTo>
                  <a:pt x="1077" y="1772"/>
                </a:lnTo>
                <a:lnTo>
                  <a:pt x="1053" y="1802"/>
                </a:lnTo>
                <a:lnTo>
                  <a:pt x="824" y="1785"/>
                </a:lnTo>
                <a:lnTo>
                  <a:pt x="581" y="1627"/>
                </a:lnTo>
                <a:lnTo>
                  <a:pt x="533" y="1604"/>
                </a:lnTo>
                <a:lnTo>
                  <a:pt x="520" y="1759"/>
                </a:lnTo>
                <a:lnTo>
                  <a:pt x="395" y="1749"/>
                </a:lnTo>
                <a:lnTo>
                  <a:pt x="402" y="1683"/>
                </a:lnTo>
                <a:lnTo>
                  <a:pt x="375" y="1631"/>
                </a:lnTo>
                <a:lnTo>
                  <a:pt x="378" y="1552"/>
                </a:lnTo>
                <a:lnTo>
                  <a:pt x="365" y="1509"/>
                </a:lnTo>
                <a:lnTo>
                  <a:pt x="344" y="1479"/>
                </a:lnTo>
                <a:lnTo>
                  <a:pt x="307" y="1453"/>
                </a:lnTo>
                <a:lnTo>
                  <a:pt x="277" y="1410"/>
                </a:lnTo>
                <a:lnTo>
                  <a:pt x="250" y="1410"/>
                </a:lnTo>
                <a:lnTo>
                  <a:pt x="233" y="1371"/>
                </a:lnTo>
                <a:lnTo>
                  <a:pt x="135" y="1361"/>
                </a:lnTo>
                <a:lnTo>
                  <a:pt x="132" y="1302"/>
                </a:lnTo>
                <a:lnTo>
                  <a:pt x="155" y="1288"/>
                </a:lnTo>
                <a:lnTo>
                  <a:pt x="132" y="1265"/>
                </a:lnTo>
                <a:lnTo>
                  <a:pt x="159" y="1246"/>
                </a:lnTo>
                <a:lnTo>
                  <a:pt x="98" y="1229"/>
                </a:lnTo>
                <a:lnTo>
                  <a:pt x="111" y="1190"/>
                </a:lnTo>
                <a:lnTo>
                  <a:pt x="81" y="1160"/>
                </a:lnTo>
                <a:lnTo>
                  <a:pt x="88" y="1137"/>
                </a:lnTo>
                <a:lnTo>
                  <a:pt x="95" y="1111"/>
                </a:lnTo>
                <a:lnTo>
                  <a:pt x="57" y="1064"/>
                </a:lnTo>
                <a:lnTo>
                  <a:pt x="71" y="1035"/>
                </a:lnTo>
                <a:lnTo>
                  <a:pt x="57" y="985"/>
                </a:lnTo>
                <a:lnTo>
                  <a:pt x="54" y="943"/>
                </a:lnTo>
                <a:lnTo>
                  <a:pt x="10" y="920"/>
                </a:lnTo>
                <a:lnTo>
                  <a:pt x="7" y="847"/>
                </a:lnTo>
                <a:lnTo>
                  <a:pt x="30" y="808"/>
                </a:lnTo>
                <a:lnTo>
                  <a:pt x="7" y="758"/>
                </a:lnTo>
                <a:lnTo>
                  <a:pt x="0" y="719"/>
                </a:lnTo>
                <a:lnTo>
                  <a:pt x="30" y="709"/>
                </a:lnTo>
                <a:lnTo>
                  <a:pt x="34" y="683"/>
                </a:lnTo>
                <a:lnTo>
                  <a:pt x="47" y="663"/>
                </a:lnTo>
                <a:lnTo>
                  <a:pt x="37" y="623"/>
                </a:lnTo>
                <a:lnTo>
                  <a:pt x="61" y="610"/>
                </a:lnTo>
                <a:lnTo>
                  <a:pt x="37" y="577"/>
                </a:lnTo>
                <a:lnTo>
                  <a:pt x="57" y="548"/>
                </a:lnTo>
                <a:lnTo>
                  <a:pt x="51" y="521"/>
                </a:lnTo>
                <a:lnTo>
                  <a:pt x="71" y="508"/>
                </a:lnTo>
                <a:lnTo>
                  <a:pt x="84" y="469"/>
                </a:lnTo>
                <a:lnTo>
                  <a:pt x="142" y="353"/>
                </a:lnTo>
                <a:lnTo>
                  <a:pt x="145" y="314"/>
                </a:lnTo>
                <a:lnTo>
                  <a:pt x="169" y="297"/>
                </a:lnTo>
                <a:lnTo>
                  <a:pt x="169" y="248"/>
                </a:lnTo>
                <a:lnTo>
                  <a:pt x="169" y="195"/>
                </a:lnTo>
                <a:lnTo>
                  <a:pt x="192" y="182"/>
                </a:lnTo>
                <a:lnTo>
                  <a:pt x="196" y="130"/>
                </a:lnTo>
                <a:lnTo>
                  <a:pt x="199" y="90"/>
                </a:lnTo>
                <a:lnTo>
                  <a:pt x="186" y="60"/>
                </a:lnTo>
                <a:lnTo>
                  <a:pt x="179" y="24"/>
                </a:lnTo>
                <a:lnTo>
                  <a:pt x="196" y="11"/>
                </a:lnTo>
                <a:lnTo>
                  <a:pt x="249" y="63"/>
                </a:lnTo>
                <a:lnTo>
                  <a:pt x="294" y="60"/>
                </a:lnTo>
                <a:lnTo>
                  <a:pt x="309" y="75"/>
                </a:lnTo>
                <a:lnTo>
                  <a:pt x="309" y="96"/>
                </a:lnTo>
                <a:lnTo>
                  <a:pt x="312" y="117"/>
                </a:lnTo>
                <a:lnTo>
                  <a:pt x="303" y="153"/>
                </a:lnTo>
                <a:lnTo>
                  <a:pt x="339" y="159"/>
                </a:lnTo>
                <a:lnTo>
                  <a:pt x="330" y="84"/>
                </a:lnTo>
                <a:lnTo>
                  <a:pt x="351" y="0"/>
                </a:lnTo>
                <a:lnTo>
                  <a:pt x="549" y="45"/>
                </a:lnTo>
                <a:lnTo>
                  <a:pt x="822" y="102"/>
                </a:lnTo>
                <a:lnTo>
                  <a:pt x="1283" y="162"/>
                </a:lnTo>
                <a:lnTo>
                  <a:pt x="1505" y="195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2" name=""/>
          <p:cNvSpPr/>
          <p:nvPr/>
        </p:nvSpPr>
        <p:spPr>
          <a:xfrm>
            <a:off x="7058160" y="1596960"/>
            <a:ext cx="1352520" cy="1138320"/>
          </a:xfrm>
          <a:custGeom>
            <a:avLst/>
            <a:gdLst/>
            <a:ahLst/>
            <a:rect l="l" t="t" r="r" b="b"/>
            <a:pathLst>
              <a:path w="756" h="654">
                <a:moveTo>
                  <a:pt x="648" y="15"/>
                </a:moveTo>
                <a:lnTo>
                  <a:pt x="627" y="24"/>
                </a:lnTo>
                <a:lnTo>
                  <a:pt x="597" y="0"/>
                </a:lnTo>
                <a:lnTo>
                  <a:pt x="579" y="27"/>
                </a:lnTo>
                <a:lnTo>
                  <a:pt x="567" y="96"/>
                </a:lnTo>
                <a:lnTo>
                  <a:pt x="561" y="168"/>
                </a:lnTo>
                <a:lnTo>
                  <a:pt x="549" y="219"/>
                </a:lnTo>
                <a:lnTo>
                  <a:pt x="525" y="219"/>
                </a:lnTo>
                <a:lnTo>
                  <a:pt x="480" y="267"/>
                </a:lnTo>
                <a:lnTo>
                  <a:pt x="441" y="264"/>
                </a:lnTo>
                <a:lnTo>
                  <a:pt x="372" y="288"/>
                </a:lnTo>
                <a:lnTo>
                  <a:pt x="342" y="291"/>
                </a:lnTo>
                <a:lnTo>
                  <a:pt x="285" y="330"/>
                </a:lnTo>
                <a:lnTo>
                  <a:pt x="273" y="363"/>
                </a:lnTo>
                <a:lnTo>
                  <a:pt x="171" y="432"/>
                </a:lnTo>
                <a:lnTo>
                  <a:pt x="141" y="432"/>
                </a:lnTo>
                <a:lnTo>
                  <a:pt x="51" y="471"/>
                </a:lnTo>
                <a:lnTo>
                  <a:pt x="51" y="501"/>
                </a:lnTo>
                <a:lnTo>
                  <a:pt x="33" y="534"/>
                </a:lnTo>
                <a:lnTo>
                  <a:pt x="63" y="552"/>
                </a:lnTo>
                <a:lnTo>
                  <a:pt x="39" y="579"/>
                </a:lnTo>
                <a:lnTo>
                  <a:pt x="0" y="594"/>
                </a:lnTo>
                <a:lnTo>
                  <a:pt x="281" y="564"/>
                </a:lnTo>
                <a:lnTo>
                  <a:pt x="365" y="572"/>
                </a:lnTo>
                <a:lnTo>
                  <a:pt x="429" y="580"/>
                </a:lnTo>
                <a:lnTo>
                  <a:pt x="459" y="582"/>
                </a:lnTo>
                <a:lnTo>
                  <a:pt x="483" y="609"/>
                </a:lnTo>
                <a:lnTo>
                  <a:pt x="483" y="654"/>
                </a:lnTo>
                <a:lnTo>
                  <a:pt x="561" y="636"/>
                </a:lnTo>
                <a:lnTo>
                  <a:pt x="594" y="591"/>
                </a:lnTo>
                <a:lnTo>
                  <a:pt x="594" y="531"/>
                </a:lnTo>
                <a:lnTo>
                  <a:pt x="603" y="498"/>
                </a:lnTo>
                <a:lnTo>
                  <a:pt x="636" y="498"/>
                </a:lnTo>
                <a:lnTo>
                  <a:pt x="633" y="462"/>
                </a:lnTo>
                <a:lnTo>
                  <a:pt x="636" y="429"/>
                </a:lnTo>
                <a:lnTo>
                  <a:pt x="600" y="384"/>
                </a:lnTo>
                <a:lnTo>
                  <a:pt x="615" y="348"/>
                </a:lnTo>
                <a:lnTo>
                  <a:pt x="615" y="297"/>
                </a:lnTo>
                <a:lnTo>
                  <a:pt x="648" y="261"/>
                </a:lnTo>
                <a:lnTo>
                  <a:pt x="681" y="231"/>
                </a:lnTo>
                <a:lnTo>
                  <a:pt x="753" y="210"/>
                </a:lnTo>
                <a:lnTo>
                  <a:pt x="756" y="186"/>
                </a:lnTo>
                <a:lnTo>
                  <a:pt x="741" y="147"/>
                </a:lnTo>
                <a:lnTo>
                  <a:pt x="708" y="84"/>
                </a:lnTo>
                <a:lnTo>
                  <a:pt x="687" y="48"/>
                </a:lnTo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3" name=""/>
          <p:cNvSpPr/>
          <p:nvPr/>
        </p:nvSpPr>
        <p:spPr>
          <a:xfrm>
            <a:off x="6124680" y="1978200"/>
            <a:ext cx="1377720" cy="1660320"/>
          </a:xfrm>
          <a:custGeom>
            <a:avLst/>
            <a:gdLst/>
            <a:ahLst/>
            <a:rect l="l" t="t" r="r" b="b"/>
            <a:pathLst>
              <a:path w="771" h="954">
                <a:moveTo>
                  <a:pt x="60" y="12"/>
                </a:moveTo>
                <a:lnTo>
                  <a:pt x="84" y="0"/>
                </a:lnTo>
                <a:lnTo>
                  <a:pt x="165" y="6"/>
                </a:lnTo>
                <a:lnTo>
                  <a:pt x="201" y="21"/>
                </a:lnTo>
                <a:lnTo>
                  <a:pt x="231" y="27"/>
                </a:lnTo>
                <a:lnTo>
                  <a:pt x="285" y="63"/>
                </a:lnTo>
                <a:lnTo>
                  <a:pt x="321" y="102"/>
                </a:lnTo>
                <a:lnTo>
                  <a:pt x="351" y="147"/>
                </a:lnTo>
                <a:lnTo>
                  <a:pt x="345" y="216"/>
                </a:lnTo>
                <a:lnTo>
                  <a:pt x="315" y="243"/>
                </a:lnTo>
                <a:lnTo>
                  <a:pt x="378" y="225"/>
                </a:lnTo>
                <a:lnTo>
                  <a:pt x="417" y="243"/>
                </a:lnTo>
                <a:lnTo>
                  <a:pt x="441" y="351"/>
                </a:lnTo>
                <a:lnTo>
                  <a:pt x="417" y="381"/>
                </a:lnTo>
                <a:lnTo>
                  <a:pt x="399" y="411"/>
                </a:lnTo>
                <a:lnTo>
                  <a:pt x="423" y="447"/>
                </a:lnTo>
                <a:lnTo>
                  <a:pt x="471" y="413"/>
                </a:lnTo>
                <a:lnTo>
                  <a:pt x="503" y="381"/>
                </a:lnTo>
                <a:lnTo>
                  <a:pt x="531" y="366"/>
                </a:lnTo>
                <a:lnTo>
                  <a:pt x="555" y="378"/>
                </a:lnTo>
                <a:lnTo>
                  <a:pt x="567" y="402"/>
                </a:lnTo>
                <a:lnTo>
                  <a:pt x="600" y="462"/>
                </a:lnTo>
                <a:lnTo>
                  <a:pt x="627" y="498"/>
                </a:lnTo>
                <a:lnTo>
                  <a:pt x="579" y="522"/>
                </a:lnTo>
                <a:lnTo>
                  <a:pt x="561" y="537"/>
                </a:lnTo>
                <a:lnTo>
                  <a:pt x="648" y="594"/>
                </a:lnTo>
                <a:lnTo>
                  <a:pt x="708" y="576"/>
                </a:lnTo>
                <a:lnTo>
                  <a:pt x="753" y="567"/>
                </a:lnTo>
                <a:lnTo>
                  <a:pt x="771" y="601"/>
                </a:lnTo>
                <a:lnTo>
                  <a:pt x="763" y="637"/>
                </a:lnTo>
                <a:lnTo>
                  <a:pt x="759" y="661"/>
                </a:lnTo>
                <a:lnTo>
                  <a:pt x="727" y="689"/>
                </a:lnTo>
                <a:lnTo>
                  <a:pt x="711" y="701"/>
                </a:lnTo>
                <a:lnTo>
                  <a:pt x="707" y="709"/>
                </a:lnTo>
                <a:lnTo>
                  <a:pt x="755" y="729"/>
                </a:lnTo>
                <a:lnTo>
                  <a:pt x="732" y="714"/>
                </a:lnTo>
                <a:lnTo>
                  <a:pt x="735" y="780"/>
                </a:lnTo>
                <a:lnTo>
                  <a:pt x="743" y="809"/>
                </a:lnTo>
                <a:lnTo>
                  <a:pt x="731" y="869"/>
                </a:lnTo>
                <a:lnTo>
                  <a:pt x="587" y="893"/>
                </a:lnTo>
                <a:lnTo>
                  <a:pt x="519" y="888"/>
                </a:lnTo>
                <a:lnTo>
                  <a:pt x="477" y="891"/>
                </a:lnTo>
                <a:lnTo>
                  <a:pt x="414" y="912"/>
                </a:lnTo>
                <a:lnTo>
                  <a:pt x="369" y="906"/>
                </a:lnTo>
                <a:lnTo>
                  <a:pt x="360" y="876"/>
                </a:lnTo>
                <a:lnTo>
                  <a:pt x="309" y="906"/>
                </a:lnTo>
                <a:lnTo>
                  <a:pt x="237" y="891"/>
                </a:lnTo>
                <a:lnTo>
                  <a:pt x="207" y="915"/>
                </a:lnTo>
                <a:lnTo>
                  <a:pt x="120" y="936"/>
                </a:lnTo>
                <a:lnTo>
                  <a:pt x="96" y="936"/>
                </a:lnTo>
                <a:lnTo>
                  <a:pt x="72" y="936"/>
                </a:lnTo>
                <a:lnTo>
                  <a:pt x="57" y="954"/>
                </a:lnTo>
                <a:lnTo>
                  <a:pt x="0" y="954"/>
                </a:lnTo>
                <a:lnTo>
                  <a:pt x="54" y="918"/>
                </a:lnTo>
                <a:lnTo>
                  <a:pt x="81" y="891"/>
                </a:lnTo>
                <a:lnTo>
                  <a:pt x="111" y="849"/>
                </a:lnTo>
                <a:lnTo>
                  <a:pt x="141" y="831"/>
                </a:lnTo>
                <a:lnTo>
                  <a:pt x="171" y="780"/>
                </a:lnTo>
                <a:lnTo>
                  <a:pt x="162" y="750"/>
                </a:lnTo>
                <a:lnTo>
                  <a:pt x="135" y="693"/>
                </a:lnTo>
                <a:lnTo>
                  <a:pt x="123" y="603"/>
                </a:lnTo>
                <a:lnTo>
                  <a:pt x="123" y="507"/>
                </a:lnTo>
                <a:lnTo>
                  <a:pt x="111" y="462"/>
                </a:lnTo>
                <a:lnTo>
                  <a:pt x="81" y="261"/>
                </a:lnTo>
                <a:lnTo>
                  <a:pt x="81" y="207"/>
                </a:lnTo>
                <a:lnTo>
                  <a:pt x="63" y="174"/>
                </a:lnTo>
                <a:lnTo>
                  <a:pt x="60" y="12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4" name=""/>
          <p:cNvSpPr/>
          <p:nvPr/>
        </p:nvSpPr>
        <p:spPr>
          <a:xfrm>
            <a:off x="5734080" y="1882800"/>
            <a:ext cx="708120" cy="1789200"/>
          </a:xfrm>
          <a:custGeom>
            <a:avLst/>
            <a:gdLst/>
            <a:ahLst/>
            <a:rect l="l" t="t" r="r" b="b"/>
            <a:pathLst>
              <a:path w="396" h="1026">
                <a:moveTo>
                  <a:pt x="96" y="138"/>
                </a:moveTo>
                <a:lnTo>
                  <a:pt x="192" y="0"/>
                </a:lnTo>
                <a:lnTo>
                  <a:pt x="216" y="12"/>
                </a:lnTo>
                <a:lnTo>
                  <a:pt x="240" y="6"/>
                </a:lnTo>
                <a:lnTo>
                  <a:pt x="213" y="42"/>
                </a:lnTo>
                <a:lnTo>
                  <a:pt x="258" y="57"/>
                </a:lnTo>
                <a:lnTo>
                  <a:pt x="288" y="78"/>
                </a:lnTo>
                <a:lnTo>
                  <a:pt x="312" y="87"/>
                </a:lnTo>
                <a:lnTo>
                  <a:pt x="297" y="138"/>
                </a:lnTo>
                <a:lnTo>
                  <a:pt x="297" y="204"/>
                </a:lnTo>
                <a:lnTo>
                  <a:pt x="294" y="249"/>
                </a:lnTo>
                <a:lnTo>
                  <a:pt x="324" y="231"/>
                </a:lnTo>
                <a:lnTo>
                  <a:pt x="318" y="312"/>
                </a:lnTo>
                <a:lnTo>
                  <a:pt x="306" y="384"/>
                </a:lnTo>
                <a:lnTo>
                  <a:pt x="324" y="516"/>
                </a:lnTo>
                <a:lnTo>
                  <a:pt x="342" y="531"/>
                </a:lnTo>
                <a:lnTo>
                  <a:pt x="360" y="741"/>
                </a:lnTo>
                <a:lnTo>
                  <a:pt x="396" y="819"/>
                </a:lnTo>
                <a:lnTo>
                  <a:pt x="378" y="876"/>
                </a:lnTo>
                <a:lnTo>
                  <a:pt x="360" y="912"/>
                </a:lnTo>
                <a:lnTo>
                  <a:pt x="330" y="939"/>
                </a:lnTo>
                <a:lnTo>
                  <a:pt x="330" y="972"/>
                </a:lnTo>
                <a:lnTo>
                  <a:pt x="291" y="984"/>
                </a:lnTo>
                <a:lnTo>
                  <a:pt x="276" y="1026"/>
                </a:lnTo>
                <a:lnTo>
                  <a:pt x="213" y="1026"/>
                </a:lnTo>
                <a:lnTo>
                  <a:pt x="186" y="1008"/>
                </a:lnTo>
                <a:lnTo>
                  <a:pt x="204" y="978"/>
                </a:lnTo>
                <a:lnTo>
                  <a:pt x="216" y="945"/>
                </a:lnTo>
                <a:lnTo>
                  <a:pt x="156" y="960"/>
                </a:lnTo>
                <a:lnTo>
                  <a:pt x="120" y="942"/>
                </a:lnTo>
                <a:lnTo>
                  <a:pt x="54" y="921"/>
                </a:lnTo>
                <a:lnTo>
                  <a:pt x="12" y="882"/>
                </a:lnTo>
                <a:lnTo>
                  <a:pt x="3" y="825"/>
                </a:lnTo>
                <a:lnTo>
                  <a:pt x="12" y="777"/>
                </a:lnTo>
                <a:lnTo>
                  <a:pt x="0" y="735"/>
                </a:lnTo>
                <a:lnTo>
                  <a:pt x="18" y="687"/>
                </a:lnTo>
                <a:lnTo>
                  <a:pt x="9" y="666"/>
                </a:lnTo>
                <a:lnTo>
                  <a:pt x="45" y="645"/>
                </a:lnTo>
                <a:lnTo>
                  <a:pt x="81" y="657"/>
                </a:lnTo>
                <a:lnTo>
                  <a:pt x="96" y="675"/>
                </a:lnTo>
                <a:lnTo>
                  <a:pt x="120" y="654"/>
                </a:lnTo>
                <a:lnTo>
                  <a:pt x="117" y="588"/>
                </a:lnTo>
                <a:lnTo>
                  <a:pt x="141" y="582"/>
                </a:lnTo>
                <a:lnTo>
                  <a:pt x="132" y="534"/>
                </a:lnTo>
                <a:lnTo>
                  <a:pt x="81" y="465"/>
                </a:lnTo>
                <a:lnTo>
                  <a:pt x="102" y="414"/>
                </a:lnTo>
                <a:lnTo>
                  <a:pt x="93" y="273"/>
                </a:lnTo>
                <a:lnTo>
                  <a:pt x="126" y="231"/>
                </a:lnTo>
                <a:lnTo>
                  <a:pt x="96" y="138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5" name=""/>
          <p:cNvSpPr/>
          <p:nvPr/>
        </p:nvSpPr>
        <p:spPr>
          <a:xfrm>
            <a:off x="5438880" y="3003480"/>
            <a:ext cx="2444760" cy="1774800"/>
          </a:xfrm>
          <a:custGeom>
            <a:avLst/>
            <a:gdLst/>
            <a:ahLst/>
            <a:rect l="l" t="t" r="r" b="b"/>
            <a:pathLst>
              <a:path w="1368" h="1020">
                <a:moveTo>
                  <a:pt x="138" y="984"/>
                </a:moveTo>
                <a:lnTo>
                  <a:pt x="231" y="963"/>
                </a:lnTo>
                <a:lnTo>
                  <a:pt x="285" y="981"/>
                </a:lnTo>
                <a:lnTo>
                  <a:pt x="363" y="978"/>
                </a:lnTo>
                <a:lnTo>
                  <a:pt x="390" y="1014"/>
                </a:lnTo>
                <a:lnTo>
                  <a:pt x="453" y="1002"/>
                </a:lnTo>
                <a:lnTo>
                  <a:pt x="471" y="1002"/>
                </a:lnTo>
                <a:lnTo>
                  <a:pt x="492" y="1020"/>
                </a:lnTo>
                <a:lnTo>
                  <a:pt x="516" y="1005"/>
                </a:lnTo>
                <a:lnTo>
                  <a:pt x="543" y="1005"/>
                </a:lnTo>
                <a:lnTo>
                  <a:pt x="537" y="981"/>
                </a:lnTo>
                <a:lnTo>
                  <a:pt x="507" y="969"/>
                </a:lnTo>
                <a:lnTo>
                  <a:pt x="507" y="939"/>
                </a:lnTo>
                <a:lnTo>
                  <a:pt x="498" y="912"/>
                </a:lnTo>
                <a:lnTo>
                  <a:pt x="480" y="906"/>
                </a:lnTo>
                <a:lnTo>
                  <a:pt x="510" y="888"/>
                </a:lnTo>
                <a:lnTo>
                  <a:pt x="567" y="891"/>
                </a:lnTo>
                <a:lnTo>
                  <a:pt x="588" y="882"/>
                </a:lnTo>
                <a:lnTo>
                  <a:pt x="612" y="906"/>
                </a:lnTo>
                <a:lnTo>
                  <a:pt x="633" y="885"/>
                </a:lnTo>
                <a:lnTo>
                  <a:pt x="663" y="891"/>
                </a:lnTo>
                <a:lnTo>
                  <a:pt x="684" y="882"/>
                </a:lnTo>
                <a:lnTo>
                  <a:pt x="717" y="885"/>
                </a:lnTo>
                <a:lnTo>
                  <a:pt x="741" y="876"/>
                </a:lnTo>
                <a:lnTo>
                  <a:pt x="768" y="849"/>
                </a:lnTo>
                <a:lnTo>
                  <a:pt x="813" y="870"/>
                </a:lnTo>
                <a:lnTo>
                  <a:pt x="837" y="837"/>
                </a:lnTo>
                <a:lnTo>
                  <a:pt x="975" y="807"/>
                </a:lnTo>
                <a:lnTo>
                  <a:pt x="1005" y="807"/>
                </a:lnTo>
                <a:lnTo>
                  <a:pt x="1023" y="792"/>
                </a:lnTo>
                <a:lnTo>
                  <a:pt x="1056" y="798"/>
                </a:lnTo>
                <a:lnTo>
                  <a:pt x="1053" y="726"/>
                </a:lnTo>
                <a:lnTo>
                  <a:pt x="1050" y="702"/>
                </a:lnTo>
                <a:lnTo>
                  <a:pt x="1071" y="684"/>
                </a:lnTo>
                <a:lnTo>
                  <a:pt x="1080" y="657"/>
                </a:lnTo>
                <a:lnTo>
                  <a:pt x="1089" y="627"/>
                </a:lnTo>
                <a:lnTo>
                  <a:pt x="1119" y="618"/>
                </a:lnTo>
                <a:lnTo>
                  <a:pt x="1128" y="591"/>
                </a:lnTo>
                <a:lnTo>
                  <a:pt x="1167" y="579"/>
                </a:lnTo>
                <a:lnTo>
                  <a:pt x="1176" y="531"/>
                </a:lnTo>
                <a:lnTo>
                  <a:pt x="1206" y="492"/>
                </a:lnTo>
                <a:lnTo>
                  <a:pt x="1251" y="489"/>
                </a:lnTo>
                <a:lnTo>
                  <a:pt x="1257" y="435"/>
                </a:lnTo>
                <a:lnTo>
                  <a:pt x="1317" y="390"/>
                </a:lnTo>
                <a:lnTo>
                  <a:pt x="1350" y="357"/>
                </a:lnTo>
                <a:lnTo>
                  <a:pt x="1329" y="330"/>
                </a:lnTo>
                <a:lnTo>
                  <a:pt x="1362" y="315"/>
                </a:lnTo>
                <a:lnTo>
                  <a:pt x="1368" y="279"/>
                </a:lnTo>
                <a:lnTo>
                  <a:pt x="1365" y="261"/>
                </a:lnTo>
                <a:lnTo>
                  <a:pt x="1353" y="237"/>
                </a:lnTo>
                <a:lnTo>
                  <a:pt x="1341" y="210"/>
                </a:lnTo>
                <a:lnTo>
                  <a:pt x="1329" y="189"/>
                </a:lnTo>
                <a:lnTo>
                  <a:pt x="1293" y="189"/>
                </a:lnTo>
                <a:lnTo>
                  <a:pt x="1293" y="156"/>
                </a:lnTo>
                <a:lnTo>
                  <a:pt x="1287" y="126"/>
                </a:lnTo>
                <a:lnTo>
                  <a:pt x="1290" y="105"/>
                </a:lnTo>
                <a:lnTo>
                  <a:pt x="1272" y="93"/>
                </a:lnTo>
                <a:lnTo>
                  <a:pt x="1236" y="81"/>
                </a:lnTo>
                <a:lnTo>
                  <a:pt x="1218" y="87"/>
                </a:lnTo>
                <a:lnTo>
                  <a:pt x="1215" y="66"/>
                </a:lnTo>
                <a:lnTo>
                  <a:pt x="1218" y="30"/>
                </a:lnTo>
                <a:lnTo>
                  <a:pt x="1185" y="36"/>
                </a:lnTo>
                <a:lnTo>
                  <a:pt x="1173" y="15"/>
                </a:lnTo>
                <a:lnTo>
                  <a:pt x="1152" y="21"/>
                </a:lnTo>
                <a:lnTo>
                  <a:pt x="1125" y="15"/>
                </a:lnTo>
                <a:lnTo>
                  <a:pt x="1110" y="0"/>
                </a:lnTo>
                <a:lnTo>
                  <a:pt x="1110" y="27"/>
                </a:lnTo>
                <a:lnTo>
                  <a:pt x="1104" y="54"/>
                </a:lnTo>
                <a:lnTo>
                  <a:pt x="1086" y="84"/>
                </a:lnTo>
                <a:lnTo>
                  <a:pt x="1047" y="93"/>
                </a:lnTo>
                <a:lnTo>
                  <a:pt x="1065" y="120"/>
                </a:lnTo>
                <a:lnTo>
                  <a:pt x="1032" y="138"/>
                </a:lnTo>
                <a:lnTo>
                  <a:pt x="1035" y="171"/>
                </a:lnTo>
                <a:lnTo>
                  <a:pt x="1011" y="204"/>
                </a:lnTo>
                <a:lnTo>
                  <a:pt x="1053" y="183"/>
                </a:lnTo>
                <a:lnTo>
                  <a:pt x="1095" y="153"/>
                </a:lnTo>
                <a:lnTo>
                  <a:pt x="1113" y="129"/>
                </a:lnTo>
                <a:lnTo>
                  <a:pt x="1116" y="171"/>
                </a:lnTo>
                <a:lnTo>
                  <a:pt x="1092" y="207"/>
                </a:lnTo>
                <a:lnTo>
                  <a:pt x="1086" y="228"/>
                </a:lnTo>
                <a:lnTo>
                  <a:pt x="1101" y="255"/>
                </a:lnTo>
                <a:lnTo>
                  <a:pt x="936" y="279"/>
                </a:lnTo>
                <a:lnTo>
                  <a:pt x="921" y="300"/>
                </a:lnTo>
                <a:lnTo>
                  <a:pt x="888" y="297"/>
                </a:lnTo>
                <a:lnTo>
                  <a:pt x="825" y="315"/>
                </a:lnTo>
                <a:lnTo>
                  <a:pt x="753" y="312"/>
                </a:lnTo>
                <a:lnTo>
                  <a:pt x="744" y="267"/>
                </a:lnTo>
                <a:lnTo>
                  <a:pt x="708" y="309"/>
                </a:lnTo>
                <a:lnTo>
                  <a:pt x="702" y="291"/>
                </a:lnTo>
                <a:lnTo>
                  <a:pt x="681" y="303"/>
                </a:lnTo>
                <a:lnTo>
                  <a:pt x="642" y="291"/>
                </a:lnTo>
                <a:lnTo>
                  <a:pt x="624" y="261"/>
                </a:lnTo>
                <a:lnTo>
                  <a:pt x="606" y="279"/>
                </a:lnTo>
                <a:lnTo>
                  <a:pt x="609" y="309"/>
                </a:lnTo>
                <a:lnTo>
                  <a:pt x="549" y="318"/>
                </a:lnTo>
                <a:lnTo>
                  <a:pt x="525" y="351"/>
                </a:lnTo>
                <a:lnTo>
                  <a:pt x="495" y="342"/>
                </a:lnTo>
                <a:lnTo>
                  <a:pt x="459" y="342"/>
                </a:lnTo>
                <a:lnTo>
                  <a:pt x="435" y="366"/>
                </a:lnTo>
                <a:lnTo>
                  <a:pt x="405" y="354"/>
                </a:lnTo>
                <a:lnTo>
                  <a:pt x="366" y="360"/>
                </a:lnTo>
                <a:lnTo>
                  <a:pt x="408" y="333"/>
                </a:lnTo>
                <a:lnTo>
                  <a:pt x="426" y="300"/>
                </a:lnTo>
                <a:lnTo>
                  <a:pt x="393" y="282"/>
                </a:lnTo>
                <a:lnTo>
                  <a:pt x="369" y="297"/>
                </a:lnTo>
                <a:lnTo>
                  <a:pt x="333" y="318"/>
                </a:lnTo>
                <a:lnTo>
                  <a:pt x="333" y="336"/>
                </a:lnTo>
                <a:lnTo>
                  <a:pt x="312" y="300"/>
                </a:lnTo>
                <a:lnTo>
                  <a:pt x="294" y="273"/>
                </a:lnTo>
                <a:lnTo>
                  <a:pt x="258" y="276"/>
                </a:lnTo>
                <a:lnTo>
                  <a:pt x="252" y="258"/>
                </a:lnTo>
                <a:lnTo>
                  <a:pt x="219" y="267"/>
                </a:lnTo>
                <a:lnTo>
                  <a:pt x="219" y="240"/>
                </a:lnTo>
                <a:lnTo>
                  <a:pt x="180" y="216"/>
                </a:lnTo>
                <a:lnTo>
                  <a:pt x="201" y="204"/>
                </a:lnTo>
                <a:lnTo>
                  <a:pt x="189" y="177"/>
                </a:lnTo>
                <a:lnTo>
                  <a:pt x="219" y="153"/>
                </a:lnTo>
                <a:lnTo>
                  <a:pt x="222" y="111"/>
                </a:lnTo>
                <a:lnTo>
                  <a:pt x="177" y="102"/>
                </a:lnTo>
                <a:lnTo>
                  <a:pt x="207" y="75"/>
                </a:lnTo>
                <a:lnTo>
                  <a:pt x="186" y="27"/>
                </a:lnTo>
                <a:lnTo>
                  <a:pt x="0" y="24"/>
                </a:lnTo>
                <a:lnTo>
                  <a:pt x="24" y="129"/>
                </a:lnTo>
                <a:lnTo>
                  <a:pt x="72" y="207"/>
                </a:lnTo>
                <a:lnTo>
                  <a:pt x="90" y="303"/>
                </a:lnTo>
                <a:lnTo>
                  <a:pt x="135" y="360"/>
                </a:lnTo>
                <a:lnTo>
                  <a:pt x="138" y="414"/>
                </a:lnTo>
                <a:lnTo>
                  <a:pt x="186" y="426"/>
                </a:lnTo>
                <a:lnTo>
                  <a:pt x="141" y="513"/>
                </a:lnTo>
                <a:lnTo>
                  <a:pt x="180" y="675"/>
                </a:lnTo>
                <a:lnTo>
                  <a:pt x="228" y="789"/>
                </a:lnTo>
                <a:lnTo>
                  <a:pt x="282" y="849"/>
                </a:lnTo>
                <a:lnTo>
                  <a:pt x="240" y="897"/>
                </a:lnTo>
                <a:lnTo>
                  <a:pt x="135" y="858"/>
                </a:lnTo>
                <a:lnTo>
                  <a:pt x="57" y="876"/>
                </a:lnTo>
                <a:lnTo>
                  <a:pt x="45" y="915"/>
                </a:lnTo>
                <a:lnTo>
                  <a:pt x="96" y="942"/>
                </a:lnTo>
                <a:lnTo>
                  <a:pt x="132" y="960"/>
                </a:lnTo>
                <a:lnTo>
                  <a:pt x="138" y="984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6" name=""/>
          <p:cNvSpPr/>
          <p:nvPr/>
        </p:nvSpPr>
        <p:spPr>
          <a:xfrm>
            <a:off x="7067520" y="2557440"/>
            <a:ext cx="858960" cy="684360"/>
          </a:xfrm>
          <a:custGeom>
            <a:avLst/>
            <a:gdLst/>
            <a:ahLst/>
            <a:rect l="l" t="t" r="r" b="b"/>
            <a:pathLst>
              <a:path w="480" h="392">
                <a:moveTo>
                  <a:pt x="0" y="44"/>
                </a:moveTo>
                <a:lnTo>
                  <a:pt x="16" y="76"/>
                </a:lnTo>
                <a:lnTo>
                  <a:pt x="48" y="84"/>
                </a:lnTo>
                <a:lnTo>
                  <a:pt x="48" y="108"/>
                </a:lnTo>
                <a:lnTo>
                  <a:pt x="52" y="144"/>
                </a:lnTo>
                <a:lnTo>
                  <a:pt x="96" y="168"/>
                </a:lnTo>
                <a:lnTo>
                  <a:pt x="44" y="176"/>
                </a:lnTo>
                <a:lnTo>
                  <a:pt x="32" y="200"/>
                </a:lnTo>
                <a:lnTo>
                  <a:pt x="64" y="228"/>
                </a:lnTo>
                <a:lnTo>
                  <a:pt x="84" y="248"/>
                </a:lnTo>
                <a:lnTo>
                  <a:pt x="116" y="272"/>
                </a:lnTo>
                <a:lnTo>
                  <a:pt x="192" y="248"/>
                </a:lnTo>
                <a:lnTo>
                  <a:pt x="228" y="280"/>
                </a:lnTo>
                <a:lnTo>
                  <a:pt x="264" y="272"/>
                </a:lnTo>
                <a:lnTo>
                  <a:pt x="284" y="344"/>
                </a:lnTo>
                <a:lnTo>
                  <a:pt x="336" y="348"/>
                </a:lnTo>
                <a:lnTo>
                  <a:pt x="372" y="392"/>
                </a:lnTo>
                <a:lnTo>
                  <a:pt x="388" y="300"/>
                </a:lnTo>
                <a:lnTo>
                  <a:pt x="396" y="344"/>
                </a:lnTo>
                <a:lnTo>
                  <a:pt x="428" y="344"/>
                </a:lnTo>
                <a:lnTo>
                  <a:pt x="448" y="316"/>
                </a:lnTo>
                <a:lnTo>
                  <a:pt x="448" y="260"/>
                </a:lnTo>
                <a:lnTo>
                  <a:pt x="412" y="240"/>
                </a:lnTo>
                <a:lnTo>
                  <a:pt x="436" y="224"/>
                </a:lnTo>
                <a:lnTo>
                  <a:pt x="468" y="188"/>
                </a:lnTo>
                <a:lnTo>
                  <a:pt x="472" y="140"/>
                </a:lnTo>
                <a:lnTo>
                  <a:pt x="480" y="84"/>
                </a:lnTo>
                <a:lnTo>
                  <a:pt x="480" y="52"/>
                </a:lnTo>
                <a:lnTo>
                  <a:pt x="448" y="16"/>
                </a:lnTo>
                <a:lnTo>
                  <a:pt x="384" y="12"/>
                </a:lnTo>
                <a:lnTo>
                  <a:pt x="360" y="8"/>
                </a:lnTo>
                <a:lnTo>
                  <a:pt x="324" y="0"/>
                </a:lnTo>
                <a:lnTo>
                  <a:pt x="244" y="4"/>
                </a:lnTo>
                <a:lnTo>
                  <a:pt x="112" y="16"/>
                </a:lnTo>
                <a:lnTo>
                  <a:pt x="0" y="44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7" name=""/>
          <p:cNvSpPr/>
          <p:nvPr/>
        </p:nvSpPr>
        <p:spPr>
          <a:xfrm>
            <a:off x="5710320" y="1692360"/>
            <a:ext cx="1198440" cy="1222200"/>
          </a:xfrm>
          <a:custGeom>
            <a:avLst/>
            <a:gdLst/>
            <a:ahLst/>
            <a:rect l="l" t="t" r="r" b="b"/>
            <a:pathLst>
              <a:path w="672" h="703">
                <a:moveTo>
                  <a:pt x="323" y="646"/>
                </a:moveTo>
                <a:lnTo>
                  <a:pt x="294" y="604"/>
                </a:lnTo>
                <a:lnTo>
                  <a:pt x="275" y="550"/>
                </a:lnTo>
                <a:lnTo>
                  <a:pt x="268" y="506"/>
                </a:lnTo>
                <a:lnTo>
                  <a:pt x="273" y="448"/>
                </a:lnTo>
                <a:lnTo>
                  <a:pt x="275" y="413"/>
                </a:lnTo>
                <a:lnTo>
                  <a:pt x="279" y="373"/>
                </a:lnTo>
                <a:lnTo>
                  <a:pt x="251" y="398"/>
                </a:lnTo>
                <a:lnTo>
                  <a:pt x="257" y="350"/>
                </a:lnTo>
                <a:lnTo>
                  <a:pt x="262" y="317"/>
                </a:lnTo>
                <a:lnTo>
                  <a:pt x="281" y="298"/>
                </a:lnTo>
                <a:lnTo>
                  <a:pt x="299" y="275"/>
                </a:lnTo>
                <a:lnTo>
                  <a:pt x="310" y="265"/>
                </a:lnTo>
                <a:lnTo>
                  <a:pt x="307" y="279"/>
                </a:lnTo>
                <a:lnTo>
                  <a:pt x="316" y="265"/>
                </a:lnTo>
                <a:lnTo>
                  <a:pt x="340" y="244"/>
                </a:lnTo>
                <a:lnTo>
                  <a:pt x="370" y="229"/>
                </a:lnTo>
                <a:lnTo>
                  <a:pt x="394" y="231"/>
                </a:lnTo>
                <a:lnTo>
                  <a:pt x="407" y="221"/>
                </a:lnTo>
                <a:lnTo>
                  <a:pt x="403" y="198"/>
                </a:lnTo>
                <a:lnTo>
                  <a:pt x="372" y="177"/>
                </a:lnTo>
                <a:lnTo>
                  <a:pt x="323" y="171"/>
                </a:lnTo>
                <a:lnTo>
                  <a:pt x="299" y="198"/>
                </a:lnTo>
                <a:lnTo>
                  <a:pt x="286" y="227"/>
                </a:lnTo>
                <a:lnTo>
                  <a:pt x="257" y="215"/>
                </a:lnTo>
                <a:lnTo>
                  <a:pt x="247" y="196"/>
                </a:lnTo>
                <a:lnTo>
                  <a:pt x="218" y="183"/>
                </a:lnTo>
                <a:lnTo>
                  <a:pt x="210" y="200"/>
                </a:lnTo>
                <a:lnTo>
                  <a:pt x="190" y="204"/>
                </a:lnTo>
                <a:lnTo>
                  <a:pt x="194" y="188"/>
                </a:lnTo>
                <a:lnTo>
                  <a:pt x="212" y="167"/>
                </a:lnTo>
                <a:lnTo>
                  <a:pt x="216" y="148"/>
                </a:lnTo>
                <a:lnTo>
                  <a:pt x="208" y="138"/>
                </a:lnTo>
                <a:lnTo>
                  <a:pt x="173" y="167"/>
                </a:lnTo>
                <a:lnTo>
                  <a:pt x="162" y="196"/>
                </a:lnTo>
                <a:lnTo>
                  <a:pt x="127" y="223"/>
                </a:lnTo>
                <a:lnTo>
                  <a:pt x="90" y="238"/>
                </a:lnTo>
                <a:lnTo>
                  <a:pt x="64" y="213"/>
                </a:lnTo>
                <a:lnTo>
                  <a:pt x="36" y="227"/>
                </a:lnTo>
                <a:lnTo>
                  <a:pt x="10" y="242"/>
                </a:lnTo>
                <a:lnTo>
                  <a:pt x="0" y="190"/>
                </a:lnTo>
                <a:lnTo>
                  <a:pt x="48" y="162"/>
                </a:lnTo>
                <a:lnTo>
                  <a:pt x="77" y="154"/>
                </a:lnTo>
                <a:lnTo>
                  <a:pt x="95" y="131"/>
                </a:lnTo>
                <a:lnTo>
                  <a:pt x="114" y="117"/>
                </a:lnTo>
                <a:lnTo>
                  <a:pt x="132" y="100"/>
                </a:lnTo>
                <a:lnTo>
                  <a:pt x="140" y="71"/>
                </a:lnTo>
                <a:lnTo>
                  <a:pt x="162" y="31"/>
                </a:lnTo>
                <a:lnTo>
                  <a:pt x="171" y="52"/>
                </a:lnTo>
                <a:lnTo>
                  <a:pt x="179" y="31"/>
                </a:lnTo>
                <a:lnTo>
                  <a:pt x="208" y="29"/>
                </a:lnTo>
                <a:lnTo>
                  <a:pt x="188" y="0"/>
                </a:lnTo>
                <a:lnTo>
                  <a:pt x="236" y="25"/>
                </a:lnTo>
                <a:lnTo>
                  <a:pt x="253" y="42"/>
                </a:lnTo>
                <a:lnTo>
                  <a:pt x="264" y="13"/>
                </a:lnTo>
                <a:lnTo>
                  <a:pt x="277" y="17"/>
                </a:lnTo>
                <a:lnTo>
                  <a:pt x="283" y="42"/>
                </a:lnTo>
                <a:lnTo>
                  <a:pt x="310" y="65"/>
                </a:lnTo>
                <a:lnTo>
                  <a:pt x="329" y="58"/>
                </a:lnTo>
                <a:lnTo>
                  <a:pt x="353" y="75"/>
                </a:lnTo>
                <a:lnTo>
                  <a:pt x="368" y="96"/>
                </a:lnTo>
                <a:lnTo>
                  <a:pt x="377" y="106"/>
                </a:lnTo>
                <a:lnTo>
                  <a:pt x="370" y="129"/>
                </a:lnTo>
                <a:lnTo>
                  <a:pt x="399" y="138"/>
                </a:lnTo>
                <a:lnTo>
                  <a:pt x="405" y="148"/>
                </a:lnTo>
                <a:lnTo>
                  <a:pt x="416" y="177"/>
                </a:lnTo>
                <a:lnTo>
                  <a:pt x="440" y="184"/>
                </a:lnTo>
                <a:lnTo>
                  <a:pt x="456" y="184"/>
                </a:lnTo>
                <a:lnTo>
                  <a:pt x="485" y="188"/>
                </a:lnTo>
                <a:lnTo>
                  <a:pt x="520" y="183"/>
                </a:lnTo>
                <a:lnTo>
                  <a:pt x="546" y="185"/>
                </a:lnTo>
                <a:lnTo>
                  <a:pt x="559" y="185"/>
                </a:lnTo>
                <a:lnTo>
                  <a:pt x="583" y="177"/>
                </a:lnTo>
                <a:lnTo>
                  <a:pt x="596" y="185"/>
                </a:lnTo>
                <a:lnTo>
                  <a:pt x="622" y="204"/>
                </a:lnTo>
                <a:lnTo>
                  <a:pt x="648" y="223"/>
                </a:lnTo>
                <a:lnTo>
                  <a:pt x="663" y="246"/>
                </a:lnTo>
                <a:lnTo>
                  <a:pt x="657" y="265"/>
                </a:lnTo>
                <a:lnTo>
                  <a:pt x="672" y="294"/>
                </a:lnTo>
                <a:lnTo>
                  <a:pt x="659" y="302"/>
                </a:lnTo>
                <a:lnTo>
                  <a:pt x="646" y="288"/>
                </a:lnTo>
                <a:lnTo>
                  <a:pt x="633" y="288"/>
                </a:lnTo>
                <a:lnTo>
                  <a:pt x="626" y="304"/>
                </a:lnTo>
                <a:lnTo>
                  <a:pt x="622" y="283"/>
                </a:lnTo>
                <a:lnTo>
                  <a:pt x="607" y="271"/>
                </a:lnTo>
                <a:lnTo>
                  <a:pt x="585" y="256"/>
                </a:lnTo>
                <a:lnTo>
                  <a:pt x="568" y="252"/>
                </a:lnTo>
                <a:lnTo>
                  <a:pt x="581" y="277"/>
                </a:lnTo>
                <a:lnTo>
                  <a:pt x="596" y="296"/>
                </a:lnTo>
                <a:lnTo>
                  <a:pt x="574" y="321"/>
                </a:lnTo>
                <a:lnTo>
                  <a:pt x="579" y="340"/>
                </a:lnTo>
                <a:lnTo>
                  <a:pt x="574" y="356"/>
                </a:lnTo>
                <a:lnTo>
                  <a:pt x="608" y="366"/>
                </a:lnTo>
                <a:lnTo>
                  <a:pt x="608" y="382"/>
                </a:lnTo>
                <a:lnTo>
                  <a:pt x="664" y="422"/>
                </a:lnTo>
                <a:lnTo>
                  <a:pt x="660" y="458"/>
                </a:lnTo>
                <a:lnTo>
                  <a:pt x="616" y="422"/>
                </a:lnTo>
                <a:lnTo>
                  <a:pt x="568" y="410"/>
                </a:lnTo>
                <a:lnTo>
                  <a:pt x="527" y="373"/>
                </a:lnTo>
                <a:lnTo>
                  <a:pt x="520" y="388"/>
                </a:lnTo>
                <a:lnTo>
                  <a:pt x="501" y="408"/>
                </a:lnTo>
                <a:lnTo>
                  <a:pt x="481" y="438"/>
                </a:lnTo>
                <a:lnTo>
                  <a:pt x="477" y="452"/>
                </a:lnTo>
                <a:lnTo>
                  <a:pt x="459" y="406"/>
                </a:lnTo>
                <a:lnTo>
                  <a:pt x="485" y="381"/>
                </a:lnTo>
                <a:lnTo>
                  <a:pt x="494" y="354"/>
                </a:lnTo>
                <a:lnTo>
                  <a:pt x="483" y="327"/>
                </a:lnTo>
                <a:lnTo>
                  <a:pt x="481" y="315"/>
                </a:lnTo>
                <a:lnTo>
                  <a:pt x="479" y="302"/>
                </a:lnTo>
                <a:lnTo>
                  <a:pt x="453" y="281"/>
                </a:lnTo>
                <a:lnTo>
                  <a:pt x="429" y="269"/>
                </a:lnTo>
                <a:lnTo>
                  <a:pt x="409" y="260"/>
                </a:lnTo>
                <a:lnTo>
                  <a:pt x="388" y="269"/>
                </a:lnTo>
                <a:lnTo>
                  <a:pt x="392" y="290"/>
                </a:lnTo>
                <a:lnTo>
                  <a:pt x="370" y="304"/>
                </a:lnTo>
                <a:lnTo>
                  <a:pt x="379" y="329"/>
                </a:lnTo>
                <a:lnTo>
                  <a:pt x="355" y="325"/>
                </a:lnTo>
                <a:lnTo>
                  <a:pt x="331" y="331"/>
                </a:lnTo>
                <a:lnTo>
                  <a:pt x="329" y="373"/>
                </a:lnTo>
                <a:lnTo>
                  <a:pt x="331" y="394"/>
                </a:lnTo>
                <a:lnTo>
                  <a:pt x="327" y="423"/>
                </a:lnTo>
                <a:lnTo>
                  <a:pt x="340" y="446"/>
                </a:lnTo>
                <a:lnTo>
                  <a:pt x="333" y="465"/>
                </a:lnTo>
                <a:lnTo>
                  <a:pt x="370" y="498"/>
                </a:lnTo>
                <a:lnTo>
                  <a:pt x="349" y="517"/>
                </a:lnTo>
                <a:lnTo>
                  <a:pt x="359" y="567"/>
                </a:lnTo>
                <a:lnTo>
                  <a:pt x="355" y="590"/>
                </a:lnTo>
                <a:lnTo>
                  <a:pt x="329" y="611"/>
                </a:lnTo>
                <a:lnTo>
                  <a:pt x="333" y="633"/>
                </a:lnTo>
                <a:lnTo>
                  <a:pt x="380" y="703"/>
                </a:lnTo>
              </a:path>
            </a:pathLst>
          </a:custGeom>
          <a:solidFill>
            <a:srgbClr val="66ffff"/>
          </a:solidFill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8" name=""/>
          <p:cNvSpPr/>
          <p:nvPr/>
        </p:nvSpPr>
        <p:spPr>
          <a:xfrm>
            <a:off x="5710320" y="1719360"/>
            <a:ext cx="1077840" cy="1076400"/>
          </a:xfrm>
          <a:custGeom>
            <a:avLst/>
            <a:gdLst/>
            <a:ahLst/>
            <a:rect l="l" t="t" r="r" b="b"/>
            <a:pathLst>
              <a:path w="604" h="618">
                <a:moveTo>
                  <a:pt x="0" y="236"/>
                </a:moveTo>
                <a:lnTo>
                  <a:pt x="26" y="174"/>
                </a:lnTo>
                <a:lnTo>
                  <a:pt x="48" y="150"/>
                </a:lnTo>
                <a:lnTo>
                  <a:pt x="72" y="116"/>
                </a:lnTo>
                <a:lnTo>
                  <a:pt x="104" y="104"/>
                </a:lnTo>
                <a:lnTo>
                  <a:pt x="112" y="88"/>
                </a:lnTo>
                <a:lnTo>
                  <a:pt x="112" y="60"/>
                </a:lnTo>
                <a:lnTo>
                  <a:pt x="126" y="52"/>
                </a:lnTo>
                <a:lnTo>
                  <a:pt x="142" y="52"/>
                </a:lnTo>
                <a:lnTo>
                  <a:pt x="142" y="36"/>
                </a:lnTo>
                <a:lnTo>
                  <a:pt x="152" y="30"/>
                </a:lnTo>
                <a:lnTo>
                  <a:pt x="154" y="0"/>
                </a:lnTo>
                <a:lnTo>
                  <a:pt x="168" y="6"/>
                </a:lnTo>
                <a:lnTo>
                  <a:pt x="182" y="6"/>
                </a:lnTo>
                <a:lnTo>
                  <a:pt x="192" y="16"/>
                </a:lnTo>
                <a:lnTo>
                  <a:pt x="208" y="34"/>
                </a:lnTo>
                <a:lnTo>
                  <a:pt x="216" y="12"/>
                </a:lnTo>
                <a:lnTo>
                  <a:pt x="242" y="14"/>
                </a:lnTo>
                <a:lnTo>
                  <a:pt x="254" y="26"/>
                </a:lnTo>
                <a:lnTo>
                  <a:pt x="252" y="44"/>
                </a:lnTo>
                <a:lnTo>
                  <a:pt x="262" y="60"/>
                </a:lnTo>
                <a:lnTo>
                  <a:pt x="276" y="60"/>
                </a:lnTo>
                <a:lnTo>
                  <a:pt x="296" y="56"/>
                </a:lnTo>
                <a:lnTo>
                  <a:pt x="318" y="54"/>
                </a:lnTo>
                <a:lnTo>
                  <a:pt x="320" y="84"/>
                </a:lnTo>
                <a:lnTo>
                  <a:pt x="340" y="114"/>
                </a:lnTo>
                <a:lnTo>
                  <a:pt x="344" y="138"/>
                </a:lnTo>
                <a:lnTo>
                  <a:pt x="356" y="152"/>
                </a:lnTo>
                <a:lnTo>
                  <a:pt x="366" y="178"/>
                </a:lnTo>
                <a:lnTo>
                  <a:pt x="386" y="184"/>
                </a:lnTo>
                <a:lnTo>
                  <a:pt x="452" y="172"/>
                </a:lnTo>
                <a:lnTo>
                  <a:pt x="476" y="172"/>
                </a:lnTo>
                <a:lnTo>
                  <a:pt x="500" y="180"/>
                </a:lnTo>
                <a:lnTo>
                  <a:pt x="524" y="182"/>
                </a:lnTo>
                <a:lnTo>
                  <a:pt x="550" y="194"/>
                </a:lnTo>
                <a:lnTo>
                  <a:pt x="568" y="216"/>
                </a:lnTo>
                <a:lnTo>
                  <a:pt x="580" y="218"/>
                </a:lnTo>
                <a:lnTo>
                  <a:pt x="594" y="234"/>
                </a:lnTo>
                <a:lnTo>
                  <a:pt x="604" y="256"/>
                </a:lnTo>
                <a:lnTo>
                  <a:pt x="594" y="274"/>
                </a:lnTo>
                <a:lnTo>
                  <a:pt x="588" y="284"/>
                </a:lnTo>
                <a:lnTo>
                  <a:pt x="574" y="280"/>
                </a:lnTo>
                <a:lnTo>
                  <a:pt x="560" y="284"/>
                </a:lnTo>
                <a:lnTo>
                  <a:pt x="550" y="270"/>
                </a:lnTo>
                <a:lnTo>
                  <a:pt x="546" y="252"/>
                </a:lnTo>
                <a:lnTo>
                  <a:pt x="536" y="262"/>
                </a:lnTo>
                <a:lnTo>
                  <a:pt x="522" y="236"/>
                </a:lnTo>
                <a:lnTo>
                  <a:pt x="524" y="272"/>
                </a:lnTo>
                <a:lnTo>
                  <a:pt x="522" y="294"/>
                </a:lnTo>
                <a:lnTo>
                  <a:pt x="520" y="312"/>
                </a:lnTo>
                <a:lnTo>
                  <a:pt x="520" y="332"/>
                </a:lnTo>
                <a:lnTo>
                  <a:pt x="526" y="364"/>
                </a:lnTo>
                <a:lnTo>
                  <a:pt x="528" y="378"/>
                </a:lnTo>
                <a:lnTo>
                  <a:pt x="524" y="404"/>
                </a:lnTo>
                <a:lnTo>
                  <a:pt x="524" y="420"/>
                </a:lnTo>
                <a:lnTo>
                  <a:pt x="514" y="434"/>
                </a:lnTo>
                <a:lnTo>
                  <a:pt x="520" y="462"/>
                </a:lnTo>
                <a:lnTo>
                  <a:pt x="508" y="496"/>
                </a:lnTo>
                <a:lnTo>
                  <a:pt x="486" y="506"/>
                </a:lnTo>
                <a:lnTo>
                  <a:pt x="480" y="490"/>
                </a:lnTo>
                <a:lnTo>
                  <a:pt x="492" y="470"/>
                </a:lnTo>
                <a:lnTo>
                  <a:pt x="496" y="456"/>
                </a:lnTo>
                <a:lnTo>
                  <a:pt x="496" y="420"/>
                </a:lnTo>
                <a:lnTo>
                  <a:pt x="476" y="382"/>
                </a:lnTo>
                <a:lnTo>
                  <a:pt x="460" y="360"/>
                </a:lnTo>
                <a:lnTo>
                  <a:pt x="448" y="382"/>
                </a:lnTo>
                <a:lnTo>
                  <a:pt x="444" y="402"/>
                </a:lnTo>
                <a:lnTo>
                  <a:pt x="432" y="404"/>
                </a:lnTo>
                <a:lnTo>
                  <a:pt x="426" y="386"/>
                </a:lnTo>
                <a:lnTo>
                  <a:pt x="430" y="366"/>
                </a:lnTo>
                <a:lnTo>
                  <a:pt x="434" y="346"/>
                </a:lnTo>
                <a:lnTo>
                  <a:pt x="436" y="326"/>
                </a:lnTo>
                <a:lnTo>
                  <a:pt x="422" y="300"/>
                </a:lnTo>
                <a:lnTo>
                  <a:pt x="424" y="282"/>
                </a:lnTo>
                <a:lnTo>
                  <a:pt x="412" y="258"/>
                </a:lnTo>
                <a:lnTo>
                  <a:pt x="402" y="252"/>
                </a:lnTo>
                <a:lnTo>
                  <a:pt x="378" y="244"/>
                </a:lnTo>
                <a:lnTo>
                  <a:pt x="364" y="236"/>
                </a:lnTo>
                <a:lnTo>
                  <a:pt x="362" y="224"/>
                </a:lnTo>
                <a:lnTo>
                  <a:pt x="344" y="246"/>
                </a:lnTo>
                <a:lnTo>
                  <a:pt x="350" y="280"/>
                </a:lnTo>
                <a:lnTo>
                  <a:pt x="332" y="302"/>
                </a:lnTo>
                <a:lnTo>
                  <a:pt x="324" y="328"/>
                </a:lnTo>
                <a:lnTo>
                  <a:pt x="304" y="338"/>
                </a:lnTo>
                <a:lnTo>
                  <a:pt x="306" y="378"/>
                </a:lnTo>
                <a:lnTo>
                  <a:pt x="286" y="406"/>
                </a:lnTo>
                <a:lnTo>
                  <a:pt x="300" y="438"/>
                </a:lnTo>
                <a:lnTo>
                  <a:pt x="312" y="472"/>
                </a:lnTo>
                <a:lnTo>
                  <a:pt x="320" y="510"/>
                </a:lnTo>
                <a:lnTo>
                  <a:pt x="302" y="552"/>
                </a:lnTo>
                <a:lnTo>
                  <a:pt x="292" y="598"/>
                </a:lnTo>
                <a:lnTo>
                  <a:pt x="278" y="618"/>
                </a:lnTo>
                <a:lnTo>
                  <a:pt x="262" y="614"/>
                </a:lnTo>
                <a:lnTo>
                  <a:pt x="244" y="576"/>
                </a:lnTo>
                <a:lnTo>
                  <a:pt x="246" y="520"/>
                </a:lnTo>
                <a:lnTo>
                  <a:pt x="236" y="496"/>
                </a:lnTo>
                <a:lnTo>
                  <a:pt x="236" y="466"/>
                </a:lnTo>
                <a:lnTo>
                  <a:pt x="240" y="418"/>
                </a:lnTo>
                <a:lnTo>
                  <a:pt x="240" y="382"/>
                </a:lnTo>
                <a:lnTo>
                  <a:pt x="248" y="364"/>
                </a:lnTo>
                <a:lnTo>
                  <a:pt x="244" y="348"/>
                </a:lnTo>
                <a:lnTo>
                  <a:pt x="232" y="366"/>
                </a:lnTo>
                <a:lnTo>
                  <a:pt x="214" y="374"/>
                </a:lnTo>
                <a:lnTo>
                  <a:pt x="216" y="338"/>
                </a:lnTo>
                <a:lnTo>
                  <a:pt x="230" y="308"/>
                </a:lnTo>
                <a:lnTo>
                  <a:pt x="244" y="284"/>
                </a:lnTo>
                <a:lnTo>
                  <a:pt x="254" y="258"/>
                </a:lnTo>
                <a:lnTo>
                  <a:pt x="274" y="258"/>
                </a:lnTo>
                <a:lnTo>
                  <a:pt x="286" y="228"/>
                </a:lnTo>
                <a:lnTo>
                  <a:pt x="314" y="222"/>
                </a:lnTo>
                <a:lnTo>
                  <a:pt x="336" y="212"/>
                </a:lnTo>
                <a:lnTo>
                  <a:pt x="354" y="210"/>
                </a:lnTo>
                <a:lnTo>
                  <a:pt x="354" y="198"/>
                </a:lnTo>
                <a:lnTo>
                  <a:pt x="348" y="188"/>
                </a:lnTo>
                <a:lnTo>
                  <a:pt x="340" y="170"/>
                </a:lnTo>
                <a:lnTo>
                  <a:pt x="318" y="166"/>
                </a:lnTo>
                <a:lnTo>
                  <a:pt x="276" y="182"/>
                </a:lnTo>
                <a:lnTo>
                  <a:pt x="256" y="212"/>
                </a:lnTo>
                <a:lnTo>
                  <a:pt x="240" y="216"/>
                </a:lnTo>
                <a:lnTo>
                  <a:pt x="206" y="176"/>
                </a:lnTo>
                <a:lnTo>
                  <a:pt x="164" y="198"/>
                </a:lnTo>
                <a:lnTo>
                  <a:pt x="152" y="206"/>
                </a:lnTo>
                <a:lnTo>
                  <a:pt x="148" y="178"/>
                </a:lnTo>
                <a:lnTo>
                  <a:pt x="158" y="172"/>
                </a:lnTo>
                <a:lnTo>
                  <a:pt x="172" y="150"/>
                </a:lnTo>
                <a:lnTo>
                  <a:pt x="186" y="130"/>
                </a:lnTo>
                <a:lnTo>
                  <a:pt x="178" y="118"/>
                </a:lnTo>
                <a:lnTo>
                  <a:pt x="160" y="144"/>
                </a:lnTo>
                <a:lnTo>
                  <a:pt x="148" y="158"/>
                </a:lnTo>
                <a:lnTo>
                  <a:pt x="128" y="186"/>
                </a:lnTo>
                <a:lnTo>
                  <a:pt x="112" y="208"/>
                </a:lnTo>
                <a:lnTo>
                  <a:pt x="78" y="220"/>
                </a:lnTo>
                <a:lnTo>
                  <a:pt x="52" y="228"/>
                </a:lnTo>
                <a:lnTo>
                  <a:pt x="44" y="214"/>
                </a:lnTo>
                <a:lnTo>
                  <a:pt x="28" y="220"/>
                </a:lnTo>
                <a:lnTo>
                  <a:pt x="14" y="230"/>
                </a:lnTo>
                <a:lnTo>
                  <a:pt x="0" y="23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9" name=""/>
          <p:cNvSpPr/>
          <p:nvPr/>
        </p:nvSpPr>
        <p:spPr>
          <a:xfrm>
            <a:off x="5911920" y="2125800"/>
            <a:ext cx="407880" cy="139680"/>
          </a:xfrm>
          <a:prstGeom prst="rect">
            <a:avLst/>
          </a:prstGeom>
          <a:solidFill>
            <a:srgbClr val="00000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0" name=""/>
          <p:cNvSpPr/>
          <p:nvPr/>
        </p:nvSpPr>
        <p:spPr>
          <a:xfrm>
            <a:off x="5885640" y="2084400"/>
            <a:ext cx="472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91" name=""/>
          <p:cNvGrpSpPr/>
          <p:nvPr/>
        </p:nvGrpSpPr>
        <p:grpSpPr>
          <a:xfrm>
            <a:off x="2311560" y="1574640"/>
            <a:ext cx="5711400" cy="3063600"/>
            <a:chOff x="2311560" y="1574640"/>
            <a:chExt cx="5711400" cy="3063600"/>
          </a:xfrm>
        </p:grpSpPr>
        <p:sp>
          <p:nvSpPr>
            <p:cNvPr id="2292" name=""/>
            <p:cNvSpPr/>
            <p:nvPr/>
          </p:nvSpPr>
          <p:spPr>
            <a:xfrm>
              <a:off x="7903440" y="1935000"/>
              <a:ext cx="119520" cy="397080"/>
            </a:xfrm>
            <a:custGeom>
              <a:avLst/>
              <a:gdLst/>
              <a:ahLst/>
              <a:rect l="l" t="t" r="r" b="b"/>
              <a:pathLst>
                <a:path w="67" h="228">
                  <a:moveTo>
                    <a:pt x="0" y="0"/>
                  </a:moveTo>
                  <a:lnTo>
                    <a:pt x="0" y="26"/>
                  </a:lnTo>
                  <a:lnTo>
                    <a:pt x="6" y="69"/>
                  </a:lnTo>
                  <a:lnTo>
                    <a:pt x="6" y="79"/>
                  </a:lnTo>
                  <a:lnTo>
                    <a:pt x="0" y="85"/>
                  </a:lnTo>
                  <a:lnTo>
                    <a:pt x="0" y="95"/>
                  </a:lnTo>
                  <a:lnTo>
                    <a:pt x="0" y="111"/>
                  </a:lnTo>
                  <a:lnTo>
                    <a:pt x="16" y="127"/>
                  </a:lnTo>
                  <a:lnTo>
                    <a:pt x="21" y="138"/>
                  </a:lnTo>
                  <a:lnTo>
                    <a:pt x="42" y="185"/>
                  </a:lnTo>
                  <a:lnTo>
                    <a:pt x="62" y="196"/>
                  </a:lnTo>
                  <a:lnTo>
                    <a:pt x="67" y="201"/>
                  </a:lnTo>
                  <a:lnTo>
                    <a:pt x="62" y="222"/>
                  </a:lnTo>
                  <a:lnTo>
                    <a:pt x="67" y="22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3" name=""/>
            <p:cNvSpPr/>
            <p:nvPr/>
          </p:nvSpPr>
          <p:spPr>
            <a:xfrm>
              <a:off x="2597760" y="2108880"/>
              <a:ext cx="165960" cy="1735560"/>
            </a:xfrm>
            <a:custGeom>
              <a:avLst/>
              <a:gdLst/>
              <a:ahLst/>
              <a:rect l="l" t="t" r="r" b="b"/>
              <a:pathLst>
                <a:path w="93" h="997">
                  <a:moveTo>
                    <a:pt x="0" y="997"/>
                  </a:moveTo>
                  <a:lnTo>
                    <a:pt x="51" y="912"/>
                  </a:lnTo>
                  <a:lnTo>
                    <a:pt x="93" y="483"/>
                  </a:lnTo>
                  <a:lnTo>
                    <a:pt x="82" y="27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2734920" y="3134160"/>
              <a:ext cx="738000" cy="727920"/>
            </a:xfrm>
            <a:custGeom>
              <a:avLst/>
              <a:gdLst/>
              <a:ahLst/>
              <a:rect l="l" t="t" r="r" b="b"/>
              <a:pathLst>
                <a:path w="413" h="418">
                  <a:moveTo>
                    <a:pt x="0" y="418"/>
                  </a:moveTo>
                  <a:lnTo>
                    <a:pt x="0" y="413"/>
                  </a:lnTo>
                  <a:lnTo>
                    <a:pt x="191" y="339"/>
                  </a:lnTo>
                  <a:lnTo>
                    <a:pt x="196" y="323"/>
                  </a:lnTo>
                  <a:lnTo>
                    <a:pt x="196" y="312"/>
                  </a:lnTo>
                  <a:lnTo>
                    <a:pt x="202" y="307"/>
                  </a:lnTo>
                  <a:lnTo>
                    <a:pt x="222" y="265"/>
                  </a:lnTo>
                  <a:lnTo>
                    <a:pt x="233" y="233"/>
                  </a:lnTo>
                  <a:lnTo>
                    <a:pt x="403" y="79"/>
                  </a:lnTo>
                  <a:lnTo>
                    <a:pt x="41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4821120" y="2072520"/>
              <a:ext cx="425520" cy="203040"/>
            </a:xfrm>
            <a:custGeom>
              <a:avLst/>
              <a:gdLst/>
              <a:ahLst/>
              <a:rect l="l" t="t" r="r" b="b"/>
              <a:pathLst>
                <a:path w="238" h="117">
                  <a:moveTo>
                    <a:pt x="0" y="0"/>
                  </a:moveTo>
                  <a:lnTo>
                    <a:pt x="238" y="106"/>
                  </a:lnTo>
                  <a:lnTo>
                    <a:pt x="238" y="11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5247000" y="2275920"/>
              <a:ext cx="91080" cy="17640"/>
            </a:xfrm>
            <a:custGeom>
              <a:avLst/>
              <a:gdLst/>
              <a:ahLst/>
              <a:rect l="l" t="t" r="r" b="b"/>
              <a:pathLst>
                <a:path w="51" h="10">
                  <a:moveTo>
                    <a:pt x="0" y="0"/>
                  </a:moveTo>
                  <a:lnTo>
                    <a:pt x="10" y="5"/>
                  </a:lnTo>
                  <a:lnTo>
                    <a:pt x="30" y="5"/>
                  </a:lnTo>
                  <a:lnTo>
                    <a:pt x="51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5338080" y="2293920"/>
              <a:ext cx="46080" cy="3816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0"/>
                  </a:moveTo>
                  <a:lnTo>
                    <a:pt x="5" y="6"/>
                  </a:lnTo>
                  <a:lnTo>
                    <a:pt x="16" y="16"/>
                  </a:lnTo>
                  <a:lnTo>
                    <a:pt x="26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5384160" y="2332080"/>
              <a:ext cx="37440" cy="14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4784040" y="2100240"/>
              <a:ext cx="942120" cy="74880"/>
            </a:xfrm>
            <a:custGeom>
              <a:avLst/>
              <a:gdLst/>
              <a:ahLst/>
              <a:rect l="l" t="t" r="r" b="b"/>
              <a:pathLst>
                <a:path w="527" h="43">
                  <a:moveTo>
                    <a:pt x="0" y="11"/>
                  </a:moveTo>
                  <a:lnTo>
                    <a:pt x="6" y="0"/>
                  </a:lnTo>
                  <a:lnTo>
                    <a:pt x="78" y="5"/>
                  </a:lnTo>
                  <a:lnTo>
                    <a:pt x="155" y="43"/>
                  </a:lnTo>
                  <a:lnTo>
                    <a:pt x="517" y="27"/>
                  </a:lnTo>
                  <a:lnTo>
                    <a:pt x="52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5688360" y="3651480"/>
              <a:ext cx="821880" cy="986760"/>
            </a:xfrm>
            <a:custGeom>
              <a:avLst/>
              <a:gdLst/>
              <a:ahLst/>
              <a:rect l="l" t="t" r="r" b="b"/>
              <a:pathLst>
                <a:path w="460" h="567">
                  <a:moveTo>
                    <a:pt x="0" y="561"/>
                  </a:moveTo>
                  <a:lnTo>
                    <a:pt x="16" y="561"/>
                  </a:lnTo>
                  <a:lnTo>
                    <a:pt x="21" y="556"/>
                  </a:lnTo>
                  <a:lnTo>
                    <a:pt x="52" y="556"/>
                  </a:lnTo>
                  <a:lnTo>
                    <a:pt x="57" y="556"/>
                  </a:lnTo>
                  <a:lnTo>
                    <a:pt x="124" y="556"/>
                  </a:lnTo>
                  <a:lnTo>
                    <a:pt x="181" y="561"/>
                  </a:lnTo>
                  <a:lnTo>
                    <a:pt x="191" y="561"/>
                  </a:lnTo>
                  <a:lnTo>
                    <a:pt x="202" y="567"/>
                  </a:lnTo>
                  <a:lnTo>
                    <a:pt x="217" y="561"/>
                  </a:lnTo>
                  <a:lnTo>
                    <a:pt x="243" y="561"/>
                  </a:lnTo>
                  <a:lnTo>
                    <a:pt x="238" y="514"/>
                  </a:lnTo>
                  <a:lnTo>
                    <a:pt x="238" y="498"/>
                  </a:lnTo>
                  <a:lnTo>
                    <a:pt x="243" y="429"/>
                  </a:lnTo>
                  <a:lnTo>
                    <a:pt x="238" y="408"/>
                  </a:lnTo>
                  <a:lnTo>
                    <a:pt x="243" y="355"/>
                  </a:lnTo>
                  <a:lnTo>
                    <a:pt x="238" y="349"/>
                  </a:lnTo>
                  <a:lnTo>
                    <a:pt x="243" y="328"/>
                  </a:lnTo>
                  <a:lnTo>
                    <a:pt x="248" y="339"/>
                  </a:lnTo>
                  <a:lnTo>
                    <a:pt x="248" y="323"/>
                  </a:lnTo>
                  <a:lnTo>
                    <a:pt x="274" y="286"/>
                  </a:lnTo>
                  <a:lnTo>
                    <a:pt x="279" y="280"/>
                  </a:lnTo>
                  <a:lnTo>
                    <a:pt x="310" y="270"/>
                  </a:lnTo>
                  <a:lnTo>
                    <a:pt x="372" y="217"/>
                  </a:lnTo>
                  <a:lnTo>
                    <a:pt x="460" y="132"/>
                  </a:lnTo>
                  <a:lnTo>
                    <a:pt x="418" y="148"/>
                  </a:lnTo>
                  <a:lnTo>
                    <a:pt x="377" y="159"/>
                  </a:lnTo>
                  <a:lnTo>
                    <a:pt x="362" y="169"/>
                  </a:lnTo>
                  <a:lnTo>
                    <a:pt x="331" y="180"/>
                  </a:lnTo>
                  <a:lnTo>
                    <a:pt x="320" y="164"/>
                  </a:lnTo>
                  <a:lnTo>
                    <a:pt x="264" y="116"/>
                  </a:lnTo>
                  <a:lnTo>
                    <a:pt x="258" y="106"/>
                  </a:lnTo>
                  <a:lnTo>
                    <a:pt x="253" y="100"/>
                  </a:lnTo>
                  <a:lnTo>
                    <a:pt x="248" y="53"/>
                  </a:lnTo>
                  <a:lnTo>
                    <a:pt x="248" y="42"/>
                  </a:lnTo>
                  <a:lnTo>
                    <a:pt x="26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5717160" y="4158000"/>
              <a:ext cx="405720" cy="470160"/>
            </a:xfrm>
            <a:custGeom>
              <a:avLst/>
              <a:gdLst/>
              <a:ahLst/>
              <a:rect l="l" t="t" r="r" b="b"/>
              <a:pathLst>
                <a:path w="227" h="270">
                  <a:moveTo>
                    <a:pt x="82" y="117"/>
                  </a:moveTo>
                  <a:lnTo>
                    <a:pt x="15" y="228"/>
                  </a:lnTo>
                  <a:lnTo>
                    <a:pt x="0" y="270"/>
                  </a:lnTo>
                  <a:lnTo>
                    <a:pt x="5" y="207"/>
                  </a:lnTo>
                  <a:lnTo>
                    <a:pt x="62" y="64"/>
                  </a:lnTo>
                  <a:lnTo>
                    <a:pt x="57" y="53"/>
                  </a:lnTo>
                  <a:lnTo>
                    <a:pt x="72" y="32"/>
                  </a:lnTo>
                  <a:lnTo>
                    <a:pt x="77" y="0"/>
                  </a:lnTo>
                  <a:lnTo>
                    <a:pt x="108" y="53"/>
                  </a:lnTo>
                  <a:lnTo>
                    <a:pt x="150" y="53"/>
                  </a:lnTo>
                  <a:lnTo>
                    <a:pt x="170" y="85"/>
                  </a:lnTo>
                  <a:lnTo>
                    <a:pt x="201" y="90"/>
                  </a:lnTo>
                  <a:lnTo>
                    <a:pt x="227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6067440" y="4314600"/>
              <a:ext cx="37080" cy="74880"/>
            </a:xfrm>
            <a:custGeom>
              <a:avLst/>
              <a:gdLst/>
              <a:ahLst/>
              <a:rect l="l" t="t" r="r" b="b"/>
              <a:pathLst>
                <a:path w="21" h="43">
                  <a:moveTo>
                    <a:pt x="5" y="0"/>
                  </a:moveTo>
                  <a:lnTo>
                    <a:pt x="0" y="21"/>
                  </a:lnTo>
                  <a:lnTo>
                    <a:pt x="21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3" name=""/>
            <p:cNvSpPr/>
            <p:nvPr/>
          </p:nvSpPr>
          <p:spPr>
            <a:xfrm>
              <a:off x="6104880" y="4389840"/>
              <a:ext cx="128880" cy="109440"/>
            </a:xfrm>
            <a:custGeom>
              <a:avLst/>
              <a:gdLst/>
              <a:ahLst/>
              <a:rect l="l" t="t" r="r" b="b"/>
              <a:pathLst>
                <a:path w="72" h="63">
                  <a:moveTo>
                    <a:pt x="0" y="0"/>
                  </a:moveTo>
                  <a:lnTo>
                    <a:pt x="5" y="0"/>
                  </a:lnTo>
                  <a:lnTo>
                    <a:pt x="15" y="5"/>
                  </a:lnTo>
                  <a:lnTo>
                    <a:pt x="31" y="15"/>
                  </a:lnTo>
                  <a:lnTo>
                    <a:pt x="46" y="26"/>
                  </a:lnTo>
                  <a:lnTo>
                    <a:pt x="62" y="42"/>
                  </a:lnTo>
                  <a:lnTo>
                    <a:pt x="72" y="6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4" name=""/>
            <p:cNvSpPr/>
            <p:nvPr/>
          </p:nvSpPr>
          <p:spPr>
            <a:xfrm>
              <a:off x="6003000" y="4508280"/>
              <a:ext cx="396720" cy="119880"/>
            </a:xfrm>
            <a:custGeom>
              <a:avLst/>
              <a:gdLst/>
              <a:ahLst/>
              <a:rect l="l" t="t" r="r" b="b"/>
              <a:pathLst>
                <a:path w="222" h="69">
                  <a:moveTo>
                    <a:pt x="15" y="69"/>
                  </a:moveTo>
                  <a:lnTo>
                    <a:pt x="0" y="11"/>
                  </a:lnTo>
                  <a:lnTo>
                    <a:pt x="31" y="6"/>
                  </a:lnTo>
                  <a:lnTo>
                    <a:pt x="31" y="11"/>
                  </a:lnTo>
                  <a:lnTo>
                    <a:pt x="62" y="11"/>
                  </a:lnTo>
                  <a:lnTo>
                    <a:pt x="22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5" name=""/>
            <p:cNvSpPr/>
            <p:nvPr/>
          </p:nvSpPr>
          <p:spPr>
            <a:xfrm>
              <a:off x="5735160" y="3853440"/>
              <a:ext cx="92520" cy="6408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5" y="0"/>
                  </a:moveTo>
                  <a:lnTo>
                    <a:pt x="0" y="21"/>
                  </a:lnTo>
                  <a:lnTo>
                    <a:pt x="16" y="27"/>
                  </a:lnTo>
                  <a:lnTo>
                    <a:pt x="5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6" name=""/>
            <p:cNvSpPr/>
            <p:nvPr/>
          </p:nvSpPr>
          <p:spPr>
            <a:xfrm>
              <a:off x="5605920" y="3752640"/>
              <a:ext cx="525600" cy="405360"/>
            </a:xfrm>
            <a:custGeom>
              <a:avLst/>
              <a:gdLst/>
              <a:ahLst/>
              <a:rect l="l" t="t" r="r" b="b"/>
              <a:pathLst>
                <a:path w="294" h="233">
                  <a:moveTo>
                    <a:pt x="294" y="0"/>
                  </a:moveTo>
                  <a:lnTo>
                    <a:pt x="191" y="10"/>
                  </a:lnTo>
                  <a:lnTo>
                    <a:pt x="191" y="21"/>
                  </a:lnTo>
                  <a:lnTo>
                    <a:pt x="165" y="116"/>
                  </a:lnTo>
                  <a:lnTo>
                    <a:pt x="134" y="127"/>
                  </a:lnTo>
                  <a:lnTo>
                    <a:pt x="113" y="122"/>
                  </a:lnTo>
                  <a:lnTo>
                    <a:pt x="113" y="132"/>
                  </a:lnTo>
                  <a:lnTo>
                    <a:pt x="103" y="143"/>
                  </a:lnTo>
                  <a:lnTo>
                    <a:pt x="82" y="233"/>
                  </a:lnTo>
                  <a:lnTo>
                    <a:pt x="139" y="233"/>
                  </a:lnTo>
                  <a:lnTo>
                    <a:pt x="134" y="106"/>
                  </a:lnTo>
                  <a:lnTo>
                    <a:pt x="124" y="95"/>
                  </a:lnTo>
                  <a:lnTo>
                    <a:pt x="119" y="90"/>
                  </a:lnTo>
                  <a:lnTo>
                    <a:pt x="129" y="74"/>
                  </a:lnTo>
                  <a:lnTo>
                    <a:pt x="113" y="74"/>
                  </a:lnTo>
                  <a:lnTo>
                    <a:pt x="103" y="48"/>
                  </a:lnTo>
                  <a:lnTo>
                    <a:pt x="88" y="48"/>
                  </a:lnTo>
                  <a:lnTo>
                    <a:pt x="88" y="42"/>
                  </a:lnTo>
                  <a:lnTo>
                    <a:pt x="72" y="42"/>
                  </a:lnTo>
                  <a:lnTo>
                    <a:pt x="72" y="85"/>
                  </a:lnTo>
                  <a:lnTo>
                    <a:pt x="5" y="79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7" name=""/>
            <p:cNvSpPr/>
            <p:nvPr/>
          </p:nvSpPr>
          <p:spPr>
            <a:xfrm>
              <a:off x="5845680" y="3604320"/>
              <a:ext cx="1061640" cy="332280"/>
            </a:xfrm>
            <a:custGeom>
              <a:avLst/>
              <a:gdLst/>
              <a:ahLst/>
              <a:rect l="l" t="t" r="r" b="b"/>
              <a:pathLst>
                <a:path w="594" h="191">
                  <a:moveTo>
                    <a:pt x="0" y="191"/>
                  </a:moveTo>
                  <a:lnTo>
                    <a:pt x="36" y="186"/>
                  </a:lnTo>
                  <a:lnTo>
                    <a:pt x="41" y="186"/>
                  </a:lnTo>
                  <a:lnTo>
                    <a:pt x="52" y="180"/>
                  </a:lnTo>
                  <a:lnTo>
                    <a:pt x="93" y="175"/>
                  </a:lnTo>
                  <a:lnTo>
                    <a:pt x="98" y="170"/>
                  </a:lnTo>
                  <a:lnTo>
                    <a:pt x="150" y="164"/>
                  </a:lnTo>
                  <a:lnTo>
                    <a:pt x="150" y="170"/>
                  </a:lnTo>
                  <a:lnTo>
                    <a:pt x="165" y="170"/>
                  </a:lnTo>
                  <a:lnTo>
                    <a:pt x="170" y="159"/>
                  </a:lnTo>
                  <a:lnTo>
                    <a:pt x="181" y="138"/>
                  </a:lnTo>
                  <a:lnTo>
                    <a:pt x="227" y="95"/>
                  </a:lnTo>
                  <a:lnTo>
                    <a:pt x="294" y="58"/>
                  </a:lnTo>
                  <a:lnTo>
                    <a:pt x="361" y="48"/>
                  </a:lnTo>
                  <a:lnTo>
                    <a:pt x="377" y="48"/>
                  </a:lnTo>
                  <a:lnTo>
                    <a:pt x="382" y="42"/>
                  </a:lnTo>
                  <a:lnTo>
                    <a:pt x="382" y="42"/>
                  </a:lnTo>
                  <a:lnTo>
                    <a:pt x="392" y="32"/>
                  </a:lnTo>
                  <a:lnTo>
                    <a:pt x="408" y="21"/>
                  </a:lnTo>
                  <a:lnTo>
                    <a:pt x="480" y="21"/>
                  </a:lnTo>
                  <a:lnTo>
                    <a:pt x="506" y="27"/>
                  </a:lnTo>
                  <a:lnTo>
                    <a:pt x="537" y="27"/>
                  </a:lnTo>
                  <a:lnTo>
                    <a:pt x="537" y="21"/>
                  </a:lnTo>
                  <a:lnTo>
                    <a:pt x="547" y="21"/>
                  </a:lnTo>
                  <a:lnTo>
                    <a:pt x="547" y="21"/>
                  </a:lnTo>
                  <a:lnTo>
                    <a:pt x="563" y="0"/>
                  </a:lnTo>
                  <a:lnTo>
                    <a:pt x="594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6149880" y="3595680"/>
              <a:ext cx="387720" cy="240120"/>
            </a:xfrm>
            <a:custGeom>
              <a:avLst/>
              <a:gdLst/>
              <a:ahLst/>
              <a:rect l="l" t="t" r="r" b="b"/>
              <a:pathLst>
                <a:path w="217" h="138">
                  <a:moveTo>
                    <a:pt x="0" y="138"/>
                  </a:moveTo>
                  <a:lnTo>
                    <a:pt x="11" y="138"/>
                  </a:lnTo>
                  <a:lnTo>
                    <a:pt x="62" y="53"/>
                  </a:lnTo>
                  <a:lnTo>
                    <a:pt x="119" y="69"/>
                  </a:lnTo>
                  <a:lnTo>
                    <a:pt x="135" y="32"/>
                  </a:lnTo>
                  <a:lnTo>
                    <a:pt x="191" y="53"/>
                  </a:lnTo>
                  <a:lnTo>
                    <a:pt x="176" y="5"/>
                  </a:lnTo>
                  <a:lnTo>
                    <a:pt x="176" y="0"/>
                  </a:lnTo>
                  <a:lnTo>
                    <a:pt x="207" y="10"/>
                  </a:lnTo>
                  <a:lnTo>
                    <a:pt x="207" y="26"/>
                  </a:lnTo>
                  <a:lnTo>
                    <a:pt x="217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9" name=""/>
            <p:cNvSpPr/>
            <p:nvPr/>
          </p:nvSpPr>
          <p:spPr>
            <a:xfrm>
              <a:off x="6260400" y="3540240"/>
              <a:ext cx="130320" cy="119880"/>
            </a:xfrm>
            <a:custGeom>
              <a:avLst/>
              <a:gdLst/>
              <a:ahLst/>
              <a:rect l="l" t="t" r="r" b="b"/>
              <a:pathLst>
                <a:path w="73" h="69">
                  <a:moveTo>
                    <a:pt x="0" y="0"/>
                  </a:moveTo>
                  <a:lnTo>
                    <a:pt x="26" y="16"/>
                  </a:lnTo>
                  <a:lnTo>
                    <a:pt x="31" y="32"/>
                  </a:lnTo>
                  <a:lnTo>
                    <a:pt x="42" y="69"/>
                  </a:lnTo>
                  <a:lnTo>
                    <a:pt x="73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0" name=""/>
            <p:cNvSpPr/>
            <p:nvPr/>
          </p:nvSpPr>
          <p:spPr>
            <a:xfrm>
              <a:off x="7027560" y="3447720"/>
              <a:ext cx="82080" cy="8352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46" y="0"/>
                  </a:moveTo>
                  <a:lnTo>
                    <a:pt x="46" y="11"/>
                  </a:lnTo>
                  <a:lnTo>
                    <a:pt x="26" y="21"/>
                  </a:lnTo>
                  <a:lnTo>
                    <a:pt x="26" y="37"/>
                  </a:lnTo>
                  <a:lnTo>
                    <a:pt x="5" y="48"/>
                  </a:lnTo>
                  <a:lnTo>
                    <a:pt x="0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1" name=""/>
            <p:cNvSpPr/>
            <p:nvPr/>
          </p:nvSpPr>
          <p:spPr>
            <a:xfrm>
              <a:off x="6852240" y="3484440"/>
              <a:ext cx="128160" cy="4680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31" y="11"/>
                  </a:lnTo>
                  <a:lnTo>
                    <a:pt x="41" y="5"/>
                  </a:lnTo>
                  <a:lnTo>
                    <a:pt x="57" y="0"/>
                  </a:lnTo>
                  <a:lnTo>
                    <a:pt x="72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6344280" y="3752640"/>
              <a:ext cx="387720" cy="304560"/>
            </a:xfrm>
            <a:custGeom>
              <a:avLst/>
              <a:gdLst/>
              <a:ahLst/>
              <a:rect l="l" t="t" r="r" b="b"/>
              <a:pathLst>
                <a:path w="217" h="175">
                  <a:moveTo>
                    <a:pt x="0" y="164"/>
                  </a:moveTo>
                  <a:lnTo>
                    <a:pt x="5" y="175"/>
                  </a:lnTo>
                  <a:lnTo>
                    <a:pt x="62" y="169"/>
                  </a:lnTo>
                  <a:lnTo>
                    <a:pt x="77" y="164"/>
                  </a:lnTo>
                  <a:lnTo>
                    <a:pt x="93" y="164"/>
                  </a:lnTo>
                  <a:lnTo>
                    <a:pt x="93" y="159"/>
                  </a:lnTo>
                  <a:lnTo>
                    <a:pt x="108" y="159"/>
                  </a:lnTo>
                  <a:lnTo>
                    <a:pt x="113" y="164"/>
                  </a:lnTo>
                  <a:lnTo>
                    <a:pt x="113" y="154"/>
                  </a:lnTo>
                  <a:lnTo>
                    <a:pt x="113" y="138"/>
                  </a:lnTo>
                  <a:lnTo>
                    <a:pt x="150" y="95"/>
                  </a:lnTo>
                  <a:lnTo>
                    <a:pt x="170" y="69"/>
                  </a:lnTo>
                  <a:lnTo>
                    <a:pt x="181" y="32"/>
                  </a:lnTo>
                  <a:lnTo>
                    <a:pt x="186" y="26"/>
                  </a:lnTo>
                  <a:lnTo>
                    <a:pt x="196" y="16"/>
                  </a:lnTo>
                  <a:lnTo>
                    <a:pt x="217" y="5"/>
                  </a:lnTo>
                  <a:lnTo>
                    <a:pt x="21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6732360" y="3651480"/>
              <a:ext cx="73080" cy="100800"/>
            </a:xfrm>
            <a:custGeom>
              <a:avLst/>
              <a:gdLst/>
              <a:ahLst/>
              <a:rect l="l" t="t" r="r" b="b"/>
              <a:pathLst>
                <a:path w="41" h="58">
                  <a:moveTo>
                    <a:pt x="0" y="58"/>
                  </a:moveTo>
                  <a:lnTo>
                    <a:pt x="5" y="53"/>
                  </a:lnTo>
                  <a:lnTo>
                    <a:pt x="15" y="37"/>
                  </a:lnTo>
                  <a:lnTo>
                    <a:pt x="20" y="31"/>
                  </a:lnTo>
                  <a:lnTo>
                    <a:pt x="20" y="26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6732360" y="3641040"/>
              <a:ext cx="91080" cy="111240"/>
            </a:xfrm>
            <a:custGeom>
              <a:avLst/>
              <a:gdLst/>
              <a:ahLst/>
              <a:rect l="l" t="t" r="r" b="b"/>
              <a:pathLst>
                <a:path w="51" h="64">
                  <a:moveTo>
                    <a:pt x="51" y="0"/>
                  </a:moveTo>
                  <a:lnTo>
                    <a:pt x="26" y="32"/>
                  </a:lnTo>
                  <a:lnTo>
                    <a:pt x="20" y="43"/>
                  </a:lnTo>
                  <a:lnTo>
                    <a:pt x="5" y="64"/>
                  </a:lnTo>
                  <a:lnTo>
                    <a:pt x="0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6768000" y="3531240"/>
              <a:ext cx="286200" cy="184320"/>
            </a:xfrm>
            <a:custGeom>
              <a:avLst/>
              <a:gdLst/>
              <a:ahLst/>
              <a:rect l="l" t="t" r="r" b="b"/>
              <a:pathLst>
                <a:path w="160" h="106">
                  <a:moveTo>
                    <a:pt x="160" y="0"/>
                  </a:moveTo>
                  <a:lnTo>
                    <a:pt x="155" y="5"/>
                  </a:lnTo>
                  <a:lnTo>
                    <a:pt x="129" y="10"/>
                  </a:lnTo>
                  <a:lnTo>
                    <a:pt x="124" y="16"/>
                  </a:lnTo>
                  <a:lnTo>
                    <a:pt x="119" y="0"/>
                  </a:lnTo>
                  <a:lnTo>
                    <a:pt x="114" y="21"/>
                  </a:lnTo>
                  <a:lnTo>
                    <a:pt x="93" y="31"/>
                  </a:lnTo>
                  <a:lnTo>
                    <a:pt x="78" y="47"/>
                  </a:lnTo>
                  <a:lnTo>
                    <a:pt x="67" y="58"/>
                  </a:lnTo>
                  <a:lnTo>
                    <a:pt x="36" y="69"/>
                  </a:lnTo>
                  <a:lnTo>
                    <a:pt x="42" y="74"/>
                  </a:lnTo>
                  <a:lnTo>
                    <a:pt x="47" y="79"/>
                  </a:lnTo>
                  <a:lnTo>
                    <a:pt x="42" y="84"/>
                  </a:lnTo>
                  <a:lnTo>
                    <a:pt x="26" y="84"/>
                  </a:lnTo>
                  <a:lnTo>
                    <a:pt x="11" y="90"/>
                  </a:lnTo>
                  <a:lnTo>
                    <a:pt x="6" y="106"/>
                  </a:lnTo>
                  <a:lnTo>
                    <a:pt x="0" y="10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6491160" y="3688200"/>
              <a:ext cx="212760" cy="192960"/>
            </a:xfrm>
            <a:custGeom>
              <a:avLst/>
              <a:gdLst/>
              <a:ahLst/>
              <a:rect l="l" t="t" r="r" b="b"/>
              <a:pathLst>
                <a:path w="119" h="111">
                  <a:moveTo>
                    <a:pt x="0" y="0"/>
                  </a:moveTo>
                  <a:lnTo>
                    <a:pt x="6" y="16"/>
                  </a:lnTo>
                  <a:lnTo>
                    <a:pt x="6" y="16"/>
                  </a:lnTo>
                  <a:lnTo>
                    <a:pt x="11" y="21"/>
                  </a:lnTo>
                  <a:lnTo>
                    <a:pt x="6" y="21"/>
                  </a:lnTo>
                  <a:lnTo>
                    <a:pt x="6" y="16"/>
                  </a:lnTo>
                  <a:lnTo>
                    <a:pt x="0" y="16"/>
                  </a:lnTo>
                  <a:lnTo>
                    <a:pt x="0" y="26"/>
                  </a:lnTo>
                  <a:lnTo>
                    <a:pt x="37" y="106"/>
                  </a:lnTo>
                  <a:lnTo>
                    <a:pt x="11" y="111"/>
                  </a:lnTo>
                  <a:lnTo>
                    <a:pt x="11" y="106"/>
                  </a:lnTo>
                  <a:lnTo>
                    <a:pt x="99" y="85"/>
                  </a:lnTo>
                  <a:lnTo>
                    <a:pt x="114" y="74"/>
                  </a:lnTo>
                  <a:lnTo>
                    <a:pt x="119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6998760" y="3520800"/>
              <a:ext cx="507960" cy="276840"/>
            </a:xfrm>
            <a:custGeom>
              <a:avLst/>
              <a:gdLst/>
              <a:ahLst/>
              <a:rect l="l" t="t" r="r" b="b"/>
              <a:pathLst>
                <a:path w="284" h="159">
                  <a:moveTo>
                    <a:pt x="0" y="159"/>
                  </a:moveTo>
                  <a:lnTo>
                    <a:pt x="6" y="154"/>
                  </a:lnTo>
                  <a:lnTo>
                    <a:pt x="42" y="159"/>
                  </a:lnTo>
                  <a:lnTo>
                    <a:pt x="68" y="149"/>
                  </a:lnTo>
                  <a:lnTo>
                    <a:pt x="88" y="138"/>
                  </a:lnTo>
                  <a:lnTo>
                    <a:pt x="109" y="122"/>
                  </a:lnTo>
                  <a:lnTo>
                    <a:pt x="124" y="112"/>
                  </a:lnTo>
                  <a:lnTo>
                    <a:pt x="155" y="117"/>
                  </a:lnTo>
                  <a:lnTo>
                    <a:pt x="176" y="112"/>
                  </a:lnTo>
                  <a:lnTo>
                    <a:pt x="191" y="106"/>
                  </a:lnTo>
                  <a:lnTo>
                    <a:pt x="212" y="112"/>
                  </a:lnTo>
                  <a:lnTo>
                    <a:pt x="248" y="101"/>
                  </a:lnTo>
                  <a:lnTo>
                    <a:pt x="274" y="96"/>
                  </a:lnTo>
                  <a:lnTo>
                    <a:pt x="279" y="69"/>
                  </a:lnTo>
                  <a:lnTo>
                    <a:pt x="279" y="48"/>
                  </a:lnTo>
                  <a:lnTo>
                    <a:pt x="284" y="6"/>
                  </a:lnTo>
                  <a:lnTo>
                    <a:pt x="284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8" name=""/>
            <p:cNvSpPr/>
            <p:nvPr/>
          </p:nvSpPr>
          <p:spPr>
            <a:xfrm>
              <a:off x="7506720" y="3456360"/>
              <a:ext cx="37080" cy="64080"/>
            </a:xfrm>
            <a:custGeom>
              <a:avLst/>
              <a:gdLst/>
              <a:ahLst/>
              <a:rect l="l" t="t" r="r" b="b"/>
              <a:pathLst>
                <a:path w="21" h="37">
                  <a:moveTo>
                    <a:pt x="0" y="37"/>
                  </a:moveTo>
                  <a:lnTo>
                    <a:pt x="6" y="27"/>
                  </a:lnTo>
                  <a:lnTo>
                    <a:pt x="16" y="1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7543800" y="3447720"/>
              <a:ext cx="1800" cy="86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0" name=""/>
            <p:cNvSpPr/>
            <p:nvPr/>
          </p:nvSpPr>
          <p:spPr>
            <a:xfrm flipV="1">
              <a:off x="7543800" y="3420000"/>
              <a:ext cx="28440" cy="273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1" name=""/>
            <p:cNvSpPr/>
            <p:nvPr/>
          </p:nvSpPr>
          <p:spPr>
            <a:xfrm>
              <a:off x="7572600" y="3308400"/>
              <a:ext cx="8640" cy="111600"/>
            </a:xfrm>
            <a:custGeom>
              <a:avLst/>
              <a:gdLst/>
              <a:ahLst/>
              <a:rect l="l" t="t" r="r" b="b"/>
              <a:pathLst>
                <a:path w="5" h="64">
                  <a:moveTo>
                    <a:pt x="0" y="64"/>
                  </a:moveTo>
                  <a:lnTo>
                    <a:pt x="0" y="48"/>
                  </a:lnTo>
                  <a:lnTo>
                    <a:pt x="0" y="27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7581600" y="3291120"/>
              <a:ext cx="110520" cy="17280"/>
            </a:xfrm>
            <a:custGeom>
              <a:avLst/>
              <a:gdLst/>
              <a:ahLst/>
              <a:rect l="l" t="t" r="r" b="b"/>
              <a:pathLst>
                <a:path w="62" h="10">
                  <a:moveTo>
                    <a:pt x="0" y="10"/>
                  </a:moveTo>
                  <a:lnTo>
                    <a:pt x="15" y="10"/>
                  </a:lnTo>
                  <a:lnTo>
                    <a:pt x="46" y="0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3" name=""/>
            <p:cNvSpPr/>
            <p:nvPr/>
          </p:nvSpPr>
          <p:spPr>
            <a:xfrm>
              <a:off x="7240320" y="3428640"/>
              <a:ext cx="17640" cy="212040"/>
            </a:xfrm>
            <a:custGeom>
              <a:avLst/>
              <a:gdLst/>
              <a:ahLst/>
              <a:rect l="l" t="t" r="r" b="b"/>
              <a:pathLst>
                <a:path w="10" h="122">
                  <a:moveTo>
                    <a:pt x="5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0" y="27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117"/>
                  </a:lnTo>
                  <a:lnTo>
                    <a:pt x="10" y="117"/>
                  </a:lnTo>
                  <a:lnTo>
                    <a:pt x="10" y="1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7009560" y="3531240"/>
              <a:ext cx="405720" cy="257760"/>
            </a:xfrm>
            <a:custGeom>
              <a:avLst/>
              <a:gdLst/>
              <a:ahLst/>
              <a:rect l="l" t="t" r="r" b="b"/>
              <a:pathLst>
                <a:path w="227" h="148">
                  <a:moveTo>
                    <a:pt x="0" y="148"/>
                  </a:moveTo>
                  <a:lnTo>
                    <a:pt x="0" y="132"/>
                  </a:lnTo>
                  <a:lnTo>
                    <a:pt x="25" y="122"/>
                  </a:lnTo>
                  <a:lnTo>
                    <a:pt x="87" y="95"/>
                  </a:lnTo>
                  <a:lnTo>
                    <a:pt x="93" y="79"/>
                  </a:lnTo>
                  <a:lnTo>
                    <a:pt x="108" y="79"/>
                  </a:lnTo>
                  <a:lnTo>
                    <a:pt x="144" y="63"/>
                  </a:lnTo>
                  <a:lnTo>
                    <a:pt x="144" y="58"/>
                  </a:lnTo>
                  <a:lnTo>
                    <a:pt x="149" y="37"/>
                  </a:lnTo>
                  <a:lnTo>
                    <a:pt x="160" y="37"/>
                  </a:lnTo>
                  <a:lnTo>
                    <a:pt x="185" y="10"/>
                  </a:lnTo>
                  <a:lnTo>
                    <a:pt x="185" y="0"/>
                  </a:lnTo>
                  <a:lnTo>
                    <a:pt x="196" y="10"/>
                  </a:lnTo>
                  <a:lnTo>
                    <a:pt x="227" y="5"/>
                  </a:lnTo>
                  <a:lnTo>
                    <a:pt x="22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7461720" y="3503520"/>
              <a:ext cx="36000" cy="2772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20" y="16"/>
                  </a:moveTo>
                  <a:lnTo>
                    <a:pt x="15" y="1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7406640" y="3447720"/>
              <a:ext cx="55080" cy="6408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31" y="32"/>
                  </a:moveTo>
                  <a:lnTo>
                    <a:pt x="15" y="37"/>
                  </a:lnTo>
                  <a:lnTo>
                    <a:pt x="25" y="21"/>
                  </a:lnTo>
                  <a:lnTo>
                    <a:pt x="15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7701120" y="3612960"/>
              <a:ext cx="46440" cy="2772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26" y="16"/>
                  </a:moveTo>
                  <a:lnTo>
                    <a:pt x="20" y="6"/>
                  </a:lnTo>
                  <a:lnTo>
                    <a:pt x="10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7572600" y="3595680"/>
              <a:ext cx="128160" cy="1728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10"/>
                  </a:moveTo>
                  <a:lnTo>
                    <a:pt x="51" y="5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7552800" y="3585600"/>
              <a:ext cx="19800" cy="100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7543800" y="3567960"/>
              <a:ext cx="864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7526160" y="3558960"/>
              <a:ext cx="17640" cy="900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7240320" y="3641040"/>
              <a:ext cx="26640" cy="5544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6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7220520" y="3696840"/>
              <a:ext cx="19800" cy="1872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11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4" name=""/>
            <p:cNvSpPr/>
            <p:nvPr/>
          </p:nvSpPr>
          <p:spPr>
            <a:xfrm flipH="1" flipV="1">
              <a:off x="6464160" y="3484080"/>
              <a:ext cx="8640" cy="1112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7681680" y="3291120"/>
              <a:ext cx="55440" cy="4536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31" y="16"/>
                  </a:moveTo>
                  <a:lnTo>
                    <a:pt x="26" y="16"/>
                  </a:lnTo>
                  <a:lnTo>
                    <a:pt x="26" y="26"/>
                  </a:lnTo>
                  <a:lnTo>
                    <a:pt x="16" y="21"/>
                  </a:lnTo>
                  <a:lnTo>
                    <a:pt x="16" y="26"/>
                  </a:lnTo>
                  <a:lnTo>
                    <a:pt x="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7304400" y="3198960"/>
              <a:ext cx="452160" cy="156600"/>
            </a:xfrm>
            <a:custGeom>
              <a:avLst/>
              <a:gdLst/>
              <a:ahLst/>
              <a:rect l="l" t="t" r="r" b="b"/>
              <a:pathLst>
                <a:path w="253" h="90">
                  <a:moveTo>
                    <a:pt x="253" y="74"/>
                  </a:moveTo>
                  <a:lnTo>
                    <a:pt x="253" y="79"/>
                  </a:lnTo>
                  <a:lnTo>
                    <a:pt x="242" y="85"/>
                  </a:lnTo>
                  <a:lnTo>
                    <a:pt x="237" y="79"/>
                  </a:lnTo>
                  <a:lnTo>
                    <a:pt x="232" y="85"/>
                  </a:lnTo>
                  <a:lnTo>
                    <a:pt x="217" y="90"/>
                  </a:lnTo>
                  <a:lnTo>
                    <a:pt x="206" y="63"/>
                  </a:lnTo>
                  <a:lnTo>
                    <a:pt x="211" y="48"/>
                  </a:lnTo>
                  <a:lnTo>
                    <a:pt x="201" y="53"/>
                  </a:lnTo>
                  <a:lnTo>
                    <a:pt x="191" y="48"/>
                  </a:lnTo>
                  <a:lnTo>
                    <a:pt x="186" y="37"/>
                  </a:lnTo>
                  <a:lnTo>
                    <a:pt x="186" y="32"/>
                  </a:lnTo>
                  <a:lnTo>
                    <a:pt x="180" y="32"/>
                  </a:lnTo>
                  <a:lnTo>
                    <a:pt x="175" y="21"/>
                  </a:lnTo>
                  <a:lnTo>
                    <a:pt x="160" y="10"/>
                  </a:lnTo>
                  <a:lnTo>
                    <a:pt x="155" y="10"/>
                  </a:lnTo>
                  <a:lnTo>
                    <a:pt x="139" y="5"/>
                  </a:lnTo>
                  <a:lnTo>
                    <a:pt x="72" y="10"/>
                  </a:lnTo>
                  <a:lnTo>
                    <a:pt x="57" y="5"/>
                  </a:lnTo>
                  <a:lnTo>
                    <a:pt x="51" y="0"/>
                  </a:lnTo>
                  <a:lnTo>
                    <a:pt x="51" y="5"/>
                  </a:lnTo>
                  <a:lnTo>
                    <a:pt x="41" y="5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10" y="53"/>
                  </a:lnTo>
                  <a:lnTo>
                    <a:pt x="5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7295400" y="3162240"/>
              <a:ext cx="82080" cy="8172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1" y="47"/>
                  </a:moveTo>
                  <a:lnTo>
                    <a:pt x="0" y="16"/>
                  </a:lnTo>
                  <a:lnTo>
                    <a:pt x="4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7083000" y="3031560"/>
              <a:ext cx="323280" cy="167040"/>
            </a:xfrm>
            <a:custGeom>
              <a:avLst/>
              <a:gdLst/>
              <a:ahLst/>
              <a:rect l="l" t="t" r="r" b="b"/>
              <a:pathLst>
                <a:path w="181" h="96">
                  <a:moveTo>
                    <a:pt x="0" y="27"/>
                  </a:moveTo>
                  <a:lnTo>
                    <a:pt x="52" y="11"/>
                  </a:lnTo>
                  <a:lnTo>
                    <a:pt x="57" y="11"/>
                  </a:lnTo>
                  <a:lnTo>
                    <a:pt x="67" y="6"/>
                  </a:lnTo>
                  <a:lnTo>
                    <a:pt x="77" y="6"/>
                  </a:lnTo>
                  <a:lnTo>
                    <a:pt x="88" y="0"/>
                  </a:lnTo>
                  <a:lnTo>
                    <a:pt x="93" y="6"/>
                  </a:lnTo>
                  <a:lnTo>
                    <a:pt x="113" y="0"/>
                  </a:lnTo>
                  <a:lnTo>
                    <a:pt x="129" y="11"/>
                  </a:lnTo>
                  <a:lnTo>
                    <a:pt x="150" y="38"/>
                  </a:lnTo>
                  <a:lnTo>
                    <a:pt x="170" y="91"/>
                  </a:lnTo>
                  <a:lnTo>
                    <a:pt x="181" y="91"/>
                  </a:lnTo>
                  <a:lnTo>
                    <a:pt x="175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7295400" y="3022920"/>
              <a:ext cx="294840" cy="285120"/>
            </a:xfrm>
            <a:custGeom>
              <a:avLst/>
              <a:gdLst/>
              <a:ahLst/>
              <a:rect l="l" t="t" r="r" b="b"/>
              <a:pathLst>
                <a:path w="165" h="164">
                  <a:moveTo>
                    <a:pt x="0" y="11"/>
                  </a:moveTo>
                  <a:lnTo>
                    <a:pt x="46" y="5"/>
                  </a:lnTo>
                  <a:lnTo>
                    <a:pt x="51" y="0"/>
                  </a:lnTo>
                  <a:lnTo>
                    <a:pt x="62" y="0"/>
                  </a:lnTo>
                  <a:lnTo>
                    <a:pt x="67" y="5"/>
                  </a:lnTo>
                  <a:lnTo>
                    <a:pt x="77" y="5"/>
                  </a:lnTo>
                  <a:lnTo>
                    <a:pt x="77" y="11"/>
                  </a:lnTo>
                  <a:lnTo>
                    <a:pt x="87" y="11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98" y="43"/>
                  </a:lnTo>
                  <a:lnTo>
                    <a:pt x="118" y="53"/>
                  </a:lnTo>
                  <a:lnTo>
                    <a:pt x="124" y="122"/>
                  </a:lnTo>
                  <a:lnTo>
                    <a:pt x="139" y="159"/>
                  </a:lnTo>
                  <a:lnTo>
                    <a:pt x="165" y="1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7517160" y="3051000"/>
              <a:ext cx="35640" cy="156600"/>
            </a:xfrm>
            <a:custGeom>
              <a:avLst/>
              <a:gdLst/>
              <a:ahLst/>
              <a:rect l="l" t="t" r="r" b="b"/>
              <a:pathLst>
                <a:path w="20" h="90">
                  <a:moveTo>
                    <a:pt x="20" y="90"/>
                  </a:moveTo>
                  <a:lnTo>
                    <a:pt x="15" y="64"/>
                  </a:lnTo>
                  <a:lnTo>
                    <a:pt x="10" y="53"/>
                  </a:lnTo>
                  <a:lnTo>
                    <a:pt x="10" y="48"/>
                  </a:lnTo>
                  <a:lnTo>
                    <a:pt x="5" y="32"/>
                  </a:lnTo>
                  <a:lnTo>
                    <a:pt x="20" y="11"/>
                  </a:lnTo>
                  <a:lnTo>
                    <a:pt x="15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7517160" y="3022920"/>
              <a:ext cx="1800" cy="2772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7506720" y="3005640"/>
              <a:ext cx="10440" cy="1728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10"/>
                  </a:moveTo>
                  <a:lnTo>
                    <a:pt x="6" y="10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3" name=""/>
            <p:cNvSpPr/>
            <p:nvPr/>
          </p:nvSpPr>
          <p:spPr>
            <a:xfrm>
              <a:off x="7506720" y="2995200"/>
              <a:ext cx="10440" cy="100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4" name=""/>
            <p:cNvSpPr/>
            <p:nvPr/>
          </p:nvSpPr>
          <p:spPr>
            <a:xfrm>
              <a:off x="7220520" y="2958480"/>
              <a:ext cx="296640" cy="36360"/>
            </a:xfrm>
            <a:custGeom>
              <a:avLst/>
              <a:gdLst/>
              <a:ahLst/>
              <a:rect l="l" t="t" r="r" b="b"/>
              <a:pathLst>
                <a:path w="166" h="21">
                  <a:moveTo>
                    <a:pt x="166" y="21"/>
                  </a:moveTo>
                  <a:lnTo>
                    <a:pt x="155" y="16"/>
                  </a:lnTo>
                  <a:lnTo>
                    <a:pt x="145" y="16"/>
                  </a:lnTo>
                  <a:lnTo>
                    <a:pt x="145" y="11"/>
                  </a:lnTo>
                  <a:lnTo>
                    <a:pt x="140" y="5"/>
                  </a:lnTo>
                  <a:lnTo>
                    <a:pt x="135" y="0"/>
                  </a:lnTo>
                  <a:lnTo>
                    <a:pt x="129" y="5"/>
                  </a:lnTo>
                  <a:lnTo>
                    <a:pt x="124" y="0"/>
                  </a:lnTo>
                  <a:lnTo>
                    <a:pt x="109" y="5"/>
                  </a:lnTo>
                  <a:lnTo>
                    <a:pt x="109" y="11"/>
                  </a:lnTo>
                  <a:lnTo>
                    <a:pt x="98" y="11"/>
                  </a:lnTo>
                  <a:lnTo>
                    <a:pt x="93" y="16"/>
                  </a:lnTo>
                  <a:lnTo>
                    <a:pt x="88" y="16"/>
                  </a:lnTo>
                  <a:lnTo>
                    <a:pt x="83" y="16"/>
                  </a:lnTo>
                  <a:lnTo>
                    <a:pt x="78" y="16"/>
                  </a:lnTo>
                  <a:lnTo>
                    <a:pt x="67" y="21"/>
                  </a:lnTo>
                  <a:lnTo>
                    <a:pt x="57" y="16"/>
                  </a:lnTo>
                  <a:lnTo>
                    <a:pt x="42" y="16"/>
                  </a:lnTo>
                  <a:lnTo>
                    <a:pt x="31" y="11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7506720" y="3097800"/>
              <a:ext cx="10440" cy="36000"/>
            </a:xfrm>
            <a:custGeom>
              <a:avLst/>
              <a:gdLst/>
              <a:ahLst/>
              <a:rect l="l" t="t" r="r" b="b"/>
              <a:pathLst>
                <a:path w="6" h="21">
                  <a:moveTo>
                    <a:pt x="0" y="21"/>
                  </a:moveTo>
                  <a:lnTo>
                    <a:pt x="6" y="1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7517160" y="3051000"/>
              <a:ext cx="1800" cy="4680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1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7" name=""/>
            <p:cNvSpPr/>
            <p:nvPr/>
          </p:nvSpPr>
          <p:spPr>
            <a:xfrm>
              <a:off x="7552800" y="2977920"/>
              <a:ext cx="101880" cy="128520"/>
            </a:xfrm>
            <a:custGeom>
              <a:avLst/>
              <a:gdLst/>
              <a:ahLst/>
              <a:rect l="l" t="t" r="r" b="b"/>
              <a:pathLst>
                <a:path w="57" h="74">
                  <a:moveTo>
                    <a:pt x="0" y="53"/>
                  </a:moveTo>
                  <a:lnTo>
                    <a:pt x="0" y="58"/>
                  </a:lnTo>
                  <a:lnTo>
                    <a:pt x="5" y="58"/>
                  </a:lnTo>
                  <a:lnTo>
                    <a:pt x="0" y="69"/>
                  </a:lnTo>
                  <a:lnTo>
                    <a:pt x="11" y="74"/>
                  </a:lnTo>
                  <a:lnTo>
                    <a:pt x="16" y="58"/>
                  </a:lnTo>
                  <a:lnTo>
                    <a:pt x="16" y="47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58"/>
                  </a:lnTo>
                  <a:lnTo>
                    <a:pt x="57" y="74"/>
                  </a:lnTo>
                  <a:lnTo>
                    <a:pt x="47" y="63"/>
                  </a:lnTo>
                  <a:lnTo>
                    <a:pt x="36" y="10"/>
                  </a:lnTo>
                  <a:lnTo>
                    <a:pt x="31" y="0"/>
                  </a:lnTo>
                  <a:lnTo>
                    <a:pt x="41" y="58"/>
                  </a:lnTo>
                  <a:lnTo>
                    <a:pt x="57" y="7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7284960" y="2913120"/>
              <a:ext cx="314280" cy="118080"/>
            </a:xfrm>
            <a:custGeom>
              <a:avLst/>
              <a:gdLst/>
              <a:ahLst/>
              <a:rect l="l" t="t" r="r" b="b"/>
              <a:pathLst>
                <a:path w="176" h="68">
                  <a:moveTo>
                    <a:pt x="0" y="68"/>
                  </a:moveTo>
                  <a:lnTo>
                    <a:pt x="52" y="63"/>
                  </a:lnTo>
                  <a:lnTo>
                    <a:pt x="57" y="58"/>
                  </a:lnTo>
                  <a:lnTo>
                    <a:pt x="99" y="58"/>
                  </a:lnTo>
                  <a:lnTo>
                    <a:pt x="109" y="47"/>
                  </a:lnTo>
                  <a:lnTo>
                    <a:pt x="130" y="47"/>
                  </a:lnTo>
                  <a:lnTo>
                    <a:pt x="135" y="47"/>
                  </a:lnTo>
                  <a:lnTo>
                    <a:pt x="135" y="37"/>
                  </a:lnTo>
                  <a:lnTo>
                    <a:pt x="145" y="37"/>
                  </a:lnTo>
                  <a:lnTo>
                    <a:pt x="155" y="42"/>
                  </a:lnTo>
                  <a:lnTo>
                    <a:pt x="161" y="42"/>
                  </a:lnTo>
                  <a:lnTo>
                    <a:pt x="161" y="47"/>
                  </a:lnTo>
                  <a:lnTo>
                    <a:pt x="161" y="37"/>
                  </a:lnTo>
                  <a:lnTo>
                    <a:pt x="155" y="37"/>
                  </a:lnTo>
                  <a:lnTo>
                    <a:pt x="150" y="31"/>
                  </a:lnTo>
                  <a:lnTo>
                    <a:pt x="155" y="26"/>
                  </a:lnTo>
                  <a:lnTo>
                    <a:pt x="161" y="26"/>
                  </a:lnTo>
                  <a:lnTo>
                    <a:pt x="161" y="21"/>
                  </a:lnTo>
                  <a:lnTo>
                    <a:pt x="166" y="21"/>
                  </a:lnTo>
                  <a:lnTo>
                    <a:pt x="17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7599600" y="2682000"/>
              <a:ext cx="82080" cy="640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5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26" y="0"/>
                  </a:lnTo>
                  <a:lnTo>
                    <a:pt x="31" y="5"/>
                  </a:lnTo>
                  <a:lnTo>
                    <a:pt x="36" y="11"/>
                  </a:lnTo>
                  <a:lnTo>
                    <a:pt x="41" y="27"/>
                  </a:lnTo>
                  <a:lnTo>
                    <a:pt x="41" y="27"/>
                  </a:lnTo>
                  <a:lnTo>
                    <a:pt x="46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7812360" y="2608920"/>
              <a:ext cx="864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1" name=""/>
            <p:cNvSpPr/>
            <p:nvPr/>
          </p:nvSpPr>
          <p:spPr>
            <a:xfrm>
              <a:off x="7783560" y="2626200"/>
              <a:ext cx="28440" cy="1008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0"/>
                  </a:moveTo>
                  <a:lnTo>
                    <a:pt x="11" y="0"/>
                  </a:lnTo>
                  <a:lnTo>
                    <a:pt x="5" y="6"/>
                  </a:lnTo>
                  <a:lnTo>
                    <a:pt x="0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2" name=""/>
            <p:cNvSpPr/>
            <p:nvPr/>
          </p:nvSpPr>
          <p:spPr>
            <a:xfrm>
              <a:off x="7747920" y="2636280"/>
              <a:ext cx="35640" cy="92160"/>
            </a:xfrm>
            <a:custGeom>
              <a:avLst/>
              <a:gdLst/>
              <a:ahLst/>
              <a:rect l="l" t="t" r="r" b="b"/>
              <a:pathLst>
                <a:path w="20" h="53">
                  <a:moveTo>
                    <a:pt x="20" y="0"/>
                  </a:moveTo>
                  <a:lnTo>
                    <a:pt x="20" y="5"/>
                  </a:lnTo>
                  <a:lnTo>
                    <a:pt x="5" y="5"/>
                  </a:lnTo>
                  <a:lnTo>
                    <a:pt x="0" y="15"/>
                  </a:lnTo>
                  <a:lnTo>
                    <a:pt x="0" y="21"/>
                  </a:lnTo>
                  <a:lnTo>
                    <a:pt x="5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10" y="47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5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7756920" y="2728800"/>
              <a:ext cx="1440" cy="2592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4" name=""/>
            <p:cNvSpPr/>
            <p:nvPr/>
          </p:nvSpPr>
          <p:spPr>
            <a:xfrm>
              <a:off x="7719120" y="2754720"/>
              <a:ext cx="37440" cy="190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21" y="0"/>
                  </a:moveTo>
                  <a:lnTo>
                    <a:pt x="16" y="0"/>
                  </a:lnTo>
                  <a:lnTo>
                    <a:pt x="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5" name=""/>
            <p:cNvSpPr/>
            <p:nvPr/>
          </p:nvSpPr>
          <p:spPr>
            <a:xfrm>
              <a:off x="7692120" y="2765520"/>
              <a:ext cx="26640" cy="864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6" name=""/>
            <p:cNvSpPr/>
            <p:nvPr/>
          </p:nvSpPr>
          <p:spPr>
            <a:xfrm>
              <a:off x="7672680" y="2754720"/>
              <a:ext cx="19440" cy="1044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7672680" y="2728800"/>
              <a:ext cx="148320" cy="173880"/>
            </a:xfrm>
            <a:custGeom>
              <a:avLst/>
              <a:gdLst/>
              <a:ahLst/>
              <a:rect l="l" t="t" r="r" b="b"/>
              <a:pathLst>
                <a:path w="83" h="100">
                  <a:moveTo>
                    <a:pt x="0" y="15"/>
                  </a:moveTo>
                  <a:lnTo>
                    <a:pt x="5" y="10"/>
                  </a:lnTo>
                  <a:lnTo>
                    <a:pt x="52" y="0"/>
                  </a:lnTo>
                  <a:lnTo>
                    <a:pt x="67" y="5"/>
                  </a:lnTo>
                  <a:lnTo>
                    <a:pt x="62" y="10"/>
                  </a:lnTo>
                  <a:lnTo>
                    <a:pt x="73" y="10"/>
                  </a:lnTo>
                  <a:lnTo>
                    <a:pt x="73" y="10"/>
                  </a:lnTo>
                  <a:lnTo>
                    <a:pt x="83" y="10"/>
                  </a:lnTo>
                  <a:lnTo>
                    <a:pt x="83" y="15"/>
                  </a:lnTo>
                  <a:lnTo>
                    <a:pt x="83" y="21"/>
                  </a:lnTo>
                  <a:lnTo>
                    <a:pt x="67" y="31"/>
                  </a:lnTo>
                  <a:lnTo>
                    <a:pt x="73" y="37"/>
                  </a:lnTo>
                  <a:lnTo>
                    <a:pt x="67" y="53"/>
                  </a:lnTo>
                  <a:lnTo>
                    <a:pt x="67" y="58"/>
                  </a:lnTo>
                  <a:lnTo>
                    <a:pt x="67" y="63"/>
                  </a:lnTo>
                  <a:lnTo>
                    <a:pt x="57" y="68"/>
                  </a:lnTo>
                  <a:lnTo>
                    <a:pt x="57" y="79"/>
                  </a:lnTo>
                  <a:lnTo>
                    <a:pt x="47" y="84"/>
                  </a:lnTo>
                  <a:lnTo>
                    <a:pt x="36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8" name=""/>
            <p:cNvSpPr/>
            <p:nvPr/>
          </p:nvSpPr>
          <p:spPr>
            <a:xfrm>
              <a:off x="7728120" y="2903040"/>
              <a:ext cx="9000" cy="14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9" name=""/>
            <p:cNvSpPr/>
            <p:nvPr/>
          </p:nvSpPr>
          <p:spPr>
            <a:xfrm>
              <a:off x="7719120" y="2885400"/>
              <a:ext cx="864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0" name=""/>
            <p:cNvSpPr/>
            <p:nvPr/>
          </p:nvSpPr>
          <p:spPr>
            <a:xfrm>
              <a:off x="7701120" y="2885400"/>
              <a:ext cx="176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7692120" y="288540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2" name=""/>
            <p:cNvSpPr/>
            <p:nvPr/>
          </p:nvSpPr>
          <p:spPr>
            <a:xfrm>
              <a:off x="7655040" y="2894400"/>
              <a:ext cx="3708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3" name=""/>
            <p:cNvSpPr/>
            <p:nvPr/>
          </p:nvSpPr>
          <p:spPr>
            <a:xfrm>
              <a:off x="7637040" y="2885400"/>
              <a:ext cx="17640" cy="864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7433280" y="2874960"/>
              <a:ext cx="203760" cy="38160"/>
            </a:xfrm>
            <a:custGeom>
              <a:avLst/>
              <a:gdLst/>
              <a:ahLst/>
              <a:rect l="l" t="t" r="r" b="b"/>
              <a:pathLst>
                <a:path w="114" h="22">
                  <a:moveTo>
                    <a:pt x="114" y="6"/>
                  </a:moveTo>
                  <a:lnTo>
                    <a:pt x="108" y="6"/>
                  </a:lnTo>
                  <a:lnTo>
                    <a:pt x="108" y="16"/>
                  </a:lnTo>
                  <a:lnTo>
                    <a:pt x="67" y="22"/>
                  </a:lnTo>
                  <a:lnTo>
                    <a:pt x="62" y="16"/>
                  </a:lnTo>
                  <a:lnTo>
                    <a:pt x="57" y="16"/>
                  </a:lnTo>
                  <a:lnTo>
                    <a:pt x="52" y="11"/>
                  </a:lnTo>
                  <a:lnTo>
                    <a:pt x="52" y="11"/>
                  </a:lnTo>
                  <a:lnTo>
                    <a:pt x="47" y="11"/>
                  </a:lnTo>
                  <a:lnTo>
                    <a:pt x="36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7340400" y="2866320"/>
              <a:ext cx="92520" cy="864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5"/>
                  </a:moveTo>
                  <a:lnTo>
                    <a:pt x="37" y="5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7313400" y="2866320"/>
              <a:ext cx="2700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7295400" y="2810520"/>
              <a:ext cx="221400" cy="55440"/>
            </a:xfrm>
            <a:custGeom>
              <a:avLst/>
              <a:gdLst/>
              <a:ahLst/>
              <a:rect l="l" t="t" r="r" b="b"/>
              <a:pathLst>
                <a:path w="124" h="32">
                  <a:moveTo>
                    <a:pt x="10" y="32"/>
                  </a:moveTo>
                  <a:lnTo>
                    <a:pt x="5" y="32"/>
                  </a:lnTo>
                  <a:lnTo>
                    <a:pt x="0" y="32"/>
                  </a:lnTo>
                  <a:lnTo>
                    <a:pt x="0" y="16"/>
                  </a:lnTo>
                  <a:lnTo>
                    <a:pt x="25" y="11"/>
                  </a:lnTo>
                  <a:lnTo>
                    <a:pt x="41" y="6"/>
                  </a:lnTo>
                  <a:lnTo>
                    <a:pt x="62" y="6"/>
                  </a:lnTo>
                  <a:lnTo>
                    <a:pt x="67" y="0"/>
                  </a:lnTo>
                  <a:lnTo>
                    <a:pt x="67" y="6"/>
                  </a:lnTo>
                  <a:lnTo>
                    <a:pt x="98" y="11"/>
                  </a:lnTo>
                  <a:lnTo>
                    <a:pt x="103" y="11"/>
                  </a:lnTo>
                  <a:lnTo>
                    <a:pt x="103" y="11"/>
                  </a:lnTo>
                  <a:lnTo>
                    <a:pt x="108" y="11"/>
                  </a:lnTo>
                  <a:lnTo>
                    <a:pt x="113" y="11"/>
                  </a:lnTo>
                  <a:lnTo>
                    <a:pt x="124" y="11"/>
                  </a:lnTo>
                  <a:lnTo>
                    <a:pt x="113" y="6"/>
                  </a:lnTo>
                  <a:lnTo>
                    <a:pt x="108" y="11"/>
                  </a:lnTo>
                  <a:lnTo>
                    <a:pt x="108" y="6"/>
                  </a:lnTo>
                  <a:lnTo>
                    <a:pt x="103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"/>
            <p:cNvSpPr/>
            <p:nvPr/>
          </p:nvSpPr>
          <p:spPr>
            <a:xfrm>
              <a:off x="7479720" y="2821320"/>
              <a:ext cx="1440" cy="864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7424280" y="2810520"/>
              <a:ext cx="55440" cy="1044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6"/>
                  </a:moveTo>
                  <a:lnTo>
                    <a:pt x="15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"/>
            <p:cNvSpPr/>
            <p:nvPr/>
          </p:nvSpPr>
          <p:spPr>
            <a:xfrm flipH="1">
              <a:off x="7415280" y="2810520"/>
              <a:ext cx="8640" cy="18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7406640" y="2810520"/>
              <a:ext cx="8640" cy="18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7377840" y="2810520"/>
              <a:ext cx="28440" cy="180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7304400" y="2810520"/>
              <a:ext cx="73080" cy="1908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41" y="0"/>
                  </a:moveTo>
                  <a:lnTo>
                    <a:pt x="26" y="6"/>
                  </a:lnTo>
                  <a:lnTo>
                    <a:pt x="10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"/>
            <p:cNvSpPr/>
            <p:nvPr/>
          </p:nvSpPr>
          <p:spPr>
            <a:xfrm>
              <a:off x="7275960" y="2829960"/>
              <a:ext cx="2808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7129080" y="2810520"/>
              <a:ext cx="146520" cy="240120"/>
            </a:xfrm>
            <a:custGeom>
              <a:avLst/>
              <a:gdLst/>
              <a:ahLst/>
              <a:rect l="l" t="t" r="r" b="b"/>
              <a:pathLst>
                <a:path w="82" h="138">
                  <a:moveTo>
                    <a:pt x="82" y="11"/>
                  </a:moveTo>
                  <a:lnTo>
                    <a:pt x="77" y="11"/>
                  </a:lnTo>
                  <a:lnTo>
                    <a:pt x="77" y="11"/>
                  </a:lnTo>
                  <a:lnTo>
                    <a:pt x="67" y="6"/>
                  </a:lnTo>
                  <a:lnTo>
                    <a:pt x="56" y="6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46" y="6"/>
                  </a:lnTo>
                  <a:lnTo>
                    <a:pt x="31" y="21"/>
                  </a:lnTo>
                  <a:lnTo>
                    <a:pt x="26" y="16"/>
                  </a:lnTo>
                  <a:lnTo>
                    <a:pt x="15" y="21"/>
                  </a:lnTo>
                  <a:lnTo>
                    <a:pt x="15" y="27"/>
                  </a:lnTo>
                  <a:lnTo>
                    <a:pt x="5" y="32"/>
                  </a:lnTo>
                  <a:lnTo>
                    <a:pt x="5" y="43"/>
                  </a:lnTo>
                  <a:lnTo>
                    <a:pt x="0" y="48"/>
                  </a:lnTo>
                  <a:lnTo>
                    <a:pt x="10" y="53"/>
                  </a:lnTo>
                  <a:lnTo>
                    <a:pt x="15" y="69"/>
                  </a:lnTo>
                  <a:lnTo>
                    <a:pt x="20" y="106"/>
                  </a:lnTo>
                  <a:lnTo>
                    <a:pt x="31" y="122"/>
                  </a:lnTo>
                  <a:lnTo>
                    <a:pt x="26" y="133"/>
                  </a:lnTo>
                  <a:lnTo>
                    <a:pt x="31" y="138"/>
                  </a:lnTo>
                  <a:lnTo>
                    <a:pt x="36" y="117"/>
                  </a:lnTo>
                  <a:lnTo>
                    <a:pt x="41" y="106"/>
                  </a:lnTo>
                  <a:lnTo>
                    <a:pt x="31" y="59"/>
                  </a:lnTo>
                  <a:lnTo>
                    <a:pt x="41" y="64"/>
                  </a:lnTo>
                  <a:lnTo>
                    <a:pt x="56" y="64"/>
                  </a:lnTo>
                  <a:lnTo>
                    <a:pt x="56" y="59"/>
                  </a:lnTo>
                  <a:lnTo>
                    <a:pt x="46" y="59"/>
                  </a:lnTo>
                  <a:lnTo>
                    <a:pt x="46" y="5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"/>
            <p:cNvSpPr/>
            <p:nvPr/>
          </p:nvSpPr>
          <p:spPr>
            <a:xfrm flipH="1">
              <a:off x="7590600" y="2754720"/>
              <a:ext cx="82080" cy="381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7572600" y="2793240"/>
              <a:ext cx="176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7572600" y="2793240"/>
              <a:ext cx="1440" cy="1728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7517160" y="2810520"/>
              <a:ext cx="55440" cy="19080"/>
            </a:xfrm>
            <a:custGeom>
              <a:avLst/>
              <a:gdLst/>
              <a:ahLst/>
              <a:rect l="l" t="t" r="r" b="b"/>
              <a:pathLst>
                <a:path w="31" h="11">
                  <a:moveTo>
                    <a:pt x="31" y="0"/>
                  </a:moveTo>
                  <a:lnTo>
                    <a:pt x="20" y="6"/>
                  </a:lnTo>
                  <a:lnTo>
                    <a:pt x="1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7506720" y="2801880"/>
              <a:ext cx="10440" cy="27720"/>
            </a:xfrm>
            <a:custGeom>
              <a:avLst/>
              <a:gdLst/>
              <a:ahLst/>
              <a:rect l="l" t="t" r="r" b="b"/>
              <a:pathLst>
                <a:path w="6" h="16">
                  <a:moveTo>
                    <a:pt x="6" y="16"/>
                  </a:moveTo>
                  <a:lnTo>
                    <a:pt x="6" y="11"/>
                  </a:lnTo>
                  <a:lnTo>
                    <a:pt x="0" y="5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7517160" y="2782800"/>
              <a:ext cx="864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11"/>
                  </a:moveTo>
                  <a:lnTo>
                    <a:pt x="0" y="11"/>
                  </a:lnTo>
                  <a:lnTo>
                    <a:pt x="5" y="6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7526160" y="2765520"/>
              <a:ext cx="1800" cy="1728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3" name=""/>
            <p:cNvSpPr/>
            <p:nvPr/>
          </p:nvSpPr>
          <p:spPr>
            <a:xfrm>
              <a:off x="7526160" y="2754720"/>
              <a:ext cx="1800" cy="104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4" name=""/>
            <p:cNvSpPr/>
            <p:nvPr/>
          </p:nvSpPr>
          <p:spPr>
            <a:xfrm>
              <a:off x="7526160" y="2690640"/>
              <a:ext cx="73080" cy="64080"/>
            </a:xfrm>
            <a:custGeom>
              <a:avLst/>
              <a:gdLst/>
              <a:ahLst/>
              <a:rect l="l" t="t" r="r" b="b"/>
              <a:pathLst>
                <a:path w="41" h="37">
                  <a:moveTo>
                    <a:pt x="0" y="37"/>
                  </a:moveTo>
                  <a:lnTo>
                    <a:pt x="5" y="32"/>
                  </a:lnTo>
                  <a:lnTo>
                    <a:pt x="10" y="37"/>
                  </a:lnTo>
                  <a:lnTo>
                    <a:pt x="41" y="6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5" name=""/>
            <p:cNvSpPr/>
            <p:nvPr/>
          </p:nvSpPr>
          <p:spPr>
            <a:xfrm>
              <a:off x="7517160" y="2829960"/>
              <a:ext cx="1764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0" y="0"/>
                  </a:lnTo>
                  <a:lnTo>
                    <a:pt x="5" y="10"/>
                  </a:lnTo>
                  <a:lnTo>
                    <a:pt x="10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7535160" y="2857680"/>
              <a:ext cx="2664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7561800" y="2829960"/>
              <a:ext cx="46440" cy="273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16"/>
                  </a:moveTo>
                  <a:lnTo>
                    <a:pt x="6" y="10"/>
                  </a:lnTo>
                  <a:lnTo>
                    <a:pt x="16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7608240" y="2810520"/>
              <a:ext cx="46440" cy="190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6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7561800" y="2857680"/>
              <a:ext cx="75240" cy="277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21" y="10"/>
                  </a:lnTo>
                  <a:lnTo>
                    <a:pt x="31" y="10"/>
                  </a:lnTo>
                  <a:lnTo>
                    <a:pt x="36" y="16"/>
                  </a:lnTo>
                  <a:lnTo>
                    <a:pt x="42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0" name=""/>
            <p:cNvSpPr/>
            <p:nvPr/>
          </p:nvSpPr>
          <p:spPr>
            <a:xfrm>
              <a:off x="7637040" y="2838600"/>
              <a:ext cx="26640" cy="46800"/>
            </a:xfrm>
            <a:custGeom>
              <a:avLst/>
              <a:gdLst/>
              <a:ahLst/>
              <a:rect l="l" t="t" r="r" b="b"/>
              <a:pathLst>
                <a:path w="15" h="27">
                  <a:moveTo>
                    <a:pt x="0" y="27"/>
                  </a:moveTo>
                  <a:lnTo>
                    <a:pt x="5" y="21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7664040" y="2801880"/>
              <a:ext cx="28080" cy="3636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7692120" y="2793240"/>
              <a:ext cx="35640" cy="864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0" y="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2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7719120" y="2774160"/>
              <a:ext cx="8640" cy="360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4" name=""/>
            <p:cNvSpPr/>
            <p:nvPr/>
          </p:nvSpPr>
          <p:spPr>
            <a:xfrm>
              <a:off x="7681680" y="2801880"/>
              <a:ext cx="46080" cy="190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5"/>
                  </a:moveTo>
                  <a:lnTo>
                    <a:pt x="21" y="0"/>
                  </a:lnTo>
                  <a:lnTo>
                    <a:pt x="16" y="0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7728120" y="2857680"/>
              <a:ext cx="55440" cy="4536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0" y="26"/>
                  </a:moveTo>
                  <a:lnTo>
                    <a:pt x="16" y="26"/>
                  </a:lnTo>
                  <a:lnTo>
                    <a:pt x="21" y="10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26" y="5"/>
                  </a:lnTo>
                  <a:lnTo>
                    <a:pt x="16" y="10"/>
                  </a:lnTo>
                  <a:lnTo>
                    <a:pt x="11" y="2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7821360" y="2746080"/>
              <a:ext cx="26640" cy="1908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5" y="5"/>
                  </a:lnTo>
                  <a:lnTo>
                    <a:pt x="1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7" name=""/>
            <p:cNvSpPr/>
            <p:nvPr/>
          </p:nvSpPr>
          <p:spPr>
            <a:xfrm>
              <a:off x="7220520" y="2838600"/>
              <a:ext cx="74880" cy="192960"/>
            </a:xfrm>
            <a:custGeom>
              <a:avLst/>
              <a:gdLst/>
              <a:ahLst/>
              <a:rect l="l" t="t" r="r" b="b"/>
              <a:pathLst>
                <a:path w="42" h="111">
                  <a:moveTo>
                    <a:pt x="42" y="16"/>
                  </a:moveTo>
                  <a:lnTo>
                    <a:pt x="31" y="0"/>
                  </a:lnTo>
                  <a:lnTo>
                    <a:pt x="26" y="0"/>
                  </a:lnTo>
                  <a:lnTo>
                    <a:pt x="21" y="16"/>
                  </a:lnTo>
                  <a:lnTo>
                    <a:pt x="16" y="21"/>
                  </a:lnTo>
                  <a:lnTo>
                    <a:pt x="11" y="27"/>
                  </a:lnTo>
                  <a:lnTo>
                    <a:pt x="5" y="32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64"/>
                  </a:lnTo>
                  <a:lnTo>
                    <a:pt x="5" y="69"/>
                  </a:lnTo>
                  <a:lnTo>
                    <a:pt x="0" y="74"/>
                  </a:lnTo>
                  <a:lnTo>
                    <a:pt x="0" y="90"/>
                  </a:lnTo>
                  <a:lnTo>
                    <a:pt x="0" y="96"/>
                  </a:lnTo>
                  <a:lnTo>
                    <a:pt x="5" y="106"/>
                  </a:lnTo>
                  <a:lnTo>
                    <a:pt x="11" y="1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7517160" y="3162240"/>
              <a:ext cx="26640" cy="864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7120440" y="2986560"/>
              <a:ext cx="100080" cy="8640"/>
            </a:xfrm>
            <a:custGeom>
              <a:avLst/>
              <a:gdLst/>
              <a:ahLst/>
              <a:rect l="l" t="t" r="r" b="b"/>
              <a:pathLst>
                <a:path w="56" h="5">
                  <a:moveTo>
                    <a:pt x="56" y="5"/>
                  </a:move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2311560" y="2497320"/>
              <a:ext cx="312840" cy="681840"/>
            </a:xfrm>
            <a:custGeom>
              <a:avLst/>
              <a:gdLst/>
              <a:ahLst/>
              <a:rect l="l" t="t" r="r" b="b"/>
              <a:pathLst>
                <a:path w="175" h="392">
                  <a:moveTo>
                    <a:pt x="175" y="0"/>
                  </a:moveTo>
                  <a:lnTo>
                    <a:pt x="175" y="11"/>
                  </a:lnTo>
                  <a:lnTo>
                    <a:pt x="160" y="27"/>
                  </a:lnTo>
                  <a:lnTo>
                    <a:pt x="119" y="42"/>
                  </a:lnTo>
                  <a:lnTo>
                    <a:pt x="119" y="64"/>
                  </a:lnTo>
                  <a:lnTo>
                    <a:pt x="41" y="143"/>
                  </a:lnTo>
                  <a:lnTo>
                    <a:pt x="31" y="175"/>
                  </a:lnTo>
                  <a:lnTo>
                    <a:pt x="20" y="212"/>
                  </a:lnTo>
                  <a:lnTo>
                    <a:pt x="0" y="307"/>
                  </a:lnTo>
                  <a:lnTo>
                    <a:pt x="26" y="39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2367000" y="2451960"/>
              <a:ext cx="285480" cy="830160"/>
            </a:xfrm>
            <a:custGeom>
              <a:avLst/>
              <a:gdLst/>
              <a:ahLst/>
              <a:rect l="l" t="t" r="r" b="b"/>
              <a:pathLst>
                <a:path w="160" h="477">
                  <a:moveTo>
                    <a:pt x="160" y="0"/>
                  </a:moveTo>
                  <a:lnTo>
                    <a:pt x="144" y="47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2" y="132"/>
                  </a:lnTo>
                  <a:lnTo>
                    <a:pt x="51" y="180"/>
                  </a:lnTo>
                  <a:lnTo>
                    <a:pt x="41" y="190"/>
                  </a:lnTo>
                  <a:lnTo>
                    <a:pt x="51" y="222"/>
                  </a:lnTo>
                  <a:lnTo>
                    <a:pt x="41" y="318"/>
                  </a:lnTo>
                  <a:lnTo>
                    <a:pt x="36" y="365"/>
                  </a:lnTo>
                  <a:lnTo>
                    <a:pt x="0" y="413"/>
                  </a:lnTo>
                  <a:lnTo>
                    <a:pt x="15" y="47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2" name=""/>
            <p:cNvSpPr/>
            <p:nvPr/>
          </p:nvSpPr>
          <p:spPr>
            <a:xfrm>
              <a:off x="2320200" y="2506320"/>
              <a:ext cx="312840" cy="894240"/>
            </a:xfrm>
            <a:custGeom>
              <a:avLst/>
              <a:gdLst/>
              <a:ahLst/>
              <a:rect l="l" t="t" r="r" b="b"/>
              <a:pathLst>
                <a:path w="175" h="514">
                  <a:moveTo>
                    <a:pt x="175" y="0"/>
                  </a:moveTo>
                  <a:lnTo>
                    <a:pt x="170" y="16"/>
                  </a:lnTo>
                  <a:lnTo>
                    <a:pt x="139" y="53"/>
                  </a:lnTo>
                  <a:lnTo>
                    <a:pt x="124" y="53"/>
                  </a:lnTo>
                  <a:lnTo>
                    <a:pt x="108" y="96"/>
                  </a:lnTo>
                  <a:lnTo>
                    <a:pt x="72" y="149"/>
                  </a:lnTo>
                  <a:lnTo>
                    <a:pt x="62" y="159"/>
                  </a:lnTo>
                  <a:lnTo>
                    <a:pt x="72" y="191"/>
                  </a:lnTo>
                  <a:lnTo>
                    <a:pt x="62" y="287"/>
                  </a:lnTo>
                  <a:lnTo>
                    <a:pt x="52" y="297"/>
                  </a:lnTo>
                  <a:lnTo>
                    <a:pt x="21" y="355"/>
                  </a:lnTo>
                  <a:lnTo>
                    <a:pt x="21" y="424"/>
                  </a:lnTo>
                  <a:lnTo>
                    <a:pt x="26" y="424"/>
                  </a:lnTo>
                  <a:lnTo>
                    <a:pt x="41" y="451"/>
                  </a:lnTo>
                  <a:lnTo>
                    <a:pt x="15" y="488"/>
                  </a:lnTo>
                  <a:lnTo>
                    <a:pt x="15" y="499"/>
                  </a:lnTo>
                  <a:lnTo>
                    <a:pt x="10" y="509"/>
                  </a:lnTo>
                  <a:lnTo>
                    <a:pt x="0" y="514"/>
                  </a:lnTo>
                  <a:lnTo>
                    <a:pt x="15" y="509"/>
                  </a:lnTo>
                  <a:lnTo>
                    <a:pt x="46" y="50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2393640" y="2533680"/>
              <a:ext cx="185400" cy="74880"/>
            </a:xfrm>
            <a:custGeom>
              <a:avLst/>
              <a:gdLst/>
              <a:ahLst/>
              <a:rect l="l" t="t" r="r" b="b"/>
              <a:pathLst>
                <a:path w="104" h="43">
                  <a:moveTo>
                    <a:pt x="73" y="43"/>
                  </a:moveTo>
                  <a:lnTo>
                    <a:pt x="104" y="21"/>
                  </a:lnTo>
                  <a:lnTo>
                    <a:pt x="83" y="43"/>
                  </a:lnTo>
                  <a:lnTo>
                    <a:pt x="62" y="32"/>
                  </a:lnTo>
                  <a:lnTo>
                    <a:pt x="57" y="21"/>
                  </a:lnTo>
                  <a:lnTo>
                    <a:pt x="3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2393640" y="3282120"/>
              <a:ext cx="156960" cy="386280"/>
            </a:xfrm>
            <a:custGeom>
              <a:avLst/>
              <a:gdLst/>
              <a:ahLst/>
              <a:rect l="l" t="t" r="r" b="b"/>
              <a:pathLst>
                <a:path w="88" h="222">
                  <a:moveTo>
                    <a:pt x="0" y="0"/>
                  </a:moveTo>
                  <a:lnTo>
                    <a:pt x="0" y="53"/>
                  </a:lnTo>
                  <a:lnTo>
                    <a:pt x="52" y="127"/>
                  </a:lnTo>
                  <a:lnTo>
                    <a:pt x="52" y="148"/>
                  </a:lnTo>
                  <a:lnTo>
                    <a:pt x="36" y="148"/>
                  </a:lnTo>
                  <a:lnTo>
                    <a:pt x="16" y="169"/>
                  </a:lnTo>
                  <a:lnTo>
                    <a:pt x="11" y="201"/>
                  </a:lnTo>
                  <a:lnTo>
                    <a:pt x="0" y="212"/>
                  </a:lnTo>
                  <a:lnTo>
                    <a:pt x="73" y="222"/>
                  </a:lnTo>
                  <a:lnTo>
                    <a:pt x="88" y="212"/>
                  </a:lnTo>
                  <a:lnTo>
                    <a:pt x="83" y="206"/>
                  </a:lnTo>
                  <a:lnTo>
                    <a:pt x="62" y="148"/>
                  </a:lnTo>
                  <a:lnTo>
                    <a:pt x="52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>
              <a:off x="2402640" y="3651480"/>
              <a:ext cx="148320" cy="25920"/>
            </a:xfrm>
            <a:custGeom>
              <a:avLst/>
              <a:gdLst/>
              <a:ahLst/>
              <a:rect l="l" t="t" r="r" b="b"/>
              <a:pathLst>
                <a:path w="83" h="15">
                  <a:moveTo>
                    <a:pt x="0" y="0"/>
                  </a:moveTo>
                  <a:lnTo>
                    <a:pt x="68" y="15"/>
                  </a:lnTo>
                  <a:lnTo>
                    <a:pt x="8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2393640" y="3299760"/>
              <a:ext cx="276840" cy="536400"/>
            </a:xfrm>
            <a:custGeom>
              <a:avLst/>
              <a:gdLst/>
              <a:ahLst/>
              <a:rect l="l" t="t" r="r" b="b"/>
              <a:pathLst>
                <a:path w="155" h="308">
                  <a:moveTo>
                    <a:pt x="0" y="0"/>
                  </a:moveTo>
                  <a:lnTo>
                    <a:pt x="5" y="37"/>
                  </a:lnTo>
                  <a:lnTo>
                    <a:pt x="57" y="117"/>
                  </a:lnTo>
                  <a:lnTo>
                    <a:pt x="83" y="191"/>
                  </a:lnTo>
                  <a:lnTo>
                    <a:pt x="88" y="202"/>
                  </a:lnTo>
                  <a:lnTo>
                    <a:pt x="114" y="265"/>
                  </a:lnTo>
                  <a:lnTo>
                    <a:pt x="140" y="270"/>
                  </a:lnTo>
                  <a:lnTo>
                    <a:pt x="155" y="308"/>
                  </a:lnTo>
                  <a:lnTo>
                    <a:pt x="140" y="276"/>
                  </a:lnTo>
                  <a:lnTo>
                    <a:pt x="109" y="270"/>
                  </a:lnTo>
                  <a:lnTo>
                    <a:pt x="93" y="202"/>
                  </a:lnTo>
                  <a:lnTo>
                    <a:pt x="109" y="233"/>
                  </a:lnTo>
                  <a:lnTo>
                    <a:pt x="155" y="239"/>
                  </a:lnTo>
                  <a:lnTo>
                    <a:pt x="155" y="30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7" name=""/>
            <p:cNvSpPr/>
            <p:nvPr/>
          </p:nvSpPr>
          <p:spPr>
            <a:xfrm flipH="1" flipV="1">
              <a:off x="2357640" y="3170880"/>
              <a:ext cx="17640" cy="640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8" name=""/>
            <p:cNvSpPr/>
            <p:nvPr/>
          </p:nvSpPr>
          <p:spPr>
            <a:xfrm>
              <a:off x="2734920" y="3688200"/>
              <a:ext cx="370080" cy="173880"/>
            </a:xfrm>
            <a:custGeom>
              <a:avLst/>
              <a:gdLst/>
              <a:ahLst/>
              <a:rect l="l" t="t" r="r" b="b"/>
              <a:pathLst>
                <a:path w="207" h="100">
                  <a:moveTo>
                    <a:pt x="207" y="0"/>
                  </a:moveTo>
                  <a:lnTo>
                    <a:pt x="196" y="21"/>
                  </a:lnTo>
                  <a:lnTo>
                    <a:pt x="0" y="95"/>
                  </a:lnTo>
                  <a:lnTo>
                    <a:pt x="0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2734920" y="3705480"/>
              <a:ext cx="387720" cy="16668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  <a:close/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2734920" y="3705480"/>
              <a:ext cx="387720" cy="16668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1" name=""/>
            <p:cNvSpPr/>
            <p:nvPr/>
          </p:nvSpPr>
          <p:spPr>
            <a:xfrm>
              <a:off x="3114000" y="3688200"/>
              <a:ext cx="312840" cy="55440"/>
            </a:xfrm>
            <a:custGeom>
              <a:avLst/>
              <a:gdLst/>
              <a:ahLst/>
              <a:rect l="l" t="t" r="r" b="b"/>
              <a:pathLst>
                <a:path w="175" h="32">
                  <a:moveTo>
                    <a:pt x="0" y="0"/>
                  </a:moveTo>
                  <a:lnTo>
                    <a:pt x="21" y="32"/>
                  </a:lnTo>
                  <a:lnTo>
                    <a:pt x="17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2708280" y="3872520"/>
              <a:ext cx="682560" cy="240120"/>
            </a:xfrm>
            <a:custGeom>
              <a:avLst/>
              <a:gdLst/>
              <a:ahLst/>
              <a:rect l="l" t="t" r="r" b="b"/>
              <a:pathLst>
                <a:path w="382" h="138">
                  <a:moveTo>
                    <a:pt x="382" y="138"/>
                  </a:moveTo>
                  <a:lnTo>
                    <a:pt x="361" y="122"/>
                  </a:lnTo>
                  <a:lnTo>
                    <a:pt x="310" y="106"/>
                  </a:lnTo>
                  <a:lnTo>
                    <a:pt x="279" y="122"/>
                  </a:lnTo>
                  <a:lnTo>
                    <a:pt x="191" y="106"/>
                  </a:lnTo>
                  <a:lnTo>
                    <a:pt x="103" y="42"/>
                  </a:lnTo>
                  <a:lnTo>
                    <a:pt x="57" y="53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5" y="2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2670480" y="3836160"/>
              <a:ext cx="64440" cy="3600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6" y="21"/>
                  </a:moveTo>
                  <a:lnTo>
                    <a:pt x="31" y="21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2606400" y="3825360"/>
              <a:ext cx="128160" cy="4680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15" y="0"/>
                  </a:lnTo>
                  <a:lnTo>
                    <a:pt x="46" y="11"/>
                  </a:lnTo>
                  <a:lnTo>
                    <a:pt x="52" y="11"/>
                  </a:lnTo>
                  <a:lnTo>
                    <a:pt x="72" y="21"/>
                  </a:lnTo>
                  <a:lnTo>
                    <a:pt x="72" y="27"/>
                  </a:lnTo>
                  <a:lnTo>
                    <a:pt x="41" y="11"/>
                  </a:lnTo>
                  <a:lnTo>
                    <a:pt x="36" y="11"/>
                  </a:lnTo>
                  <a:lnTo>
                    <a:pt x="36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2606400" y="3825360"/>
              <a:ext cx="119520" cy="3636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16"/>
                  </a:moveTo>
                  <a:lnTo>
                    <a:pt x="10" y="11"/>
                  </a:lnTo>
                  <a:lnTo>
                    <a:pt x="10" y="6"/>
                  </a:lnTo>
                  <a:lnTo>
                    <a:pt x="15" y="0"/>
                  </a:lnTo>
                  <a:lnTo>
                    <a:pt x="31" y="6"/>
                  </a:lnTo>
                  <a:lnTo>
                    <a:pt x="41" y="11"/>
                  </a:lnTo>
                  <a:lnTo>
                    <a:pt x="6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2726280" y="3512160"/>
              <a:ext cx="691920" cy="360360"/>
            </a:xfrm>
            <a:custGeom>
              <a:avLst/>
              <a:gdLst/>
              <a:ahLst/>
              <a:rect l="l" t="t" r="r" b="b"/>
              <a:pathLst>
                <a:path w="387" h="207">
                  <a:moveTo>
                    <a:pt x="0" y="207"/>
                  </a:moveTo>
                  <a:lnTo>
                    <a:pt x="5" y="201"/>
                  </a:lnTo>
                  <a:lnTo>
                    <a:pt x="207" y="122"/>
                  </a:lnTo>
                  <a:lnTo>
                    <a:pt x="217" y="106"/>
                  </a:lnTo>
                  <a:lnTo>
                    <a:pt x="212" y="95"/>
                  </a:lnTo>
                  <a:lnTo>
                    <a:pt x="227" y="69"/>
                  </a:lnTo>
                  <a:lnTo>
                    <a:pt x="274" y="21"/>
                  </a:lnTo>
                  <a:lnTo>
                    <a:pt x="284" y="27"/>
                  </a:lnTo>
                  <a:lnTo>
                    <a:pt x="305" y="0"/>
                  </a:lnTo>
                  <a:lnTo>
                    <a:pt x="310" y="0"/>
                  </a:lnTo>
                  <a:lnTo>
                    <a:pt x="315" y="11"/>
                  </a:lnTo>
                  <a:lnTo>
                    <a:pt x="38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2734920" y="3872520"/>
              <a:ext cx="19800" cy="18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8" name=""/>
            <p:cNvSpPr/>
            <p:nvPr/>
          </p:nvSpPr>
          <p:spPr>
            <a:xfrm>
              <a:off x="3067560" y="2478240"/>
              <a:ext cx="268200" cy="139320"/>
            </a:xfrm>
            <a:custGeom>
              <a:avLst/>
              <a:gdLst/>
              <a:ahLst/>
              <a:rect l="l" t="t" r="r" b="b"/>
              <a:pathLst>
                <a:path w="150" h="80">
                  <a:moveTo>
                    <a:pt x="150" y="80"/>
                  </a:moveTo>
                  <a:lnTo>
                    <a:pt x="114" y="75"/>
                  </a:lnTo>
                  <a:lnTo>
                    <a:pt x="72" y="32"/>
                  </a:lnTo>
                  <a:lnTo>
                    <a:pt x="26" y="32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3160800" y="3651480"/>
              <a:ext cx="729000" cy="92160"/>
            </a:xfrm>
            <a:custGeom>
              <a:avLst/>
              <a:gdLst/>
              <a:ahLst/>
              <a:rect l="l" t="t" r="r" b="b"/>
              <a:pathLst>
                <a:path w="408" h="53">
                  <a:moveTo>
                    <a:pt x="408" y="0"/>
                  </a:moveTo>
                  <a:lnTo>
                    <a:pt x="315" y="31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3105000" y="3677400"/>
              <a:ext cx="55440" cy="6624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31" y="38"/>
                  </a:moveTo>
                  <a:lnTo>
                    <a:pt x="26" y="27"/>
                  </a:lnTo>
                  <a:lnTo>
                    <a:pt x="1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3105000" y="3548880"/>
              <a:ext cx="110520" cy="128520"/>
            </a:xfrm>
            <a:custGeom>
              <a:avLst/>
              <a:gdLst/>
              <a:ahLst/>
              <a:rect l="l" t="t" r="r" b="b"/>
              <a:pathLst>
                <a:path w="62" h="74">
                  <a:moveTo>
                    <a:pt x="0" y="74"/>
                  </a:moveTo>
                  <a:lnTo>
                    <a:pt x="10" y="59"/>
                  </a:lnTo>
                  <a:lnTo>
                    <a:pt x="26" y="43"/>
                  </a:lnTo>
                  <a:lnTo>
                    <a:pt x="36" y="27"/>
                  </a:lnTo>
                  <a:lnTo>
                    <a:pt x="51" y="11"/>
                  </a:lnTo>
                  <a:lnTo>
                    <a:pt x="57" y="6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3215880" y="3548880"/>
              <a:ext cx="26640" cy="100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3242520" y="3520800"/>
              <a:ext cx="37440" cy="38160"/>
            </a:xfrm>
            <a:custGeom>
              <a:avLst/>
              <a:gdLst/>
              <a:ahLst/>
              <a:rect l="l" t="t" r="r" b="b"/>
              <a:pathLst>
                <a:path w="21" h="22">
                  <a:moveTo>
                    <a:pt x="0" y="22"/>
                  </a:moveTo>
                  <a:lnTo>
                    <a:pt x="5" y="16"/>
                  </a:lnTo>
                  <a:lnTo>
                    <a:pt x="16" y="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3280320" y="3512160"/>
              <a:ext cx="2664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5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3306960" y="3540240"/>
              <a:ext cx="194760" cy="18720"/>
            </a:xfrm>
            <a:custGeom>
              <a:avLst/>
              <a:gdLst/>
              <a:ahLst/>
              <a:rect l="l" t="t" r="r" b="b"/>
              <a:pathLst>
                <a:path w="109" h="11">
                  <a:moveTo>
                    <a:pt x="0" y="0"/>
                  </a:moveTo>
                  <a:lnTo>
                    <a:pt x="6" y="0"/>
                  </a:lnTo>
                  <a:lnTo>
                    <a:pt x="21" y="0"/>
                  </a:lnTo>
                  <a:lnTo>
                    <a:pt x="42" y="5"/>
                  </a:lnTo>
                  <a:lnTo>
                    <a:pt x="67" y="5"/>
                  </a:lnTo>
                  <a:lnTo>
                    <a:pt x="88" y="11"/>
                  </a:lnTo>
                  <a:lnTo>
                    <a:pt x="98" y="11"/>
                  </a:lnTo>
                  <a:lnTo>
                    <a:pt x="109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3502080" y="3548880"/>
              <a:ext cx="17640" cy="1008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0" y="6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3519720" y="3548880"/>
              <a:ext cx="101520" cy="27720"/>
            </a:xfrm>
            <a:custGeom>
              <a:avLst/>
              <a:gdLst/>
              <a:ahLst/>
              <a:rect l="l" t="t" r="r" b="b"/>
              <a:pathLst>
                <a:path w="57" h="16">
                  <a:moveTo>
                    <a:pt x="0" y="0"/>
                  </a:moveTo>
                  <a:lnTo>
                    <a:pt x="16" y="0"/>
                  </a:lnTo>
                  <a:lnTo>
                    <a:pt x="31" y="6"/>
                  </a:lnTo>
                  <a:lnTo>
                    <a:pt x="5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3621600" y="3576960"/>
              <a:ext cx="864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11"/>
                  </a:lnTo>
                  <a:lnTo>
                    <a:pt x="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3049560" y="3595680"/>
              <a:ext cx="580680" cy="553320"/>
            </a:xfrm>
            <a:custGeom>
              <a:avLst/>
              <a:gdLst/>
              <a:ahLst/>
              <a:rect l="l" t="t" r="r" b="b"/>
              <a:pathLst>
                <a:path w="325" h="318">
                  <a:moveTo>
                    <a:pt x="325" y="0"/>
                  </a:moveTo>
                  <a:lnTo>
                    <a:pt x="304" y="74"/>
                  </a:lnTo>
                  <a:lnTo>
                    <a:pt x="242" y="100"/>
                  </a:lnTo>
                  <a:lnTo>
                    <a:pt x="237" y="180"/>
                  </a:lnTo>
                  <a:lnTo>
                    <a:pt x="119" y="270"/>
                  </a:lnTo>
                  <a:lnTo>
                    <a:pt x="77" y="312"/>
                  </a:lnTo>
                  <a:lnTo>
                    <a:pt x="10" y="318"/>
                  </a:lnTo>
                  <a:lnTo>
                    <a:pt x="0" y="30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3003480" y="4121640"/>
              <a:ext cx="46080" cy="864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26" y="0"/>
                  </a:moveTo>
                  <a:lnTo>
                    <a:pt x="21" y="0"/>
                  </a:lnTo>
                  <a:lnTo>
                    <a:pt x="1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2965680" y="4130280"/>
              <a:ext cx="3744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3021120" y="4037760"/>
              <a:ext cx="241200" cy="46800"/>
            </a:xfrm>
            <a:custGeom>
              <a:avLst/>
              <a:gdLst/>
              <a:ahLst/>
              <a:rect l="l" t="t" r="r" b="b"/>
              <a:pathLst>
                <a:path w="135" h="27">
                  <a:moveTo>
                    <a:pt x="0" y="0"/>
                  </a:moveTo>
                  <a:lnTo>
                    <a:pt x="16" y="11"/>
                  </a:lnTo>
                  <a:lnTo>
                    <a:pt x="104" y="27"/>
                  </a:lnTo>
                  <a:lnTo>
                    <a:pt x="13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3262320" y="4065840"/>
              <a:ext cx="137520" cy="4680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5" y="0"/>
                  </a:lnTo>
                  <a:lnTo>
                    <a:pt x="20" y="5"/>
                  </a:lnTo>
                  <a:lnTo>
                    <a:pt x="36" y="11"/>
                  </a:lnTo>
                  <a:lnTo>
                    <a:pt x="56" y="16"/>
                  </a:lnTo>
                  <a:lnTo>
                    <a:pt x="77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3400200" y="4113000"/>
              <a:ext cx="81720" cy="17280"/>
            </a:xfrm>
            <a:custGeom>
              <a:avLst/>
              <a:gdLst/>
              <a:ahLst/>
              <a:rect l="l" t="t" r="r" b="b"/>
              <a:pathLst>
                <a:path w="46" h="10">
                  <a:moveTo>
                    <a:pt x="0" y="0"/>
                  </a:moveTo>
                  <a:lnTo>
                    <a:pt x="10" y="5"/>
                  </a:lnTo>
                  <a:lnTo>
                    <a:pt x="31" y="5"/>
                  </a:lnTo>
                  <a:lnTo>
                    <a:pt x="46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3482280" y="4121640"/>
              <a:ext cx="10800" cy="864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5"/>
                  </a:moveTo>
                  <a:lnTo>
                    <a:pt x="0" y="5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3493080" y="3844800"/>
              <a:ext cx="285480" cy="340920"/>
            </a:xfrm>
            <a:custGeom>
              <a:avLst/>
              <a:gdLst/>
              <a:ahLst/>
              <a:rect l="l" t="t" r="r" b="b"/>
              <a:pathLst>
                <a:path w="160" h="196">
                  <a:moveTo>
                    <a:pt x="0" y="159"/>
                  </a:moveTo>
                  <a:lnTo>
                    <a:pt x="31" y="159"/>
                  </a:lnTo>
                  <a:lnTo>
                    <a:pt x="82" y="196"/>
                  </a:lnTo>
                  <a:lnTo>
                    <a:pt x="113" y="32"/>
                  </a:lnTo>
                  <a:lnTo>
                    <a:pt x="160" y="21"/>
                  </a:lnTo>
                  <a:lnTo>
                    <a:pt x="108" y="0"/>
                  </a:lnTo>
                  <a:lnTo>
                    <a:pt x="72" y="18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3557520" y="4166640"/>
              <a:ext cx="63720" cy="38160"/>
            </a:xfrm>
            <a:custGeom>
              <a:avLst/>
              <a:gdLst/>
              <a:ahLst/>
              <a:rect l="l" t="t" r="r" b="b"/>
              <a:pathLst>
                <a:path w="36" h="22">
                  <a:moveTo>
                    <a:pt x="36" y="0"/>
                  </a:moveTo>
                  <a:lnTo>
                    <a:pt x="26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3528720" y="4204800"/>
              <a:ext cx="28440" cy="900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3482280" y="4214160"/>
              <a:ext cx="4644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26" y="0"/>
                  </a:moveTo>
                  <a:lnTo>
                    <a:pt x="1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3482280" y="4214160"/>
              <a:ext cx="19800" cy="172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3621600" y="357696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3584520" y="3595680"/>
              <a:ext cx="37080" cy="119880"/>
            </a:xfrm>
            <a:custGeom>
              <a:avLst/>
              <a:gdLst/>
              <a:ahLst/>
              <a:rect l="l" t="t" r="r" b="b"/>
              <a:pathLst>
                <a:path w="21" h="69">
                  <a:moveTo>
                    <a:pt x="21" y="0"/>
                  </a:moveTo>
                  <a:lnTo>
                    <a:pt x="16" y="10"/>
                  </a:lnTo>
                  <a:lnTo>
                    <a:pt x="11" y="37"/>
                  </a:lnTo>
                  <a:lnTo>
                    <a:pt x="0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3262320" y="3715920"/>
              <a:ext cx="321840" cy="349920"/>
            </a:xfrm>
            <a:custGeom>
              <a:avLst/>
              <a:gdLst/>
              <a:ahLst/>
              <a:rect l="l" t="t" r="r" b="b"/>
              <a:pathLst>
                <a:path w="180" h="201">
                  <a:moveTo>
                    <a:pt x="180" y="0"/>
                  </a:moveTo>
                  <a:lnTo>
                    <a:pt x="123" y="26"/>
                  </a:lnTo>
                  <a:lnTo>
                    <a:pt x="113" y="106"/>
                  </a:lnTo>
                  <a:lnTo>
                    <a:pt x="0" y="190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2717280" y="1574640"/>
              <a:ext cx="277200" cy="231480"/>
            </a:xfrm>
            <a:custGeom>
              <a:avLst/>
              <a:gdLst/>
              <a:ahLst/>
              <a:rect l="l" t="t" r="r" b="b"/>
              <a:pathLst>
                <a:path w="155" h="133">
                  <a:moveTo>
                    <a:pt x="5" y="0"/>
                  </a:moveTo>
                  <a:lnTo>
                    <a:pt x="5" y="11"/>
                  </a:lnTo>
                  <a:lnTo>
                    <a:pt x="5" y="16"/>
                  </a:lnTo>
                  <a:lnTo>
                    <a:pt x="10" y="27"/>
                  </a:lnTo>
                  <a:lnTo>
                    <a:pt x="5" y="64"/>
                  </a:lnTo>
                  <a:lnTo>
                    <a:pt x="0" y="85"/>
                  </a:lnTo>
                  <a:lnTo>
                    <a:pt x="15" y="85"/>
                  </a:lnTo>
                  <a:lnTo>
                    <a:pt x="98" y="122"/>
                  </a:lnTo>
                  <a:lnTo>
                    <a:pt x="108" y="117"/>
                  </a:lnTo>
                  <a:lnTo>
                    <a:pt x="139" y="133"/>
                  </a:lnTo>
                  <a:lnTo>
                    <a:pt x="155" y="1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5" name=""/>
            <p:cNvSpPr/>
            <p:nvPr/>
          </p:nvSpPr>
          <p:spPr>
            <a:xfrm>
              <a:off x="2994480" y="1806120"/>
              <a:ext cx="1440" cy="1728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2892240" y="1823400"/>
              <a:ext cx="101880" cy="119880"/>
            </a:xfrm>
            <a:custGeom>
              <a:avLst/>
              <a:gdLst/>
              <a:ahLst/>
              <a:rect l="l" t="t" r="r" b="b"/>
              <a:pathLst>
                <a:path w="57" h="69">
                  <a:moveTo>
                    <a:pt x="57" y="0"/>
                  </a:moveTo>
                  <a:lnTo>
                    <a:pt x="41" y="11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64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2892240" y="1943640"/>
              <a:ext cx="28440" cy="83520"/>
            </a:xfrm>
            <a:custGeom>
              <a:avLst/>
              <a:gdLst/>
              <a:ahLst/>
              <a:rect l="l" t="t" r="r" b="b"/>
              <a:pathLst>
                <a:path w="16" h="48">
                  <a:moveTo>
                    <a:pt x="0" y="0"/>
                  </a:moveTo>
                  <a:lnTo>
                    <a:pt x="5" y="11"/>
                  </a:lnTo>
                  <a:lnTo>
                    <a:pt x="10" y="32"/>
                  </a:lnTo>
                  <a:lnTo>
                    <a:pt x="16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2393640" y="2027160"/>
              <a:ext cx="527400" cy="349560"/>
            </a:xfrm>
            <a:custGeom>
              <a:avLst/>
              <a:gdLst/>
              <a:ahLst/>
              <a:rect l="l" t="t" r="r" b="b"/>
              <a:pathLst>
                <a:path w="295" h="201">
                  <a:moveTo>
                    <a:pt x="295" y="0"/>
                  </a:moveTo>
                  <a:lnTo>
                    <a:pt x="238" y="58"/>
                  </a:lnTo>
                  <a:lnTo>
                    <a:pt x="93" y="90"/>
                  </a:lnTo>
                  <a:lnTo>
                    <a:pt x="62" y="79"/>
                  </a:lnTo>
                  <a:lnTo>
                    <a:pt x="26" y="159"/>
                  </a:lnTo>
                  <a:lnTo>
                    <a:pt x="11" y="159"/>
                  </a:lnTo>
                  <a:lnTo>
                    <a:pt x="0" y="191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2810160" y="2128320"/>
              <a:ext cx="44640" cy="360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0" name=""/>
            <p:cNvSpPr/>
            <p:nvPr/>
          </p:nvSpPr>
          <p:spPr>
            <a:xfrm>
              <a:off x="2810160" y="1870560"/>
              <a:ext cx="543600" cy="257760"/>
            </a:xfrm>
            <a:custGeom>
              <a:avLst/>
              <a:gdLst/>
              <a:ahLst/>
              <a:rect l="l" t="t" r="r" b="b"/>
              <a:pathLst>
                <a:path w="304" h="148">
                  <a:moveTo>
                    <a:pt x="185" y="0"/>
                  </a:moveTo>
                  <a:lnTo>
                    <a:pt x="242" y="0"/>
                  </a:lnTo>
                  <a:lnTo>
                    <a:pt x="304" y="53"/>
                  </a:lnTo>
                  <a:lnTo>
                    <a:pt x="278" y="53"/>
                  </a:lnTo>
                  <a:lnTo>
                    <a:pt x="237" y="90"/>
                  </a:lnTo>
                  <a:lnTo>
                    <a:pt x="165" y="106"/>
                  </a:lnTo>
                  <a:lnTo>
                    <a:pt x="56" y="84"/>
                  </a:lnTo>
                  <a:lnTo>
                    <a:pt x="0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1" name=""/>
            <p:cNvSpPr/>
            <p:nvPr/>
          </p:nvSpPr>
          <p:spPr>
            <a:xfrm>
              <a:off x="2892240" y="2082960"/>
              <a:ext cx="46440" cy="25920"/>
            </a:xfrm>
            <a:custGeom>
              <a:avLst/>
              <a:gdLst/>
              <a:ahLst/>
              <a:rect l="l" t="t" r="r" b="b"/>
              <a:pathLst>
                <a:path w="26" h="15">
                  <a:moveTo>
                    <a:pt x="0" y="0"/>
                  </a:moveTo>
                  <a:lnTo>
                    <a:pt x="10" y="5"/>
                  </a:lnTo>
                  <a:lnTo>
                    <a:pt x="21" y="15"/>
                  </a:lnTo>
                  <a:lnTo>
                    <a:pt x="26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2" name=""/>
            <p:cNvSpPr/>
            <p:nvPr/>
          </p:nvSpPr>
          <p:spPr>
            <a:xfrm>
              <a:off x="2939040" y="2108880"/>
              <a:ext cx="37080" cy="180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2976120" y="2044800"/>
              <a:ext cx="64440" cy="64080"/>
            </a:xfrm>
            <a:custGeom>
              <a:avLst/>
              <a:gdLst/>
              <a:ahLst/>
              <a:rect l="l" t="t" r="r" b="b"/>
              <a:pathLst>
                <a:path w="36" h="37">
                  <a:moveTo>
                    <a:pt x="0" y="37"/>
                  </a:moveTo>
                  <a:lnTo>
                    <a:pt x="10" y="27"/>
                  </a:lnTo>
                  <a:lnTo>
                    <a:pt x="25" y="11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2910240" y="1999080"/>
              <a:ext cx="130320" cy="45360"/>
            </a:xfrm>
            <a:custGeom>
              <a:avLst/>
              <a:gdLst/>
              <a:ahLst/>
              <a:rect l="l" t="t" r="r" b="b"/>
              <a:pathLst>
                <a:path w="73" h="26">
                  <a:moveTo>
                    <a:pt x="73" y="26"/>
                  </a:moveTo>
                  <a:lnTo>
                    <a:pt x="57" y="21"/>
                  </a:lnTo>
                  <a:lnTo>
                    <a:pt x="37" y="10"/>
                  </a:ln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2874600" y="1999080"/>
              <a:ext cx="35640" cy="864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0"/>
                  </a:moveTo>
                  <a:lnTo>
                    <a:pt x="1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2754720" y="2008080"/>
              <a:ext cx="119520" cy="83520"/>
            </a:xfrm>
            <a:custGeom>
              <a:avLst/>
              <a:gdLst/>
              <a:ahLst/>
              <a:rect l="l" t="t" r="r" b="b"/>
              <a:pathLst>
                <a:path w="67" h="48">
                  <a:moveTo>
                    <a:pt x="67" y="0"/>
                  </a:moveTo>
                  <a:lnTo>
                    <a:pt x="56" y="11"/>
                  </a:lnTo>
                  <a:lnTo>
                    <a:pt x="36" y="21"/>
                  </a:lnTo>
                  <a:lnTo>
                    <a:pt x="20" y="37"/>
                  </a:lnTo>
                  <a:lnTo>
                    <a:pt x="5" y="48"/>
                  </a:lnTo>
                  <a:lnTo>
                    <a:pt x="0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2624400" y="2091600"/>
              <a:ext cx="130320" cy="405720"/>
            </a:xfrm>
            <a:custGeom>
              <a:avLst/>
              <a:gdLst/>
              <a:ahLst/>
              <a:rect l="l" t="t" r="r" b="b"/>
              <a:pathLst>
                <a:path w="73" h="233">
                  <a:moveTo>
                    <a:pt x="73" y="0"/>
                  </a:moveTo>
                  <a:lnTo>
                    <a:pt x="67" y="58"/>
                  </a:lnTo>
                  <a:lnTo>
                    <a:pt x="31" y="95"/>
                  </a:lnTo>
                  <a:lnTo>
                    <a:pt x="0" y="2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2661480" y="1832400"/>
              <a:ext cx="46440" cy="190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6"/>
                  </a:lnTo>
                  <a:lnTo>
                    <a:pt x="15" y="0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9" name=""/>
            <p:cNvSpPr/>
            <p:nvPr/>
          </p:nvSpPr>
          <p:spPr>
            <a:xfrm>
              <a:off x="2708280" y="1832400"/>
              <a:ext cx="137520" cy="83520"/>
            </a:xfrm>
            <a:custGeom>
              <a:avLst/>
              <a:gdLst/>
              <a:ahLst/>
              <a:rect l="l" t="t" r="r" b="b"/>
              <a:pathLst>
                <a:path w="77" h="48">
                  <a:moveTo>
                    <a:pt x="0" y="0"/>
                  </a:moveTo>
                  <a:lnTo>
                    <a:pt x="5" y="0"/>
                  </a:lnTo>
                  <a:lnTo>
                    <a:pt x="15" y="6"/>
                  </a:lnTo>
                  <a:lnTo>
                    <a:pt x="31" y="16"/>
                  </a:lnTo>
                  <a:lnTo>
                    <a:pt x="51" y="27"/>
                  </a:lnTo>
                  <a:lnTo>
                    <a:pt x="67" y="38"/>
                  </a:lnTo>
                  <a:lnTo>
                    <a:pt x="77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2846160" y="1915920"/>
              <a:ext cx="63720" cy="74520"/>
            </a:xfrm>
            <a:custGeom>
              <a:avLst/>
              <a:gdLst/>
              <a:ahLst/>
              <a:rect l="l" t="t" r="r" b="b"/>
              <a:pathLst>
                <a:path w="36" h="43">
                  <a:moveTo>
                    <a:pt x="0" y="0"/>
                  </a:moveTo>
                  <a:lnTo>
                    <a:pt x="11" y="11"/>
                  </a:lnTo>
                  <a:lnTo>
                    <a:pt x="26" y="32"/>
                  </a:lnTo>
                  <a:lnTo>
                    <a:pt x="36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1" name=""/>
            <p:cNvSpPr/>
            <p:nvPr/>
          </p:nvSpPr>
          <p:spPr>
            <a:xfrm flipH="1">
              <a:off x="2550960" y="2063880"/>
              <a:ext cx="28080" cy="450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2550960" y="2072520"/>
              <a:ext cx="119520" cy="3600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21"/>
                  </a:moveTo>
                  <a:lnTo>
                    <a:pt x="10" y="21"/>
                  </a:lnTo>
                  <a:lnTo>
                    <a:pt x="36" y="11"/>
                  </a:lnTo>
                  <a:lnTo>
                    <a:pt x="57" y="6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2670480" y="1999080"/>
              <a:ext cx="175320" cy="73080"/>
            </a:xfrm>
            <a:custGeom>
              <a:avLst/>
              <a:gdLst/>
              <a:ahLst/>
              <a:rect l="l" t="t" r="r" b="b"/>
              <a:pathLst>
                <a:path w="98" h="42">
                  <a:moveTo>
                    <a:pt x="0" y="42"/>
                  </a:moveTo>
                  <a:lnTo>
                    <a:pt x="5" y="37"/>
                  </a:lnTo>
                  <a:lnTo>
                    <a:pt x="26" y="32"/>
                  </a:lnTo>
                  <a:lnTo>
                    <a:pt x="47" y="21"/>
                  </a:lnTo>
                  <a:lnTo>
                    <a:pt x="72" y="10"/>
                  </a:lnTo>
                  <a:lnTo>
                    <a:pt x="93" y="5"/>
                  </a:lnTo>
                  <a:lnTo>
                    <a:pt x="98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2846160" y="1999080"/>
              <a:ext cx="63720" cy="8640"/>
            </a:xfrm>
            <a:custGeom>
              <a:avLst/>
              <a:gdLst/>
              <a:ahLst/>
              <a:rect l="l" t="t" r="r" b="b"/>
              <a:pathLst>
                <a:path w="36" h="5">
                  <a:moveTo>
                    <a:pt x="0" y="0"/>
                  </a:moveTo>
                  <a:lnTo>
                    <a:pt x="16" y="5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2652840" y="2147400"/>
              <a:ext cx="119880" cy="313200"/>
            </a:xfrm>
            <a:custGeom>
              <a:avLst/>
              <a:gdLst/>
              <a:ahLst/>
              <a:rect l="l" t="t" r="r" b="b"/>
              <a:pathLst>
                <a:path w="67" h="180">
                  <a:moveTo>
                    <a:pt x="67" y="0"/>
                  </a:moveTo>
                  <a:lnTo>
                    <a:pt x="67" y="31"/>
                  </a:lnTo>
                  <a:lnTo>
                    <a:pt x="26" y="74"/>
                  </a:lnTo>
                  <a:lnTo>
                    <a:pt x="0" y="18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2513160" y="1898640"/>
              <a:ext cx="110880" cy="259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2772720" y="2091600"/>
              <a:ext cx="128160" cy="1728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0"/>
                  </a:moveTo>
                  <a:lnTo>
                    <a:pt x="62" y="10"/>
                  </a:lnTo>
                  <a:lnTo>
                    <a:pt x="41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2717280" y="2100240"/>
              <a:ext cx="55440" cy="1800"/>
            </a:xfrm>
            <a:custGeom>
              <a:avLst/>
              <a:gdLst/>
              <a:ahLst/>
              <a:rect l="l" t="t" r="r" b="b"/>
              <a:pathLst>
                <a:path w="31" h="0">
                  <a:moveTo>
                    <a:pt x="31" y="0"/>
                  </a:moveTo>
                  <a:lnTo>
                    <a:pt x="21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2708280" y="2100240"/>
              <a:ext cx="8640" cy="3636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2606400" y="2136960"/>
              <a:ext cx="101520" cy="1872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57" y="0"/>
                  </a:moveTo>
                  <a:lnTo>
                    <a:pt x="41" y="0"/>
                  </a:lnTo>
                  <a:lnTo>
                    <a:pt x="15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2495520" y="2108880"/>
              <a:ext cx="110880" cy="46800"/>
            </a:xfrm>
            <a:custGeom>
              <a:avLst/>
              <a:gdLst/>
              <a:ahLst/>
              <a:rect l="l" t="t" r="r" b="b"/>
              <a:pathLst>
                <a:path w="62" h="27">
                  <a:moveTo>
                    <a:pt x="62" y="27"/>
                  </a:moveTo>
                  <a:lnTo>
                    <a:pt x="52" y="22"/>
                  </a:lnTo>
                  <a:lnTo>
                    <a:pt x="31" y="11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2" name=""/>
            <p:cNvSpPr/>
            <p:nvPr/>
          </p:nvSpPr>
          <p:spPr>
            <a:xfrm>
              <a:off x="2495520" y="1814760"/>
              <a:ext cx="221400" cy="293760"/>
            </a:xfrm>
            <a:custGeom>
              <a:avLst/>
              <a:gdLst/>
              <a:ahLst/>
              <a:rect l="l" t="t" r="r" b="b"/>
              <a:pathLst>
                <a:path w="124" h="169">
                  <a:moveTo>
                    <a:pt x="0" y="169"/>
                  </a:moveTo>
                  <a:lnTo>
                    <a:pt x="5" y="122"/>
                  </a:lnTo>
                  <a:lnTo>
                    <a:pt x="5" y="111"/>
                  </a:lnTo>
                  <a:lnTo>
                    <a:pt x="21" y="58"/>
                  </a:lnTo>
                  <a:lnTo>
                    <a:pt x="72" y="63"/>
                  </a:lnTo>
                  <a:lnTo>
                    <a:pt x="103" y="42"/>
                  </a:lnTo>
                  <a:lnTo>
                    <a:pt x="124" y="16"/>
                  </a:lnTo>
                  <a:lnTo>
                    <a:pt x="11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2717280" y="1806120"/>
              <a:ext cx="8640" cy="360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21"/>
                  </a:moveTo>
                  <a:lnTo>
                    <a:pt x="5" y="1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4" name=""/>
            <p:cNvSpPr/>
            <p:nvPr/>
          </p:nvSpPr>
          <p:spPr>
            <a:xfrm>
              <a:off x="2708280" y="1786680"/>
              <a:ext cx="17640" cy="190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2708280" y="1767960"/>
              <a:ext cx="1764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2726280" y="1739880"/>
              <a:ext cx="864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1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7" name=""/>
            <p:cNvSpPr/>
            <p:nvPr/>
          </p:nvSpPr>
          <p:spPr>
            <a:xfrm flipH="1" flipV="1">
              <a:off x="2726280" y="1722600"/>
              <a:ext cx="8640" cy="172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2734920" y="1842480"/>
              <a:ext cx="83880" cy="27720"/>
            </a:xfrm>
            <a:custGeom>
              <a:avLst/>
              <a:gdLst/>
              <a:ahLst/>
              <a:rect l="l" t="t" r="r" b="b"/>
              <a:pathLst>
                <a:path w="47" h="16">
                  <a:moveTo>
                    <a:pt x="0" y="0"/>
                  </a:moveTo>
                  <a:lnTo>
                    <a:pt x="16" y="0"/>
                  </a:lnTo>
                  <a:lnTo>
                    <a:pt x="4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2818800" y="1860120"/>
              <a:ext cx="36000" cy="10080"/>
            </a:xfrm>
            <a:custGeom>
              <a:avLst/>
              <a:gdLst/>
              <a:ahLst/>
              <a:rect l="l" t="t" r="r" b="b"/>
              <a:pathLst>
                <a:path w="20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2855160" y="1851480"/>
              <a:ext cx="46080" cy="864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0" y="5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2901240" y="1806120"/>
              <a:ext cx="93240" cy="45360"/>
            </a:xfrm>
            <a:custGeom>
              <a:avLst/>
              <a:gdLst/>
              <a:ahLst/>
              <a:rect l="l" t="t" r="r" b="b"/>
              <a:pathLst>
                <a:path w="52" h="26">
                  <a:moveTo>
                    <a:pt x="0" y="26"/>
                  </a:moveTo>
                  <a:lnTo>
                    <a:pt x="21" y="15"/>
                  </a:lnTo>
                  <a:lnTo>
                    <a:pt x="42" y="10"/>
                  </a:lnTo>
                  <a:lnTo>
                    <a:pt x="5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2" name=""/>
            <p:cNvSpPr/>
            <p:nvPr/>
          </p:nvSpPr>
          <p:spPr>
            <a:xfrm>
              <a:off x="2726280" y="1832400"/>
              <a:ext cx="101520" cy="38160"/>
            </a:xfrm>
            <a:custGeom>
              <a:avLst/>
              <a:gdLst/>
              <a:ahLst/>
              <a:rect l="l" t="t" r="r" b="b"/>
              <a:pathLst>
                <a:path w="57" h="22">
                  <a:moveTo>
                    <a:pt x="0" y="6"/>
                  </a:moveTo>
                  <a:lnTo>
                    <a:pt x="21" y="0"/>
                  </a:lnTo>
                  <a:lnTo>
                    <a:pt x="57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2652840" y="2413800"/>
              <a:ext cx="414720" cy="64080"/>
            </a:xfrm>
            <a:custGeom>
              <a:avLst/>
              <a:gdLst/>
              <a:ahLst/>
              <a:rect l="l" t="t" r="r" b="b"/>
              <a:pathLst>
                <a:path w="232" h="37">
                  <a:moveTo>
                    <a:pt x="0" y="27"/>
                  </a:moveTo>
                  <a:lnTo>
                    <a:pt x="93" y="22"/>
                  </a:lnTo>
                  <a:lnTo>
                    <a:pt x="150" y="0"/>
                  </a:lnTo>
                  <a:lnTo>
                    <a:pt x="227" y="32"/>
                  </a:lnTo>
                  <a:lnTo>
                    <a:pt x="23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2633400" y="2091600"/>
              <a:ext cx="130320" cy="414360"/>
            </a:xfrm>
            <a:custGeom>
              <a:avLst/>
              <a:gdLst/>
              <a:ahLst/>
              <a:rect l="l" t="t" r="r" b="b"/>
              <a:pathLst>
                <a:path w="73" h="238">
                  <a:moveTo>
                    <a:pt x="0" y="238"/>
                  </a:moveTo>
                  <a:lnTo>
                    <a:pt x="26" y="95"/>
                  </a:lnTo>
                  <a:lnTo>
                    <a:pt x="68" y="58"/>
                  </a:lnTo>
                  <a:lnTo>
                    <a:pt x="7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2541960" y="2091600"/>
              <a:ext cx="8640" cy="277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2504520" y="2108880"/>
              <a:ext cx="8640" cy="104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2486520" y="2119680"/>
              <a:ext cx="26640" cy="5544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5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2449080" y="2175480"/>
              <a:ext cx="37080" cy="91800"/>
            </a:xfrm>
            <a:custGeom>
              <a:avLst/>
              <a:gdLst/>
              <a:ahLst/>
              <a:rect l="l" t="t" r="r" b="b"/>
              <a:pathLst>
                <a:path w="21" h="53">
                  <a:moveTo>
                    <a:pt x="21" y="0"/>
                  </a:moveTo>
                  <a:lnTo>
                    <a:pt x="16" y="15"/>
                  </a:lnTo>
                  <a:lnTo>
                    <a:pt x="5" y="37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2422080" y="2267280"/>
              <a:ext cx="27000" cy="176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0" name=""/>
            <p:cNvSpPr/>
            <p:nvPr/>
          </p:nvSpPr>
          <p:spPr>
            <a:xfrm flipV="1">
              <a:off x="2717280" y="2100240"/>
              <a:ext cx="46440" cy="86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2855160" y="1778040"/>
              <a:ext cx="55080" cy="82080"/>
            </a:xfrm>
            <a:custGeom>
              <a:avLst/>
              <a:gdLst/>
              <a:ahLst/>
              <a:rect l="l" t="t" r="r" b="b"/>
              <a:pathLst>
                <a:path w="31" h="47">
                  <a:moveTo>
                    <a:pt x="31" y="0"/>
                  </a:moveTo>
                  <a:lnTo>
                    <a:pt x="21" y="5"/>
                  </a:lnTo>
                  <a:lnTo>
                    <a:pt x="16" y="16"/>
                  </a:lnTo>
                  <a:lnTo>
                    <a:pt x="0" y="37"/>
                  </a:lnTo>
                  <a:lnTo>
                    <a:pt x="0" y="4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280" bIns="35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92" name=""/>
          <p:cNvGrpSpPr/>
          <p:nvPr/>
        </p:nvGrpSpPr>
        <p:grpSpPr>
          <a:xfrm>
            <a:off x="2503440" y="1582560"/>
            <a:ext cx="5277960" cy="3479760"/>
            <a:chOff x="2503440" y="1582560"/>
            <a:chExt cx="5277960" cy="3479760"/>
          </a:xfrm>
        </p:grpSpPr>
        <p:sp>
          <p:nvSpPr>
            <p:cNvPr id="2493" name=""/>
            <p:cNvSpPr/>
            <p:nvPr/>
          </p:nvSpPr>
          <p:spPr>
            <a:xfrm>
              <a:off x="2733840" y="1582560"/>
              <a:ext cx="180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2733840" y="160164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2733840" y="1620720"/>
              <a:ext cx="1800" cy="3672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5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6" name=""/>
            <p:cNvSpPr/>
            <p:nvPr/>
          </p:nvSpPr>
          <p:spPr>
            <a:xfrm>
              <a:off x="2724840" y="1657440"/>
              <a:ext cx="8640" cy="640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2503440" y="2127960"/>
              <a:ext cx="314280" cy="64080"/>
            </a:xfrm>
            <a:custGeom>
              <a:avLst/>
              <a:gdLst/>
              <a:ahLst/>
              <a:rect l="l" t="t" r="r" b="b"/>
              <a:pathLst>
                <a:path w="176" h="37">
                  <a:moveTo>
                    <a:pt x="176" y="0"/>
                  </a:moveTo>
                  <a:lnTo>
                    <a:pt x="176" y="5"/>
                  </a:lnTo>
                  <a:lnTo>
                    <a:pt x="31" y="37"/>
                  </a:lnTo>
                  <a:lnTo>
                    <a:pt x="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3139560" y="1869840"/>
              <a:ext cx="1090080" cy="423360"/>
            </a:xfrm>
            <a:custGeom>
              <a:avLst/>
              <a:gdLst/>
              <a:ahLst/>
              <a:rect l="l" t="t" r="r" b="b"/>
              <a:pathLst>
                <a:path w="610" h="243">
                  <a:moveTo>
                    <a:pt x="160" y="31"/>
                  </a:moveTo>
                  <a:lnTo>
                    <a:pt x="155" y="53"/>
                  </a:lnTo>
                  <a:lnTo>
                    <a:pt x="124" y="53"/>
                  </a:lnTo>
                  <a:lnTo>
                    <a:pt x="160" y="111"/>
                  </a:lnTo>
                  <a:lnTo>
                    <a:pt x="202" y="127"/>
                  </a:lnTo>
                  <a:lnTo>
                    <a:pt x="228" y="132"/>
                  </a:lnTo>
                  <a:lnTo>
                    <a:pt x="336" y="153"/>
                  </a:lnTo>
                  <a:lnTo>
                    <a:pt x="491" y="217"/>
                  </a:lnTo>
                  <a:lnTo>
                    <a:pt x="604" y="233"/>
                  </a:lnTo>
                  <a:lnTo>
                    <a:pt x="610" y="243"/>
                  </a:lnTo>
                  <a:lnTo>
                    <a:pt x="610" y="228"/>
                  </a:lnTo>
                  <a:lnTo>
                    <a:pt x="486" y="212"/>
                  </a:lnTo>
                  <a:lnTo>
                    <a:pt x="465" y="212"/>
                  </a:lnTo>
                  <a:lnTo>
                    <a:pt x="336" y="159"/>
                  </a:lnTo>
                  <a:lnTo>
                    <a:pt x="207" y="132"/>
                  </a:lnTo>
                  <a:lnTo>
                    <a:pt x="202" y="132"/>
                  </a:lnTo>
                  <a:lnTo>
                    <a:pt x="155" y="116"/>
                  </a:lnTo>
                  <a:lnTo>
                    <a:pt x="124" y="53"/>
                  </a:lnTo>
                  <a:lnTo>
                    <a:pt x="57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9" name=""/>
            <p:cNvSpPr/>
            <p:nvPr/>
          </p:nvSpPr>
          <p:spPr>
            <a:xfrm>
              <a:off x="7358040" y="4527720"/>
              <a:ext cx="26640" cy="5544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15" y="16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7404480" y="4611240"/>
              <a:ext cx="165960" cy="212400"/>
            </a:xfrm>
            <a:custGeom>
              <a:avLst/>
              <a:gdLst/>
              <a:ahLst/>
              <a:rect l="l" t="t" r="r" b="b"/>
              <a:pathLst>
                <a:path w="93" h="122">
                  <a:moveTo>
                    <a:pt x="0" y="0"/>
                  </a:moveTo>
                  <a:lnTo>
                    <a:pt x="15" y="10"/>
                  </a:lnTo>
                  <a:lnTo>
                    <a:pt x="15" y="10"/>
                  </a:lnTo>
                  <a:lnTo>
                    <a:pt x="15" y="26"/>
                  </a:lnTo>
                  <a:lnTo>
                    <a:pt x="20" y="32"/>
                  </a:lnTo>
                  <a:lnTo>
                    <a:pt x="25" y="32"/>
                  </a:lnTo>
                  <a:lnTo>
                    <a:pt x="31" y="42"/>
                  </a:lnTo>
                  <a:lnTo>
                    <a:pt x="31" y="47"/>
                  </a:lnTo>
                  <a:lnTo>
                    <a:pt x="36" y="58"/>
                  </a:lnTo>
                  <a:lnTo>
                    <a:pt x="41" y="58"/>
                  </a:lnTo>
                  <a:lnTo>
                    <a:pt x="41" y="69"/>
                  </a:lnTo>
                  <a:lnTo>
                    <a:pt x="41" y="74"/>
                  </a:lnTo>
                  <a:lnTo>
                    <a:pt x="46" y="74"/>
                  </a:lnTo>
                  <a:lnTo>
                    <a:pt x="51" y="79"/>
                  </a:lnTo>
                  <a:lnTo>
                    <a:pt x="67" y="106"/>
                  </a:lnTo>
                  <a:lnTo>
                    <a:pt x="72" y="116"/>
                  </a:lnTo>
                  <a:lnTo>
                    <a:pt x="82" y="116"/>
                  </a:lnTo>
                  <a:lnTo>
                    <a:pt x="82" y="122"/>
                  </a:lnTo>
                  <a:lnTo>
                    <a:pt x="93" y="12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7449120" y="4693320"/>
              <a:ext cx="74880" cy="111240"/>
            </a:xfrm>
            <a:custGeom>
              <a:avLst/>
              <a:gdLst/>
              <a:ahLst/>
              <a:rect l="l" t="t" r="r" b="b"/>
              <a:pathLst>
                <a:path w="42" h="64">
                  <a:moveTo>
                    <a:pt x="0" y="0"/>
                  </a:moveTo>
                  <a:lnTo>
                    <a:pt x="11" y="11"/>
                  </a:lnTo>
                  <a:lnTo>
                    <a:pt x="11" y="11"/>
                  </a:lnTo>
                  <a:lnTo>
                    <a:pt x="16" y="22"/>
                  </a:lnTo>
                  <a:lnTo>
                    <a:pt x="16" y="27"/>
                  </a:lnTo>
                  <a:lnTo>
                    <a:pt x="11" y="27"/>
                  </a:lnTo>
                  <a:lnTo>
                    <a:pt x="16" y="32"/>
                  </a:lnTo>
                  <a:lnTo>
                    <a:pt x="21" y="32"/>
                  </a:lnTo>
                  <a:lnTo>
                    <a:pt x="4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2" name=""/>
            <p:cNvSpPr/>
            <p:nvPr/>
          </p:nvSpPr>
          <p:spPr>
            <a:xfrm>
              <a:off x="7533000" y="4813200"/>
              <a:ext cx="1764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3" name=""/>
            <p:cNvSpPr/>
            <p:nvPr/>
          </p:nvSpPr>
          <p:spPr>
            <a:xfrm>
              <a:off x="7524000" y="4851720"/>
              <a:ext cx="1800" cy="176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4" name=""/>
            <p:cNvSpPr/>
            <p:nvPr/>
          </p:nvSpPr>
          <p:spPr>
            <a:xfrm flipH="1">
              <a:off x="7524000" y="4813200"/>
              <a:ext cx="864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7533000" y="4824000"/>
              <a:ext cx="73080" cy="145800"/>
            </a:xfrm>
            <a:custGeom>
              <a:avLst/>
              <a:gdLst/>
              <a:ahLst/>
              <a:rect l="l" t="t" r="r" b="b"/>
              <a:pathLst>
                <a:path w="41" h="84">
                  <a:moveTo>
                    <a:pt x="0" y="0"/>
                  </a:moveTo>
                  <a:lnTo>
                    <a:pt x="5" y="5"/>
                  </a:lnTo>
                  <a:lnTo>
                    <a:pt x="5" y="26"/>
                  </a:lnTo>
                  <a:lnTo>
                    <a:pt x="0" y="26"/>
                  </a:lnTo>
                  <a:lnTo>
                    <a:pt x="5" y="37"/>
                  </a:lnTo>
                  <a:lnTo>
                    <a:pt x="10" y="31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84"/>
                  </a:lnTo>
                  <a:lnTo>
                    <a:pt x="41" y="8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6" name=""/>
            <p:cNvSpPr/>
            <p:nvPr/>
          </p:nvSpPr>
          <p:spPr>
            <a:xfrm>
              <a:off x="7533000" y="4813200"/>
              <a:ext cx="17640" cy="5580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7" name=""/>
            <p:cNvSpPr/>
            <p:nvPr/>
          </p:nvSpPr>
          <p:spPr>
            <a:xfrm>
              <a:off x="7524000" y="4878000"/>
              <a:ext cx="864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8" name=""/>
            <p:cNvSpPr/>
            <p:nvPr/>
          </p:nvSpPr>
          <p:spPr>
            <a:xfrm>
              <a:off x="7551000" y="4832640"/>
              <a:ext cx="55440" cy="11124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0" y="0"/>
                  </a:moveTo>
                  <a:lnTo>
                    <a:pt x="0" y="16"/>
                  </a:lnTo>
                  <a:lnTo>
                    <a:pt x="0" y="32"/>
                  </a:lnTo>
                  <a:lnTo>
                    <a:pt x="11" y="37"/>
                  </a:lnTo>
                  <a:lnTo>
                    <a:pt x="21" y="48"/>
                  </a:lnTo>
                  <a:lnTo>
                    <a:pt x="21" y="64"/>
                  </a:lnTo>
                  <a:lnTo>
                    <a:pt x="31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7551000" y="4860720"/>
              <a:ext cx="2844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7533000" y="4878000"/>
              <a:ext cx="46440" cy="4680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21" y="27"/>
                  </a:lnTo>
                  <a:lnTo>
                    <a:pt x="2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1" name=""/>
            <p:cNvSpPr/>
            <p:nvPr/>
          </p:nvSpPr>
          <p:spPr>
            <a:xfrm>
              <a:off x="7588440" y="4943880"/>
              <a:ext cx="17640" cy="3672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1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2" name=""/>
            <p:cNvSpPr/>
            <p:nvPr/>
          </p:nvSpPr>
          <p:spPr>
            <a:xfrm>
              <a:off x="7551000" y="4980600"/>
              <a:ext cx="46440" cy="7272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11" y="5"/>
                  </a:lnTo>
                  <a:lnTo>
                    <a:pt x="11" y="21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21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7551000" y="4980600"/>
              <a:ext cx="8640" cy="360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0"/>
                  </a:moveTo>
                  <a:lnTo>
                    <a:pt x="5" y="10"/>
                  </a:lnTo>
                  <a:lnTo>
                    <a:pt x="5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4" name=""/>
            <p:cNvSpPr/>
            <p:nvPr/>
          </p:nvSpPr>
          <p:spPr>
            <a:xfrm>
              <a:off x="7570800" y="5025600"/>
              <a:ext cx="17640" cy="3672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5" name=""/>
            <p:cNvSpPr/>
            <p:nvPr/>
          </p:nvSpPr>
          <p:spPr>
            <a:xfrm>
              <a:off x="7293600" y="4897080"/>
              <a:ext cx="180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6" name=""/>
            <p:cNvSpPr/>
            <p:nvPr/>
          </p:nvSpPr>
          <p:spPr>
            <a:xfrm>
              <a:off x="7282800" y="4888440"/>
              <a:ext cx="10440" cy="864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7274160" y="4888440"/>
              <a:ext cx="86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8" name=""/>
            <p:cNvSpPr/>
            <p:nvPr/>
          </p:nvSpPr>
          <p:spPr>
            <a:xfrm>
              <a:off x="7274160" y="4888440"/>
              <a:ext cx="1440" cy="864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9" name=""/>
            <p:cNvSpPr/>
            <p:nvPr/>
          </p:nvSpPr>
          <p:spPr>
            <a:xfrm>
              <a:off x="7274160" y="4897080"/>
              <a:ext cx="8640" cy="190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7282800" y="491616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7282800" y="4916160"/>
              <a:ext cx="3708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2" name=""/>
            <p:cNvSpPr/>
            <p:nvPr/>
          </p:nvSpPr>
          <p:spPr>
            <a:xfrm>
              <a:off x="7320240" y="4916160"/>
              <a:ext cx="18000" cy="1728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3" name=""/>
            <p:cNvSpPr/>
            <p:nvPr/>
          </p:nvSpPr>
          <p:spPr>
            <a:xfrm>
              <a:off x="7393680" y="4970160"/>
              <a:ext cx="10800" cy="46800"/>
            </a:xfrm>
            <a:custGeom>
              <a:avLst/>
              <a:gdLst/>
              <a:ahLst/>
              <a:rect l="l" t="t" r="r" b="b"/>
              <a:pathLst>
                <a:path w="6" h="27">
                  <a:moveTo>
                    <a:pt x="0" y="0"/>
                  </a:moveTo>
                  <a:lnTo>
                    <a:pt x="6" y="11"/>
                  </a:lnTo>
                  <a:lnTo>
                    <a:pt x="6" y="22"/>
                  </a:lnTo>
                  <a:lnTo>
                    <a:pt x="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7404480" y="5016960"/>
              <a:ext cx="1440" cy="86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7404480" y="4970160"/>
              <a:ext cx="1440" cy="55440"/>
            </a:xfrm>
            <a:custGeom>
              <a:avLst/>
              <a:gdLst/>
              <a:ahLst/>
              <a:rect l="l" t="t" r="r" b="b"/>
              <a:pathLst>
                <a:path w="0" h="32">
                  <a:moveTo>
                    <a:pt x="0" y="32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7200720" y="4628880"/>
              <a:ext cx="110520" cy="11124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0" y="6"/>
                  </a:moveTo>
                  <a:lnTo>
                    <a:pt x="36" y="0"/>
                  </a:lnTo>
                  <a:lnTo>
                    <a:pt x="57" y="16"/>
                  </a:lnTo>
                  <a:lnTo>
                    <a:pt x="57" y="48"/>
                  </a:lnTo>
                  <a:lnTo>
                    <a:pt x="57" y="48"/>
                  </a:lnTo>
                  <a:lnTo>
                    <a:pt x="6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7200720" y="4656960"/>
              <a:ext cx="37440" cy="128520"/>
            </a:xfrm>
            <a:custGeom>
              <a:avLst/>
              <a:gdLst/>
              <a:ahLst/>
              <a:rect l="l" t="t" r="r" b="b"/>
              <a:pathLst>
                <a:path w="21" h="74">
                  <a:moveTo>
                    <a:pt x="0" y="0"/>
                  </a:moveTo>
                  <a:lnTo>
                    <a:pt x="15" y="0"/>
                  </a:lnTo>
                  <a:lnTo>
                    <a:pt x="21" y="27"/>
                  </a:lnTo>
                  <a:lnTo>
                    <a:pt x="15" y="74"/>
                  </a:lnTo>
                  <a:lnTo>
                    <a:pt x="15" y="7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7367040" y="4961520"/>
              <a:ext cx="17640" cy="277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5" y="5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7282800" y="4527720"/>
              <a:ext cx="232200" cy="313560"/>
            </a:xfrm>
            <a:custGeom>
              <a:avLst/>
              <a:gdLst/>
              <a:ahLst/>
              <a:rect l="l" t="t" r="r" b="b"/>
              <a:pathLst>
                <a:path w="130" h="180">
                  <a:moveTo>
                    <a:pt x="130" y="180"/>
                  </a:moveTo>
                  <a:lnTo>
                    <a:pt x="130" y="164"/>
                  </a:lnTo>
                  <a:lnTo>
                    <a:pt x="119" y="159"/>
                  </a:lnTo>
                  <a:lnTo>
                    <a:pt x="114" y="159"/>
                  </a:lnTo>
                  <a:lnTo>
                    <a:pt x="109" y="159"/>
                  </a:lnTo>
                  <a:lnTo>
                    <a:pt x="109" y="154"/>
                  </a:lnTo>
                  <a:lnTo>
                    <a:pt x="99" y="154"/>
                  </a:lnTo>
                  <a:lnTo>
                    <a:pt x="93" y="106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11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0" name=""/>
            <p:cNvSpPr/>
            <p:nvPr/>
          </p:nvSpPr>
          <p:spPr>
            <a:xfrm>
              <a:off x="7265160" y="4463280"/>
              <a:ext cx="17640" cy="6408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10" y="37"/>
                  </a:moveTo>
                  <a:lnTo>
                    <a:pt x="10" y="26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1" name=""/>
            <p:cNvSpPr/>
            <p:nvPr/>
          </p:nvSpPr>
          <p:spPr>
            <a:xfrm>
              <a:off x="7247160" y="4454640"/>
              <a:ext cx="17640" cy="864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2" name=""/>
            <p:cNvSpPr/>
            <p:nvPr/>
          </p:nvSpPr>
          <p:spPr>
            <a:xfrm>
              <a:off x="7247160" y="4444200"/>
              <a:ext cx="1440" cy="100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7247160" y="4435560"/>
              <a:ext cx="1440" cy="864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4" name=""/>
            <p:cNvSpPr/>
            <p:nvPr/>
          </p:nvSpPr>
          <p:spPr>
            <a:xfrm>
              <a:off x="7238520" y="4435560"/>
              <a:ext cx="86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5" name=""/>
            <p:cNvSpPr/>
            <p:nvPr/>
          </p:nvSpPr>
          <p:spPr>
            <a:xfrm>
              <a:off x="7227360" y="4343400"/>
              <a:ext cx="10800" cy="92160"/>
            </a:xfrm>
            <a:custGeom>
              <a:avLst/>
              <a:gdLst/>
              <a:ahLst/>
              <a:rect l="l" t="t" r="r" b="b"/>
              <a:pathLst>
                <a:path w="6" h="53">
                  <a:moveTo>
                    <a:pt x="6" y="53"/>
                  </a:moveTo>
                  <a:lnTo>
                    <a:pt x="6" y="37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6" name=""/>
            <p:cNvSpPr/>
            <p:nvPr/>
          </p:nvSpPr>
          <p:spPr>
            <a:xfrm>
              <a:off x="7218360" y="433440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7209720" y="4297680"/>
              <a:ext cx="8640" cy="367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8" name=""/>
            <p:cNvSpPr/>
            <p:nvPr/>
          </p:nvSpPr>
          <p:spPr>
            <a:xfrm>
              <a:off x="7191720" y="4278960"/>
              <a:ext cx="1764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7191720" y="4270320"/>
              <a:ext cx="1440" cy="864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7162920" y="4231800"/>
              <a:ext cx="28440" cy="3816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16" y="22"/>
                  </a:moveTo>
                  <a:lnTo>
                    <a:pt x="11" y="11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7162920" y="4205520"/>
              <a:ext cx="1800" cy="2628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15"/>
                  </a:moveTo>
                  <a:lnTo>
                    <a:pt x="0" y="1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2" name=""/>
            <p:cNvSpPr/>
            <p:nvPr/>
          </p:nvSpPr>
          <p:spPr>
            <a:xfrm>
              <a:off x="7145280" y="4205520"/>
              <a:ext cx="176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7145280" y="4205520"/>
              <a:ext cx="28440" cy="900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7174080" y="4214520"/>
              <a:ext cx="1440" cy="86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7174080" y="4223160"/>
              <a:ext cx="1764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6" name=""/>
            <p:cNvSpPr/>
            <p:nvPr/>
          </p:nvSpPr>
          <p:spPr>
            <a:xfrm>
              <a:off x="7191720" y="4242240"/>
              <a:ext cx="864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7" name=""/>
            <p:cNvSpPr/>
            <p:nvPr/>
          </p:nvSpPr>
          <p:spPr>
            <a:xfrm>
              <a:off x="7200720" y="4242240"/>
              <a:ext cx="86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8" name=""/>
            <p:cNvSpPr/>
            <p:nvPr/>
          </p:nvSpPr>
          <p:spPr>
            <a:xfrm>
              <a:off x="7209720" y="4242240"/>
              <a:ext cx="28440" cy="1728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6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7238520" y="4259520"/>
              <a:ext cx="17640" cy="1044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1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0" name=""/>
            <p:cNvSpPr/>
            <p:nvPr/>
          </p:nvSpPr>
          <p:spPr>
            <a:xfrm>
              <a:off x="7256160" y="4270320"/>
              <a:ext cx="1440" cy="1728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7247160" y="4287600"/>
              <a:ext cx="8640" cy="273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2" name=""/>
            <p:cNvSpPr/>
            <p:nvPr/>
          </p:nvSpPr>
          <p:spPr>
            <a:xfrm>
              <a:off x="7247160" y="431532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7238520" y="4315320"/>
              <a:ext cx="864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4" name=""/>
            <p:cNvSpPr/>
            <p:nvPr/>
          </p:nvSpPr>
          <p:spPr>
            <a:xfrm>
              <a:off x="7238520" y="4343400"/>
              <a:ext cx="8640" cy="8316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0" y="0"/>
                  </a:moveTo>
                  <a:lnTo>
                    <a:pt x="0" y="16"/>
                  </a:lnTo>
                  <a:lnTo>
                    <a:pt x="5" y="32"/>
                  </a:lnTo>
                  <a:lnTo>
                    <a:pt x="5" y="48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5" name=""/>
            <p:cNvSpPr/>
            <p:nvPr/>
          </p:nvSpPr>
          <p:spPr>
            <a:xfrm>
              <a:off x="7247160" y="442656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6" name=""/>
            <p:cNvSpPr/>
            <p:nvPr/>
          </p:nvSpPr>
          <p:spPr>
            <a:xfrm>
              <a:off x="7247160" y="4426560"/>
              <a:ext cx="8640" cy="90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7256160" y="4435560"/>
              <a:ext cx="1440" cy="86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8" name=""/>
            <p:cNvSpPr/>
            <p:nvPr/>
          </p:nvSpPr>
          <p:spPr>
            <a:xfrm>
              <a:off x="7256160" y="4444200"/>
              <a:ext cx="8640" cy="1008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9" name=""/>
            <p:cNvSpPr/>
            <p:nvPr/>
          </p:nvSpPr>
          <p:spPr>
            <a:xfrm>
              <a:off x="7265160" y="4454640"/>
              <a:ext cx="28080" cy="7272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5" y="10"/>
                  </a:lnTo>
                  <a:lnTo>
                    <a:pt x="10" y="31"/>
                  </a:lnTo>
                  <a:lnTo>
                    <a:pt x="16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0" name=""/>
            <p:cNvSpPr/>
            <p:nvPr/>
          </p:nvSpPr>
          <p:spPr>
            <a:xfrm>
              <a:off x="7282800" y="4527720"/>
              <a:ext cx="287640" cy="461520"/>
            </a:xfrm>
            <a:custGeom>
              <a:avLst/>
              <a:gdLst/>
              <a:ahLst/>
              <a:rect l="l" t="t" r="r" b="b"/>
              <a:pathLst>
                <a:path w="161" h="265">
                  <a:moveTo>
                    <a:pt x="6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42" y="5"/>
                  </a:lnTo>
                  <a:lnTo>
                    <a:pt x="93" y="101"/>
                  </a:lnTo>
                  <a:lnTo>
                    <a:pt x="104" y="148"/>
                  </a:lnTo>
                  <a:lnTo>
                    <a:pt x="114" y="154"/>
                  </a:lnTo>
                  <a:lnTo>
                    <a:pt x="114" y="159"/>
                  </a:lnTo>
                  <a:lnTo>
                    <a:pt x="119" y="154"/>
                  </a:lnTo>
                  <a:lnTo>
                    <a:pt x="124" y="154"/>
                  </a:lnTo>
                  <a:lnTo>
                    <a:pt x="130" y="164"/>
                  </a:lnTo>
                  <a:lnTo>
                    <a:pt x="135" y="180"/>
                  </a:lnTo>
                  <a:lnTo>
                    <a:pt x="135" y="186"/>
                  </a:lnTo>
                  <a:lnTo>
                    <a:pt x="124" y="186"/>
                  </a:lnTo>
                  <a:lnTo>
                    <a:pt x="124" y="191"/>
                  </a:lnTo>
                  <a:lnTo>
                    <a:pt x="130" y="191"/>
                  </a:lnTo>
                  <a:lnTo>
                    <a:pt x="135" y="196"/>
                  </a:lnTo>
                  <a:lnTo>
                    <a:pt x="135" y="207"/>
                  </a:lnTo>
                  <a:lnTo>
                    <a:pt x="135" y="207"/>
                  </a:lnTo>
                  <a:lnTo>
                    <a:pt x="140" y="212"/>
                  </a:lnTo>
                  <a:lnTo>
                    <a:pt x="145" y="207"/>
                  </a:lnTo>
                  <a:lnTo>
                    <a:pt x="161" y="228"/>
                  </a:lnTo>
                  <a:lnTo>
                    <a:pt x="161" y="244"/>
                  </a:lnTo>
                  <a:lnTo>
                    <a:pt x="150" y="260"/>
                  </a:lnTo>
                  <a:lnTo>
                    <a:pt x="124" y="265"/>
                  </a:lnTo>
                  <a:lnTo>
                    <a:pt x="62" y="254"/>
                  </a:lnTo>
                  <a:lnTo>
                    <a:pt x="57" y="249"/>
                  </a:lnTo>
                  <a:lnTo>
                    <a:pt x="37" y="233"/>
                  </a:lnTo>
                  <a:lnTo>
                    <a:pt x="31" y="223"/>
                  </a:lnTo>
                  <a:lnTo>
                    <a:pt x="0" y="20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6544800" y="4038480"/>
              <a:ext cx="600120" cy="332280"/>
            </a:xfrm>
            <a:custGeom>
              <a:avLst/>
              <a:gdLst/>
              <a:ahLst/>
              <a:rect l="l" t="t" r="r" b="b"/>
              <a:pathLst>
                <a:path w="336" h="191">
                  <a:moveTo>
                    <a:pt x="336" y="90"/>
                  </a:moveTo>
                  <a:lnTo>
                    <a:pt x="310" y="122"/>
                  </a:lnTo>
                  <a:lnTo>
                    <a:pt x="300" y="122"/>
                  </a:lnTo>
                  <a:lnTo>
                    <a:pt x="300" y="122"/>
                  </a:lnTo>
                  <a:lnTo>
                    <a:pt x="279" y="133"/>
                  </a:lnTo>
                  <a:lnTo>
                    <a:pt x="259" y="143"/>
                  </a:lnTo>
                  <a:lnTo>
                    <a:pt x="259" y="149"/>
                  </a:lnTo>
                  <a:lnTo>
                    <a:pt x="259" y="154"/>
                  </a:lnTo>
                  <a:lnTo>
                    <a:pt x="253" y="154"/>
                  </a:lnTo>
                  <a:lnTo>
                    <a:pt x="253" y="159"/>
                  </a:lnTo>
                  <a:lnTo>
                    <a:pt x="243" y="159"/>
                  </a:lnTo>
                  <a:lnTo>
                    <a:pt x="238" y="159"/>
                  </a:lnTo>
                  <a:lnTo>
                    <a:pt x="212" y="170"/>
                  </a:lnTo>
                  <a:lnTo>
                    <a:pt x="207" y="170"/>
                  </a:lnTo>
                  <a:lnTo>
                    <a:pt x="197" y="175"/>
                  </a:lnTo>
                  <a:lnTo>
                    <a:pt x="181" y="175"/>
                  </a:lnTo>
                  <a:lnTo>
                    <a:pt x="171" y="186"/>
                  </a:lnTo>
                  <a:lnTo>
                    <a:pt x="150" y="191"/>
                  </a:lnTo>
                  <a:lnTo>
                    <a:pt x="145" y="180"/>
                  </a:lnTo>
                  <a:lnTo>
                    <a:pt x="62" y="122"/>
                  </a:lnTo>
                  <a:lnTo>
                    <a:pt x="62" y="122"/>
                  </a:lnTo>
                  <a:lnTo>
                    <a:pt x="62" y="117"/>
                  </a:lnTo>
                  <a:lnTo>
                    <a:pt x="62" y="117"/>
                  </a:lnTo>
                  <a:lnTo>
                    <a:pt x="57" y="122"/>
                  </a:lnTo>
                  <a:lnTo>
                    <a:pt x="47" y="122"/>
                  </a:lnTo>
                  <a:lnTo>
                    <a:pt x="37" y="111"/>
                  </a:lnTo>
                  <a:lnTo>
                    <a:pt x="0" y="37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2" name=""/>
            <p:cNvSpPr/>
            <p:nvPr/>
          </p:nvSpPr>
          <p:spPr>
            <a:xfrm>
              <a:off x="6777000" y="3992760"/>
              <a:ext cx="230400" cy="30456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129" y="175"/>
                  </a:moveTo>
                  <a:lnTo>
                    <a:pt x="103" y="153"/>
                  </a:lnTo>
                  <a:lnTo>
                    <a:pt x="103" y="153"/>
                  </a:lnTo>
                  <a:lnTo>
                    <a:pt x="82" y="137"/>
                  </a:lnTo>
                  <a:lnTo>
                    <a:pt x="82" y="127"/>
                  </a:lnTo>
                  <a:lnTo>
                    <a:pt x="77" y="127"/>
                  </a:lnTo>
                  <a:lnTo>
                    <a:pt x="51" y="106"/>
                  </a:lnTo>
                  <a:lnTo>
                    <a:pt x="46" y="95"/>
                  </a:lnTo>
                  <a:lnTo>
                    <a:pt x="41" y="95"/>
                  </a:lnTo>
                  <a:lnTo>
                    <a:pt x="36" y="90"/>
                  </a:lnTo>
                  <a:lnTo>
                    <a:pt x="30" y="90"/>
                  </a:lnTo>
                  <a:lnTo>
                    <a:pt x="20" y="90"/>
                  </a:lnTo>
                  <a:lnTo>
                    <a:pt x="20" y="95"/>
                  </a:lnTo>
                  <a:lnTo>
                    <a:pt x="15" y="90"/>
                  </a:lnTo>
                  <a:lnTo>
                    <a:pt x="10" y="74"/>
                  </a:lnTo>
                  <a:lnTo>
                    <a:pt x="10" y="69"/>
                  </a:lnTo>
                  <a:lnTo>
                    <a:pt x="10" y="63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0" y="26"/>
                  </a:lnTo>
                  <a:lnTo>
                    <a:pt x="5" y="0"/>
                  </a:lnTo>
                  <a:lnTo>
                    <a:pt x="25" y="0"/>
                  </a:lnTo>
                  <a:lnTo>
                    <a:pt x="36" y="10"/>
                  </a:lnTo>
                  <a:lnTo>
                    <a:pt x="46" y="10"/>
                  </a:lnTo>
                  <a:lnTo>
                    <a:pt x="82" y="4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3" name=""/>
            <p:cNvSpPr/>
            <p:nvPr/>
          </p:nvSpPr>
          <p:spPr>
            <a:xfrm>
              <a:off x="6923880" y="4075200"/>
              <a:ext cx="17640" cy="4680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0"/>
                  </a:move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4" name=""/>
            <p:cNvSpPr/>
            <p:nvPr/>
          </p:nvSpPr>
          <p:spPr>
            <a:xfrm>
              <a:off x="6941520" y="4122000"/>
              <a:ext cx="10440" cy="864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6952320" y="4130640"/>
              <a:ext cx="86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6" name=""/>
            <p:cNvSpPr/>
            <p:nvPr/>
          </p:nvSpPr>
          <p:spPr>
            <a:xfrm>
              <a:off x="6960960" y="4130640"/>
              <a:ext cx="864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7" name=""/>
            <p:cNvSpPr/>
            <p:nvPr/>
          </p:nvSpPr>
          <p:spPr>
            <a:xfrm>
              <a:off x="6969960" y="4130640"/>
              <a:ext cx="864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8" name=""/>
            <p:cNvSpPr/>
            <p:nvPr/>
          </p:nvSpPr>
          <p:spPr>
            <a:xfrm>
              <a:off x="6978960" y="4130640"/>
              <a:ext cx="17640" cy="864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9" name=""/>
            <p:cNvSpPr/>
            <p:nvPr/>
          </p:nvSpPr>
          <p:spPr>
            <a:xfrm>
              <a:off x="6996960" y="413928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0" name=""/>
            <p:cNvSpPr/>
            <p:nvPr/>
          </p:nvSpPr>
          <p:spPr>
            <a:xfrm>
              <a:off x="6996960" y="4149720"/>
              <a:ext cx="19800" cy="2772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6" y="5"/>
                  </a:lnTo>
                  <a:lnTo>
                    <a:pt x="6" y="10"/>
                  </a:lnTo>
                  <a:lnTo>
                    <a:pt x="11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1" name=""/>
            <p:cNvSpPr/>
            <p:nvPr/>
          </p:nvSpPr>
          <p:spPr>
            <a:xfrm>
              <a:off x="7016760" y="4177800"/>
              <a:ext cx="3564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2" name=""/>
            <p:cNvSpPr/>
            <p:nvPr/>
          </p:nvSpPr>
          <p:spPr>
            <a:xfrm>
              <a:off x="7052400" y="4177800"/>
              <a:ext cx="2844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7081200" y="4177800"/>
              <a:ext cx="17640" cy="1728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4" name=""/>
            <p:cNvSpPr/>
            <p:nvPr/>
          </p:nvSpPr>
          <p:spPr>
            <a:xfrm>
              <a:off x="7098840" y="419508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5" name=""/>
            <p:cNvSpPr/>
            <p:nvPr/>
          </p:nvSpPr>
          <p:spPr>
            <a:xfrm>
              <a:off x="7098840" y="4195080"/>
              <a:ext cx="3708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6" name=""/>
            <p:cNvSpPr/>
            <p:nvPr/>
          </p:nvSpPr>
          <p:spPr>
            <a:xfrm>
              <a:off x="6996960" y="4010760"/>
              <a:ext cx="296640" cy="259200"/>
            </a:xfrm>
            <a:custGeom>
              <a:avLst/>
              <a:gdLst/>
              <a:ahLst/>
              <a:rect l="l" t="t" r="r" b="b"/>
              <a:pathLst>
                <a:path w="166" h="149">
                  <a:moveTo>
                    <a:pt x="145" y="149"/>
                  </a:moveTo>
                  <a:lnTo>
                    <a:pt x="150" y="138"/>
                  </a:lnTo>
                  <a:lnTo>
                    <a:pt x="166" y="90"/>
                  </a:lnTo>
                  <a:lnTo>
                    <a:pt x="155" y="80"/>
                  </a:lnTo>
                  <a:lnTo>
                    <a:pt x="155" y="74"/>
                  </a:lnTo>
                  <a:lnTo>
                    <a:pt x="155" y="69"/>
                  </a:lnTo>
                  <a:lnTo>
                    <a:pt x="160" y="64"/>
                  </a:lnTo>
                  <a:lnTo>
                    <a:pt x="160" y="53"/>
                  </a:lnTo>
                  <a:lnTo>
                    <a:pt x="140" y="37"/>
                  </a:lnTo>
                  <a:lnTo>
                    <a:pt x="129" y="37"/>
                  </a:lnTo>
                  <a:lnTo>
                    <a:pt x="119" y="11"/>
                  </a:lnTo>
                  <a:lnTo>
                    <a:pt x="104" y="6"/>
                  </a:lnTo>
                  <a:lnTo>
                    <a:pt x="104" y="0"/>
                  </a:lnTo>
                  <a:lnTo>
                    <a:pt x="93" y="11"/>
                  </a:lnTo>
                  <a:lnTo>
                    <a:pt x="88" y="16"/>
                  </a:lnTo>
                  <a:lnTo>
                    <a:pt x="88" y="16"/>
                  </a:lnTo>
                  <a:lnTo>
                    <a:pt x="83" y="21"/>
                  </a:lnTo>
                  <a:lnTo>
                    <a:pt x="78" y="16"/>
                  </a:lnTo>
                  <a:lnTo>
                    <a:pt x="73" y="16"/>
                  </a:lnTo>
                  <a:lnTo>
                    <a:pt x="68" y="21"/>
                  </a:lnTo>
                  <a:lnTo>
                    <a:pt x="68" y="27"/>
                  </a:lnTo>
                  <a:lnTo>
                    <a:pt x="62" y="27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7" name=""/>
            <p:cNvSpPr/>
            <p:nvPr/>
          </p:nvSpPr>
          <p:spPr>
            <a:xfrm>
              <a:off x="6952320" y="4020840"/>
              <a:ext cx="44280" cy="45360"/>
            </a:xfrm>
            <a:custGeom>
              <a:avLst/>
              <a:gdLst/>
              <a:ahLst/>
              <a:rect l="l" t="t" r="r" b="b"/>
              <a:pathLst>
                <a:path w="25" h="26">
                  <a:moveTo>
                    <a:pt x="25" y="0"/>
                  </a:moveTo>
                  <a:lnTo>
                    <a:pt x="15" y="5"/>
                  </a:lnTo>
                  <a:lnTo>
                    <a:pt x="5" y="21"/>
                  </a:lnTo>
                  <a:lnTo>
                    <a:pt x="0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6952320" y="406620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6941520" y="4066200"/>
              <a:ext cx="1044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6932880" y="4066200"/>
              <a:ext cx="86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6932880" y="4066200"/>
              <a:ext cx="1440" cy="86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6932880" y="407520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6914520" y="4029480"/>
              <a:ext cx="18000" cy="4536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10" y="26"/>
                  </a:moveTo>
                  <a:lnTo>
                    <a:pt x="5" y="2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6499800" y="3724560"/>
              <a:ext cx="414360" cy="304560"/>
            </a:xfrm>
            <a:custGeom>
              <a:avLst/>
              <a:gdLst/>
              <a:ahLst/>
              <a:rect l="l" t="t" r="r" b="b"/>
              <a:pathLst>
                <a:path w="232" h="175">
                  <a:moveTo>
                    <a:pt x="232" y="175"/>
                  </a:moveTo>
                  <a:lnTo>
                    <a:pt x="211" y="154"/>
                  </a:lnTo>
                  <a:lnTo>
                    <a:pt x="211" y="138"/>
                  </a:lnTo>
                  <a:lnTo>
                    <a:pt x="206" y="127"/>
                  </a:lnTo>
                  <a:lnTo>
                    <a:pt x="196" y="122"/>
                  </a:lnTo>
                  <a:lnTo>
                    <a:pt x="175" y="122"/>
                  </a:lnTo>
                  <a:lnTo>
                    <a:pt x="175" y="127"/>
                  </a:lnTo>
                  <a:lnTo>
                    <a:pt x="165" y="127"/>
                  </a:lnTo>
                  <a:lnTo>
                    <a:pt x="160" y="117"/>
                  </a:lnTo>
                  <a:lnTo>
                    <a:pt x="149" y="122"/>
                  </a:lnTo>
                  <a:lnTo>
                    <a:pt x="149" y="111"/>
                  </a:lnTo>
                  <a:lnTo>
                    <a:pt x="149" y="106"/>
                  </a:lnTo>
                  <a:lnTo>
                    <a:pt x="149" y="90"/>
                  </a:lnTo>
                  <a:lnTo>
                    <a:pt x="139" y="58"/>
                  </a:lnTo>
                  <a:lnTo>
                    <a:pt x="144" y="53"/>
                  </a:lnTo>
                  <a:lnTo>
                    <a:pt x="129" y="21"/>
                  </a:lnTo>
                  <a:lnTo>
                    <a:pt x="93" y="16"/>
                  </a:lnTo>
                  <a:lnTo>
                    <a:pt x="87" y="16"/>
                  </a:lnTo>
                  <a:lnTo>
                    <a:pt x="77" y="16"/>
                  </a:lnTo>
                  <a:lnTo>
                    <a:pt x="51" y="26"/>
                  </a:lnTo>
                  <a:lnTo>
                    <a:pt x="31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6795000" y="3937320"/>
              <a:ext cx="176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6868440" y="3937320"/>
              <a:ext cx="1440" cy="86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7" name=""/>
            <p:cNvSpPr/>
            <p:nvPr/>
          </p:nvSpPr>
          <p:spPr>
            <a:xfrm>
              <a:off x="6868440" y="3928680"/>
              <a:ext cx="17640" cy="864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6886080" y="3928680"/>
              <a:ext cx="1044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6896520" y="391824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6896520" y="3900960"/>
              <a:ext cx="17640" cy="1728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6914520" y="3890160"/>
              <a:ext cx="18000" cy="1044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6932880" y="3872880"/>
              <a:ext cx="864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6941520" y="3862440"/>
              <a:ext cx="19440" cy="100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4" name=""/>
            <p:cNvSpPr/>
            <p:nvPr/>
          </p:nvSpPr>
          <p:spPr>
            <a:xfrm>
              <a:off x="6960960" y="3845160"/>
              <a:ext cx="864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6969960" y="3808440"/>
              <a:ext cx="26640" cy="3672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6996960" y="379800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6786000" y="3937320"/>
              <a:ext cx="1440" cy="55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8" name=""/>
            <p:cNvSpPr/>
            <p:nvPr/>
          </p:nvSpPr>
          <p:spPr>
            <a:xfrm>
              <a:off x="6777000" y="3937320"/>
              <a:ext cx="100080" cy="73440"/>
            </a:xfrm>
            <a:custGeom>
              <a:avLst/>
              <a:gdLst/>
              <a:ahLst/>
              <a:rect l="l" t="t" r="r" b="b"/>
              <a:pathLst>
                <a:path w="56" h="42">
                  <a:moveTo>
                    <a:pt x="0" y="0"/>
                  </a:moveTo>
                  <a:lnTo>
                    <a:pt x="0" y="21"/>
                  </a:lnTo>
                  <a:lnTo>
                    <a:pt x="10" y="26"/>
                  </a:lnTo>
                  <a:lnTo>
                    <a:pt x="25" y="26"/>
                  </a:lnTo>
                  <a:lnTo>
                    <a:pt x="36" y="42"/>
                  </a:lnTo>
                  <a:lnTo>
                    <a:pt x="46" y="42"/>
                  </a:lnTo>
                  <a:lnTo>
                    <a:pt x="56" y="42"/>
                  </a:lnTo>
                  <a:lnTo>
                    <a:pt x="56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640" bIns="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9" name=""/>
            <p:cNvSpPr/>
            <p:nvPr/>
          </p:nvSpPr>
          <p:spPr>
            <a:xfrm>
              <a:off x="6730560" y="3697200"/>
              <a:ext cx="35640" cy="55440"/>
            </a:xfrm>
            <a:custGeom>
              <a:avLst/>
              <a:gdLst/>
              <a:ahLst/>
              <a:rect l="l" t="t" r="r" b="b"/>
              <a:pathLst>
                <a:path w="20" h="32">
                  <a:moveTo>
                    <a:pt x="0" y="32"/>
                  </a:moveTo>
                  <a:lnTo>
                    <a:pt x="5" y="32"/>
                  </a:lnTo>
                  <a:lnTo>
                    <a:pt x="10" y="11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0" name=""/>
            <p:cNvSpPr/>
            <p:nvPr/>
          </p:nvSpPr>
          <p:spPr>
            <a:xfrm>
              <a:off x="6499800" y="3862440"/>
              <a:ext cx="73080" cy="27360"/>
            </a:xfrm>
            <a:custGeom>
              <a:avLst/>
              <a:gdLst/>
              <a:ahLst/>
              <a:rect l="l" t="t" r="r" b="b"/>
              <a:pathLst>
                <a:path w="41" h="16">
                  <a:moveTo>
                    <a:pt x="0" y="16"/>
                  </a:moveTo>
                  <a:lnTo>
                    <a:pt x="36" y="6"/>
                  </a:lnTo>
                  <a:lnTo>
                    <a:pt x="31" y="6"/>
                  </a:lnTo>
                  <a:lnTo>
                    <a:pt x="41" y="0"/>
                  </a:lnTo>
                  <a:lnTo>
                    <a:pt x="3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5354280" y="1814400"/>
              <a:ext cx="287640" cy="249120"/>
            </a:xfrm>
            <a:custGeom>
              <a:avLst/>
              <a:gdLst/>
              <a:ahLst/>
              <a:rect l="l" t="t" r="r" b="b"/>
              <a:pathLst>
                <a:path w="161" h="143">
                  <a:moveTo>
                    <a:pt x="0" y="0"/>
                  </a:moveTo>
                  <a:lnTo>
                    <a:pt x="11" y="10"/>
                  </a:lnTo>
                  <a:lnTo>
                    <a:pt x="11" y="21"/>
                  </a:lnTo>
                  <a:lnTo>
                    <a:pt x="11" y="26"/>
                  </a:lnTo>
                  <a:lnTo>
                    <a:pt x="42" y="21"/>
                  </a:lnTo>
                  <a:lnTo>
                    <a:pt x="73" y="63"/>
                  </a:lnTo>
                  <a:lnTo>
                    <a:pt x="78" y="69"/>
                  </a:lnTo>
                  <a:lnTo>
                    <a:pt x="93" y="69"/>
                  </a:lnTo>
                  <a:lnTo>
                    <a:pt x="114" y="79"/>
                  </a:lnTo>
                  <a:lnTo>
                    <a:pt x="124" y="95"/>
                  </a:lnTo>
                  <a:lnTo>
                    <a:pt x="145" y="95"/>
                  </a:lnTo>
                  <a:lnTo>
                    <a:pt x="155" y="106"/>
                  </a:lnTo>
                  <a:lnTo>
                    <a:pt x="155" y="116"/>
                  </a:lnTo>
                  <a:lnTo>
                    <a:pt x="150" y="116"/>
                  </a:lnTo>
                  <a:lnTo>
                    <a:pt x="150" y="138"/>
                  </a:lnTo>
                  <a:lnTo>
                    <a:pt x="161" y="143"/>
                  </a:lnTo>
                  <a:lnTo>
                    <a:pt x="161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5642280" y="2054520"/>
              <a:ext cx="17640" cy="900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5659920" y="2054520"/>
              <a:ext cx="864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5668920" y="2082240"/>
              <a:ext cx="864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5668920" y="2082240"/>
              <a:ext cx="8640" cy="45360"/>
            </a:xfrm>
            <a:custGeom>
              <a:avLst/>
              <a:gdLst/>
              <a:ahLst/>
              <a:rect l="l" t="t" r="r" b="b"/>
              <a:pathLst>
                <a:path w="5" h="26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6" name=""/>
            <p:cNvSpPr/>
            <p:nvPr/>
          </p:nvSpPr>
          <p:spPr>
            <a:xfrm>
              <a:off x="5668920" y="2127960"/>
              <a:ext cx="1440" cy="119880"/>
            </a:xfrm>
            <a:custGeom>
              <a:avLst/>
              <a:gdLst/>
              <a:ahLst/>
              <a:rect l="l" t="t" r="r" b="b"/>
              <a:pathLst>
                <a:path w="0" h="69">
                  <a:moveTo>
                    <a:pt x="0" y="0"/>
                  </a:moveTo>
                  <a:lnTo>
                    <a:pt x="0" y="5"/>
                  </a:lnTo>
                  <a:lnTo>
                    <a:pt x="0" y="27"/>
                  </a:lnTo>
                  <a:lnTo>
                    <a:pt x="0" y="48"/>
                  </a:lnTo>
                  <a:lnTo>
                    <a:pt x="0" y="6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5668920" y="2247840"/>
              <a:ext cx="864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5677920" y="2266920"/>
              <a:ext cx="1440" cy="64440"/>
            </a:xfrm>
            <a:custGeom>
              <a:avLst/>
              <a:gdLst/>
              <a:ahLst/>
              <a:rect l="l" t="t" r="r" b="b"/>
              <a:pathLst>
                <a:path w="0" h="37">
                  <a:moveTo>
                    <a:pt x="0" y="0"/>
                  </a:moveTo>
                  <a:lnTo>
                    <a:pt x="0" y="21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6194160" y="2792880"/>
              <a:ext cx="259200" cy="119880"/>
            </a:xfrm>
            <a:custGeom>
              <a:avLst/>
              <a:gdLst/>
              <a:ahLst/>
              <a:rect l="l" t="t" r="r" b="b"/>
              <a:pathLst>
                <a:path w="145" h="69">
                  <a:moveTo>
                    <a:pt x="0" y="69"/>
                  </a:moveTo>
                  <a:lnTo>
                    <a:pt x="31" y="69"/>
                  </a:lnTo>
                  <a:lnTo>
                    <a:pt x="31" y="58"/>
                  </a:lnTo>
                  <a:lnTo>
                    <a:pt x="47" y="58"/>
                  </a:lnTo>
                  <a:lnTo>
                    <a:pt x="47" y="63"/>
                  </a:lnTo>
                  <a:lnTo>
                    <a:pt x="134" y="53"/>
                  </a:lnTo>
                  <a:lnTo>
                    <a:pt x="145" y="31"/>
                  </a:lnTo>
                  <a:lnTo>
                    <a:pt x="134" y="37"/>
                  </a:lnTo>
                  <a:lnTo>
                    <a:pt x="124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6453720" y="2847240"/>
              <a:ext cx="654120" cy="435240"/>
            </a:xfrm>
            <a:custGeom>
              <a:avLst/>
              <a:gdLst/>
              <a:ahLst/>
              <a:rect l="l" t="t" r="r" b="b"/>
              <a:pathLst>
                <a:path w="366" h="250">
                  <a:moveTo>
                    <a:pt x="335" y="212"/>
                  </a:moveTo>
                  <a:lnTo>
                    <a:pt x="325" y="212"/>
                  </a:lnTo>
                  <a:lnTo>
                    <a:pt x="310" y="207"/>
                  </a:lnTo>
                  <a:lnTo>
                    <a:pt x="299" y="218"/>
                  </a:lnTo>
                  <a:lnTo>
                    <a:pt x="279" y="212"/>
                  </a:lnTo>
                  <a:lnTo>
                    <a:pt x="268" y="218"/>
                  </a:lnTo>
                  <a:lnTo>
                    <a:pt x="263" y="212"/>
                  </a:lnTo>
                  <a:lnTo>
                    <a:pt x="237" y="218"/>
                  </a:lnTo>
                  <a:lnTo>
                    <a:pt x="232" y="223"/>
                  </a:lnTo>
                  <a:lnTo>
                    <a:pt x="103" y="250"/>
                  </a:lnTo>
                  <a:lnTo>
                    <a:pt x="88" y="244"/>
                  </a:lnTo>
                  <a:lnTo>
                    <a:pt x="88" y="228"/>
                  </a:lnTo>
                  <a:lnTo>
                    <a:pt x="82" y="202"/>
                  </a:lnTo>
                  <a:lnTo>
                    <a:pt x="72" y="149"/>
                  </a:lnTo>
                  <a:lnTo>
                    <a:pt x="41" y="128"/>
                  </a:lnTo>
                  <a:lnTo>
                    <a:pt x="31" y="91"/>
                  </a:lnTo>
                  <a:lnTo>
                    <a:pt x="31" y="85"/>
                  </a:lnTo>
                  <a:lnTo>
                    <a:pt x="26" y="59"/>
                  </a:lnTo>
                  <a:lnTo>
                    <a:pt x="0" y="11"/>
                  </a:lnTo>
                  <a:lnTo>
                    <a:pt x="0" y="0"/>
                  </a:lnTo>
                  <a:lnTo>
                    <a:pt x="31" y="27"/>
                  </a:lnTo>
                  <a:lnTo>
                    <a:pt x="108" y="59"/>
                  </a:lnTo>
                  <a:lnTo>
                    <a:pt x="196" y="75"/>
                  </a:lnTo>
                  <a:lnTo>
                    <a:pt x="217" y="80"/>
                  </a:lnTo>
                  <a:lnTo>
                    <a:pt x="366" y="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6923880" y="2874600"/>
              <a:ext cx="203400" cy="407520"/>
            </a:xfrm>
            <a:custGeom>
              <a:avLst/>
              <a:gdLst/>
              <a:ahLst/>
              <a:rect l="l" t="t" r="r" b="b"/>
              <a:pathLst>
                <a:path w="114" h="234">
                  <a:moveTo>
                    <a:pt x="0" y="196"/>
                  </a:moveTo>
                  <a:lnTo>
                    <a:pt x="0" y="207"/>
                  </a:lnTo>
                  <a:lnTo>
                    <a:pt x="0" y="218"/>
                  </a:lnTo>
                  <a:lnTo>
                    <a:pt x="10" y="228"/>
                  </a:lnTo>
                  <a:lnTo>
                    <a:pt x="21" y="234"/>
                  </a:lnTo>
                  <a:lnTo>
                    <a:pt x="52" y="223"/>
                  </a:lnTo>
                  <a:lnTo>
                    <a:pt x="52" y="218"/>
                  </a:lnTo>
                  <a:lnTo>
                    <a:pt x="67" y="218"/>
                  </a:lnTo>
                  <a:lnTo>
                    <a:pt x="72" y="196"/>
                  </a:lnTo>
                  <a:lnTo>
                    <a:pt x="72" y="133"/>
                  </a:lnTo>
                  <a:lnTo>
                    <a:pt x="93" y="112"/>
                  </a:lnTo>
                  <a:lnTo>
                    <a:pt x="114" y="80"/>
                  </a:lnTo>
                  <a:lnTo>
                    <a:pt x="114" y="64"/>
                  </a:lnTo>
                  <a:lnTo>
                    <a:pt x="98" y="48"/>
                  </a:lnTo>
                  <a:lnTo>
                    <a:pt x="88" y="27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6804000" y="2977920"/>
              <a:ext cx="268200" cy="313200"/>
            </a:xfrm>
            <a:custGeom>
              <a:avLst/>
              <a:gdLst/>
              <a:ahLst/>
              <a:rect l="l" t="t" r="r" b="b"/>
              <a:pathLst>
                <a:path w="150" h="180">
                  <a:moveTo>
                    <a:pt x="0" y="0"/>
                  </a:moveTo>
                  <a:lnTo>
                    <a:pt x="5" y="21"/>
                  </a:lnTo>
                  <a:lnTo>
                    <a:pt x="21" y="47"/>
                  </a:lnTo>
                  <a:lnTo>
                    <a:pt x="93" y="90"/>
                  </a:lnTo>
                  <a:lnTo>
                    <a:pt x="114" y="106"/>
                  </a:lnTo>
                  <a:lnTo>
                    <a:pt x="119" y="132"/>
                  </a:lnTo>
                  <a:lnTo>
                    <a:pt x="134" y="159"/>
                  </a:lnTo>
                  <a:lnTo>
                    <a:pt x="150" y="1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6952320" y="3282480"/>
              <a:ext cx="452160" cy="173880"/>
            </a:xfrm>
            <a:custGeom>
              <a:avLst/>
              <a:gdLst/>
              <a:ahLst/>
              <a:rect l="l" t="t" r="r" b="b"/>
              <a:pathLst>
                <a:path w="253" h="100">
                  <a:moveTo>
                    <a:pt x="5" y="0"/>
                  </a:moveTo>
                  <a:lnTo>
                    <a:pt x="0" y="5"/>
                  </a:lnTo>
                  <a:lnTo>
                    <a:pt x="0" y="42"/>
                  </a:lnTo>
                  <a:lnTo>
                    <a:pt x="46" y="90"/>
                  </a:lnTo>
                  <a:lnTo>
                    <a:pt x="87" y="100"/>
                  </a:lnTo>
                  <a:lnTo>
                    <a:pt x="108" y="100"/>
                  </a:lnTo>
                  <a:lnTo>
                    <a:pt x="113" y="95"/>
                  </a:lnTo>
                  <a:lnTo>
                    <a:pt x="124" y="100"/>
                  </a:lnTo>
                  <a:lnTo>
                    <a:pt x="170" y="84"/>
                  </a:lnTo>
                  <a:lnTo>
                    <a:pt x="185" y="58"/>
                  </a:lnTo>
                  <a:lnTo>
                    <a:pt x="185" y="47"/>
                  </a:lnTo>
                  <a:lnTo>
                    <a:pt x="191" y="37"/>
                  </a:lnTo>
                  <a:lnTo>
                    <a:pt x="191" y="31"/>
                  </a:lnTo>
                  <a:lnTo>
                    <a:pt x="196" y="21"/>
                  </a:lnTo>
                  <a:lnTo>
                    <a:pt x="216" y="21"/>
                  </a:lnTo>
                  <a:lnTo>
                    <a:pt x="227" y="31"/>
                  </a:lnTo>
                  <a:lnTo>
                    <a:pt x="242" y="31"/>
                  </a:lnTo>
                  <a:lnTo>
                    <a:pt x="253" y="15"/>
                  </a:lnTo>
                  <a:lnTo>
                    <a:pt x="247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6360480" y="3216240"/>
              <a:ext cx="250200" cy="184320"/>
            </a:xfrm>
            <a:custGeom>
              <a:avLst/>
              <a:gdLst/>
              <a:ahLst/>
              <a:rect l="l" t="t" r="r" b="b"/>
              <a:pathLst>
                <a:path w="140" h="106">
                  <a:moveTo>
                    <a:pt x="0" y="0"/>
                  </a:moveTo>
                  <a:lnTo>
                    <a:pt x="11" y="22"/>
                  </a:lnTo>
                  <a:lnTo>
                    <a:pt x="26" y="53"/>
                  </a:lnTo>
                  <a:lnTo>
                    <a:pt x="41" y="106"/>
                  </a:lnTo>
                  <a:lnTo>
                    <a:pt x="57" y="91"/>
                  </a:lnTo>
                  <a:lnTo>
                    <a:pt x="83" y="75"/>
                  </a:lnTo>
                  <a:lnTo>
                    <a:pt x="114" y="64"/>
                  </a:lnTo>
                  <a:lnTo>
                    <a:pt x="129" y="22"/>
                  </a:lnTo>
                  <a:lnTo>
                    <a:pt x="14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7551000" y="2063520"/>
              <a:ext cx="55440" cy="164880"/>
            </a:xfrm>
            <a:custGeom>
              <a:avLst/>
              <a:gdLst/>
              <a:ahLst/>
              <a:rect l="l" t="t" r="r" b="b"/>
              <a:pathLst>
                <a:path w="31" h="95">
                  <a:moveTo>
                    <a:pt x="31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5" y="16"/>
                  </a:lnTo>
                  <a:lnTo>
                    <a:pt x="0" y="37"/>
                  </a:lnTo>
                  <a:lnTo>
                    <a:pt x="5" y="69"/>
                  </a:lnTo>
                  <a:lnTo>
                    <a:pt x="11" y="74"/>
                  </a:lnTo>
                  <a:lnTo>
                    <a:pt x="11" y="79"/>
                  </a:lnTo>
                  <a:lnTo>
                    <a:pt x="11" y="85"/>
                  </a:lnTo>
                  <a:lnTo>
                    <a:pt x="16" y="9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7570800" y="2228400"/>
              <a:ext cx="8640" cy="104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7579800" y="2239200"/>
              <a:ext cx="1440" cy="1728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8" name=""/>
            <p:cNvSpPr/>
            <p:nvPr/>
          </p:nvSpPr>
          <p:spPr>
            <a:xfrm>
              <a:off x="7579800" y="2256480"/>
              <a:ext cx="864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9" name=""/>
            <p:cNvSpPr/>
            <p:nvPr/>
          </p:nvSpPr>
          <p:spPr>
            <a:xfrm>
              <a:off x="7588440" y="2284560"/>
              <a:ext cx="17640" cy="5544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0" y="5"/>
                  </a:lnTo>
                  <a:lnTo>
                    <a:pt x="5" y="16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0" name=""/>
            <p:cNvSpPr/>
            <p:nvPr/>
          </p:nvSpPr>
          <p:spPr>
            <a:xfrm>
              <a:off x="7597440" y="234036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7477920" y="2331720"/>
              <a:ext cx="119520" cy="17280"/>
            </a:xfrm>
            <a:custGeom>
              <a:avLst/>
              <a:gdLst/>
              <a:ahLst/>
              <a:rect l="l" t="t" r="r" b="b"/>
              <a:pathLst>
                <a:path w="67" h="10">
                  <a:moveTo>
                    <a:pt x="67" y="10"/>
                  </a:moveTo>
                  <a:lnTo>
                    <a:pt x="67" y="10"/>
                  </a:lnTo>
                  <a:lnTo>
                    <a:pt x="57" y="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26" y="5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7606440" y="2340360"/>
              <a:ext cx="17640" cy="86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7624440" y="2340360"/>
              <a:ext cx="28440" cy="864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5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4" name=""/>
            <p:cNvSpPr/>
            <p:nvPr/>
          </p:nvSpPr>
          <p:spPr>
            <a:xfrm>
              <a:off x="7652880" y="2340360"/>
              <a:ext cx="26640" cy="864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7679880" y="2349000"/>
              <a:ext cx="10440" cy="100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6" name=""/>
            <p:cNvSpPr/>
            <p:nvPr/>
          </p:nvSpPr>
          <p:spPr>
            <a:xfrm>
              <a:off x="7690320" y="2359440"/>
              <a:ext cx="91080" cy="4536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0" y="0"/>
                  </a:moveTo>
                  <a:lnTo>
                    <a:pt x="5" y="5"/>
                  </a:lnTo>
                  <a:lnTo>
                    <a:pt x="25" y="5"/>
                  </a:lnTo>
                  <a:lnTo>
                    <a:pt x="41" y="10"/>
                  </a:lnTo>
                  <a:lnTo>
                    <a:pt x="41" y="21"/>
                  </a:lnTo>
                  <a:lnTo>
                    <a:pt x="51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7" name=""/>
            <p:cNvSpPr/>
            <p:nvPr/>
          </p:nvSpPr>
          <p:spPr>
            <a:xfrm>
              <a:off x="7256160" y="3420000"/>
              <a:ext cx="92520" cy="18720"/>
            </a:xfrm>
            <a:custGeom>
              <a:avLst/>
              <a:gdLst/>
              <a:ahLst/>
              <a:rect l="l" t="t" r="r" b="b"/>
              <a:pathLst>
                <a:path w="52" h="11">
                  <a:moveTo>
                    <a:pt x="0" y="5"/>
                  </a:moveTo>
                  <a:lnTo>
                    <a:pt x="36" y="0"/>
                  </a:lnTo>
                  <a:lnTo>
                    <a:pt x="52" y="5"/>
                  </a:lnTo>
                  <a:lnTo>
                    <a:pt x="52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8" name=""/>
            <p:cNvSpPr/>
            <p:nvPr/>
          </p:nvSpPr>
          <p:spPr>
            <a:xfrm flipH="1">
              <a:off x="2531880" y="2026800"/>
              <a:ext cx="26640" cy="172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4644720" y="1823040"/>
              <a:ext cx="571680" cy="332280"/>
            </a:xfrm>
            <a:custGeom>
              <a:avLst/>
              <a:gdLst/>
              <a:ahLst/>
              <a:rect l="l" t="t" r="r" b="b"/>
              <a:pathLst>
                <a:path w="320" h="191">
                  <a:moveTo>
                    <a:pt x="0" y="0"/>
                  </a:moveTo>
                  <a:lnTo>
                    <a:pt x="5" y="27"/>
                  </a:lnTo>
                  <a:lnTo>
                    <a:pt x="15" y="32"/>
                  </a:lnTo>
                  <a:lnTo>
                    <a:pt x="15" y="53"/>
                  </a:lnTo>
                  <a:lnTo>
                    <a:pt x="10" y="64"/>
                  </a:lnTo>
                  <a:lnTo>
                    <a:pt x="21" y="58"/>
                  </a:lnTo>
                  <a:lnTo>
                    <a:pt x="52" y="74"/>
                  </a:lnTo>
                  <a:lnTo>
                    <a:pt x="62" y="90"/>
                  </a:lnTo>
                  <a:lnTo>
                    <a:pt x="93" y="90"/>
                  </a:lnTo>
                  <a:lnTo>
                    <a:pt x="83" y="111"/>
                  </a:lnTo>
                  <a:lnTo>
                    <a:pt x="83" y="175"/>
                  </a:lnTo>
                  <a:lnTo>
                    <a:pt x="98" y="138"/>
                  </a:lnTo>
                  <a:lnTo>
                    <a:pt x="103" y="117"/>
                  </a:lnTo>
                  <a:lnTo>
                    <a:pt x="114" y="111"/>
                  </a:lnTo>
                  <a:lnTo>
                    <a:pt x="114" y="96"/>
                  </a:lnTo>
                  <a:lnTo>
                    <a:pt x="124" y="96"/>
                  </a:lnTo>
                  <a:lnTo>
                    <a:pt x="124" y="90"/>
                  </a:lnTo>
                  <a:lnTo>
                    <a:pt x="139" y="90"/>
                  </a:lnTo>
                  <a:lnTo>
                    <a:pt x="155" y="80"/>
                  </a:lnTo>
                  <a:lnTo>
                    <a:pt x="232" y="80"/>
                  </a:lnTo>
                  <a:lnTo>
                    <a:pt x="243" y="90"/>
                  </a:lnTo>
                  <a:lnTo>
                    <a:pt x="320" y="90"/>
                  </a:lnTo>
                  <a:lnTo>
                    <a:pt x="315" y="101"/>
                  </a:lnTo>
                  <a:lnTo>
                    <a:pt x="310" y="111"/>
                  </a:lnTo>
                  <a:lnTo>
                    <a:pt x="258" y="175"/>
                  </a:lnTo>
                  <a:lnTo>
                    <a:pt x="222" y="170"/>
                  </a:lnTo>
                  <a:lnTo>
                    <a:pt x="191" y="170"/>
                  </a:lnTo>
                  <a:lnTo>
                    <a:pt x="67" y="127"/>
                  </a:lnTo>
                  <a:lnTo>
                    <a:pt x="114" y="159"/>
                  </a:lnTo>
                  <a:lnTo>
                    <a:pt x="124" y="191"/>
                  </a:lnTo>
                  <a:lnTo>
                    <a:pt x="93" y="15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4404960" y="2044080"/>
              <a:ext cx="387720" cy="92160"/>
            </a:xfrm>
            <a:custGeom>
              <a:avLst/>
              <a:gdLst/>
              <a:ahLst/>
              <a:rect l="l" t="t" r="r" b="b"/>
              <a:pathLst>
                <a:path w="217" h="53">
                  <a:moveTo>
                    <a:pt x="217" y="0"/>
                  </a:moveTo>
                  <a:lnTo>
                    <a:pt x="113" y="0"/>
                  </a:lnTo>
                  <a:lnTo>
                    <a:pt x="113" y="53"/>
                  </a:lnTo>
                  <a:lnTo>
                    <a:pt x="98" y="53"/>
                  </a:lnTo>
                  <a:lnTo>
                    <a:pt x="46" y="6"/>
                  </a:lnTo>
                  <a:lnTo>
                    <a:pt x="15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4746240" y="2044080"/>
              <a:ext cx="377280" cy="471960"/>
            </a:xfrm>
            <a:custGeom>
              <a:avLst/>
              <a:gdLst/>
              <a:ahLst/>
              <a:rect l="l" t="t" r="r" b="b"/>
              <a:pathLst>
                <a:path w="211" h="271">
                  <a:moveTo>
                    <a:pt x="0" y="0"/>
                  </a:moveTo>
                  <a:lnTo>
                    <a:pt x="0" y="27"/>
                  </a:lnTo>
                  <a:lnTo>
                    <a:pt x="5" y="37"/>
                  </a:lnTo>
                  <a:lnTo>
                    <a:pt x="20" y="48"/>
                  </a:lnTo>
                  <a:lnTo>
                    <a:pt x="57" y="90"/>
                  </a:lnTo>
                  <a:lnTo>
                    <a:pt x="77" y="90"/>
                  </a:lnTo>
                  <a:lnTo>
                    <a:pt x="82" y="106"/>
                  </a:lnTo>
                  <a:lnTo>
                    <a:pt x="82" y="117"/>
                  </a:lnTo>
                  <a:lnTo>
                    <a:pt x="82" y="133"/>
                  </a:lnTo>
                  <a:lnTo>
                    <a:pt x="113" y="159"/>
                  </a:lnTo>
                  <a:lnTo>
                    <a:pt x="129" y="196"/>
                  </a:lnTo>
                  <a:lnTo>
                    <a:pt x="175" y="228"/>
                  </a:lnTo>
                  <a:lnTo>
                    <a:pt x="175" y="249"/>
                  </a:lnTo>
                  <a:lnTo>
                    <a:pt x="211" y="2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4616280" y="2099880"/>
              <a:ext cx="296640" cy="470160"/>
            </a:xfrm>
            <a:custGeom>
              <a:avLst/>
              <a:gdLst/>
              <a:ahLst/>
              <a:rect l="l" t="t" r="r" b="b"/>
              <a:pathLst>
                <a:path w="166" h="270">
                  <a:moveTo>
                    <a:pt x="0" y="270"/>
                  </a:moveTo>
                  <a:lnTo>
                    <a:pt x="16" y="265"/>
                  </a:lnTo>
                  <a:lnTo>
                    <a:pt x="114" y="244"/>
                  </a:lnTo>
                  <a:lnTo>
                    <a:pt x="155" y="239"/>
                  </a:lnTo>
                  <a:lnTo>
                    <a:pt x="166" y="164"/>
                  </a:lnTo>
                  <a:lnTo>
                    <a:pt x="166" y="154"/>
                  </a:lnTo>
                  <a:lnTo>
                    <a:pt x="160" y="154"/>
                  </a:lnTo>
                  <a:lnTo>
                    <a:pt x="160" y="101"/>
                  </a:lnTo>
                  <a:lnTo>
                    <a:pt x="124" y="21"/>
                  </a:lnTo>
                  <a:lnTo>
                    <a:pt x="10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3" name=""/>
            <p:cNvSpPr/>
            <p:nvPr/>
          </p:nvSpPr>
          <p:spPr>
            <a:xfrm>
              <a:off x="4746240" y="2544120"/>
              <a:ext cx="1800" cy="25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4893120" y="2441160"/>
              <a:ext cx="748800" cy="128880"/>
            </a:xfrm>
            <a:custGeom>
              <a:avLst/>
              <a:gdLst/>
              <a:ahLst/>
              <a:rect l="l" t="t" r="r" b="b"/>
              <a:pathLst>
                <a:path w="419" h="74">
                  <a:moveTo>
                    <a:pt x="0" y="43"/>
                  </a:moveTo>
                  <a:lnTo>
                    <a:pt x="57" y="74"/>
                  </a:lnTo>
                  <a:lnTo>
                    <a:pt x="62" y="69"/>
                  </a:lnTo>
                  <a:lnTo>
                    <a:pt x="135" y="43"/>
                  </a:lnTo>
                  <a:lnTo>
                    <a:pt x="160" y="16"/>
                  </a:lnTo>
                  <a:lnTo>
                    <a:pt x="171" y="16"/>
                  </a:lnTo>
                  <a:lnTo>
                    <a:pt x="191" y="0"/>
                  </a:lnTo>
                  <a:lnTo>
                    <a:pt x="197" y="6"/>
                  </a:lnTo>
                  <a:lnTo>
                    <a:pt x="274" y="0"/>
                  </a:lnTo>
                  <a:lnTo>
                    <a:pt x="419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5207760" y="1979640"/>
              <a:ext cx="239400" cy="55440"/>
            </a:xfrm>
            <a:custGeom>
              <a:avLst/>
              <a:gdLst/>
              <a:ahLst/>
              <a:rect l="l" t="t" r="r" b="b"/>
              <a:pathLst>
                <a:path w="134" h="32">
                  <a:moveTo>
                    <a:pt x="134" y="32"/>
                  </a:moveTo>
                  <a:lnTo>
                    <a:pt x="72" y="27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6" name=""/>
            <p:cNvSpPr/>
            <p:nvPr/>
          </p:nvSpPr>
          <p:spPr>
            <a:xfrm>
              <a:off x="5254200" y="1823040"/>
              <a:ext cx="461160" cy="405360"/>
            </a:xfrm>
            <a:custGeom>
              <a:avLst/>
              <a:gdLst/>
              <a:ahLst/>
              <a:rect l="l" t="t" r="r" b="b"/>
              <a:pathLst>
                <a:path w="258" h="233">
                  <a:moveTo>
                    <a:pt x="46" y="117"/>
                  </a:moveTo>
                  <a:lnTo>
                    <a:pt x="0" y="180"/>
                  </a:lnTo>
                  <a:lnTo>
                    <a:pt x="46" y="180"/>
                  </a:lnTo>
                  <a:lnTo>
                    <a:pt x="51" y="186"/>
                  </a:lnTo>
                  <a:lnTo>
                    <a:pt x="103" y="180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8" y="175"/>
                  </a:lnTo>
                  <a:lnTo>
                    <a:pt x="155" y="212"/>
                  </a:lnTo>
                  <a:lnTo>
                    <a:pt x="165" y="217"/>
                  </a:lnTo>
                  <a:lnTo>
                    <a:pt x="170" y="223"/>
                  </a:lnTo>
                  <a:lnTo>
                    <a:pt x="170" y="228"/>
                  </a:lnTo>
                  <a:lnTo>
                    <a:pt x="175" y="233"/>
                  </a:lnTo>
                  <a:lnTo>
                    <a:pt x="196" y="159"/>
                  </a:lnTo>
                  <a:lnTo>
                    <a:pt x="237" y="164"/>
                  </a:lnTo>
                  <a:lnTo>
                    <a:pt x="242" y="175"/>
                  </a:lnTo>
                  <a:lnTo>
                    <a:pt x="247" y="175"/>
                  </a:lnTo>
                  <a:lnTo>
                    <a:pt x="258" y="170"/>
                  </a:lnTo>
                  <a:lnTo>
                    <a:pt x="237" y="149"/>
                  </a:lnTo>
                  <a:lnTo>
                    <a:pt x="237" y="143"/>
                  </a:lnTo>
                  <a:lnTo>
                    <a:pt x="232" y="133"/>
                  </a:lnTo>
                  <a:lnTo>
                    <a:pt x="227" y="127"/>
                  </a:lnTo>
                  <a:lnTo>
                    <a:pt x="217" y="127"/>
                  </a:lnTo>
                  <a:lnTo>
                    <a:pt x="217" y="133"/>
                  </a:lnTo>
                  <a:lnTo>
                    <a:pt x="211" y="127"/>
                  </a:lnTo>
                  <a:lnTo>
                    <a:pt x="211" y="117"/>
                  </a:lnTo>
                  <a:lnTo>
                    <a:pt x="217" y="111"/>
                  </a:lnTo>
                  <a:lnTo>
                    <a:pt x="217" y="101"/>
                  </a:lnTo>
                  <a:lnTo>
                    <a:pt x="206" y="90"/>
                  </a:lnTo>
                  <a:lnTo>
                    <a:pt x="186" y="85"/>
                  </a:lnTo>
                  <a:lnTo>
                    <a:pt x="191" y="37"/>
                  </a:lnTo>
                  <a:lnTo>
                    <a:pt x="170" y="37"/>
                  </a:lnTo>
                  <a:lnTo>
                    <a:pt x="160" y="37"/>
                  </a:lnTo>
                  <a:lnTo>
                    <a:pt x="160" y="27"/>
                  </a:lnTo>
                  <a:lnTo>
                    <a:pt x="149" y="21"/>
                  </a:lnTo>
                  <a:lnTo>
                    <a:pt x="118" y="21"/>
                  </a:lnTo>
                  <a:lnTo>
                    <a:pt x="87" y="11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3693600" y="1831680"/>
              <a:ext cx="536040" cy="914040"/>
            </a:xfrm>
            <a:custGeom>
              <a:avLst/>
              <a:gdLst/>
              <a:ahLst/>
              <a:rect l="l" t="t" r="r" b="b"/>
              <a:pathLst>
                <a:path w="300" h="525">
                  <a:moveTo>
                    <a:pt x="5" y="0"/>
                  </a:moveTo>
                  <a:lnTo>
                    <a:pt x="0" y="53"/>
                  </a:lnTo>
                  <a:lnTo>
                    <a:pt x="26" y="75"/>
                  </a:lnTo>
                  <a:lnTo>
                    <a:pt x="41" y="91"/>
                  </a:lnTo>
                  <a:lnTo>
                    <a:pt x="72" y="96"/>
                  </a:lnTo>
                  <a:lnTo>
                    <a:pt x="160" y="197"/>
                  </a:lnTo>
                  <a:lnTo>
                    <a:pt x="176" y="260"/>
                  </a:lnTo>
                  <a:lnTo>
                    <a:pt x="243" y="340"/>
                  </a:lnTo>
                  <a:lnTo>
                    <a:pt x="274" y="345"/>
                  </a:lnTo>
                  <a:lnTo>
                    <a:pt x="289" y="393"/>
                  </a:lnTo>
                  <a:lnTo>
                    <a:pt x="300" y="509"/>
                  </a:lnTo>
                  <a:lnTo>
                    <a:pt x="300" y="52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3305880" y="1841760"/>
              <a:ext cx="895320" cy="451440"/>
            </a:xfrm>
            <a:custGeom>
              <a:avLst/>
              <a:gdLst/>
              <a:ahLst/>
              <a:rect l="l" t="t" r="r" b="b"/>
              <a:pathLst>
                <a:path w="501" h="259">
                  <a:moveTo>
                    <a:pt x="501" y="259"/>
                  </a:moveTo>
                  <a:lnTo>
                    <a:pt x="419" y="249"/>
                  </a:lnTo>
                  <a:lnTo>
                    <a:pt x="393" y="254"/>
                  </a:lnTo>
                  <a:lnTo>
                    <a:pt x="341" y="233"/>
                  </a:lnTo>
                  <a:lnTo>
                    <a:pt x="222" y="222"/>
                  </a:lnTo>
                  <a:lnTo>
                    <a:pt x="207" y="233"/>
                  </a:lnTo>
                  <a:lnTo>
                    <a:pt x="191" y="233"/>
                  </a:lnTo>
                  <a:lnTo>
                    <a:pt x="150" y="201"/>
                  </a:lnTo>
                  <a:lnTo>
                    <a:pt x="109" y="143"/>
                  </a:lnTo>
                  <a:lnTo>
                    <a:pt x="88" y="111"/>
                  </a:lnTo>
                  <a:lnTo>
                    <a:pt x="67" y="37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3436200" y="1915200"/>
              <a:ext cx="377280" cy="147960"/>
            </a:xfrm>
            <a:custGeom>
              <a:avLst/>
              <a:gdLst/>
              <a:ahLst/>
              <a:rect l="l" t="t" r="r" b="b"/>
              <a:pathLst>
                <a:path w="211" h="85">
                  <a:moveTo>
                    <a:pt x="0" y="0"/>
                  </a:moveTo>
                  <a:lnTo>
                    <a:pt x="46" y="48"/>
                  </a:lnTo>
                  <a:lnTo>
                    <a:pt x="93" y="64"/>
                  </a:lnTo>
                  <a:lnTo>
                    <a:pt x="98" y="80"/>
                  </a:lnTo>
                  <a:lnTo>
                    <a:pt x="113" y="85"/>
                  </a:lnTo>
                  <a:lnTo>
                    <a:pt x="170" y="43"/>
                  </a:lnTo>
                  <a:lnTo>
                    <a:pt x="21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0" name=""/>
            <p:cNvSpPr/>
            <p:nvPr/>
          </p:nvSpPr>
          <p:spPr>
            <a:xfrm>
              <a:off x="4192200" y="1962360"/>
              <a:ext cx="461160" cy="645840"/>
            </a:xfrm>
            <a:custGeom>
              <a:avLst/>
              <a:gdLst/>
              <a:ahLst/>
              <a:rect l="l" t="t" r="r" b="b"/>
              <a:pathLst>
                <a:path w="258" h="371">
                  <a:moveTo>
                    <a:pt x="0" y="0"/>
                  </a:moveTo>
                  <a:lnTo>
                    <a:pt x="62" y="26"/>
                  </a:lnTo>
                  <a:lnTo>
                    <a:pt x="119" y="69"/>
                  </a:lnTo>
                  <a:lnTo>
                    <a:pt x="52" y="148"/>
                  </a:lnTo>
                  <a:lnTo>
                    <a:pt x="93" y="148"/>
                  </a:lnTo>
                  <a:lnTo>
                    <a:pt x="145" y="148"/>
                  </a:lnTo>
                  <a:lnTo>
                    <a:pt x="165" y="164"/>
                  </a:lnTo>
                  <a:lnTo>
                    <a:pt x="222" y="175"/>
                  </a:lnTo>
                  <a:lnTo>
                    <a:pt x="253" y="169"/>
                  </a:lnTo>
                  <a:lnTo>
                    <a:pt x="258" y="217"/>
                  </a:lnTo>
                  <a:lnTo>
                    <a:pt x="253" y="254"/>
                  </a:lnTo>
                  <a:lnTo>
                    <a:pt x="258" y="265"/>
                  </a:lnTo>
                  <a:lnTo>
                    <a:pt x="248" y="270"/>
                  </a:lnTo>
                  <a:lnTo>
                    <a:pt x="237" y="371"/>
                  </a:lnTo>
                  <a:lnTo>
                    <a:pt x="227" y="3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2724840" y="1831680"/>
              <a:ext cx="434160" cy="656280"/>
            </a:xfrm>
            <a:custGeom>
              <a:avLst/>
              <a:gdLst/>
              <a:ahLst/>
              <a:rect l="l" t="t" r="r" b="b"/>
              <a:pathLst>
                <a:path w="243" h="377">
                  <a:moveTo>
                    <a:pt x="222" y="265"/>
                  </a:moveTo>
                  <a:lnTo>
                    <a:pt x="217" y="303"/>
                  </a:lnTo>
                  <a:lnTo>
                    <a:pt x="243" y="377"/>
                  </a:lnTo>
                  <a:lnTo>
                    <a:pt x="222" y="260"/>
                  </a:lnTo>
                  <a:lnTo>
                    <a:pt x="238" y="255"/>
                  </a:lnTo>
                  <a:lnTo>
                    <a:pt x="243" y="223"/>
                  </a:lnTo>
                  <a:lnTo>
                    <a:pt x="201" y="212"/>
                  </a:lnTo>
                  <a:lnTo>
                    <a:pt x="155" y="149"/>
                  </a:lnTo>
                  <a:lnTo>
                    <a:pt x="150" y="122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2" name=""/>
            <p:cNvSpPr/>
            <p:nvPr/>
          </p:nvSpPr>
          <p:spPr>
            <a:xfrm>
              <a:off x="2724840" y="2469240"/>
              <a:ext cx="1274040" cy="628560"/>
            </a:xfrm>
            <a:custGeom>
              <a:avLst/>
              <a:gdLst/>
              <a:ahLst/>
              <a:rect l="l" t="t" r="r" b="b"/>
              <a:pathLst>
                <a:path w="713" h="361">
                  <a:moveTo>
                    <a:pt x="222" y="0"/>
                  </a:moveTo>
                  <a:lnTo>
                    <a:pt x="248" y="11"/>
                  </a:lnTo>
                  <a:lnTo>
                    <a:pt x="320" y="85"/>
                  </a:lnTo>
                  <a:lnTo>
                    <a:pt x="439" y="111"/>
                  </a:lnTo>
                  <a:lnTo>
                    <a:pt x="485" y="80"/>
                  </a:lnTo>
                  <a:lnTo>
                    <a:pt x="511" y="111"/>
                  </a:lnTo>
                  <a:lnTo>
                    <a:pt x="516" y="175"/>
                  </a:lnTo>
                  <a:lnTo>
                    <a:pt x="542" y="180"/>
                  </a:lnTo>
                  <a:lnTo>
                    <a:pt x="563" y="217"/>
                  </a:lnTo>
                  <a:lnTo>
                    <a:pt x="713" y="217"/>
                  </a:lnTo>
                  <a:lnTo>
                    <a:pt x="707" y="228"/>
                  </a:lnTo>
                  <a:lnTo>
                    <a:pt x="563" y="223"/>
                  </a:lnTo>
                  <a:lnTo>
                    <a:pt x="537" y="191"/>
                  </a:lnTo>
                  <a:lnTo>
                    <a:pt x="516" y="186"/>
                  </a:lnTo>
                  <a:lnTo>
                    <a:pt x="454" y="101"/>
                  </a:lnTo>
                  <a:lnTo>
                    <a:pt x="439" y="85"/>
                  </a:lnTo>
                  <a:lnTo>
                    <a:pt x="377" y="74"/>
                  </a:lnTo>
                  <a:lnTo>
                    <a:pt x="351" y="96"/>
                  </a:lnTo>
                  <a:lnTo>
                    <a:pt x="346" y="143"/>
                  </a:lnTo>
                  <a:lnTo>
                    <a:pt x="325" y="138"/>
                  </a:lnTo>
                  <a:lnTo>
                    <a:pt x="300" y="149"/>
                  </a:lnTo>
                  <a:lnTo>
                    <a:pt x="289" y="202"/>
                  </a:lnTo>
                  <a:lnTo>
                    <a:pt x="201" y="191"/>
                  </a:lnTo>
                  <a:lnTo>
                    <a:pt x="165" y="212"/>
                  </a:lnTo>
                  <a:lnTo>
                    <a:pt x="150" y="207"/>
                  </a:lnTo>
                  <a:lnTo>
                    <a:pt x="93" y="292"/>
                  </a:lnTo>
                  <a:lnTo>
                    <a:pt x="36" y="313"/>
                  </a:lnTo>
                  <a:lnTo>
                    <a:pt x="26" y="350"/>
                  </a:lnTo>
                  <a:lnTo>
                    <a:pt x="0" y="36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2687400" y="3069720"/>
              <a:ext cx="1467360" cy="654840"/>
            </a:xfrm>
            <a:custGeom>
              <a:avLst/>
              <a:gdLst/>
              <a:ahLst/>
              <a:rect l="l" t="t" r="r" b="b"/>
              <a:pathLst>
                <a:path w="821" h="376">
                  <a:moveTo>
                    <a:pt x="0" y="37"/>
                  </a:moveTo>
                  <a:lnTo>
                    <a:pt x="11" y="31"/>
                  </a:lnTo>
                  <a:lnTo>
                    <a:pt x="93" y="42"/>
                  </a:lnTo>
                  <a:lnTo>
                    <a:pt x="109" y="31"/>
                  </a:lnTo>
                  <a:lnTo>
                    <a:pt x="155" y="21"/>
                  </a:lnTo>
                  <a:lnTo>
                    <a:pt x="186" y="26"/>
                  </a:lnTo>
                  <a:lnTo>
                    <a:pt x="207" y="21"/>
                  </a:lnTo>
                  <a:lnTo>
                    <a:pt x="233" y="31"/>
                  </a:lnTo>
                  <a:lnTo>
                    <a:pt x="238" y="47"/>
                  </a:lnTo>
                  <a:lnTo>
                    <a:pt x="264" y="47"/>
                  </a:lnTo>
                  <a:lnTo>
                    <a:pt x="300" y="58"/>
                  </a:lnTo>
                  <a:lnTo>
                    <a:pt x="377" y="53"/>
                  </a:lnTo>
                  <a:lnTo>
                    <a:pt x="465" y="26"/>
                  </a:lnTo>
                  <a:lnTo>
                    <a:pt x="517" y="31"/>
                  </a:lnTo>
                  <a:lnTo>
                    <a:pt x="579" y="0"/>
                  </a:lnTo>
                  <a:lnTo>
                    <a:pt x="651" y="31"/>
                  </a:lnTo>
                  <a:lnTo>
                    <a:pt x="703" y="16"/>
                  </a:lnTo>
                  <a:lnTo>
                    <a:pt x="785" y="10"/>
                  </a:lnTo>
                  <a:lnTo>
                    <a:pt x="770" y="31"/>
                  </a:lnTo>
                  <a:lnTo>
                    <a:pt x="754" y="90"/>
                  </a:lnTo>
                  <a:lnTo>
                    <a:pt x="718" y="122"/>
                  </a:lnTo>
                  <a:lnTo>
                    <a:pt x="713" y="143"/>
                  </a:lnTo>
                  <a:lnTo>
                    <a:pt x="692" y="148"/>
                  </a:lnTo>
                  <a:lnTo>
                    <a:pt x="713" y="212"/>
                  </a:lnTo>
                  <a:lnTo>
                    <a:pt x="713" y="259"/>
                  </a:lnTo>
                  <a:lnTo>
                    <a:pt x="697" y="275"/>
                  </a:lnTo>
                  <a:lnTo>
                    <a:pt x="697" y="328"/>
                  </a:lnTo>
                  <a:lnTo>
                    <a:pt x="801" y="349"/>
                  </a:lnTo>
                  <a:lnTo>
                    <a:pt x="821" y="37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4" name=""/>
            <p:cNvSpPr/>
            <p:nvPr/>
          </p:nvSpPr>
          <p:spPr>
            <a:xfrm>
              <a:off x="3888720" y="3143160"/>
              <a:ext cx="562680" cy="203400"/>
            </a:xfrm>
            <a:custGeom>
              <a:avLst/>
              <a:gdLst/>
              <a:ahLst/>
              <a:rect l="l" t="t" r="r" b="b"/>
              <a:pathLst>
                <a:path w="315" h="117">
                  <a:moveTo>
                    <a:pt x="0" y="95"/>
                  </a:moveTo>
                  <a:lnTo>
                    <a:pt x="25" y="80"/>
                  </a:lnTo>
                  <a:lnTo>
                    <a:pt x="77" y="69"/>
                  </a:lnTo>
                  <a:lnTo>
                    <a:pt x="139" y="58"/>
                  </a:lnTo>
                  <a:lnTo>
                    <a:pt x="160" y="106"/>
                  </a:lnTo>
                  <a:lnTo>
                    <a:pt x="180" y="117"/>
                  </a:lnTo>
                  <a:lnTo>
                    <a:pt x="242" y="64"/>
                  </a:lnTo>
                  <a:lnTo>
                    <a:pt x="304" y="58"/>
                  </a:lnTo>
                  <a:lnTo>
                    <a:pt x="3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3527640" y="3115440"/>
              <a:ext cx="378720" cy="905400"/>
            </a:xfrm>
            <a:custGeom>
              <a:avLst/>
              <a:gdLst/>
              <a:ahLst/>
              <a:rect l="l" t="t" r="r" b="b"/>
              <a:pathLst>
                <a:path w="212" h="520">
                  <a:moveTo>
                    <a:pt x="0" y="0"/>
                  </a:moveTo>
                  <a:lnTo>
                    <a:pt x="129" y="101"/>
                  </a:lnTo>
                  <a:lnTo>
                    <a:pt x="171" y="164"/>
                  </a:lnTo>
                  <a:lnTo>
                    <a:pt x="160" y="228"/>
                  </a:lnTo>
                  <a:lnTo>
                    <a:pt x="212" y="292"/>
                  </a:lnTo>
                  <a:lnTo>
                    <a:pt x="196" y="313"/>
                  </a:lnTo>
                  <a:lnTo>
                    <a:pt x="5" y="520"/>
                  </a:lnTo>
                  <a:lnTo>
                    <a:pt x="16" y="408"/>
                  </a:lnTo>
                  <a:lnTo>
                    <a:pt x="26" y="276"/>
                  </a:lnTo>
                  <a:lnTo>
                    <a:pt x="42" y="26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6" name=""/>
            <p:cNvSpPr/>
            <p:nvPr/>
          </p:nvSpPr>
          <p:spPr>
            <a:xfrm>
              <a:off x="3471840" y="2505960"/>
              <a:ext cx="1108080" cy="766080"/>
            </a:xfrm>
            <a:custGeom>
              <a:avLst/>
              <a:gdLst/>
              <a:ahLst/>
              <a:rect l="l" t="t" r="r" b="b"/>
              <a:pathLst>
                <a:path w="620" h="440">
                  <a:moveTo>
                    <a:pt x="486" y="6"/>
                  </a:moveTo>
                  <a:lnTo>
                    <a:pt x="620" y="0"/>
                  </a:lnTo>
                  <a:lnTo>
                    <a:pt x="615" y="75"/>
                  </a:lnTo>
                  <a:lnTo>
                    <a:pt x="604" y="96"/>
                  </a:lnTo>
                  <a:lnTo>
                    <a:pt x="553" y="80"/>
                  </a:lnTo>
                  <a:lnTo>
                    <a:pt x="542" y="43"/>
                  </a:lnTo>
                  <a:lnTo>
                    <a:pt x="491" y="32"/>
                  </a:lnTo>
                  <a:lnTo>
                    <a:pt x="486" y="6"/>
                  </a:lnTo>
                  <a:lnTo>
                    <a:pt x="460" y="122"/>
                  </a:lnTo>
                  <a:lnTo>
                    <a:pt x="372" y="212"/>
                  </a:lnTo>
                  <a:lnTo>
                    <a:pt x="295" y="223"/>
                  </a:lnTo>
                  <a:lnTo>
                    <a:pt x="295" y="202"/>
                  </a:lnTo>
                  <a:lnTo>
                    <a:pt x="279" y="223"/>
                  </a:lnTo>
                  <a:lnTo>
                    <a:pt x="207" y="228"/>
                  </a:lnTo>
                  <a:lnTo>
                    <a:pt x="145" y="207"/>
                  </a:lnTo>
                  <a:lnTo>
                    <a:pt x="5" y="223"/>
                  </a:lnTo>
                  <a:lnTo>
                    <a:pt x="26" y="297"/>
                  </a:lnTo>
                  <a:lnTo>
                    <a:pt x="0" y="440"/>
                  </a:lnTo>
                  <a:lnTo>
                    <a:pt x="16" y="430"/>
                  </a:lnTo>
                  <a:lnTo>
                    <a:pt x="36" y="43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7" name=""/>
            <p:cNvSpPr/>
            <p:nvPr/>
          </p:nvSpPr>
          <p:spPr>
            <a:xfrm>
              <a:off x="3536280" y="3263400"/>
              <a:ext cx="74880" cy="8640"/>
            </a:xfrm>
            <a:custGeom>
              <a:avLst/>
              <a:gdLst/>
              <a:ahLst/>
              <a:rect l="l" t="t" r="r" b="b"/>
              <a:pathLst>
                <a:path w="42" h="5">
                  <a:moveTo>
                    <a:pt x="0" y="0"/>
                  </a:moveTo>
                  <a:lnTo>
                    <a:pt x="11" y="0"/>
                  </a:lnTo>
                  <a:lnTo>
                    <a:pt x="31" y="5"/>
                  </a:lnTo>
                  <a:lnTo>
                    <a:pt x="42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8" name=""/>
            <p:cNvSpPr/>
            <p:nvPr/>
          </p:nvSpPr>
          <p:spPr>
            <a:xfrm>
              <a:off x="3611520" y="3254760"/>
              <a:ext cx="55440" cy="17280"/>
            </a:xfrm>
            <a:custGeom>
              <a:avLst/>
              <a:gdLst/>
              <a:ahLst/>
              <a:rect l="l" t="t" r="r" b="b"/>
              <a:pathLst>
                <a:path w="31" h="10">
                  <a:moveTo>
                    <a:pt x="0" y="10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3436200" y="2653560"/>
              <a:ext cx="248400" cy="600840"/>
            </a:xfrm>
            <a:custGeom>
              <a:avLst/>
              <a:gdLst/>
              <a:ahLst/>
              <a:rect l="l" t="t" r="r" b="b"/>
              <a:pathLst>
                <a:path w="139" h="345">
                  <a:moveTo>
                    <a:pt x="129" y="345"/>
                  </a:moveTo>
                  <a:lnTo>
                    <a:pt x="139" y="292"/>
                  </a:lnTo>
                  <a:lnTo>
                    <a:pt x="41" y="207"/>
                  </a:lnTo>
                  <a:lnTo>
                    <a:pt x="56" y="196"/>
                  </a:lnTo>
                  <a:lnTo>
                    <a:pt x="62" y="138"/>
                  </a:lnTo>
                  <a:lnTo>
                    <a:pt x="51" y="133"/>
                  </a:lnTo>
                  <a:lnTo>
                    <a:pt x="62" y="127"/>
                  </a:lnTo>
                  <a:lnTo>
                    <a:pt x="77" y="74"/>
                  </a:lnTo>
                  <a:lnTo>
                    <a:pt x="46" y="3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0" name=""/>
            <p:cNvSpPr/>
            <p:nvPr/>
          </p:nvSpPr>
          <p:spPr>
            <a:xfrm>
              <a:off x="4469400" y="2673000"/>
              <a:ext cx="73080" cy="221040"/>
            </a:xfrm>
            <a:custGeom>
              <a:avLst/>
              <a:gdLst/>
              <a:ahLst/>
              <a:rect l="l" t="t" r="r" b="b"/>
              <a:pathLst>
                <a:path w="41" h="127">
                  <a:moveTo>
                    <a:pt x="41" y="0"/>
                  </a:moveTo>
                  <a:lnTo>
                    <a:pt x="31" y="32"/>
                  </a:lnTo>
                  <a:lnTo>
                    <a:pt x="31" y="69"/>
                  </a:lnTo>
                  <a:lnTo>
                    <a:pt x="15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1" name=""/>
            <p:cNvSpPr/>
            <p:nvPr/>
          </p:nvSpPr>
          <p:spPr>
            <a:xfrm>
              <a:off x="4294440" y="2728440"/>
              <a:ext cx="266040" cy="249120"/>
            </a:xfrm>
            <a:custGeom>
              <a:avLst/>
              <a:gdLst/>
              <a:ahLst/>
              <a:rect l="l" t="t" r="r" b="b"/>
              <a:pathLst>
                <a:path w="149" h="143">
                  <a:moveTo>
                    <a:pt x="0" y="0"/>
                  </a:moveTo>
                  <a:lnTo>
                    <a:pt x="0" y="47"/>
                  </a:lnTo>
                  <a:lnTo>
                    <a:pt x="51" y="84"/>
                  </a:lnTo>
                  <a:lnTo>
                    <a:pt x="149" y="143"/>
                  </a:lnTo>
                  <a:lnTo>
                    <a:pt x="113" y="111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2" name=""/>
            <p:cNvSpPr/>
            <p:nvPr/>
          </p:nvSpPr>
          <p:spPr>
            <a:xfrm>
              <a:off x="4358880" y="2865960"/>
              <a:ext cx="303480" cy="324000"/>
            </a:xfrm>
            <a:custGeom>
              <a:avLst/>
              <a:gdLst/>
              <a:ahLst/>
              <a:rect l="l" t="t" r="r" b="b"/>
              <a:pathLst>
                <a:path w="170" h="186">
                  <a:moveTo>
                    <a:pt x="0" y="0"/>
                  </a:moveTo>
                  <a:lnTo>
                    <a:pt x="67" y="164"/>
                  </a:lnTo>
                  <a:lnTo>
                    <a:pt x="150" y="186"/>
                  </a:lnTo>
                  <a:lnTo>
                    <a:pt x="170" y="17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4340520" y="3078360"/>
              <a:ext cx="137520" cy="73440"/>
            </a:xfrm>
            <a:custGeom>
              <a:avLst/>
              <a:gdLst/>
              <a:ahLst/>
              <a:rect l="l" t="t" r="r" b="b"/>
              <a:pathLst>
                <a:path w="77" h="42">
                  <a:moveTo>
                    <a:pt x="77" y="42"/>
                  </a:moveTo>
                  <a:lnTo>
                    <a:pt x="56" y="42"/>
                  </a:lnTo>
                  <a:lnTo>
                    <a:pt x="31" y="37"/>
                  </a:lnTo>
                  <a:lnTo>
                    <a:pt x="5" y="26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640" bIns="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4" name=""/>
            <p:cNvSpPr/>
            <p:nvPr/>
          </p:nvSpPr>
          <p:spPr>
            <a:xfrm>
              <a:off x="4349880" y="2986560"/>
              <a:ext cx="63720" cy="221040"/>
            </a:xfrm>
            <a:custGeom>
              <a:avLst/>
              <a:gdLst/>
              <a:ahLst/>
              <a:rect l="l" t="t" r="r" b="b"/>
              <a:pathLst>
                <a:path w="36" h="127">
                  <a:moveTo>
                    <a:pt x="36" y="0"/>
                  </a:moveTo>
                  <a:lnTo>
                    <a:pt x="20" y="32"/>
                  </a:lnTo>
                  <a:lnTo>
                    <a:pt x="5" y="53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5" name=""/>
            <p:cNvSpPr/>
            <p:nvPr/>
          </p:nvSpPr>
          <p:spPr>
            <a:xfrm>
              <a:off x="4285440" y="3124080"/>
              <a:ext cx="119520" cy="343080"/>
            </a:xfrm>
            <a:custGeom>
              <a:avLst/>
              <a:gdLst/>
              <a:ahLst/>
              <a:rect l="l" t="t" r="r" b="b"/>
              <a:pathLst>
                <a:path w="67" h="197">
                  <a:moveTo>
                    <a:pt x="41" y="0"/>
                  </a:moveTo>
                  <a:lnTo>
                    <a:pt x="5" y="22"/>
                  </a:lnTo>
                  <a:lnTo>
                    <a:pt x="0" y="38"/>
                  </a:lnTo>
                  <a:lnTo>
                    <a:pt x="0" y="53"/>
                  </a:lnTo>
                  <a:lnTo>
                    <a:pt x="10" y="69"/>
                  </a:lnTo>
                  <a:lnTo>
                    <a:pt x="20" y="75"/>
                  </a:lnTo>
                  <a:lnTo>
                    <a:pt x="36" y="91"/>
                  </a:lnTo>
                  <a:lnTo>
                    <a:pt x="67" y="133"/>
                  </a:lnTo>
                  <a:lnTo>
                    <a:pt x="56" y="165"/>
                  </a:lnTo>
                  <a:lnTo>
                    <a:pt x="67" y="19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6" name=""/>
            <p:cNvSpPr/>
            <p:nvPr/>
          </p:nvSpPr>
          <p:spPr>
            <a:xfrm>
              <a:off x="4385520" y="3291120"/>
              <a:ext cx="276840" cy="12024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0" y="69"/>
                  </a:moveTo>
                  <a:lnTo>
                    <a:pt x="88" y="0"/>
                  </a:lnTo>
                  <a:lnTo>
                    <a:pt x="15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7" name=""/>
            <p:cNvSpPr/>
            <p:nvPr/>
          </p:nvSpPr>
          <p:spPr>
            <a:xfrm>
              <a:off x="4034880" y="2995200"/>
              <a:ext cx="609480" cy="497880"/>
            </a:xfrm>
            <a:custGeom>
              <a:avLst/>
              <a:gdLst/>
              <a:ahLst/>
              <a:rect l="l" t="t" r="r" b="b"/>
              <a:pathLst>
                <a:path w="341" h="286">
                  <a:moveTo>
                    <a:pt x="341" y="286"/>
                  </a:moveTo>
                  <a:lnTo>
                    <a:pt x="331" y="276"/>
                  </a:lnTo>
                  <a:lnTo>
                    <a:pt x="243" y="276"/>
                  </a:lnTo>
                  <a:lnTo>
                    <a:pt x="207" y="260"/>
                  </a:lnTo>
                  <a:lnTo>
                    <a:pt x="212" y="239"/>
                  </a:lnTo>
                  <a:lnTo>
                    <a:pt x="0" y="228"/>
                  </a:lnTo>
                  <a:lnTo>
                    <a:pt x="0" y="80"/>
                  </a:lnTo>
                  <a:lnTo>
                    <a:pt x="31" y="53"/>
                  </a:lnTo>
                  <a:lnTo>
                    <a:pt x="47" y="69"/>
                  </a:lnTo>
                  <a:lnTo>
                    <a:pt x="145" y="27"/>
                  </a:lnTo>
                  <a:lnTo>
                    <a:pt x="21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8" name=""/>
            <p:cNvSpPr/>
            <p:nvPr/>
          </p:nvSpPr>
          <p:spPr>
            <a:xfrm>
              <a:off x="4099320" y="3031560"/>
              <a:ext cx="277200" cy="12024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155" y="0"/>
                  </a:moveTo>
                  <a:lnTo>
                    <a:pt x="119" y="11"/>
                  </a:lnTo>
                  <a:lnTo>
                    <a:pt x="6" y="69"/>
                  </a:lnTo>
                  <a:lnTo>
                    <a:pt x="0" y="3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9" name=""/>
            <p:cNvSpPr/>
            <p:nvPr/>
          </p:nvSpPr>
          <p:spPr>
            <a:xfrm>
              <a:off x="3620520" y="3383280"/>
              <a:ext cx="423360" cy="240480"/>
            </a:xfrm>
            <a:custGeom>
              <a:avLst/>
              <a:gdLst/>
              <a:ahLst/>
              <a:rect l="l" t="t" r="r" b="b"/>
              <a:pathLst>
                <a:path w="237" h="138">
                  <a:moveTo>
                    <a:pt x="0" y="127"/>
                  </a:moveTo>
                  <a:lnTo>
                    <a:pt x="150" y="138"/>
                  </a:lnTo>
                  <a:lnTo>
                    <a:pt x="191" y="53"/>
                  </a:lnTo>
                  <a:lnTo>
                    <a:pt x="227" y="26"/>
                  </a:lnTo>
                  <a:lnTo>
                    <a:pt x="2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0" name=""/>
            <p:cNvSpPr/>
            <p:nvPr/>
          </p:nvSpPr>
          <p:spPr>
            <a:xfrm>
              <a:off x="3868920" y="3624120"/>
              <a:ext cx="591480" cy="755280"/>
            </a:xfrm>
            <a:custGeom>
              <a:avLst/>
              <a:gdLst/>
              <a:ahLst/>
              <a:rect l="l" t="t" r="r" b="b"/>
              <a:pathLst>
                <a:path w="331" h="434">
                  <a:moveTo>
                    <a:pt x="269" y="376"/>
                  </a:moveTo>
                  <a:lnTo>
                    <a:pt x="258" y="376"/>
                  </a:lnTo>
                  <a:lnTo>
                    <a:pt x="248" y="392"/>
                  </a:lnTo>
                  <a:lnTo>
                    <a:pt x="160" y="387"/>
                  </a:lnTo>
                  <a:lnTo>
                    <a:pt x="171" y="397"/>
                  </a:lnTo>
                  <a:lnTo>
                    <a:pt x="160" y="413"/>
                  </a:lnTo>
                  <a:lnTo>
                    <a:pt x="181" y="434"/>
                  </a:lnTo>
                  <a:lnTo>
                    <a:pt x="145" y="429"/>
                  </a:lnTo>
                  <a:lnTo>
                    <a:pt x="129" y="397"/>
                  </a:lnTo>
                  <a:lnTo>
                    <a:pt x="129" y="185"/>
                  </a:lnTo>
                  <a:lnTo>
                    <a:pt x="52" y="148"/>
                  </a:lnTo>
                  <a:lnTo>
                    <a:pt x="5" y="10"/>
                  </a:lnTo>
                  <a:lnTo>
                    <a:pt x="0" y="0"/>
                  </a:lnTo>
                  <a:lnTo>
                    <a:pt x="21" y="0"/>
                  </a:lnTo>
                  <a:lnTo>
                    <a:pt x="145" y="143"/>
                  </a:lnTo>
                  <a:lnTo>
                    <a:pt x="165" y="137"/>
                  </a:lnTo>
                  <a:lnTo>
                    <a:pt x="207" y="137"/>
                  </a:lnTo>
                  <a:lnTo>
                    <a:pt x="253" y="164"/>
                  </a:lnTo>
                  <a:lnTo>
                    <a:pt x="295" y="169"/>
                  </a:lnTo>
                  <a:lnTo>
                    <a:pt x="305" y="222"/>
                  </a:lnTo>
                  <a:lnTo>
                    <a:pt x="331" y="222"/>
                  </a:lnTo>
                  <a:lnTo>
                    <a:pt x="331" y="2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1" name=""/>
            <p:cNvSpPr/>
            <p:nvPr/>
          </p:nvSpPr>
          <p:spPr>
            <a:xfrm>
              <a:off x="4385520" y="4057560"/>
              <a:ext cx="267840" cy="212400"/>
            </a:xfrm>
            <a:custGeom>
              <a:avLst/>
              <a:gdLst/>
              <a:ahLst/>
              <a:rect l="l" t="t" r="r" b="b"/>
              <a:pathLst>
                <a:path w="150" h="122">
                  <a:moveTo>
                    <a:pt x="0" y="122"/>
                  </a:moveTo>
                  <a:lnTo>
                    <a:pt x="21" y="106"/>
                  </a:lnTo>
                  <a:lnTo>
                    <a:pt x="47" y="100"/>
                  </a:lnTo>
                  <a:lnTo>
                    <a:pt x="52" y="63"/>
                  </a:lnTo>
                  <a:lnTo>
                    <a:pt x="47" y="47"/>
                  </a:lnTo>
                  <a:lnTo>
                    <a:pt x="62" y="37"/>
                  </a:lnTo>
                  <a:lnTo>
                    <a:pt x="68" y="26"/>
                  </a:lnTo>
                  <a:lnTo>
                    <a:pt x="104" y="10"/>
                  </a:lnTo>
                  <a:lnTo>
                    <a:pt x="114" y="21"/>
                  </a:lnTo>
                  <a:lnTo>
                    <a:pt x="140" y="0"/>
                  </a:lnTo>
                  <a:lnTo>
                    <a:pt x="150" y="10"/>
                  </a:lnTo>
                  <a:lnTo>
                    <a:pt x="15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2" name=""/>
            <p:cNvSpPr/>
            <p:nvPr/>
          </p:nvSpPr>
          <p:spPr>
            <a:xfrm>
              <a:off x="4349880" y="4057560"/>
              <a:ext cx="110520" cy="221040"/>
            </a:xfrm>
            <a:custGeom>
              <a:avLst/>
              <a:gdLst/>
              <a:ahLst/>
              <a:rect l="l" t="t" r="r" b="b"/>
              <a:pathLst>
                <a:path w="62" h="127">
                  <a:moveTo>
                    <a:pt x="62" y="0"/>
                  </a:moveTo>
                  <a:lnTo>
                    <a:pt x="62" y="16"/>
                  </a:lnTo>
                  <a:lnTo>
                    <a:pt x="15" y="47"/>
                  </a:lnTo>
                  <a:lnTo>
                    <a:pt x="0" y="69"/>
                  </a:lnTo>
                  <a:lnTo>
                    <a:pt x="10" y="74"/>
                  </a:lnTo>
                  <a:lnTo>
                    <a:pt x="15" y="106"/>
                  </a:lnTo>
                  <a:lnTo>
                    <a:pt x="1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3" name=""/>
            <p:cNvSpPr/>
            <p:nvPr/>
          </p:nvSpPr>
          <p:spPr>
            <a:xfrm>
              <a:off x="3749400" y="3982680"/>
              <a:ext cx="305280" cy="323640"/>
            </a:xfrm>
            <a:custGeom>
              <a:avLst/>
              <a:gdLst/>
              <a:ahLst/>
              <a:rect l="l" t="t" r="r" b="b"/>
              <a:pathLst>
                <a:path w="171" h="186">
                  <a:moveTo>
                    <a:pt x="114" y="186"/>
                  </a:moveTo>
                  <a:lnTo>
                    <a:pt x="165" y="122"/>
                  </a:lnTo>
                  <a:lnTo>
                    <a:pt x="171" y="85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4" name=""/>
            <p:cNvSpPr/>
            <p:nvPr/>
          </p:nvSpPr>
          <p:spPr>
            <a:xfrm>
              <a:off x="3565080" y="4297680"/>
              <a:ext cx="63720" cy="17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4589280" y="2054520"/>
              <a:ext cx="554040" cy="987480"/>
            </a:xfrm>
            <a:custGeom>
              <a:avLst/>
              <a:gdLst/>
              <a:ahLst/>
              <a:rect l="l" t="t" r="r" b="b"/>
              <a:pathLst>
                <a:path w="310" h="567">
                  <a:moveTo>
                    <a:pt x="0" y="551"/>
                  </a:moveTo>
                  <a:lnTo>
                    <a:pt x="36" y="556"/>
                  </a:lnTo>
                  <a:lnTo>
                    <a:pt x="88" y="556"/>
                  </a:lnTo>
                  <a:lnTo>
                    <a:pt x="93" y="567"/>
                  </a:lnTo>
                  <a:lnTo>
                    <a:pt x="114" y="567"/>
                  </a:lnTo>
                  <a:lnTo>
                    <a:pt x="119" y="556"/>
                  </a:lnTo>
                  <a:lnTo>
                    <a:pt x="150" y="561"/>
                  </a:lnTo>
                  <a:lnTo>
                    <a:pt x="191" y="561"/>
                  </a:lnTo>
                  <a:lnTo>
                    <a:pt x="222" y="561"/>
                  </a:lnTo>
                  <a:lnTo>
                    <a:pt x="248" y="561"/>
                  </a:lnTo>
                  <a:lnTo>
                    <a:pt x="305" y="561"/>
                  </a:lnTo>
                  <a:lnTo>
                    <a:pt x="305" y="567"/>
                  </a:lnTo>
                  <a:lnTo>
                    <a:pt x="310" y="556"/>
                  </a:lnTo>
                  <a:lnTo>
                    <a:pt x="289" y="381"/>
                  </a:lnTo>
                  <a:lnTo>
                    <a:pt x="237" y="302"/>
                  </a:lnTo>
                  <a:lnTo>
                    <a:pt x="227" y="296"/>
                  </a:lnTo>
                  <a:lnTo>
                    <a:pt x="191" y="206"/>
                  </a:lnTo>
                  <a:lnTo>
                    <a:pt x="175" y="180"/>
                  </a:lnTo>
                  <a:lnTo>
                    <a:pt x="170" y="137"/>
                  </a:lnTo>
                  <a:lnTo>
                    <a:pt x="155" y="90"/>
                  </a:lnTo>
                  <a:lnTo>
                    <a:pt x="150" y="90"/>
                  </a:lnTo>
                  <a:lnTo>
                    <a:pt x="10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6" name=""/>
            <p:cNvSpPr/>
            <p:nvPr/>
          </p:nvSpPr>
          <p:spPr>
            <a:xfrm>
              <a:off x="4580280" y="2986560"/>
              <a:ext cx="554040" cy="156600"/>
            </a:xfrm>
            <a:custGeom>
              <a:avLst/>
              <a:gdLst/>
              <a:ahLst/>
              <a:rect l="l" t="t" r="r" b="b"/>
              <a:pathLst>
                <a:path w="310" h="90">
                  <a:moveTo>
                    <a:pt x="0" y="0"/>
                  </a:moveTo>
                  <a:lnTo>
                    <a:pt x="88" y="5"/>
                  </a:lnTo>
                  <a:lnTo>
                    <a:pt x="93" y="11"/>
                  </a:lnTo>
                  <a:lnTo>
                    <a:pt x="217" y="11"/>
                  </a:lnTo>
                  <a:lnTo>
                    <a:pt x="237" y="21"/>
                  </a:lnTo>
                  <a:lnTo>
                    <a:pt x="242" y="64"/>
                  </a:lnTo>
                  <a:lnTo>
                    <a:pt x="289" y="69"/>
                  </a:lnTo>
                  <a:lnTo>
                    <a:pt x="294" y="79"/>
                  </a:lnTo>
                  <a:lnTo>
                    <a:pt x="304" y="85"/>
                  </a:lnTo>
                  <a:lnTo>
                    <a:pt x="310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7" name=""/>
            <p:cNvSpPr/>
            <p:nvPr/>
          </p:nvSpPr>
          <p:spPr>
            <a:xfrm>
              <a:off x="4755600" y="3022920"/>
              <a:ext cx="1292040" cy="536040"/>
            </a:xfrm>
            <a:custGeom>
              <a:avLst/>
              <a:gdLst/>
              <a:ahLst/>
              <a:rect l="l" t="t" r="r" b="b"/>
              <a:pathLst>
                <a:path w="723" h="308">
                  <a:moveTo>
                    <a:pt x="418" y="164"/>
                  </a:moveTo>
                  <a:lnTo>
                    <a:pt x="408" y="175"/>
                  </a:lnTo>
                  <a:lnTo>
                    <a:pt x="377" y="175"/>
                  </a:lnTo>
                  <a:lnTo>
                    <a:pt x="330" y="196"/>
                  </a:lnTo>
                  <a:lnTo>
                    <a:pt x="253" y="196"/>
                  </a:lnTo>
                  <a:lnTo>
                    <a:pt x="253" y="233"/>
                  </a:lnTo>
                  <a:lnTo>
                    <a:pt x="222" y="249"/>
                  </a:lnTo>
                  <a:lnTo>
                    <a:pt x="165" y="223"/>
                  </a:lnTo>
                  <a:lnTo>
                    <a:pt x="98" y="270"/>
                  </a:lnTo>
                  <a:lnTo>
                    <a:pt x="15" y="270"/>
                  </a:lnTo>
                  <a:lnTo>
                    <a:pt x="10" y="217"/>
                  </a:lnTo>
                  <a:lnTo>
                    <a:pt x="15" y="159"/>
                  </a:lnTo>
                  <a:lnTo>
                    <a:pt x="21" y="69"/>
                  </a:lnTo>
                  <a:lnTo>
                    <a:pt x="21" y="16"/>
                  </a:lnTo>
                  <a:lnTo>
                    <a:pt x="0" y="16"/>
                  </a:lnTo>
                  <a:lnTo>
                    <a:pt x="0" y="5"/>
                  </a:lnTo>
                  <a:lnTo>
                    <a:pt x="21" y="0"/>
                  </a:lnTo>
                  <a:lnTo>
                    <a:pt x="46" y="0"/>
                  </a:lnTo>
                  <a:lnTo>
                    <a:pt x="82" y="27"/>
                  </a:lnTo>
                  <a:lnTo>
                    <a:pt x="206" y="27"/>
                  </a:lnTo>
                  <a:lnTo>
                    <a:pt x="212" y="16"/>
                  </a:lnTo>
                  <a:lnTo>
                    <a:pt x="227" y="32"/>
                  </a:lnTo>
                  <a:lnTo>
                    <a:pt x="325" y="48"/>
                  </a:lnTo>
                  <a:lnTo>
                    <a:pt x="335" y="53"/>
                  </a:lnTo>
                  <a:lnTo>
                    <a:pt x="356" y="58"/>
                  </a:lnTo>
                  <a:lnTo>
                    <a:pt x="366" y="74"/>
                  </a:lnTo>
                  <a:lnTo>
                    <a:pt x="382" y="64"/>
                  </a:lnTo>
                  <a:lnTo>
                    <a:pt x="485" y="74"/>
                  </a:lnTo>
                  <a:lnTo>
                    <a:pt x="439" y="106"/>
                  </a:lnTo>
                  <a:lnTo>
                    <a:pt x="459" y="106"/>
                  </a:lnTo>
                  <a:lnTo>
                    <a:pt x="470" y="149"/>
                  </a:lnTo>
                  <a:lnTo>
                    <a:pt x="501" y="122"/>
                  </a:lnTo>
                  <a:lnTo>
                    <a:pt x="578" y="180"/>
                  </a:lnTo>
                  <a:lnTo>
                    <a:pt x="609" y="164"/>
                  </a:lnTo>
                  <a:lnTo>
                    <a:pt x="650" y="164"/>
                  </a:lnTo>
                  <a:lnTo>
                    <a:pt x="723" y="159"/>
                  </a:lnTo>
                  <a:lnTo>
                    <a:pt x="723" y="180"/>
                  </a:lnTo>
                  <a:lnTo>
                    <a:pt x="707" y="180"/>
                  </a:lnTo>
                  <a:lnTo>
                    <a:pt x="692" y="186"/>
                  </a:lnTo>
                  <a:lnTo>
                    <a:pt x="687" y="191"/>
                  </a:lnTo>
                  <a:lnTo>
                    <a:pt x="645" y="207"/>
                  </a:lnTo>
                  <a:lnTo>
                    <a:pt x="635" y="249"/>
                  </a:lnTo>
                  <a:lnTo>
                    <a:pt x="588" y="286"/>
                  </a:lnTo>
                  <a:lnTo>
                    <a:pt x="532" y="297"/>
                  </a:lnTo>
                  <a:lnTo>
                    <a:pt x="532" y="308"/>
                  </a:lnTo>
                  <a:lnTo>
                    <a:pt x="521" y="297"/>
                  </a:lnTo>
                  <a:lnTo>
                    <a:pt x="449" y="30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8" name=""/>
            <p:cNvSpPr/>
            <p:nvPr/>
          </p:nvSpPr>
          <p:spPr>
            <a:xfrm>
              <a:off x="5281200" y="3243960"/>
              <a:ext cx="212760" cy="46800"/>
            </a:xfrm>
            <a:custGeom>
              <a:avLst/>
              <a:gdLst/>
              <a:ahLst/>
              <a:rect l="l" t="t" r="r" b="b"/>
              <a:pathLst>
                <a:path w="119" h="27">
                  <a:moveTo>
                    <a:pt x="119" y="27"/>
                  </a:moveTo>
                  <a:lnTo>
                    <a:pt x="109" y="16"/>
                  </a:lnTo>
                  <a:lnTo>
                    <a:pt x="62" y="0"/>
                  </a:lnTo>
                  <a:lnTo>
                    <a:pt x="31" y="11"/>
                  </a:lnTo>
                  <a:lnTo>
                    <a:pt x="26" y="27"/>
                  </a:lnTo>
                  <a:lnTo>
                    <a:pt x="21" y="1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9" name=""/>
            <p:cNvSpPr/>
            <p:nvPr/>
          </p:nvSpPr>
          <p:spPr>
            <a:xfrm>
              <a:off x="5207760" y="3263400"/>
              <a:ext cx="192600" cy="137160"/>
            </a:xfrm>
            <a:custGeom>
              <a:avLst/>
              <a:gdLst/>
              <a:ahLst/>
              <a:rect l="l" t="t" r="r" b="b"/>
              <a:pathLst>
                <a:path w="108" h="79">
                  <a:moveTo>
                    <a:pt x="0" y="58"/>
                  </a:moveTo>
                  <a:lnTo>
                    <a:pt x="72" y="42"/>
                  </a:lnTo>
                  <a:lnTo>
                    <a:pt x="72" y="0"/>
                  </a:lnTo>
                  <a:lnTo>
                    <a:pt x="82" y="53"/>
                  </a:lnTo>
                  <a:lnTo>
                    <a:pt x="72" y="48"/>
                  </a:lnTo>
                  <a:lnTo>
                    <a:pt x="77" y="64"/>
                  </a:lnTo>
                  <a:lnTo>
                    <a:pt x="108" y="7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0" name=""/>
            <p:cNvSpPr/>
            <p:nvPr/>
          </p:nvSpPr>
          <p:spPr>
            <a:xfrm>
              <a:off x="5272200" y="3429000"/>
              <a:ext cx="165960" cy="14796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  <a:close/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1" name=""/>
            <p:cNvSpPr/>
            <p:nvPr/>
          </p:nvSpPr>
          <p:spPr>
            <a:xfrm>
              <a:off x="5272200" y="3429000"/>
              <a:ext cx="165960" cy="14796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2" name=""/>
            <p:cNvSpPr/>
            <p:nvPr/>
          </p:nvSpPr>
          <p:spPr>
            <a:xfrm>
              <a:off x="5272200" y="3429000"/>
              <a:ext cx="267840" cy="167040"/>
            </a:xfrm>
            <a:custGeom>
              <a:avLst/>
              <a:gdLst/>
              <a:ahLst/>
              <a:rect l="l" t="t" r="r" b="b"/>
              <a:pathLst>
                <a:path w="150" h="96">
                  <a:moveTo>
                    <a:pt x="93" y="0"/>
                  </a:moveTo>
                  <a:lnTo>
                    <a:pt x="150" y="0"/>
                  </a:lnTo>
                  <a:lnTo>
                    <a:pt x="124" y="85"/>
                  </a:lnTo>
                  <a:lnTo>
                    <a:pt x="129" y="90"/>
                  </a:lnTo>
                  <a:lnTo>
                    <a:pt x="114" y="90"/>
                  </a:lnTo>
                  <a:lnTo>
                    <a:pt x="88" y="96"/>
                  </a:lnTo>
                  <a:lnTo>
                    <a:pt x="0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3" name=""/>
            <p:cNvSpPr/>
            <p:nvPr/>
          </p:nvSpPr>
          <p:spPr>
            <a:xfrm>
              <a:off x="5198760" y="3540240"/>
              <a:ext cx="91080" cy="285480"/>
            </a:xfrm>
            <a:custGeom>
              <a:avLst/>
              <a:gdLst/>
              <a:ahLst/>
              <a:rect l="l" t="t" r="r" b="b"/>
              <a:pathLst>
                <a:path w="51" h="164">
                  <a:moveTo>
                    <a:pt x="41" y="5"/>
                  </a:moveTo>
                  <a:lnTo>
                    <a:pt x="26" y="0"/>
                  </a:lnTo>
                  <a:lnTo>
                    <a:pt x="0" y="0"/>
                  </a:lnTo>
                  <a:lnTo>
                    <a:pt x="0" y="58"/>
                  </a:lnTo>
                  <a:lnTo>
                    <a:pt x="0" y="127"/>
                  </a:lnTo>
                  <a:lnTo>
                    <a:pt x="5" y="127"/>
                  </a:lnTo>
                  <a:lnTo>
                    <a:pt x="41" y="117"/>
                  </a:lnTo>
                  <a:lnTo>
                    <a:pt x="51" y="127"/>
                  </a:lnTo>
                  <a:lnTo>
                    <a:pt x="26" y="154"/>
                  </a:lnTo>
                  <a:lnTo>
                    <a:pt x="26" y="16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4" name=""/>
            <p:cNvSpPr/>
            <p:nvPr/>
          </p:nvSpPr>
          <p:spPr>
            <a:xfrm>
              <a:off x="5198760" y="3761280"/>
              <a:ext cx="461160" cy="443880"/>
            </a:xfrm>
            <a:custGeom>
              <a:avLst/>
              <a:gdLst/>
              <a:ahLst/>
              <a:rect l="l" t="t" r="r" b="b"/>
              <a:pathLst>
                <a:path w="258" h="255">
                  <a:moveTo>
                    <a:pt x="0" y="0"/>
                  </a:moveTo>
                  <a:lnTo>
                    <a:pt x="5" y="53"/>
                  </a:lnTo>
                  <a:lnTo>
                    <a:pt x="82" y="96"/>
                  </a:lnTo>
                  <a:lnTo>
                    <a:pt x="103" y="101"/>
                  </a:lnTo>
                  <a:lnTo>
                    <a:pt x="196" y="164"/>
                  </a:lnTo>
                  <a:lnTo>
                    <a:pt x="211" y="228"/>
                  </a:lnTo>
                  <a:lnTo>
                    <a:pt x="258" y="228"/>
                  </a:lnTo>
                  <a:lnTo>
                    <a:pt x="232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5" name=""/>
            <p:cNvSpPr/>
            <p:nvPr/>
          </p:nvSpPr>
          <p:spPr>
            <a:xfrm>
              <a:off x="4644720" y="3808440"/>
              <a:ext cx="73080" cy="249120"/>
            </a:xfrm>
            <a:custGeom>
              <a:avLst/>
              <a:gdLst/>
              <a:ahLst/>
              <a:rect l="l" t="t" r="r" b="b"/>
              <a:pathLst>
                <a:path w="41" h="143">
                  <a:moveTo>
                    <a:pt x="36" y="0"/>
                  </a:moveTo>
                  <a:lnTo>
                    <a:pt x="41" y="10"/>
                  </a:lnTo>
                  <a:lnTo>
                    <a:pt x="41" y="37"/>
                  </a:lnTo>
                  <a:lnTo>
                    <a:pt x="31" y="47"/>
                  </a:lnTo>
                  <a:lnTo>
                    <a:pt x="31" y="63"/>
                  </a:lnTo>
                  <a:lnTo>
                    <a:pt x="21" y="63"/>
                  </a:lnTo>
                  <a:lnTo>
                    <a:pt x="21" y="116"/>
                  </a:lnTo>
                  <a:lnTo>
                    <a:pt x="15" y="116"/>
                  </a:lnTo>
                  <a:lnTo>
                    <a:pt x="15" y="127"/>
                  </a:lnTo>
                  <a:lnTo>
                    <a:pt x="5" y="127"/>
                  </a:lnTo>
                  <a:lnTo>
                    <a:pt x="5" y="143"/>
                  </a:lnTo>
                  <a:lnTo>
                    <a:pt x="0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6" name=""/>
            <p:cNvSpPr/>
            <p:nvPr/>
          </p:nvSpPr>
          <p:spPr>
            <a:xfrm>
              <a:off x="4709160" y="3825720"/>
              <a:ext cx="64440" cy="397080"/>
            </a:xfrm>
            <a:custGeom>
              <a:avLst/>
              <a:gdLst/>
              <a:ahLst/>
              <a:rect l="l" t="t" r="r" b="b"/>
              <a:pathLst>
                <a:path w="36" h="228">
                  <a:moveTo>
                    <a:pt x="36" y="0"/>
                  </a:moveTo>
                  <a:lnTo>
                    <a:pt x="31" y="0"/>
                  </a:lnTo>
                  <a:lnTo>
                    <a:pt x="31" y="21"/>
                  </a:lnTo>
                  <a:lnTo>
                    <a:pt x="21" y="27"/>
                  </a:lnTo>
                  <a:lnTo>
                    <a:pt x="16" y="53"/>
                  </a:lnTo>
                  <a:lnTo>
                    <a:pt x="21" y="59"/>
                  </a:lnTo>
                  <a:lnTo>
                    <a:pt x="21" y="85"/>
                  </a:lnTo>
                  <a:lnTo>
                    <a:pt x="16" y="85"/>
                  </a:lnTo>
                  <a:lnTo>
                    <a:pt x="10" y="196"/>
                  </a:lnTo>
                  <a:lnTo>
                    <a:pt x="0" y="196"/>
                  </a:lnTo>
                  <a:lnTo>
                    <a:pt x="0" y="202"/>
                  </a:lnTo>
                  <a:lnTo>
                    <a:pt x="16" y="212"/>
                  </a:lnTo>
                  <a:lnTo>
                    <a:pt x="16" y="228"/>
                  </a:lnTo>
                  <a:lnTo>
                    <a:pt x="5" y="2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7" name=""/>
            <p:cNvSpPr/>
            <p:nvPr/>
          </p:nvSpPr>
          <p:spPr>
            <a:xfrm>
              <a:off x="4691160" y="4177800"/>
              <a:ext cx="1764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8" name=""/>
            <p:cNvSpPr/>
            <p:nvPr/>
          </p:nvSpPr>
          <p:spPr>
            <a:xfrm>
              <a:off x="4376880" y="4223160"/>
              <a:ext cx="360720" cy="83160"/>
            </a:xfrm>
            <a:custGeom>
              <a:avLst/>
              <a:gdLst/>
              <a:ahLst/>
              <a:rect l="l" t="t" r="r" b="b"/>
              <a:pathLst>
                <a:path w="202" h="48">
                  <a:moveTo>
                    <a:pt x="202" y="0"/>
                  </a:moveTo>
                  <a:lnTo>
                    <a:pt x="196" y="11"/>
                  </a:lnTo>
                  <a:lnTo>
                    <a:pt x="155" y="0"/>
                  </a:lnTo>
                  <a:lnTo>
                    <a:pt x="150" y="5"/>
                  </a:lnTo>
                  <a:lnTo>
                    <a:pt x="88" y="32"/>
                  </a:lnTo>
                  <a:lnTo>
                    <a:pt x="78" y="48"/>
                  </a:lnTo>
                  <a:lnTo>
                    <a:pt x="73" y="37"/>
                  </a:lnTo>
                  <a:lnTo>
                    <a:pt x="0" y="37"/>
                  </a:lnTo>
                  <a:lnTo>
                    <a:pt x="5" y="27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9" name=""/>
            <p:cNvSpPr/>
            <p:nvPr/>
          </p:nvSpPr>
          <p:spPr>
            <a:xfrm>
              <a:off x="4533840" y="4047120"/>
              <a:ext cx="101520" cy="222840"/>
            </a:xfrm>
            <a:custGeom>
              <a:avLst/>
              <a:gdLst/>
              <a:ahLst/>
              <a:rect l="l" t="t" r="r" b="b"/>
              <a:pathLst>
                <a:path w="57" h="128">
                  <a:moveTo>
                    <a:pt x="0" y="11"/>
                  </a:moveTo>
                  <a:lnTo>
                    <a:pt x="57" y="0"/>
                  </a:lnTo>
                  <a:lnTo>
                    <a:pt x="57" y="27"/>
                  </a:lnTo>
                  <a:lnTo>
                    <a:pt x="46" y="27"/>
                  </a:lnTo>
                  <a:lnTo>
                    <a:pt x="46" y="48"/>
                  </a:lnTo>
                  <a:lnTo>
                    <a:pt x="41" y="48"/>
                  </a:lnTo>
                  <a:lnTo>
                    <a:pt x="41" y="69"/>
                  </a:lnTo>
                  <a:lnTo>
                    <a:pt x="36" y="69"/>
                  </a:lnTo>
                  <a:lnTo>
                    <a:pt x="36" y="106"/>
                  </a:lnTo>
                  <a:lnTo>
                    <a:pt x="31" y="106"/>
                  </a:lnTo>
                  <a:lnTo>
                    <a:pt x="31" y="117"/>
                  </a:lnTo>
                  <a:lnTo>
                    <a:pt x="36" y="117"/>
                  </a:lnTo>
                  <a:lnTo>
                    <a:pt x="36" y="1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0" name=""/>
            <p:cNvSpPr/>
            <p:nvPr/>
          </p:nvSpPr>
          <p:spPr>
            <a:xfrm>
              <a:off x="4653720" y="4057560"/>
              <a:ext cx="64440" cy="10908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36" y="63"/>
                  </a:moveTo>
                  <a:lnTo>
                    <a:pt x="26" y="58"/>
                  </a:lnTo>
                  <a:lnTo>
                    <a:pt x="26" y="5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1" name=""/>
            <p:cNvSpPr/>
            <p:nvPr/>
          </p:nvSpPr>
          <p:spPr>
            <a:xfrm>
              <a:off x="4718160" y="3853800"/>
              <a:ext cx="489600" cy="323640"/>
            </a:xfrm>
            <a:custGeom>
              <a:avLst/>
              <a:gdLst/>
              <a:ahLst/>
              <a:rect l="l" t="t" r="r" b="b"/>
              <a:pathLst>
                <a:path w="274" h="186">
                  <a:moveTo>
                    <a:pt x="0" y="186"/>
                  </a:moveTo>
                  <a:lnTo>
                    <a:pt x="5" y="180"/>
                  </a:lnTo>
                  <a:lnTo>
                    <a:pt x="140" y="164"/>
                  </a:lnTo>
                  <a:lnTo>
                    <a:pt x="227" y="96"/>
                  </a:lnTo>
                  <a:lnTo>
                    <a:pt x="222" y="64"/>
                  </a:lnTo>
                  <a:lnTo>
                    <a:pt x="227" y="11"/>
                  </a:lnTo>
                  <a:lnTo>
                    <a:pt x="27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2" name=""/>
            <p:cNvSpPr/>
            <p:nvPr/>
          </p:nvSpPr>
          <p:spPr>
            <a:xfrm>
              <a:off x="5114880" y="3808440"/>
              <a:ext cx="489600" cy="266400"/>
            </a:xfrm>
            <a:custGeom>
              <a:avLst/>
              <a:gdLst/>
              <a:ahLst/>
              <a:rect l="l" t="t" r="r" b="b"/>
              <a:pathLst>
                <a:path w="274" h="153">
                  <a:moveTo>
                    <a:pt x="0" y="100"/>
                  </a:moveTo>
                  <a:lnTo>
                    <a:pt x="98" y="143"/>
                  </a:lnTo>
                  <a:lnTo>
                    <a:pt x="98" y="153"/>
                  </a:lnTo>
                  <a:lnTo>
                    <a:pt x="103" y="143"/>
                  </a:lnTo>
                  <a:lnTo>
                    <a:pt x="202" y="100"/>
                  </a:lnTo>
                  <a:lnTo>
                    <a:pt x="196" y="10"/>
                  </a:lnTo>
                  <a:lnTo>
                    <a:pt x="207" y="0"/>
                  </a:lnTo>
                  <a:lnTo>
                    <a:pt x="248" y="37"/>
                  </a:lnTo>
                  <a:lnTo>
                    <a:pt x="274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3" name=""/>
            <p:cNvSpPr/>
            <p:nvPr/>
          </p:nvSpPr>
          <p:spPr>
            <a:xfrm>
              <a:off x="5216400" y="3770280"/>
              <a:ext cx="285840" cy="83520"/>
            </a:xfrm>
            <a:custGeom>
              <a:avLst/>
              <a:gdLst/>
              <a:ahLst/>
              <a:rect l="l" t="t" r="r" b="b"/>
              <a:pathLst>
                <a:path w="160" h="48">
                  <a:moveTo>
                    <a:pt x="0" y="48"/>
                  </a:moveTo>
                  <a:lnTo>
                    <a:pt x="5" y="38"/>
                  </a:lnTo>
                  <a:lnTo>
                    <a:pt x="46" y="27"/>
                  </a:lnTo>
                  <a:lnTo>
                    <a:pt x="67" y="16"/>
                  </a:lnTo>
                  <a:lnTo>
                    <a:pt x="114" y="6"/>
                  </a:lnTo>
                  <a:lnTo>
                    <a:pt x="124" y="0"/>
                  </a:lnTo>
                  <a:lnTo>
                    <a:pt x="139" y="11"/>
                  </a:lnTo>
                  <a:lnTo>
                    <a:pt x="150" y="11"/>
                  </a:lnTo>
                  <a:lnTo>
                    <a:pt x="160" y="11"/>
                  </a:lnTo>
                  <a:lnTo>
                    <a:pt x="155" y="16"/>
                  </a:lnTo>
                  <a:lnTo>
                    <a:pt x="134" y="22"/>
                  </a:lnTo>
                  <a:lnTo>
                    <a:pt x="129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4" name=""/>
            <p:cNvSpPr/>
            <p:nvPr/>
          </p:nvSpPr>
          <p:spPr>
            <a:xfrm>
              <a:off x="5409360" y="3596040"/>
              <a:ext cx="101880" cy="173880"/>
            </a:xfrm>
            <a:custGeom>
              <a:avLst/>
              <a:gdLst/>
              <a:ahLst/>
              <a:rect l="l" t="t" r="r" b="b"/>
              <a:pathLst>
                <a:path w="57" h="100">
                  <a:moveTo>
                    <a:pt x="57" y="0"/>
                  </a:moveTo>
                  <a:lnTo>
                    <a:pt x="42" y="5"/>
                  </a:lnTo>
                  <a:lnTo>
                    <a:pt x="31" y="10"/>
                  </a:lnTo>
                  <a:lnTo>
                    <a:pt x="0" y="63"/>
                  </a:lnTo>
                  <a:lnTo>
                    <a:pt x="21" y="74"/>
                  </a:lnTo>
                  <a:lnTo>
                    <a:pt x="21" y="10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5" name=""/>
            <p:cNvSpPr/>
            <p:nvPr/>
          </p:nvSpPr>
          <p:spPr>
            <a:xfrm>
              <a:off x="5336640" y="3705840"/>
              <a:ext cx="72720" cy="1872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0" y="11"/>
                  </a:moveTo>
                  <a:lnTo>
                    <a:pt x="26" y="11"/>
                  </a:lnTo>
                  <a:lnTo>
                    <a:pt x="4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6" name=""/>
            <p:cNvSpPr/>
            <p:nvPr/>
          </p:nvSpPr>
          <p:spPr>
            <a:xfrm>
              <a:off x="5354280" y="3660480"/>
              <a:ext cx="267840" cy="92160"/>
            </a:xfrm>
            <a:custGeom>
              <a:avLst/>
              <a:gdLst/>
              <a:ahLst/>
              <a:rect l="l" t="t" r="r" b="b"/>
              <a:pathLst>
                <a:path w="150" h="53">
                  <a:moveTo>
                    <a:pt x="0" y="53"/>
                  </a:moveTo>
                  <a:lnTo>
                    <a:pt x="0" y="42"/>
                  </a:lnTo>
                  <a:lnTo>
                    <a:pt x="16" y="42"/>
                  </a:lnTo>
                  <a:lnTo>
                    <a:pt x="62" y="53"/>
                  </a:lnTo>
                  <a:lnTo>
                    <a:pt x="78" y="42"/>
                  </a:lnTo>
                  <a:lnTo>
                    <a:pt x="83" y="37"/>
                  </a:lnTo>
                  <a:lnTo>
                    <a:pt x="130" y="37"/>
                  </a:lnTo>
                  <a:lnTo>
                    <a:pt x="15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7" name=""/>
            <p:cNvSpPr/>
            <p:nvPr/>
          </p:nvSpPr>
          <p:spPr>
            <a:xfrm flipH="1">
              <a:off x="4968000" y="3881520"/>
              <a:ext cx="8640" cy="86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8" name=""/>
            <p:cNvSpPr/>
            <p:nvPr/>
          </p:nvSpPr>
          <p:spPr>
            <a:xfrm>
              <a:off x="4848480" y="3890160"/>
              <a:ext cx="119520" cy="1044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1" y="0"/>
                  </a:lnTo>
                  <a:lnTo>
                    <a:pt x="25" y="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9" name=""/>
            <p:cNvSpPr/>
            <p:nvPr/>
          </p:nvSpPr>
          <p:spPr>
            <a:xfrm>
              <a:off x="4755600" y="3900960"/>
              <a:ext cx="92520" cy="864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0"/>
                  </a:moveTo>
                  <a:lnTo>
                    <a:pt x="41" y="5"/>
                  </a:lnTo>
                  <a:lnTo>
                    <a:pt x="1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0" name=""/>
            <p:cNvSpPr/>
            <p:nvPr/>
          </p:nvSpPr>
          <p:spPr>
            <a:xfrm flipH="1">
              <a:off x="4745880" y="3909600"/>
              <a:ext cx="9000" cy="86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1" name=""/>
            <p:cNvSpPr/>
            <p:nvPr/>
          </p:nvSpPr>
          <p:spPr>
            <a:xfrm>
              <a:off x="5023800" y="4093920"/>
              <a:ext cx="91080" cy="36720"/>
            </a:xfrm>
            <a:custGeom>
              <a:avLst/>
              <a:gdLst/>
              <a:ahLst/>
              <a:rect l="l" t="t" r="r" b="b"/>
              <a:pathLst>
                <a:path w="51" h="21">
                  <a:moveTo>
                    <a:pt x="0" y="0"/>
                  </a:moveTo>
                  <a:lnTo>
                    <a:pt x="46" y="5"/>
                  </a:lnTo>
                  <a:lnTo>
                    <a:pt x="51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2" name=""/>
            <p:cNvSpPr/>
            <p:nvPr/>
          </p:nvSpPr>
          <p:spPr>
            <a:xfrm>
              <a:off x="5088240" y="4130640"/>
              <a:ext cx="26640" cy="864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93" name=""/>
          <p:cNvGrpSpPr/>
          <p:nvPr/>
        </p:nvGrpSpPr>
        <p:grpSpPr>
          <a:xfrm>
            <a:off x="4616280" y="2313000"/>
            <a:ext cx="3251160" cy="2971440"/>
            <a:chOff x="4616280" y="2313000"/>
            <a:chExt cx="3251160" cy="2971440"/>
          </a:xfrm>
        </p:grpSpPr>
        <p:sp>
          <p:nvSpPr>
            <p:cNvPr id="2694" name=""/>
            <p:cNvSpPr/>
            <p:nvPr/>
          </p:nvSpPr>
          <p:spPr>
            <a:xfrm>
              <a:off x="5079240" y="4139280"/>
              <a:ext cx="8640" cy="10260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5" name=""/>
            <p:cNvSpPr/>
            <p:nvPr/>
          </p:nvSpPr>
          <p:spPr>
            <a:xfrm>
              <a:off x="5079240" y="4241880"/>
              <a:ext cx="128520" cy="4536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6" name=""/>
            <p:cNvSpPr/>
            <p:nvPr/>
          </p:nvSpPr>
          <p:spPr>
            <a:xfrm>
              <a:off x="5088240" y="4139280"/>
              <a:ext cx="119520" cy="14796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7" name=""/>
            <p:cNvSpPr/>
            <p:nvPr/>
          </p:nvSpPr>
          <p:spPr>
            <a:xfrm>
              <a:off x="4977000" y="4093920"/>
              <a:ext cx="55440" cy="12888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8" name=""/>
            <p:cNvSpPr/>
            <p:nvPr/>
          </p:nvSpPr>
          <p:spPr>
            <a:xfrm>
              <a:off x="4977000" y="422280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4644360" y="4241880"/>
              <a:ext cx="332280" cy="16524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0" name=""/>
            <p:cNvSpPr/>
            <p:nvPr/>
          </p:nvSpPr>
          <p:spPr>
            <a:xfrm>
              <a:off x="4616280" y="4407480"/>
              <a:ext cx="28080" cy="1872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4616280" y="4426200"/>
              <a:ext cx="1440" cy="900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4616280" y="4435200"/>
              <a:ext cx="28080" cy="864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3" name=""/>
            <p:cNvSpPr/>
            <p:nvPr/>
          </p:nvSpPr>
          <p:spPr>
            <a:xfrm>
              <a:off x="4644360" y="4435200"/>
              <a:ext cx="1800" cy="86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4644360" y="4250520"/>
              <a:ext cx="423720" cy="18468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4912920" y="4334400"/>
              <a:ext cx="1440" cy="1728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6" name=""/>
            <p:cNvSpPr/>
            <p:nvPr/>
          </p:nvSpPr>
          <p:spPr>
            <a:xfrm>
              <a:off x="4893120" y="4351680"/>
              <a:ext cx="19800" cy="3816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7" name=""/>
            <p:cNvSpPr/>
            <p:nvPr/>
          </p:nvSpPr>
          <p:spPr>
            <a:xfrm>
              <a:off x="4848480" y="4389840"/>
              <a:ext cx="44280" cy="9216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8" name=""/>
            <p:cNvSpPr/>
            <p:nvPr/>
          </p:nvSpPr>
          <p:spPr>
            <a:xfrm>
              <a:off x="5068440" y="4370760"/>
              <a:ext cx="93240" cy="6444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5161680" y="4323600"/>
              <a:ext cx="1440" cy="4680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0" name=""/>
            <p:cNvSpPr/>
            <p:nvPr/>
          </p:nvSpPr>
          <p:spPr>
            <a:xfrm>
              <a:off x="5161680" y="4323600"/>
              <a:ext cx="8640" cy="180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1" name=""/>
            <p:cNvSpPr/>
            <p:nvPr/>
          </p:nvSpPr>
          <p:spPr>
            <a:xfrm>
              <a:off x="5170680" y="4278600"/>
              <a:ext cx="28080" cy="4500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2" name=""/>
            <p:cNvSpPr/>
            <p:nvPr/>
          </p:nvSpPr>
          <p:spPr>
            <a:xfrm>
              <a:off x="5199120" y="4214160"/>
              <a:ext cx="82080" cy="640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5281200" y="4214160"/>
              <a:ext cx="17640" cy="1728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4" name=""/>
            <p:cNvSpPr/>
            <p:nvPr/>
          </p:nvSpPr>
          <p:spPr>
            <a:xfrm>
              <a:off x="5299200" y="4205160"/>
              <a:ext cx="19800" cy="2628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5" name=""/>
            <p:cNvSpPr/>
            <p:nvPr/>
          </p:nvSpPr>
          <p:spPr>
            <a:xfrm>
              <a:off x="5319000" y="4139280"/>
              <a:ext cx="55080" cy="6588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080" bIns="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6" name=""/>
            <p:cNvSpPr/>
            <p:nvPr/>
          </p:nvSpPr>
          <p:spPr>
            <a:xfrm>
              <a:off x="5374080" y="4139280"/>
              <a:ext cx="110880" cy="144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5485320" y="4139280"/>
              <a:ext cx="35640" cy="2736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8" name=""/>
            <p:cNvSpPr/>
            <p:nvPr/>
          </p:nvSpPr>
          <p:spPr>
            <a:xfrm>
              <a:off x="5520960" y="4167000"/>
              <a:ext cx="19440" cy="5580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9" name=""/>
            <p:cNvSpPr/>
            <p:nvPr/>
          </p:nvSpPr>
          <p:spPr>
            <a:xfrm>
              <a:off x="5207760" y="4205160"/>
              <a:ext cx="332280" cy="9216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0" name=""/>
            <p:cNvSpPr/>
            <p:nvPr/>
          </p:nvSpPr>
          <p:spPr>
            <a:xfrm>
              <a:off x="5281200" y="4287240"/>
              <a:ext cx="8640" cy="360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1" name=""/>
            <p:cNvSpPr/>
            <p:nvPr/>
          </p:nvSpPr>
          <p:spPr>
            <a:xfrm>
              <a:off x="5281200" y="4323600"/>
              <a:ext cx="1440" cy="1044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2" name=""/>
            <p:cNvSpPr/>
            <p:nvPr/>
          </p:nvSpPr>
          <p:spPr>
            <a:xfrm>
              <a:off x="5245560" y="4334400"/>
              <a:ext cx="35640" cy="22104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3" name=""/>
            <p:cNvSpPr/>
            <p:nvPr/>
          </p:nvSpPr>
          <p:spPr>
            <a:xfrm>
              <a:off x="5170680" y="4555440"/>
              <a:ext cx="74880" cy="1872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4" name=""/>
            <p:cNvSpPr/>
            <p:nvPr/>
          </p:nvSpPr>
          <p:spPr>
            <a:xfrm>
              <a:off x="5041440" y="4564080"/>
              <a:ext cx="203760" cy="20340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5088240" y="4712040"/>
              <a:ext cx="303480" cy="15660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5383080" y="4149360"/>
              <a:ext cx="8640" cy="5544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5383080" y="4205160"/>
              <a:ext cx="17640" cy="5400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5401080" y="4259160"/>
              <a:ext cx="75240" cy="277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5476320" y="4287240"/>
              <a:ext cx="44280" cy="1872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5520960" y="4306320"/>
              <a:ext cx="74880" cy="277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5456520" y="4205160"/>
              <a:ext cx="186120" cy="43344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5596200" y="4167000"/>
              <a:ext cx="257400" cy="12024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5687280" y="4287240"/>
              <a:ext cx="74880" cy="13896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5596200" y="4269960"/>
              <a:ext cx="91080" cy="4500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5354640" y="4241880"/>
              <a:ext cx="176760" cy="50652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6" name=""/>
            <p:cNvSpPr/>
            <p:nvPr/>
          </p:nvSpPr>
          <p:spPr>
            <a:xfrm flipV="1">
              <a:off x="5401080" y="4389840"/>
              <a:ext cx="101880" cy="86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5503320" y="4389840"/>
              <a:ext cx="55080" cy="864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5558400" y="4343040"/>
              <a:ext cx="37440" cy="5544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5503320" y="4314960"/>
              <a:ext cx="92880" cy="2772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0" name=""/>
            <p:cNvSpPr/>
            <p:nvPr/>
          </p:nvSpPr>
          <p:spPr>
            <a:xfrm>
              <a:off x="5354640" y="4306320"/>
              <a:ext cx="148320" cy="1728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5281200" y="4351680"/>
              <a:ext cx="101520" cy="7452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2" name=""/>
            <p:cNvSpPr/>
            <p:nvPr/>
          </p:nvSpPr>
          <p:spPr>
            <a:xfrm>
              <a:off x="5161680" y="4351680"/>
              <a:ext cx="119520" cy="1008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5281200" y="4491000"/>
              <a:ext cx="110520" cy="7272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5365440" y="4536000"/>
              <a:ext cx="202320" cy="15660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5" name=""/>
            <p:cNvSpPr/>
            <p:nvPr/>
          </p:nvSpPr>
          <p:spPr>
            <a:xfrm>
              <a:off x="5476320" y="4683960"/>
              <a:ext cx="137160" cy="2772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5540400" y="4720680"/>
              <a:ext cx="1800" cy="10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7" name=""/>
            <p:cNvSpPr/>
            <p:nvPr/>
          </p:nvSpPr>
          <p:spPr>
            <a:xfrm>
              <a:off x="5520960" y="4731120"/>
              <a:ext cx="19440" cy="1728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8" name=""/>
            <p:cNvSpPr/>
            <p:nvPr/>
          </p:nvSpPr>
          <p:spPr>
            <a:xfrm>
              <a:off x="5596200" y="4591800"/>
              <a:ext cx="100080" cy="5580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5696280" y="4647600"/>
              <a:ext cx="19800" cy="5544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5716080" y="4675320"/>
              <a:ext cx="2664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5743080" y="4628520"/>
              <a:ext cx="74880" cy="5544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5023800" y="4795560"/>
              <a:ext cx="100080" cy="8208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280" bIns="35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5088240" y="4840920"/>
              <a:ext cx="174960" cy="44352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5161680" y="4924440"/>
              <a:ext cx="128520" cy="31284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5290200" y="4887720"/>
              <a:ext cx="46440" cy="3636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6" name=""/>
            <p:cNvSpPr/>
            <p:nvPr/>
          </p:nvSpPr>
          <p:spPr>
            <a:xfrm>
              <a:off x="5337000" y="4869000"/>
              <a:ext cx="46080" cy="1872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7" name=""/>
            <p:cNvSpPr/>
            <p:nvPr/>
          </p:nvSpPr>
          <p:spPr>
            <a:xfrm>
              <a:off x="5383080" y="4748400"/>
              <a:ext cx="165960" cy="13932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8" name=""/>
            <p:cNvSpPr/>
            <p:nvPr/>
          </p:nvSpPr>
          <p:spPr>
            <a:xfrm flipV="1">
              <a:off x="5207760" y="4943520"/>
              <a:ext cx="8640" cy="921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5216760" y="4915800"/>
              <a:ext cx="1764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5114880" y="2755080"/>
              <a:ext cx="341280" cy="23148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5263560" y="2810520"/>
              <a:ext cx="1042560" cy="9216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6989400" y="3115440"/>
              <a:ext cx="46440" cy="1872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6399360" y="3115440"/>
              <a:ext cx="46440" cy="13932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6583320" y="3106800"/>
              <a:ext cx="84240" cy="10944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6621120" y="3124080"/>
              <a:ext cx="221760" cy="11124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6" name=""/>
            <p:cNvSpPr/>
            <p:nvPr/>
          </p:nvSpPr>
          <p:spPr>
            <a:xfrm>
              <a:off x="6667920" y="2903040"/>
              <a:ext cx="64080" cy="25920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7009200" y="3042360"/>
              <a:ext cx="376920" cy="25740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8" name=""/>
            <p:cNvSpPr/>
            <p:nvPr/>
          </p:nvSpPr>
          <p:spPr>
            <a:xfrm>
              <a:off x="6749640" y="3051000"/>
              <a:ext cx="93240" cy="14796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6685560" y="3134520"/>
              <a:ext cx="267840" cy="8208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280" bIns="35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6860880" y="3134520"/>
              <a:ext cx="37080" cy="5580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1" name=""/>
            <p:cNvSpPr/>
            <p:nvPr/>
          </p:nvSpPr>
          <p:spPr>
            <a:xfrm>
              <a:off x="6583320" y="3190320"/>
              <a:ext cx="323640" cy="6408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6103800" y="3087360"/>
              <a:ext cx="277200" cy="14796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7082640" y="3022920"/>
              <a:ext cx="64080" cy="1908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7193520" y="2986920"/>
              <a:ext cx="183960" cy="2736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5" name=""/>
            <p:cNvSpPr/>
            <p:nvPr/>
          </p:nvSpPr>
          <p:spPr>
            <a:xfrm flipV="1">
              <a:off x="7036200" y="3162600"/>
              <a:ext cx="28080" cy="17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6878520" y="3134520"/>
              <a:ext cx="130320" cy="3636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6998400" y="3134520"/>
              <a:ext cx="84240" cy="15660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6906960" y="3179880"/>
              <a:ext cx="119880" cy="1908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6934320" y="3190320"/>
              <a:ext cx="83880" cy="640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5891400" y="3429000"/>
              <a:ext cx="285840" cy="21240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6233040" y="3336480"/>
              <a:ext cx="37440" cy="14796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6093360" y="3235680"/>
              <a:ext cx="203760" cy="13932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6445800" y="3346920"/>
              <a:ext cx="397080" cy="15660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6408000" y="3355920"/>
              <a:ext cx="64440" cy="8316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6361560" y="3226680"/>
              <a:ext cx="148320" cy="9216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6860880" y="3171240"/>
              <a:ext cx="2664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7" name=""/>
            <p:cNvSpPr/>
            <p:nvPr/>
          </p:nvSpPr>
          <p:spPr>
            <a:xfrm>
              <a:off x="6805080" y="3143520"/>
              <a:ext cx="64440" cy="5544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8" name=""/>
            <p:cNvSpPr/>
            <p:nvPr/>
          </p:nvSpPr>
          <p:spPr>
            <a:xfrm>
              <a:off x="7266960" y="3124080"/>
              <a:ext cx="110520" cy="9216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9" name=""/>
            <p:cNvSpPr/>
            <p:nvPr/>
          </p:nvSpPr>
          <p:spPr>
            <a:xfrm flipH="1">
              <a:off x="7248960" y="3299760"/>
              <a:ext cx="8640" cy="86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6897960" y="3199320"/>
              <a:ext cx="100080" cy="15660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7036200" y="2829960"/>
              <a:ext cx="46440" cy="3600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6962760" y="2737800"/>
              <a:ext cx="165960" cy="12852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3" name=""/>
            <p:cNvSpPr/>
            <p:nvPr/>
          </p:nvSpPr>
          <p:spPr>
            <a:xfrm>
              <a:off x="7100640" y="2801880"/>
              <a:ext cx="101520" cy="3636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7202520" y="2783160"/>
              <a:ext cx="82080" cy="2736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6140160" y="2866320"/>
              <a:ext cx="174960" cy="29592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6454800" y="2829960"/>
              <a:ext cx="257400" cy="7272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6832080" y="3005640"/>
              <a:ext cx="65880" cy="4536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6887520" y="2986920"/>
              <a:ext cx="10440" cy="1872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7175520" y="2950200"/>
              <a:ext cx="8640" cy="3636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6270480" y="2977920"/>
              <a:ext cx="201960" cy="31284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6445800" y="3059640"/>
              <a:ext cx="55080" cy="5544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6778440" y="2939760"/>
              <a:ext cx="341280" cy="10260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6787440" y="2950200"/>
              <a:ext cx="248400" cy="24912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4" name=""/>
            <p:cNvSpPr/>
            <p:nvPr/>
          </p:nvSpPr>
          <p:spPr>
            <a:xfrm flipH="1" flipV="1">
              <a:off x="6722640" y="2894400"/>
              <a:ext cx="64440" cy="55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6723000" y="2958840"/>
              <a:ext cx="119880" cy="10080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7155720" y="2939760"/>
              <a:ext cx="165960" cy="2736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7164720" y="2810520"/>
              <a:ext cx="55440" cy="15660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8" name=""/>
            <p:cNvSpPr/>
            <p:nvPr/>
          </p:nvSpPr>
          <p:spPr>
            <a:xfrm>
              <a:off x="7044840" y="2857680"/>
              <a:ext cx="64440" cy="4536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9" name=""/>
            <p:cNvSpPr/>
            <p:nvPr/>
          </p:nvSpPr>
          <p:spPr>
            <a:xfrm>
              <a:off x="6417000" y="2701080"/>
              <a:ext cx="83880" cy="10080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6148800" y="2755080"/>
              <a:ext cx="74880" cy="277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7284600" y="2570760"/>
              <a:ext cx="10440" cy="27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2" name=""/>
            <p:cNvSpPr/>
            <p:nvPr/>
          </p:nvSpPr>
          <p:spPr>
            <a:xfrm>
              <a:off x="7257960" y="2598120"/>
              <a:ext cx="37080" cy="18468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6925320" y="2608920"/>
              <a:ext cx="212400" cy="21240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6703560" y="2728800"/>
              <a:ext cx="64080" cy="15660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6435000" y="2838600"/>
              <a:ext cx="674280" cy="12852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6417000" y="2783160"/>
              <a:ext cx="101520" cy="10260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6370560" y="2829960"/>
              <a:ext cx="64440" cy="3600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8" name=""/>
            <p:cNvSpPr/>
            <p:nvPr/>
          </p:nvSpPr>
          <p:spPr>
            <a:xfrm>
              <a:off x="6426000" y="2793240"/>
              <a:ext cx="119880" cy="27648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9" name=""/>
            <p:cNvSpPr/>
            <p:nvPr/>
          </p:nvSpPr>
          <p:spPr>
            <a:xfrm>
              <a:off x="6250680" y="2793240"/>
              <a:ext cx="74880" cy="8172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0" name=""/>
            <p:cNvSpPr/>
            <p:nvPr/>
          </p:nvSpPr>
          <p:spPr>
            <a:xfrm>
              <a:off x="6075360" y="2857680"/>
              <a:ext cx="221760" cy="21240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1" name=""/>
            <p:cNvSpPr/>
            <p:nvPr/>
          </p:nvSpPr>
          <p:spPr>
            <a:xfrm flipH="1">
              <a:off x="6224040" y="2894400"/>
              <a:ext cx="26640" cy="45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7036200" y="2662560"/>
              <a:ext cx="64440" cy="15840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7027200" y="2690640"/>
              <a:ext cx="101520" cy="15660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7027200" y="2793240"/>
              <a:ext cx="92880" cy="5400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7018200" y="2774520"/>
              <a:ext cx="864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6758640" y="2765520"/>
              <a:ext cx="295200" cy="10044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6204240" y="2441520"/>
              <a:ext cx="101880" cy="48924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6195240" y="2847240"/>
              <a:ext cx="239400" cy="8352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9" name=""/>
            <p:cNvSpPr/>
            <p:nvPr/>
          </p:nvSpPr>
          <p:spPr>
            <a:xfrm>
              <a:off x="5993280" y="2829960"/>
              <a:ext cx="257400" cy="7272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6325920" y="2829960"/>
              <a:ext cx="109080" cy="3600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6352560" y="2838600"/>
              <a:ext cx="64440" cy="2736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6075360" y="2847240"/>
              <a:ext cx="305640" cy="20340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6343560" y="2847240"/>
              <a:ext cx="82080" cy="6588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080" bIns="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4" name=""/>
            <p:cNvSpPr/>
            <p:nvPr/>
          </p:nvSpPr>
          <p:spPr>
            <a:xfrm>
              <a:off x="6417000" y="2783160"/>
              <a:ext cx="1764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6361560" y="2801880"/>
              <a:ext cx="101880" cy="41436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6" name=""/>
            <p:cNvSpPr/>
            <p:nvPr/>
          </p:nvSpPr>
          <p:spPr>
            <a:xfrm flipH="1">
              <a:off x="6454800" y="2821320"/>
              <a:ext cx="8640" cy="17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6426000" y="2829960"/>
              <a:ext cx="46440" cy="17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6381360" y="2821320"/>
              <a:ext cx="201960" cy="22968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9" name=""/>
            <p:cNvSpPr/>
            <p:nvPr/>
          </p:nvSpPr>
          <p:spPr>
            <a:xfrm>
              <a:off x="6500880" y="2793240"/>
              <a:ext cx="91080" cy="7272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0" name=""/>
            <p:cNvSpPr/>
            <p:nvPr/>
          </p:nvSpPr>
          <p:spPr>
            <a:xfrm>
              <a:off x="6490440" y="2701080"/>
              <a:ext cx="83880" cy="16524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1" name=""/>
            <p:cNvSpPr/>
            <p:nvPr/>
          </p:nvSpPr>
          <p:spPr>
            <a:xfrm>
              <a:off x="6381360" y="2488680"/>
              <a:ext cx="73080" cy="10944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2" name=""/>
            <p:cNvSpPr/>
            <p:nvPr/>
          </p:nvSpPr>
          <p:spPr>
            <a:xfrm>
              <a:off x="6454800" y="2598120"/>
              <a:ext cx="8640" cy="104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3" name=""/>
            <p:cNvSpPr/>
            <p:nvPr/>
          </p:nvSpPr>
          <p:spPr>
            <a:xfrm>
              <a:off x="6463800" y="260892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4" name=""/>
            <p:cNvSpPr/>
            <p:nvPr/>
          </p:nvSpPr>
          <p:spPr>
            <a:xfrm>
              <a:off x="6381360" y="2488680"/>
              <a:ext cx="91080" cy="12888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5" name=""/>
            <p:cNvSpPr/>
            <p:nvPr/>
          </p:nvSpPr>
          <p:spPr>
            <a:xfrm>
              <a:off x="7470360" y="2321640"/>
              <a:ext cx="91080" cy="4680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6" name=""/>
            <p:cNvSpPr/>
            <p:nvPr/>
          </p:nvSpPr>
          <p:spPr>
            <a:xfrm>
              <a:off x="6112800" y="2469600"/>
              <a:ext cx="157680" cy="36036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6740640" y="2580840"/>
              <a:ext cx="110880" cy="10080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8" name=""/>
            <p:cNvSpPr/>
            <p:nvPr/>
          </p:nvSpPr>
          <p:spPr>
            <a:xfrm flipH="1">
              <a:off x="6647400" y="2653920"/>
              <a:ext cx="64440" cy="86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6426000" y="2636640"/>
              <a:ext cx="46440" cy="1728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0" name=""/>
            <p:cNvSpPr/>
            <p:nvPr/>
          </p:nvSpPr>
          <p:spPr>
            <a:xfrm>
              <a:off x="7155720" y="2488680"/>
              <a:ext cx="101880" cy="9216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7229160" y="2488680"/>
              <a:ext cx="28440" cy="7308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2" name=""/>
            <p:cNvSpPr/>
            <p:nvPr/>
          </p:nvSpPr>
          <p:spPr>
            <a:xfrm>
              <a:off x="6112800" y="2617560"/>
              <a:ext cx="9000" cy="27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6500880" y="2497680"/>
              <a:ext cx="312840" cy="12852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4" name=""/>
            <p:cNvSpPr/>
            <p:nvPr/>
          </p:nvSpPr>
          <p:spPr>
            <a:xfrm>
              <a:off x="6454800" y="2589480"/>
              <a:ext cx="239400" cy="10080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6381360" y="2313000"/>
              <a:ext cx="219600" cy="18468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6592320" y="2359800"/>
              <a:ext cx="28440" cy="12852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7" name=""/>
            <p:cNvSpPr/>
            <p:nvPr/>
          </p:nvSpPr>
          <p:spPr>
            <a:xfrm>
              <a:off x="6445800" y="2617560"/>
              <a:ext cx="55080" cy="11988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8" name=""/>
            <p:cNvSpPr/>
            <p:nvPr/>
          </p:nvSpPr>
          <p:spPr>
            <a:xfrm>
              <a:off x="6712200" y="2894400"/>
              <a:ext cx="19440" cy="86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9" name=""/>
            <p:cNvSpPr/>
            <p:nvPr/>
          </p:nvSpPr>
          <p:spPr>
            <a:xfrm flipH="1">
              <a:off x="6630120" y="2506320"/>
              <a:ext cx="3744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6621120" y="2506320"/>
              <a:ext cx="17640" cy="1008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6639120" y="2516400"/>
              <a:ext cx="2844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2" name=""/>
            <p:cNvSpPr/>
            <p:nvPr/>
          </p:nvSpPr>
          <p:spPr>
            <a:xfrm>
              <a:off x="6667920" y="2516400"/>
              <a:ext cx="35640" cy="4536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3" name=""/>
            <p:cNvSpPr/>
            <p:nvPr/>
          </p:nvSpPr>
          <p:spPr>
            <a:xfrm flipH="1" flipV="1">
              <a:off x="6676560" y="2562120"/>
              <a:ext cx="8640" cy="187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4" name=""/>
            <p:cNvSpPr/>
            <p:nvPr/>
          </p:nvSpPr>
          <p:spPr>
            <a:xfrm flipH="1">
              <a:off x="6279480" y="2801880"/>
              <a:ext cx="26640" cy="55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6168240" y="2903040"/>
              <a:ext cx="64440" cy="18432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6" name=""/>
            <p:cNvSpPr/>
            <p:nvPr/>
          </p:nvSpPr>
          <p:spPr>
            <a:xfrm flipH="1">
              <a:off x="6203880" y="2931120"/>
              <a:ext cx="28440" cy="55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7" name=""/>
            <p:cNvSpPr/>
            <p:nvPr/>
          </p:nvSpPr>
          <p:spPr>
            <a:xfrm>
              <a:off x="7239960" y="2368440"/>
              <a:ext cx="230040" cy="5544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8" name=""/>
            <p:cNvSpPr/>
            <p:nvPr/>
          </p:nvSpPr>
          <p:spPr>
            <a:xfrm>
              <a:off x="7470360" y="2332080"/>
              <a:ext cx="110880" cy="3600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7581600" y="2321640"/>
              <a:ext cx="26640" cy="1044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0" name=""/>
            <p:cNvSpPr/>
            <p:nvPr/>
          </p:nvSpPr>
          <p:spPr>
            <a:xfrm>
              <a:off x="7599600" y="2313000"/>
              <a:ext cx="73080" cy="13932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1" name=""/>
            <p:cNvSpPr/>
            <p:nvPr/>
          </p:nvSpPr>
          <p:spPr>
            <a:xfrm>
              <a:off x="7673040" y="2452320"/>
              <a:ext cx="19440" cy="1728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2" name=""/>
            <p:cNvSpPr/>
            <p:nvPr/>
          </p:nvSpPr>
          <p:spPr>
            <a:xfrm>
              <a:off x="7692480" y="2469600"/>
              <a:ext cx="1800" cy="3636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7692480" y="2506320"/>
              <a:ext cx="137880" cy="4680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4" name=""/>
            <p:cNvSpPr/>
            <p:nvPr/>
          </p:nvSpPr>
          <p:spPr>
            <a:xfrm>
              <a:off x="7184520" y="2385720"/>
              <a:ext cx="64440" cy="4680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5" name=""/>
            <p:cNvSpPr/>
            <p:nvPr/>
          </p:nvSpPr>
          <p:spPr>
            <a:xfrm>
              <a:off x="7184520" y="2359800"/>
              <a:ext cx="312840" cy="8172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6" name=""/>
            <p:cNvSpPr/>
            <p:nvPr/>
          </p:nvSpPr>
          <p:spPr>
            <a:xfrm>
              <a:off x="7497720" y="2340720"/>
              <a:ext cx="83880" cy="1872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7" name=""/>
            <p:cNvSpPr/>
            <p:nvPr/>
          </p:nvSpPr>
          <p:spPr>
            <a:xfrm>
              <a:off x="7581600" y="2321640"/>
              <a:ext cx="26640" cy="1908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8" name=""/>
            <p:cNvSpPr/>
            <p:nvPr/>
          </p:nvSpPr>
          <p:spPr>
            <a:xfrm>
              <a:off x="7608240" y="2321640"/>
              <a:ext cx="101520" cy="1908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9" name=""/>
            <p:cNvSpPr/>
            <p:nvPr/>
          </p:nvSpPr>
          <p:spPr>
            <a:xfrm>
              <a:off x="7710120" y="2340720"/>
              <a:ext cx="46440" cy="273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0" name=""/>
            <p:cNvSpPr/>
            <p:nvPr/>
          </p:nvSpPr>
          <p:spPr>
            <a:xfrm>
              <a:off x="7756920" y="2368440"/>
              <a:ext cx="2664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1" name=""/>
            <p:cNvSpPr/>
            <p:nvPr/>
          </p:nvSpPr>
          <p:spPr>
            <a:xfrm>
              <a:off x="7783560" y="2396520"/>
              <a:ext cx="28440" cy="7272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7812360" y="2469600"/>
              <a:ext cx="144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3" name=""/>
            <p:cNvSpPr/>
            <p:nvPr/>
          </p:nvSpPr>
          <p:spPr>
            <a:xfrm>
              <a:off x="7756920" y="2368440"/>
              <a:ext cx="46440" cy="10080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4" name=""/>
            <p:cNvSpPr/>
            <p:nvPr/>
          </p:nvSpPr>
          <p:spPr>
            <a:xfrm>
              <a:off x="7803360" y="246960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7812360" y="2478240"/>
              <a:ext cx="8640" cy="190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6" name=""/>
            <p:cNvSpPr/>
            <p:nvPr/>
          </p:nvSpPr>
          <p:spPr>
            <a:xfrm>
              <a:off x="7812360" y="2469600"/>
              <a:ext cx="55080" cy="18432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7" name=""/>
            <p:cNvSpPr/>
            <p:nvPr/>
          </p:nvSpPr>
          <p:spPr>
            <a:xfrm>
              <a:off x="7608240" y="2321640"/>
              <a:ext cx="230760" cy="26784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8" name=""/>
            <p:cNvSpPr/>
            <p:nvPr/>
          </p:nvSpPr>
          <p:spPr>
            <a:xfrm>
              <a:off x="7839360" y="2570760"/>
              <a:ext cx="1944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7839360" y="2570760"/>
              <a:ext cx="1944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0" name=""/>
            <p:cNvSpPr/>
            <p:nvPr/>
          </p:nvSpPr>
          <p:spPr>
            <a:xfrm flipH="1">
              <a:off x="7830360" y="2570760"/>
              <a:ext cx="864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1" name=""/>
            <p:cNvSpPr/>
            <p:nvPr/>
          </p:nvSpPr>
          <p:spPr>
            <a:xfrm>
              <a:off x="7830360" y="2570760"/>
              <a:ext cx="144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2" name=""/>
            <p:cNvSpPr/>
            <p:nvPr/>
          </p:nvSpPr>
          <p:spPr>
            <a:xfrm>
              <a:off x="7830360" y="2589480"/>
              <a:ext cx="144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3" name=""/>
            <p:cNvSpPr/>
            <p:nvPr/>
          </p:nvSpPr>
          <p:spPr>
            <a:xfrm>
              <a:off x="7830360" y="2589480"/>
              <a:ext cx="144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94" name=""/>
          <p:cNvGrpSpPr/>
          <p:nvPr/>
        </p:nvGrpSpPr>
        <p:grpSpPr>
          <a:xfrm>
            <a:off x="6915240" y="2054160"/>
            <a:ext cx="1309320" cy="1136520"/>
            <a:chOff x="6915240" y="2054160"/>
            <a:chExt cx="1309320" cy="1136520"/>
          </a:xfrm>
        </p:grpSpPr>
        <p:sp>
          <p:nvSpPr>
            <p:cNvPr id="2895" name=""/>
            <p:cNvSpPr/>
            <p:nvPr/>
          </p:nvSpPr>
          <p:spPr>
            <a:xfrm>
              <a:off x="7810200" y="2468520"/>
              <a:ext cx="46080" cy="175320"/>
            </a:xfrm>
            <a:custGeom>
              <a:avLst/>
              <a:gdLst/>
              <a:ahLst/>
              <a:rect l="l" t="t" r="r" b="b"/>
              <a:pathLst>
                <a:path w="26" h="101">
                  <a:moveTo>
                    <a:pt x="0" y="0"/>
                  </a:moveTo>
                  <a:lnTo>
                    <a:pt x="5" y="16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10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6" name=""/>
            <p:cNvSpPr/>
            <p:nvPr/>
          </p:nvSpPr>
          <p:spPr>
            <a:xfrm>
              <a:off x="7810200" y="2468520"/>
              <a:ext cx="55080" cy="192960"/>
            </a:xfrm>
            <a:custGeom>
              <a:avLst/>
              <a:gdLst/>
              <a:ahLst/>
              <a:rect l="l" t="t" r="r" b="b"/>
              <a:pathLst>
                <a:path w="31" h="111">
                  <a:moveTo>
                    <a:pt x="0" y="0"/>
                  </a:moveTo>
                  <a:lnTo>
                    <a:pt x="10" y="16"/>
                  </a:lnTo>
                  <a:lnTo>
                    <a:pt x="15" y="48"/>
                  </a:lnTo>
                  <a:lnTo>
                    <a:pt x="31" y="58"/>
                  </a:lnTo>
                  <a:lnTo>
                    <a:pt x="26" y="69"/>
                  </a:lnTo>
                  <a:lnTo>
                    <a:pt x="26" y="74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111"/>
                  </a:lnTo>
                  <a:lnTo>
                    <a:pt x="20" y="1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7837200" y="2661480"/>
              <a:ext cx="864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8" name=""/>
            <p:cNvSpPr/>
            <p:nvPr/>
          </p:nvSpPr>
          <p:spPr>
            <a:xfrm>
              <a:off x="7837200" y="2661480"/>
              <a:ext cx="864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9" name=""/>
            <p:cNvSpPr/>
            <p:nvPr/>
          </p:nvSpPr>
          <p:spPr>
            <a:xfrm>
              <a:off x="7845840" y="2661480"/>
              <a:ext cx="1044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0" name=""/>
            <p:cNvSpPr/>
            <p:nvPr/>
          </p:nvSpPr>
          <p:spPr>
            <a:xfrm>
              <a:off x="7837200" y="2560680"/>
              <a:ext cx="46440" cy="55440"/>
            </a:xfrm>
            <a:custGeom>
              <a:avLst/>
              <a:gdLst/>
              <a:ahLst/>
              <a:rect l="l" t="t" r="r" b="b"/>
              <a:pathLst>
                <a:path w="26" h="32">
                  <a:moveTo>
                    <a:pt x="0" y="0"/>
                  </a:moveTo>
                  <a:lnTo>
                    <a:pt x="0" y="5"/>
                  </a:lnTo>
                  <a:lnTo>
                    <a:pt x="5" y="11"/>
                  </a:lnTo>
                  <a:lnTo>
                    <a:pt x="5" y="21"/>
                  </a:lnTo>
                  <a:lnTo>
                    <a:pt x="11" y="27"/>
                  </a:lnTo>
                  <a:lnTo>
                    <a:pt x="11" y="27"/>
                  </a:lnTo>
                  <a:lnTo>
                    <a:pt x="2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7837200" y="2635560"/>
              <a:ext cx="19440" cy="1728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10"/>
                  </a:moveTo>
                  <a:lnTo>
                    <a:pt x="11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2" name=""/>
            <p:cNvSpPr/>
            <p:nvPr/>
          </p:nvSpPr>
          <p:spPr>
            <a:xfrm>
              <a:off x="7837200" y="2635560"/>
              <a:ext cx="19440" cy="1728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10"/>
                  </a:moveTo>
                  <a:lnTo>
                    <a:pt x="11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3" name=""/>
            <p:cNvSpPr/>
            <p:nvPr/>
          </p:nvSpPr>
          <p:spPr>
            <a:xfrm>
              <a:off x="8049600" y="2136240"/>
              <a:ext cx="8640" cy="8316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5" y="0"/>
                  </a:moveTo>
                  <a:lnTo>
                    <a:pt x="0" y="22"/>
                  </a:lnTo>
                  <a:lnTo>
                    <a:pt x="0" y="48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7901280" y="2219400"/>
              <a:ext cx="147960" cy="73080"/>
            </a:xfrm>
            <a:custGeom>
              <a:avLst/>
              <a:gdLst/>
              <a:ahLst/>
              <a:rect l="l" t="t" r="r" b="b"/>
              <a:pathLst>
                <a:path w="83" h="42">
                  <a:moveTo>
                    <a:pt x="83" y="0"/>
                  </a:moveTo>
                  <a:lnTo>
                    <a:pt x="78" y="5"/>
                  </a:lnTo>
                  <a:lnTo>
                    <a:pt x="67" y="11"/>
                  </a:lnTo>
                  <a:lnTo>
                    <a:pt x="52" y="21"/>
                  </a:lnTo>
                  <a:lnTo>
                    <a:pt x="31" y="37"/>
                  </a:lnTo>
                  <a:lnTo>
                    <a:pt x="0" y="4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7828200" y="2154960"/>
              <a:ext cx="73080" cy="137520"/>
            </a:xfrm>
            <a:custGeom>
              <a:avLst/>
              <a:gdLst/>
              <a:ahLst/>
              <a:rect l="l" t="t" r="r" b="b"/>
              <a:pathLst>
                <a:path w="41" h="79">
                  <a:moveTo>
                    <a:pt x="41" y="79"/>
                  </a:moveTo>
                  <a:lnTo>
                    <a:pt x="36" y="74"/>
                  </a:lnTo>
                  <a:lnTo>
                    <a:pt x="26" y="53"/>
                  </a:lnTo>
                  <a:lnTo>
                    <a:pt x="16" y="32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6" name=""/>
            <p:cNvSpPr/>
            <p:nvPr/>
          </p:nvSpPr>
          <p:spPr>
            <a:xfrm>
              <a:off x="7781400" y="2136240"/>
              <a:ext cx="46440" cy="1872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11"/>
                  </a:move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7" name=""/>
            <p:cNvSpPr/>
            <p:nvPr/>
          </p:nvSpPr>
          <p:spPr>
            <a:xfrm>
              <a:off x="7912080" y="2292840"/>
              <a:ext cx="864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8" name=""/>
            <p:cNvSpPr/>
            <p:nvPr/>
          </p:nvSpPr>
          <p:spPr>
            <a:xfrm>
              <a:off x="7920720" y="229284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7920720" y="2311920"/>
              <a:ext cx="99720" cy="175320"/>
            </a:xfrm>
            <a:custGeom>
              <a:avLst/>
              <a:gdLst/>
              <a:ahLst/>
              <a:rect l="l" t="t" r="r" b="b"/>
              <a:pathLst>
                <a:path w="56" h="101">
                  <a:moveTo>
                    <a:pt x="0" y="0"/>
                  </a:moveTo>
                  <a:lnTo>
                    <a:pt x="15" y="37"/>
                  </a:lnTo>
                  <a:lnTo>
                    <a:pt x="15" y="58"/>
                  </a:lnTo>
                  <a:lnTo>
                    <a:pt x="15" y="64"/>
                  </a:lnTo>
                  <a:lnTo>
                    <a:pt x="20" y="74"/>
                  </a:lnTo>
                  <a:lnTo>
                    <a:pt x="41" y="74"/>
                  </a:lnTo>
                  <a:lnTo>
                    <a:pt x="51" y="90"/>
                  </a:lnTo>
                  <a:lnTo>
                    <a:pt x="51" y="101"/>
                  </a:lnTo>
                  <a:lnTo>
                    <a:pt x="56" y="101"/>
                  </a:lnTo>
                  <a:lnTo>
                    <a:pt x="56" y="95"/>
                  </a:lnTo>
                  <a:lnTo>
                    <a:pt x="36" y="10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7976520" y="2487240"/>
              <a:ext cx="864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1" name=""/>
            <p:cNvSpPr/>
            <p:nvPr/>
          </p:nvSpPr>
          <p:spPr>
            <a:xfrm>
              <a:off x="7947720" y="2477160"/>
              <a:ext cx="28440" cy="1008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6"/>
                  </a:moveTo>
                  <a:lnTo>
                    <a:pt x="10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2" name=""/>
            <p:cNvSpPr/>
            <p:nvPr/>
          </p:nvSpPr>
          <p:spPr>
            <a:xfrm>
              <a:off x="7929720" y="2477160"/>
              <a:ext cx="176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7920720" y="2477160"/>
              <a:ext cx="864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4" name=""/>
            <p:cNvSpPr/>
            <p:nvPr/>
          </p:nvSpPr>
          <p:spPr>
            <a:xfrm>
              <a:off x="7901280" y="2468520"/>
              <a:ext cx="19440" cy="864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11" y="5"/>
                  </a:moveTo>
                  <a:lnTo>
                    <a:pt x="11" y="5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5" name=""/>
            <p:cNvSpPr/>
            <p:nvPr/>
          </p:nvSpPr>
          <p:spPr>
            <a:xfrm>
              <a:off x="7819200" y="2468520"/>
              <a:ext cx="82080" cy="8640"/>
            </a:xfrm>
            <a:custGeom>
              <a:avLst/>
              <a:gdLst/>
              <a:ahLst/>
              <a:rect l="l" t="t" r="r" b="b"/>
              <a:pathLst>
                <a:path w="46" h="5">
                  <a:moveTo>
                    <a:pt x="46" y="0"/>
                  </a:move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6" name=""/>
            <p:cNvSpPr/>
            <p:nvPr/>
          </p:nvSpPr>
          <p:spPr>
            <a:xfrm>
              <a:off x="7810200" y="2468520"/>
              <a:ext cx="864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7920720" y="2477160"/>
              <a:ext cx="99720" cy="19080"/>
            </a:xfrm>
            <a:custGeom>
              <a:avLst/>
              <a:gdLst/>
              <a:ahLst/>
              <a:rect l="l" t="t" r="r" b="b"/>
              <a:pathLst>
                <a:path w="56" h="11">
                  <a:moveTo>
                    <a:pt x="56" y="6"/>
                  </a:moveTo>
                  <a:lnTo>
                    <a:pt x="56" y="11"/>
                  </a:lnTo>
                  <a:lnTo>
                    <a:pt x="51" y="11"/>
                  </a:lnTo>
                  <a:lnTo>
                    <a:pt x="46" y="6"/>
                  </a:lnTo>
                  <a:lnTo>
                    <a:pt x="2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7947720" y="2468520"/>
              <a:ext cx="17640" cy="4680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27"/>
                  </a:moveTo>
                  <a:lnTo>
                    <a:pt x="0" y="11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9" name=""/>
            <p:cNvSpPr/>
            <p:nvPr/>
          </p:nvSpPr>
          <p:spPr>
            <a:xfrm>
              <a:off x="7956360" y="2468520"/>
              <a:ext cx="19800" cy="864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11" y="5"/>
                  </a:moveTo>
                  <a:lnTo>
                    <a:pt x="11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0" name=""/>
            <p:cNvSpPr/>
            <p:nvPr/>
          </p:nvSpPr>
          <p:spPr>
            <a:xfrm>
              <a:off x="7956360" y="2440440"/>
              <a:ext cx="1800" cy="2772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7929720" y="2423160"/>
              <a:ext cx="26640" cy="1728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10"/>
                  </a:moveTo>
                  <a:lnTo>
                    <a:pt x="10" y="5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2" name=""/>
            <p:cNvSpPr/>
            <p:nvPr/>
          </p:nvSpPr>
          <p:spPr>
            <a:xfrm flipV="1">
              <a:off x="8020800" y="2477160"/>
              <a:ext cx="1440" cy="100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3" name=""/>
            <p:cNvSpPr/>
            <p:nvPr/>
          </p:nvSpPr>
          <p:spPr>
            <a:xfrm>
              <a:off x="7994160" y="2331000"/>
              <a:ext cx="230400" cy="109080"/>
            </a:xfrm>
            <a:custGeom>
              <a:avLst/>
              <a:gdLst/>
              <a:ahLst/>
              <a:rect l="l" t="t" r="r" b="b"/>
              <a:pathLst>
                <a:path w="129" h="63">
                  <a:moveTo>
                    <a:pt x="0" y="63"/>
                  </a:moveTo>
                  <a:lnTo>
                    <a:pt x="26" y="26"/>
                  </a:lnTo>
                  <a:lnTo>
                    <a:pt x="41" y="10"/>
                  </a:lnTo>
                  <a:lnTo>
                    <a:pt x="67" y="0"/>
                  </a:lnTo>
                  <a:lnTo>
                    <a:pt x="67" y="5"/>
                  </a:lnTo>
                  <a:lnTo>
                    <a:pt x="67" y="5"/>
                  </a:lnTo>
                  <a:lnTo>
                    <a:pt x="67" y="10"/>
                  </a:lnTo>
                  <a:lnTo>
                    <a:pt x="129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4" name=""/>
            <p:cNvSpPr/>
            <p:nvPr/>
          </p:nvSpPr>
          <p:spPr>
            <a:xfrm>
              <a:off x="8067600" y="2339640"/>
              <a:ext cx="119160" cy="3600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67" y="21"/>
                  </a:moveTo>
                  <a:lnTo>
                    <a:pt x="42" y="11"/>
                  </a:lnTo>
                  <a:lnTo>
                    <a:pt x="42" y="5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42" y="5"/>
                  </a:lnTo>
                  <a:lnTo>
                    <a:pt x="42" y="11"/>
                  </a:lnTo>
                  <a:lnTo>
                    <a:pt x="31" y="11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1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8067600" y="2339640"/>
              <a:ext cx="46080" cy="55440"/>
            </a:xfrm>
            <a:custGeom>
              <a:avLst/>
              <a:gdLst/>
              <a:ahLst/>
              <a:rect l="l" t="t" r="r" b="b"/>
              <a:pathLst>
                <a:path w="26" h="32">
                  <a:moveTo>
                    <a:pt x="21" y="0"/>
                  </a:moveTo>
                  <a:lnTo>
                    <a:pt x="21" y="0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1" y="11"/>
                  </a:lnTo>
                  <a:lnTo>
                    <a:pt x="21" y="21"/>
                  </a:lnTo>
                  <a:lnTo>
                    <a:pt x="26" y="32"/>
                  </a:lnTo>
                  <a:lnTo>
                    <a:pt x="26" y="16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6" name=""/>
            <p:cNvSpPr/>
            <p:nvPr/>
          </p:nvSpPr>
          <p:spPr>
            <a:xfrm>
              <a:off x="8058600" y="235872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7" name=""/>
            <p:cNvSpPr/>
            <p:nvPr/>
          </p:nvSpPr>
          <p:spPr>
            <a:xfrm>
              <a:off x="8058600" y="2367360"/>
              <a:ext cx="1440" cy="864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8" name=""/>
            <p:cNvSpPr/>
            <p:nvPr/>
          </p:nvSpPr>
          <p:spPr>
            <a:xfrm>
              <a:off x="8113680" y="2320560"/>
              <a:ext cx="28440" cy="2772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0" y="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16" y="11"/>
                  </a:lnTo>
                  <a:lnTo>
                    <a:pt x="16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9" name=""/>
            <p:cNvSpPr/>
            <p:nvPr/>
          </p:nvSpPr>
          <p:spPr>
            <a:xfrm flipV="1">
              <a:off x="8096040" y="2292840"/>
              <a:ext cx="1800" cy="18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0" name=""/>
            <p:cNvSpPr/>
            <p:nvPr/>
          </p:nvSpPr>
          <p:spPr>
            <a:xfrm>
              <a:off x="8087040" y="2275200"/>
              <a:ext cx="8640" cy="176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1" name=""/>
            <p:cNvSpPr/>
            <p:nvPr/>
          </p:nvSpPr>
          <p:spPr>
            <a:xfrm>
              <a:off x="8087040" y="226620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2" name=""/>
            <p:cNvSpPr/>
            <p:nvPr/>
          </p:nvSpPr>
          <p:spPr>
            <a:xfrm>
              <a:off x="8058600" y="2256120"/>
              <a:ext cx="28080" cy="1008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6"/>
                  </a:moveTo>
                  <a:lnTo>
                    <a:pt x="1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8058600" y="2256120"/>
              <a:ext cx="37080" cy="3636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11"/>
                  </a:lnTo>
                  <a:lnTo>
                    <a:pt x="10" y="11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21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4" name=""/>
            <p:cNvSpPr/>
            <p:nvPr/>
          </p:nvSpPr>
          <p:spPr>
            <a:xfrm>
              <a:off x="8031960" y="2219400"/>
              <a:ext cx="44280" cy="128880"/>
            </a:xfrm>
            <a:custGeom>
              <a:avLst/>
              <a:gdLst/>
              <a:ahLst/>
              <a:rect l="l" t="t" r="r" b="b"/>
              <a:pathLst>
                <a:path w="25" h="74">
                  <a:moveTo>
                    <a:pt x="15" y="21"/>
                  </a:moveTo>
                  <a:lnTo>
                    <a:pt x="15" y="1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10" y="16"/>
                  </a:lnTo>
                  <a:lnTo>
                    <a:pt x="5" y="32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5" y="74"/>
                  </a:lnTo>
                  <a:lnTo>
                    <a:pt x="20" y="74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5" name=""/>
            <p:cNvSpPr/>
            <p:nvPr/>
          </p:nvSpPr>
          <p:spPr>
            <a:xfrm>
              <a:off x="8049600" y="2136240"/>
              <a:ext cx="17640" cy="83160"/>
            </a:xfrm>
            <a:custGeom>
              <a:avLst/>
              <a:gdLst/>
              <a:ahLst/>
              <a:rect l="l" t="t" r="r" b="b"/>
              <a:pathLst>
                <a:path w="10" h="48">
                  <a:moveTo>
                    <a:pt x="0" y="48"/>
                  </a:moveTo>
                  <a:lnTo>
                    <a:pt x="0" y="43"/>
                  </a:lnTo>
                  <a:lnTo>
                    <a:pt x="0" y="32"/>
                  </a:lnTo>
                  <a:lnTo>
                    <a:pt x="5" y="32"/>
                  </a:lnTo>
                  <a:lnTo>
                    <a:pt x="5" y="27"/>
                  </a:lnTo>
                  <a:lnTo>
                    <a:pt x="5" y="22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6" name=""/>
            <p:cNvSpPr/>
            <p:nvPr/>
          </p:nvSpPr>
          <p:spPr>
            <a:xfrm>
              <a:off x="8049600" y="2174400"/>
              <a:ext cx="37080" cy="3600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1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5"/>
                  </a:lnTo>
                  <a:lnTo>
                    <a:pt x="15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8040960" y="2376000"/>
              <a:ext cx="35640" cy="36360"/>
            </a:xfrm>
            <a:custGeom>
              <a:avLst/>
              <a:gdLst/>
              <a:ahLst/>
              <a:rect l="l" t="t" r="r" b="b"/>
              <a:pathLst>
                <a:path w="20" h="21">
                  <a:moveTo>
                    <a:pt x="20" y="21"/>
                  </a:moveTo>
                  <a:lnTo>
                    <a:pt x="10" y="21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8020800" y="2292840"/>
              <a:ext cx="46440" cy="65880"/>
            </a:xfrm>
            <a:custGeom>
              <a:avLst/>
              <a:gdLst/>
              <a:ahLst/>
              <a:rect l="l" t="t" r="r" b="b"/>
              <a:pathLst>
                <a:path w="26" h="38">
                  <a:moveTo>
                    <a:pt x="6" y="0"/>
                  </a:moveTo>
                  <a:lnTo>
                    <a:pt x="6" y="6"/>
                  </a:lnTo>
                  <a:lnTo>
                    <a:pt x="0" y="11"/>
                  </a:lnTo>
                  <a:lnTo>
                    <a:pt x="11" y="32"/>
                  </a:lnTo>
                  <a:lnTo>
                    <a:pt x="11" y="38"/>
                  </a:lnTo>
                  <a:lnTo>
                    <a:pt x="2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080" bIns="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9" name=""/>
            <p:cNvSpPr/>
            <p:nvPr/>
          </p:nvSpPr>
          <p:spPr>
            <a:xfrm>
              <a:off x="8020800" y="2348280"/>
              <a:ext cx="19800" cy="100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0" name=""/>
            <p:cNvSpPr/>
            <p:nvPr/>
          </p:nvSpPr>
          <p:spPr>
            <a:xfrm>
              <a:off x="8003160" y="2358720"/>
              <a:ext cx="17640" cy="1728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7994160" y="236736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2" name=""/>
            <p:cNvSpPr/>
            <p:nvPr/>
          </p:nvSpPr>
          <p:spPr>
            <a:xfrm>
              <a:off x="7938720" y="2367360"/>
              <a:ext cx="55440" cy="864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31" y="0"/>
                  </a:moveTo>
                  <a:lnTo>
                    <a:pt x="31" y="5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7790400" y="2311920"/>
              <a:ext cx="130320" cy="46800"/>
            </a:xfrm>
            <a:custGeom>
              <a:avLst/>
              <a:gdLst/>
              <a:ahLst/>
              <a:rect l="l" t="t" r="r" b="b"/>
              <a:pathLst>
                <a:path w="73" h="27">
                  <a:moveTo>
                    <a:pt x="73" y="0"/>
                  </a:moveTo>
                  <a:lnTo>
                    <a:pt x="62" y="16"/>
                  </a:lnTo>
                  <a:lnTo>
                    <a:pt x="42" y="21"/>
                  </a:lnTo>
                  <a:lnTo>
                    <a:pt x="42" y="27"/>
                  </a:lnTo>
                  <a:lnTo>
                    <a:pt x="37" y="21"/>
                  </a:lnTo>
                  <a:lnTo>
                    <a:pt x="16" y="21"/>
                  </a:lnTo>
                  <a:lnTo>
                    <a:pt x="0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4" name=""/>
            <p:cNvSpPr/>
            <p:nvPr/>
          </p:nvSpPr>
          <p:spPr>
            <a:xfrm flipH="1">
              <a:off x="7801200" y="2348280"/>
              <a:ext cx="17640" cy="360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7772760" y="2412720"/>
              <a:ext cx="8640" cy="273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7772760" y="2440440"/>
              <a:ext cx="180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7" name=""/>
            <p:cNvSpPr/>
            <p:nvPr/>
          </p:nvSpPr>
          <p:spPr>
            <a:xfrm>
              <a:off x="7772760" y="2459880"/>
              <a:ext cx="28440" cy="55440"/>
            </a:xfrm>
            <a:custGeom>
              <a:avLst/>
              <a:gdLst/>
              <a:ahLst/>
              <a:rect l="l" t="t" r="r" b="b"/>
              <a:pathLst>
                <a:path w="16" h="32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6"/>
                  </a:lnTo>
                  <a:lnTo>
                    <a:pt x="10" y="32"/>
                  </a:lnTo>
                  <a:lnTo>
                    <a:pt x="1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8" name=""/>
            <p:cNvSpPr/>
            <p:nvPr/>
          </p:nvSpPr>
          <p:spPr>
            <a:xfrm>
              <a:off x="7690320" y="2376000"/>
              <a:ext cx="73080" cy="8640"/>
            </a:xfrm>
            <a:custGeom>
              <a:avLst/>
              <a:gdLst/>
              <a:ahLst/>
              <a:rect l="l" t="t" r="r" b="b"/>
              <a:pathLst>
                <a:path w="41" h="5">
                  <a:moveTo>
                    <a:pt x="41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1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7533360" y="2367360"/>
              <a:ext cx="156960" cy="119880"/>
            </a:xfrm>
            <a:custGeom>
              <a:avLst/>
              <a:gdLst/>
              <a:ahLst/>
              <a:rect l="l" t="t" r="r" b="b"/>
              <a:pathLst>
                <a:path w="88" h="69">
                  <a:moveTo>
                    <a:pt x="88" y="10"/>
                  </a:moveTo>
                  <a:lnTo>
                    <a:pt x="88" y="37"/>
                  </a:lnTo>
                  <a:lnTo>
                    <a:pt x="77" y="48"/>
                  </a:lnTo>
                  <a:lnTo>
                    <a:pt x="77" y="53"/>
                  </a:lnTo>
                  <a:lnTo>
                    <a:pt x="26" y="69"/>
                  </a:lnTo>
                  <a:lnTo>
                    <a:pt x="21" y="69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0" y="37"/>
                  </a:lnTo>
                  <a:lnTo>
                    <a:pt x="5" y="21"/>
                  </a:lnTo>
                  <a:lnTo>
                    <a:pt x="0" y="21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0" name=""/>
            <p:cNvSpPr/>
            <p:nvPr/>
          </p:nvSpPr>
          <p:spPr>
            <a:xfrm>
              <a:off x="7515360" y="2358720"/>
              <a:ext cx="26640" cy="864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1" name=""/>
            <p:cNvSpPr/>
            <p:nvPr/>
          </p:nvSpPr>
          <p:spPr>
            <a:xfrm>
              <a:off x="7515360" y="2358720"/>
              <a:ext cx="2664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2" name=""/>
            <p:cNvSpPr/>
            <p:nvPr/>
          </p:nvSpPr>
          <p:spPr>
            <a:xfrm>
              <a:off x="7533360" y="2358720"/>
              <a:ext cx="8640" cy="25920"/>
            </a:xfrm>
            <a:custGeom>
              <a:avLst/>
              <a:gdLst/>
              <a:ahLst/>
              <a:rect l="l" t="t" r="r" b="b"/>
              <a:pathLst>
                <a:path w="5" h="15">
                  <a:moveTo>
                    <a:pt x="5" y="0"/>
                  </a:moveTo>
                  <a:lnTo>
                    <a:pt x="5" y="5"/>
                  </a:lnTo>
                  <a:lnTo>
                    <a:pt x="5" y="15"/>
                  </a:lnTo>
                  <a:lnTo>
                    <a:pt x="0" y="1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7533360" y="2384640"/>
              <a:ext cx="1800" cy="10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7440480" y="2320560"/>
              <a:ext cx="92520" cy="83520"/>
            </a:xfrm>
            <a:custGeom>
              <a:avLst/>
              <a:gdLst/>
              <a:ahLst/>
              <a:rect l="l" t="t" r="r" b="b"/>
              <a:pathLst>
                <a:path w="52" h="48">
                  <a:moveTo>
                    <a:pt x="52" y="48"/>
                  </a:moveTo>
                  <a:lnTo>
                    <a:pt x="42" y="48"/>
                  </a:lnTo>
                  <a:lnTo>
                    <a:pt x="0" y="1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6"/>
                  </a:lnTo>
                  <a:lnTo>
                    <a:pt x="5" y="11"/>
                  </a:lnTo>
                  <a:lnTo>
                    <a:pt x="26" y="6"/>
                  </a:lnTo>
                  <a:lnTo>
                    <a:pt x="26" y="0"/>
                  </a:lnTo>
                  <a:lnTo>
                    <a:pt x="21" y="6"/>
                  </a:lnTo>
                  <a:lnTo>
                    <a:pt x="5" y="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7459920" y="2302920"/>
              <a:ext cx="146520" cy="55440"/>
            </a:xfrm>
            <a:custGeom>
              <a:avLst/>
              <a:gdLst/>
              <a:ahLst/>
              <a:rect l="l" t="t" r="r" b="b"/>
              <a:pathLst>
                <a:path w="82" h="32">
                  <a:moveTo>
                    <a:pt x="0" y="0"/>
                  </a:moveTo>
                  <a:lnTo>
                    <a:pt x="25" y="32"/>
                  </a:lnTo>
                  <a:lnTo>
                    <a:pt x="15" y="16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0" y="0"/>
                  </a:lnTo>
                  <a:lnTo>
                    <a:pt x="5" y="0"/>
                  </a:lnTo>
                  <a:lnTo>
                    <a:pt x="25" y="16"/>
                  </a:lnTo>
                  <a:lnTo>
                    <a:pt x="82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6961680" y="2487240"/>
              <a:ext cx="609120" cy="321840"/>
            </a:xfrm>
            <a:custGeom>
              <a:avLst/>
              <a:gdLst/>
              <a:ahLst/>
              <a:rect l="l" t="t" r="r" b="b"/>
              <a:pathLst>
                <a:path w="341" h="185">
                  <a:moveTo>
                    <a:pt x="341" y="0"/>
                  </a:moveTo>
                  <a:lnTo>
                    <a:pt x="299" y="21"/>
                  </a:lnTo>
                  <a:lnTo>
                    <a:pt x="299" y="37"/>
                  </a:lnTo>
                  <a:lnTo>
                    <a:pt x="273" y="69"/>
                  </a:lnTo>
                  <a:lnTo>
                    <a:pt x="258" y="85"/>
                  </a:lnTo>
                  <a:lnTo>
                    <a:pt x="242" y="111"/>
                  </a:lnTo>
                  <a:lnTo>
                    <a:pt x="227" y="127"/>
                  </a:lnTo>
                  <a:lnTo>
                    <a:pt x="186" y="169"/>
                  </a:lnTo>
                  <a:lnTo>
                    <a:pt x="165" y="185"/>
                  </a:lnTo>
                  <a:lnTo>
                    <a:pt x="139" y="164"/>
                  </a:lnTo>
                  <a:lnTo>
                    <a:pt x="124" y="175"/>
                  </a:lnTo>
                  <a:lnTo>
                    <a:pt x="103" y="122"/>
                  </a:lnTo>
                  <a:lnTo>
                    <a:pt x="72" y="90"/>
                  </a:lnTo>
                  <a:lnTo>
                    <a:pt x="46" y="111"/>
                  </a:lnTo>
                  <a:lnTo>
                    <a:pt x="31" y="111"/>
                  </a:lnTo>
                  <a:lnTo>
                    <a:pt x="26" y="122"/>
                  </a:lnTo>
                  <a:lnTo>
                    <a:pt x="26" y="127"/>
                  </a:lnTo>
                  <a:lnTo>
                    <a:pt x="15" y="132"/>
                  </a:lnTo>
                  <a:lnTo>
                    <a:pt x="26" y="148"/>
                  </a:lnTo>
                  <a:lnTo>
                    <a:pt x="26" y="159"/>
                  </a:lnTo>
                  <a:lnTo>
                    <a:pt x="5" y="159"/>
                  </a:lnTo>
                  <a:lnTo>
                    <a:pt x="5" y="153"/>
                  </a:lnTo>
                  <a:lnTo>
                    <a:pt x="0" y="153"/>
                  </a:lnTo>
                  <a:lnTo>
                    <a:pt x="0" y="164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6915240" y="2773080"/>
              <a:ext cx="46440" cy="864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26" y="0"/>
                  </a:moveTo>
                  <a:lnTo>
                    <a:pt x="21" y="0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8" name=""/>
            <p:cNvSpPr/>
            <p:nvPr/>
          </p:nvSpPr>
          <p:spPr>
            <a:xfrm>
              <a:off x="6915240" y="2781720"/>
              <a:ext cx="1800" cy="1008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9" name=""/>
            <p:cNvSpPr/>
            <p:nvPr/>
          </p:nvSpPr>
          <p:spPr>
            <a:xfrm>
              <a:off x="6915240" y="2773080"/>
              <a:ext cx="37440" cy="1872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21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0" name=""/>
            <p:cNvSpPr/>
            <p:nvPr/>
          </p:nvSpPr>
          <p:spPr>
            <a:xfrm>
              <a:off x="6952680" y="2773080"/>
              <a:ext cx="64080" cy="8640"/>
            </a:xfrm>
            <a:custGeom>
              <a:avLst/>
              <a:gdLst/>
              <a:ahLst/>
              <a:rect l="l" t="t" r="r" b="b"/>
              <a:pathLst>
                <a:path w="36" h="5">
                  <a:moveTo>
                    <a:pt x="0" y="5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7017120" y="2745000"/>
              <a:ext cx="1440" cy="2772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7017120" y="2689560"/>
              <a:ext cx="8640" cy="74880"/>
            </a:xfrm>
            <a:custGeom>
              <a:avLst/>
              <a:gdLst/>
              <a:ahLst/>
              <a:rect l="l" t="t" r="r" b="b"/>
              <a:pathLst>
                <a:path w="5" h="43">
                  <a:moveTo>
                    <a:pt x="0" y="32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22"/>
                  </a:lnTo>
                  <a:lnTo>
                    <a:pt x="5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7265520" y="2505240"/>
              <a:ext cx="55080" cy="203400"/>
            </a:xfrm>
            <a:custGeom>
              <a:avLst/>
              <a:gdLst/>
              <a:ahLst/>
              <a:rect l="l" t="t" r="r" b="b"/>
              <a:pathLst>
                <a:path w="31" h="117">
                  <a:moveTo>
                    <a:pt x="10" y="117"/>
                  </a:moveTo>
                  <a:lnTo>
                    <a:pt x="21" y="101"/>
                  </a:lnTo>
                  <a:lnTo>
                    <a:pt x="16" y="96"/>
                  </a:lnTo>
                  <a:lnTo>
                    <a:pt x="26" y="69"/>
                  </a:lnTo>
                  <a:lnTo>
                    <a:pt x="26" y="64"/>
                  </a:lnTo>
                  <a:lnTo>
                    <a:pt x="26" y="59"/>
                  </a:lnTo>
                  <a:lnTo>
                    <a:pt x="31" y="53"/>
                  </a:lnTo>
                  <a:lnTo>
                    <a:pt x="26" y="32"/>
                  </a:lnTo>
                  <a:lnTo>
                    <a:pt x="10" y="3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4" name=""/>
            <p:cNvSpPr/>
            <p:nvPr/>
          </p:nvSpPr>
          <p:spPr>
            <a:xfrm>
              <a:off x="7265520" y="2496600"/>
              <a:ext cx="1440" cy="86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7247520" y="2477160"/>
              <a:ext cx="17640" cy="190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6" name=""/>
            <p:cNvSpPr/>
            <p:nvPr/>
          </p:nvSpPr>
          <p:spPr>
            <a:xfrm>
              <a:off x="7238880" y="2431800"/>
              <a:ext cx="303120" cy="332640"/>
            </a:xfrm>
            <a:custGeom>
              <a:avLst/>
              <a:gdLst/>
              <a:ahLst/>
              <a:rect l="l" t="t" r="r" b="b"/>
              <a:pathLst>
                <a:path w="170" h="191">
                  <a:moveTo>
                    <a:pt x="0" y="0"/>
                  </a:moveTo>
                  <a:lnTo>
                    <a:pt x="5" y="26"/>
                  </a:lnTo>
                  <a:lnTo>
                    <a:pt x="56" y="32"/>
                  </a:lnTo>
                  <a:lnTo>
                    <a:pt x="62" y="37"/>
                  </a:lnTo>
                  <a:lnTo>
                    <a:pt x="108" y="48"/>
                  </a:lnTo>
                  <a:lnTo>
                    <a:pt x="134" y="42"/>
                  </a:lnTo>
                  <a:lnTo>
                    <a:pt x="139" y="42"/>
                  </a:lnTo>
                  <a:lnTo>
                    <a:pt x="144" y="53"/>
                  </a:lnTo>
                  <a:lnTo>
                    <a:pt x="139" y="53"/>
                  </a:lnTo>
                  <a:lnTo>
                    <a:pt x="155" y="69"/>
                  </a:lnTo>
                  <a:lnTo>
                    <a:pt x="165" y="74"/>
                  </a:lnTo>
                  <a:lnTo>
                    <a:pt x="170" y="85"/>
                  </a:lnTo>
                  <a:lnTo>
                    <a:pt x="165" y="90"/>
                  </a:lnTo>
                  <a:lnTo>
                    <a:pt x="149" y="106"/>
                  </a:lnTo>
                  <a:lnTo>
                    <a:pt x="113" y="127"/>
                  </a:lnTo>
                  <a:lnTo>
                    <a:pt x="93" y="138"/>
                  </a:lnTo>
                  <a:lnTo>
                    <a:pt x="87" y="143"/>
                  </a:lnTo>
                  <a:lnTo>
                    <a:pt x="67" y="154"/>
                  </a:lnTo>
                  <a:lnTo>
                    <a:pt x="67" y="164"/>
                  </a:lnTo>
                  <a:lnTo>
                    <a:pt x="56" y="164"/>
                  </a:lnTo>
                  <a:lnTo>
                    <a:pt x="93" y="180"/>
                  </a:lnTo>
                  <a:lnTo>
                    <a:pt x="103" y="191"/>
                  </a:lnTo>
                  <a:lnTo>
                    <a:pt x="108" y="191"/>
                  </a:lnTo>
                  <a:lnTo>
                    <a:pt x="103" y="175"/>
                  </a:lnTo>
                  <a:lnTo>
                    <a:pt x="113" y="170"/>
                  </a:lnTo>
                  <a:lnTo>
                    <a:pt x="103" y="164"/>
                  </a:lnTo>
                  <a:lnTo>
                    <a:pt x="93" y="159"/>
                  </a:lnTo>
                  <a:lnTo>
                    <a:pt x="46" y="148"/>
                  </a:lnTo>
                  <a:lnTo>
                    <a:pt x="41" y="148"/>
                  </a:lnTo>
                  <a:lnTo>
                    <a:pt x="36" y="138"/>
                  </a:lnTo>
                  <a:lnTo>
                    <a:pt x="25" y="1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7" name=""/>
            <p:cNvSpPr/>
            <p:nvPr/>
          </p:nvSpPr>
          <p:spPr>
            <a:xfrm flipV="1">
              <a:off x="7320600" y="2680920"/>
              <a:ext cx="9000" cy="86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8" name=""/>
            <p:cNvSpPr/>
            <p:nvPr/>
          </p:nvSpPr>
          <p:spPr>
            <a:xfrm flipV="1">
              <a:off x="7486920" y="2496600"/>
              <a:ext cx="92520" cy="273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7533360" y="2569680"/>
              <a:ext cx="201960" cy="55440"/>
            </a:xfrm>
            <a:custGeom>
              <a:avLst/>
              <a:gdLst/>
              <a:ahLst/>
              <a:rect l="l" t="t" r="r" b="b"/>
              <a:pathLst>
                <a:path w="113" h="32">
                  <a:moveTo>
                    <a:pt x="0" y="0"/>
                  </a:moveTo>
                  <a:lnTo>
                    <a:pt x="57" y="6"/>
                  </a:lnTo>
                  <a:lnTo>
                    <a:pt x="57" y="6"/>
                  </a:lnTo>
                  <a:lnTo>
                    <a:pt x="62" y="6"/>
                  </a:lnTo>
                  <a:lnTo>
                    <a:pt x="82" y="11"/>
                  </a:lnTo>
                  <a:lnTo>
                    <a:pt x="103" y="32"/>
                  </a:lnTo>
                  <a:lnTo>
                    <a:pt x="113" y="27"/>
                  </a:lnTo>
                  <a:lnTo>
                    <a:pt x="108" y="32"/>
                  </a:lnTo>
                  <a:lnTo>
                    <a:pt x="103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7725960" y="2616480"/>
              <a:ext cx="84240" cy="27360"/>
            </a:xfrm>
            <a:custGeom>
              <a:avLst/>
              <a:gdLst/>
              <a:ahLst/>
              <a:rect l="l" t="t" r="r" b="b"/>
              <a:pathLst>
                <a:path w="47" h="16">
                  <a:moveTo>
                    <a:pt x="0" y="5"/>
                  </a:moveTo>
                  <a:lnTo>
                    <a:pt x="5" y="0"/>
                  </a:lnTo>
                  <a:lnTo>
                    <a:pt x="42" y="0"/>
                  </a:lnTo>
                  <a:lnTo>
                    <a:pt x="47" y="11"/>
                  </a:lnTo>
                  <a:lnTo>
                    <a:pt x="42" y="16"/>
                  </a:lnTo>
                  <a:lnTo>
                    <a:pt x="31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1" name=""/>
            <p:cNvSpPr/>
            <p:nvPr/>
          </p:nvSpPr>
          <p:spPr>
            <a:xfrm>
              <a:off x="7708320" y="2635560"/>
              <a:ext cx="73080" cy="17280"/>
            </a:xfrm>
            <a:custGeom>
              <a:avLst/>
              <a:gdLst/>
              <a:ahLst/>
              <a:rect l="l" t="t" r="r" b="b"/>
              <a:pathLst>
                <a:path w="41" h="10">
                  <a:moveTo>
                    <a:pt x="41" y="5"/>
                  </a:moveTo>
                  <a:lnTo>
                    <a:pt x="15" y="5"/>
                  </a:lnTo>
                  <a:lnTo>
                    <a:pt x="15" y="0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2" name=""/>
            <p:cNvSpPr/>
            <p:nvPr/>
          </p:nvSpPr>
          <p:spPr>
            <a:xfrm>
              <a:off x="7524360" y="2625120"/>
              <a:ext cx="192600" cy="102600"/>
            </a:xfrm>
            <a:custGeom>
              <a:avLst/>
              <a:gdLst/>
              <a:ahLst/>
              <a:rect l="l" t="t" r="r" b="b"/>
              <a:pathLst>
                <a:path w="108" h="59">
                  <a:moveTo>
                    <a:pt x="108" y="0"/>
                  </a:moveTo>
                  <a:lnTo>
                    <a:pt x="98" y="16"/>
                  </a:lnTo>
                  <a:lnTo>
                    <a:pt x="103" y="27"/>
                  </a:lnTo>
                  <a:lnTo>
                    <a:pt x="103" y="27"/>
                  </a:lnTo>
                  <a:lnTo>
                    <a:pt x="93" y="21"/>
                  </a:lnTo>
                  <a:lnTo>
                    <a:pt x="87" y="27"/>
                  </a:lnTo>
                  <a:lnTo>
                    <a:pt x="77" y="27"/>
                  </a:lnTo>
                  <a:lnTo>
                    <a:pt x="46" y="37"/>
                  </a:lnTo>
                  <a:lnTo>
                    <a:pt x="36" y="32"/>
                  </a:lnTo>
                  <a:lnTo>
                    <a:pt x="36" y="27"/>
                  </a:lnTo>
                  <a:lnTo>
                    <a:pt x="41" y="43"/>
                  </a:lnTo>
                  <a:lnTo>
                    <a:pt x="87" y="27"/>
                  </a:lnTo>
                  <a:lnTo>
                    <a:pt x="51" y="48"/>
                  </a:lnTo>
                  <a:lnTo>
                    <a:pt x="46" y="43"/>
                  </a:lnTo>
                  <a:lnTo>
                    <a:pt x="20" y="43"/>
                  </a:lnTo>
                  <a:lnTo>
                    <a:pt x="10" y="32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10" y="59"/>
                  </a:lnTo>
                  <a:lnTo>
                    <a:pt x="41" y="53"/>
                  </a:lnTo>
                  <a:lnTo>
                    <a:pt x="46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3" name=""/>
            <p:cNvSpPr/>
            <p:nvPr/>
          </p:nvSpPr>
          <p:spPr>
            <a:xfrm>
              <a:off x="7495920" y="2672280"/>
              <a:ext cx="83520" cy="45360"/>
            </a:xfrm>
            <a:custGeom>
              <a:avLst/>
              <a:gdLst/>
              <a:ahLst/>
              <a:rect l="l" t="t" r="r" b="b"/>
              <a:pathLst>
                <a:path w="47" h="26">
                  <a:moveTo>
                    <a:pt x="16" y="26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47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4" name=""/>
            <p:cNvSpPr/>
            <p:nvPr/>
          </p:nvSpPr>
          <p:spPr>
            <a:xfrm>
              <a:off x="7579800" y="2661480"/>
              <a:ext cx="8640" cy="104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5" name=""/>
            <p:cNvSpPr/>
            <p:nvPr/>
          </p:nvSpPr>
          <p:spPr>
            <a:xfrm>
              <a:off x="7588800" y="2644200"/>
              <a:ext cx="864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6" name=""/>
            <p:cNvSpPr/>
            <p:nvPr/>
          </p:nvSpPr>
          <p:spPr>
            <a:xfrm>
              <a:off x="7533360" y="2579760"/>
              <a:ext cx="101880" cy="9216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36" y="37"/>
                  </a:moveTo>
                  <a:lnTo>
                    <a:pt x="36" y="26"/>
                  </a:lnTo>
                  <a:lnTo>
                    <a:pt x="46" y="16"/>
                  </a:lnTo>
                  <a:lnTo>
                    <a:pt x="36" y="16"/>
                  </a:lnTo>
                  <a:lnTo>
                    <a:pt x="31" y="26"/>
                  </a:lnTo>
                  <a:lnTo>
                    <a:pt x="26" y="37"/>
                  </a:lnTo>
                  <a:lnTo>
                    <a:pt x="26" y="42"/>
                  </a:lnTo>
                  <a:lnTo>
                    <a:pt x="26" y="47"/>
                  </a:lnTo>
                  <a:lnTo>
                    <a:pt x="26" y="47"/>
                  </a:lnTo>
                  <a:lnTo>
                    <a:pt x="41" y="37"/>
                  </a:lnTo>
                  <a:lnTo>
                    <a:pt x="36" y="26"/>
                  </a:lnTo>
                  <a:lnTo>
                    <a:pt x="46" y="16"/>
                  </a:lnTo>
                  <a:lnTo>
                    <a:pt x="46" y="16"/>
                  </a:lnTo>
                  <a:lnTo>
                    <a:pt x="46" y="10"/>
                  </a:lnTo>
                  <a:lnTo>
                    <a:pt x="57" y="5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46" y="26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0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7486920" y="2672280"/>
              <a:ext cx="1440" cy="1728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8" name=""/>
            <p:cNvSpPr/>
            <p:nvPr/>
          </p:nvSpPr>
          <p:spPr>
            <a:xfrm>
              <a:off x="7486920" y="267228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9" name=""/>
            <p:cNvSpPr/>
            <p:nvPr/>
          </p:nvSpPr>
          <p:spPr>
            <a:xfrm>
              <a:off x="7486920" y="267228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0" name=""/>
            <p:cNvSpPr/>
            <p:nvPr/>
          </p:nvSpPr>
          <p:spPr>
            <a:xfrm>
              <a:off x="7542000" y="2054160"/>
              <a:ext cx="405360" cy="304560"/>
            </a:xfrm>
            <a:custGeom>
              <a:avLst/>
              <a:gdLst/>
              <a:ahLst/>
              <a:rect l="l" t="t" r="r" b="b"/>
              <a:pathLst>
                <a:path w="227" h="175">
                  <a:moveTo>
                    <a:pt x="0" y="0"/>
                  </a:moveTo>
                  <a:lnTo>
                    <a:pt x="16" y="122"/>
                  </a:lnTo>
                  <a:lnTo>
                    <a:pt x="41" y="148"/>
                  </a:lnTo>
                  <a:lnTo>
                    <a:pt x="41" y="164"/>
                  </a:lnTo>
                  <a:lnTo>
                    <a:pt x="46" y="164"/>
                  </a:lnTo>
                  <a:lnTo>
                    <a:pt x="52" y="169"/>
                  </a:lnTo>
                  <a:lnTo>
                    <a:pt x="57" y="164"/>
                  </a:lnTo>
                  <a:lnTo>
                    <a:pt x="72" y="175"/>
                  </a:lnTo>
                  <a:lnTo>
                    <a:pt x="114" y="164"/>
                  </a:lnTo>
                  <a:lnTo>
                    <a:pt x="119" y="164"/>
                  </a:lnTo>
                  <a:lnTo>
                    <a:pt x="129" y="153"/>
                  </a:lnTo>
                  <a:lnTo>
                    <a:pt x="139" y="153"/>
                  </a:lnTo>
                  <a:lnTo>
                    <a:pt x="145" y="148"/>
                  </a:lnTo>
                  <a:lnTo>
                    <a:pt x="165" y="148"/>
                  </a:lnTo>
                  <a:lnTo>
                    <a:pt x="186" y="143"/>
                  </a:lnTo>
                  <a:lnTo>
                    <a:pt x="191" y="143"/>
                  </a:lnTo>
                  <a:lnTo>
                    <a:pt x="181" y="148"/>
                  </a:lnTo>
                  <a:lnTo>
                    <a:pt x="181" y="153"/>
                  </a:lnTo>
                  <a:lnTo>
                    <a:pt x="191" y="143"/>
                  </a:lnTo>
                  <a:lnTo>
                    <a:pt x="196" y="148"/>
                  </a:lnTo>
                  <a:lnTo>
                    <a:pt x="227" y="1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7947720" y="2320560"/>
              <a:ext cx="37440" cy="190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0"/>
                  </a:moveTo>
                  <a:lnTo>
                    <a:pt x="5" y="0"/>
                  </a:lnTo>
                  <a:lnTo>
                    <a:pt x="10" y="6"/>
                  </a:lnTo>
                  <a:lnTo>
                    <a:pt x="21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7985160" y="2331000"/>
              <a:ext cx="17640" cy="864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3" name=""/>
            <p:cNvSpPr/>
            <p:nvPr/>
          </p:nvSpPr>
          <p:spPr>
            <a:xfrm flipV="1">
              <a:off x="8003160" y="2302560"/>
              <a:ext cx="8640" cy="27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7542000" y="2063160"/>
              <a:ext cx="203400" cy="295560"/>
            </a:xfrm>
            <a:custGeom>
              <a:avLst/>
              <a:gdLst/>
              <a:ahLst/>
              <a:rect l="l" t="t" r="r" b="b"/>
              <a:pathLst>
                <a:path w="114" h="170">
                  <a:moveTo>
                    <a:pt x="114" y="159"/>
                  </a:moveTo>
                  <a:lnTo>
                    <a:pt x="72" y="170"/>
                  </a:lnTo>
                  <a:lnTo>
                    <a:pt x="57" y="164"/>
                  </a:lnTo>
                  <a:lnTo>
                    <a:pt x="46" y="164"/>
                  </a:lnTo>
                  <a:lnTo>
                    <a:pt x="46" y="159"/>
                  </a:lnTo>
                  <a:lnTo>
                    <a:pt x="41" y="159"/>
                  </a:lnTo>
                  <a:lnTo>
                    <a:pt x="36" y="143"/>
                  </a:lnTo>
                  <a:lnTo>
                    <a:pt x="16" y="117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7912080" y="2071800"/>
              <a:ext cx="146520" cy="184320"/>
            </a:xfrm>
            <a:custGeom>
              <a:avLst/>
              <a:gdLst/>
              <a:ahLst/>
              <a:rect l="l" t="t" r="r" b="b"/>
              <a:pathLst>
                <a:path w="82" h="106">
                  <a:moveTo>
                    <a:pt x="0" y="0"/>
                  </a:moveTo>
                  <a:lnTo>
                    <a:pt x="30" y="74"/>
                  </a:lnTo>
                  <a:lnTo>
                    <a:pt x="82" y="10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6" name=""/>
            <p:cNvSpPr/>
            <p:nvPr/>
          </p:nvSpPr>
          <p:spPr>
            <a:xfrm>
              <a:off x="7912080" y="2063160"/>
              <a:ext cx="146520" cy="192960"/>
            </a:xfrm>
            <a:custGeom>
              <a:avLst/>
              <a:gdLst/>
              <a:ahLst/>
              <a:rect l="l" t="t" r="r" b="b"/>
              <a:pathLst>
                <a:path w="82" h="111">
                  <a:moveTo>
                    <a:pt x="82" y="111"/>
                  </a:moveTo>
                  <a:lnTo>
                    <a:pt x="30" y="79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7" name=""/>
            <p:cNvSpPr/>
            <p:nvPr/>
          </p:nvSpPr>
          <p:spPr>
            <a:xfrm>
              <a:off x="8049600" y="2292840"/>
              <a:ext cx="17640" cy="4680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5" y="0"/>
                  </a:moveTo>
                  <a:lnTo>
                    <a:pt x="0" y="11"/>
                  </a:lnTo>
                  <a:lnTo>
                    <a:pt x="1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8" name=""/>
            <p:cNvSpPr/>
            <p:nvPr/>
          </p:nvSpPr>
          <p:spPr>
            <a:xfrm flipH="1">
              <a:off x="8058240" y="2275200"/>
              <a:ext cx="17640" cy="90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7422480" y="2764440"/>
              <a:ext cx="37080" cy="1728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0"/>
                  </a:moveTo>
                  <a:lnTo>
                    <a:pt x="0" y="5"/>
                  </a:lnTo>
                  <a:lnTo>
                    <a:pt x="21" y="10"/>
                  </a:lnTo>
                  <a:lnTo>
                    <a:pt x="2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7459920" y="2781720"/>
              <a:ext cx="55440" cy="1008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0" y="0"/>
                  </a:moveTo>
                  <a:lnTo>
                    <a:pt x="5" y="0"/>
                  </a:lnTo>
                  <a:lnTo>
                    <a:pt x="15" y="6"/>
                  </a:lnTo>
                  <a:lnTo>
                    <a:pt x="31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7515360" y="2792160"/>
              <a:ext cx="864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7515360" y="2781720"/>
              <a:ext cx="44280" cy="46800"/>
            </a:xfrm>
            <a:custGeom>
              <a:avLst/>
              <a:gdLst/>
              <a:ahLst/>
              <a:rect l="l" t="t" r="r" b="b"/>
              <a:pathLst>
                <a:path w="25" h="27">
                  <a:moveTo>
                    <a:pt x="5" y="16"/>
                  </a:moveTo>
                  <a:lnTo>
                    <a:pt x="10" y="27"/>
                  </a:lnTo>
                  <a:lnTo>
                    <a:pt x="15" y="27"/>
                  </a:lnTo>
                  <a:lnTo>
                    <a:pt x="15" y="16"/>
                  </a:lnTo>
                  <a:lnTo>
                    <a:pt x="25" y="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7551000" y="2727720"/>
              <a:ext cx="128520" cy="92160"/>
            </a:xfrm>
            <a:custGeom>
              <a:avLst/>
              <a:gdLst/>
              <a:ahLst/>
              <a:rect l="l" t="t" r="r" b="b"/>
              <a:pathLst>
                <a:path w="72" h="53">
                  <a:moveTo>
                    <a:pt x="5" y="37"/>
                  </a:moveTo>
                  <a:lnTo>
                    <a:pt x="5" y="31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72" y="0"/>
                  </a:lnTo>
                  <a:lnTo>
                    <a:pt x="62" y="5"/>
                  </a:lnTo>
                  <a:lnTo>
                    <a:pt x="52" y="5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5" y="42"/>
                  </a:lnTo>
                  <a:lnTo>
                    <a:pt x="11" y="4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1" y="47"/>
                  </a:lnTo>
                  <a:lnTo>
                    <a:pt x="5" y="37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7551000" y="2727720"/>
              <a:ext cx="128520" cy="92160"/>
            </a:xfrm>
            <a:custGeom>
              <a:avLst/>
              <a:gdLst/>
              <a:ahLst/>
              <a:rect l="l" t="t" r="r" b="b"/>
              <a:pathLst>
                <a:path w="72" h="53">
                  <a:moveTo>
                    <a:pt x="5" y="37"/>
                  </a:moveTo>
                  <a:lnTo>
                    <a:pt x="5" y="31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72" y="0"/>
                  </a:lnTo>
                  <a:lnTo>
                    <a:pt x="62" y="5"/>
                  </a:lnTo>
                  <a:lnTo>
                    <a:pt x="52" y="5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5" y="42"/>
                  </a:lnTo>
                  <a:lnTo>
                    <a:pt x="11" y="4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1" y="47"/>
                  </a:lnTo>
                  <a:lnTo>
                    <a:pt x="5" y="3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7560000" y="2764440"/>
              <a:ext cx="46440" cy="4500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0" y="16"/>
                  </a:moveTo>
                  <a:lnTo>
                    <a:pt x="6" y="26"/>
                  </a:lnTo>
                  <a:lnTo>
                    <a:pt x="21" y="21"/>
                  </a:lnTo>
                  <a:lnTo>
                    <a:pt x="21" y="10"/>
                  </a:lnTo>
                  <a:lnTo>
                    <a:pt x="26" y="5"/>
                  </a:lnTo>
                  <a:lnTo>
                    <a:pt x="2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6" name=""/>
            <p:cNvSpPr/>
            <p:nvPr/>
          </p:nvSpPr>
          <p:spPr>
            <a:xfrm>
              <a:off x="7690320" y="2672280"/>
              <a:ext cx="1764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7690320" y="2672280"/>
              <a:ext cx="1764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7708320" y="2672280"/>
              <a:ext cx="27000" cy="3636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15" y="21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7597800" y="2717640"/>
              <a:ext cx="137520" cy="74520"/>
            </a:xfrm>
            <a:custGeom>
              <a:avLst/>
              <a:gdLst/>
              <a:ahLst/>
              <a:rect l="l" t="t" r="r" b="b"/>
              <a:pathLst>
                <a:path w="77" h="43">
                  <a:moveTo>
                    <a:pt x="77" y="0"/>
                  </a:moveTo>
                  <a:lnTo>
                    <a:pt x="67" y="0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11"/>
                  </a:lnTo>
                  <a:lnTo>
                    <a:pt x="41" y="37"/>
                  </a:lnTo>
                  <a:lnTo>
                    <a:pt x="36" y="37"/>
                  </a:lnTo>
                  <a:lnTo>
                    <a:pt x="31" y="32"/>
                  </a:lnTo>
                  <a:lnTo>
                    <a:pt x="31" y="37"/>
                  </a:lnTo>
                  <a:lnTo>
                    <a:pt x="5" y="43"/>
                  </a:lnTo>
                  <a:lnTo>
                    <a:pt x="0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7679880" y="2672280"/>
              <a:ext cx="2808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7708320" y="2625120"/>
              <a:ext cx="180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7772760" y="263556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7781400" y="2635560"/>
              <a:ext cx="1800" cy="86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7810200" y="2607840"/>
              <a:ext cx="26640" cy="1728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7810200" y="2616480"/>
              <a:ext cx="864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6" name=""/>
            <p:cNvSpPr/>
            <p:nvPr/>
          </p:nvSpPr>
          <p:spPr>
            <a:xfrm>
              <a:off x="7819200" y="2616480"/>
              <a:ext cx="1440" cy="86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7" name=""/>
            <p:cNvSpPr/>
            <p:nvPr/>
          </p:nvSpPr>
          <p:spPr>
            <a:xfrm>
              <a:off x="7781400" y="2625120"/>
              <a:ext cx="37440" cy="83520"/>
            </a:xfrm>
            <a:custGeom>
              <a:avLst/>
              <a:gdLst/>
              <a:ahLst/>
              <a:rect l="l" t="t" r="r" b="b"/>
              <a:pathLst>
                <a:path w="21" h="48">
                  <a:moveTo>
                    <a:pt x="21" y="0"/>
                  </a:moveTo>
                  <a:lnTo>
                    <a:pt x="16" y="6"/>
                  </a:lnTo>
                  <a:lnTo>
                    <a:pt x="0" y="48"/>
                  </a:lnTo>
                  <a:lnTo>
                    <a:pt x="5" y="43"/>
                  </a:lnTo>
                  <a:lnTo>
                    <a:pt x="5" y="37"/>
                  </a:lnTo>
                  <a:lnTo>
                    <a:pt x="16" y="32"/>
                  </a:lnTo>
                  <a:lnTo>
                    <a:pt x="21" y="11"/>
                  </a:lnTo>
                  <a:lnTo>
                    <a:pt x="16" y="11"/>
                  </a:lnTo>
                  <a:lnTo>
                    <a:pt x="11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8" name=""/>
            <p:cNvSpPr/>
            <p:nvPr/>
          </p:nvSpPr>
          <p:spPr>
            <a:xfrm flipH="1">
              <a:off x="7810200" y="2616480"/>
              <a:ext cx="8640" cy="18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7828200" y="2607840"/>
              <a:ext cx="17640" cy="3600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21"/>
                  </a:moveTo>
                  <a:lnTo>
                    <a:pt x="0" y="21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6"/>
                  </a:lnTo>
                  <a:lnTo>
                    <a:pt x="10" y="1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7801560" y="2661480"/>
              <a:ext cx="35640" cy="4716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20" y="0"/>
                  </a:moveTo>
                  <a:lnTo>
                    <a:pt x="15" y="0"/>
                  </a:lnTo>
                  <a:lnTo>
                    <a:pt x="15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22"/>
                  </a:lnTo>
                  <a:lnTo>
                    <a:pt x="10" y="27"/>
                  </a:lnTo>
                  <a:lnTo>
                    <a:pt x="15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7828200" y="2672280"/>
              <a:ext cx="1440" cy="1728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2" name=""/>
            <p:cNvSpPr/>
            <p:nvPr/>
          </p:nvSpPr>
          <p:spPr>
            <a:xfrm>
              <a:off x="7781400" y="2745000"/>
              <a:ext cx="83520" cy="92160"/>
            </a:xfrm>
            <a:custGeom>
              <a:avLst/>
              <a:gdLst/>
              <a:ahLst/>
              <a:rect l="l" t="t" r="r" b="b"/>
              <a:pathLst>
                <a:path w="47" h="53">
                  <a:moveTo>
                    <a:pt x="31" y="53"/>
                  </a:moveTo>
                  <a:lnTo>
                    <a:pt x="0" y="37"/>
                  </a:lnTo>
                  <a:lnTo>
                    <a:pt x="0" y="32"/>
                  </a:lnTo>
                  <a:lnTo>
                    <a:pt x="21" y="11"/>
                  </a:lnTo>
                  <a:lnTo>
                    <a:pt x="42" y="0"/>
                  </a:lnTo>
                  <a:lnTo>
                    <a:pt x="47" y="11"/>
                  </a:lnTo>
                  <a:lnTo>
                    <a:pt x="42" y="16"/>
                  </a:lnTo>
                  <a:lnTo>
                    <a:pt x="47" y="27"/>
                  </a:lnTo>
                  <a:lnTo>
                    <a:pt x="47" y="27"/>
                  </a:lnTo>
                  <a:lnTo>
                    <a:pt x="36" y="16"/>
                  </a:lnTo>
                  <a:lnTo>
                    <a:pt x="42" y="11"/>
                  </a:lnTo>
                  <a:lnTo>
                    <a:pt x="42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7837200" y="2754000"/>
              <a:ext cx="864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5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7856640" y="2727720"/>
              <a:ext cx="1800" cy="25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5" name=""/>
            <p:cNvSpPr/>
            <p:nvPr/>
          </p:nvSpPr>
          <p:spPr>
            <a:xfrm flipV="1">
              <a:off x="7856640" y="2727720"/>
              <a:ext cx="1800" cy="17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7837200" y="2727720"/>
              <a:ext cx="19440" cy="1728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0" y="10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7763760" y="2680920"/>
              <a:ext cx="82080" cy="640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46" y="37"/>
                  </a:moveTo>
                  <a:lnTo>
                    <a:pt x="10" y="32"/>
                  </a:lnTo>
                  <a:lnTo>
                    <a:pt x="0" y="27"/>
                  </a:lnTo>
                  <a:lnTo>
                    <a:pt x="10" y="16"/>
                  </a:lnTo>
                  <a:lnTo>
                    <a:pt x="26" y="16"/>
                  </a:lnTo>
                  <a:lnTo>
                    <a:pt x="21" y="11"/>
                  </a:lnTo>
                  <a:lnTo>
                    <a:pt x="2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7745760" y="2727720"/>
              <a:ext cx="1764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10"/>
                  </a:lnTo>
                  <a:lnTo>
                    <a:pt x="5" y="15"/>
                  </a:lnTo>
                  <a:lnTo>
                    <a:pt x="10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7781400" y="2736360"/>
              <a:ext cx="1800" cy="1728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1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0" name=""/>
            <p:cNvSpPr/>
            <p:nvPr/>
          </p:nvSpPr>
          <p:spPr>
            <a:xfrm>
              <a:off x="7781400" y="274500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1" name=""/>
            <p:cNvSpPr/>
            <p:nvPr/>
          </p:nvSpPr>
          <p:spPr>
            <a:xfrm>
              <a:off x="7570800" y="2773080"/>
              <a:ext cx="73080" cy="72720"/>
            </a:xfrm>
            <a:custGeom>
              <a:avLst/>
              <a:gdLst/>
              <a:ahLst/>
              <a:rect l="l" t="t" r="r" b="b"/>
              <a:pathLst>
                <a:path w="41" h="42">
                  <a:moveTo>
                    <a:pt x="36" y="0"/>
                  </a:moveTo>
                  <a:lnTo>
                    <a:pt x="36" y="11"/>
                  </a:lnTo>
                  <a:lnTo>
                    <a:pt x="41" y="21"/>
                  </a:lnTo>
                  <a:lnTo>
                    <a:pt x="36" y="27"/>
                  </a:lnTo>
                  <a:lnTo>
                    <a:pt x="20" y="32"/>
                  </a:lnTo>
                  <a:lnTo>
                    <a:pt x="15" y="37"/>
                  </a:lnTo>
                  <a:lnTo>
                    <a:pt x="10" y="32"/>
                  </a:lnTo>
                  <a:lnTo>
                    <a:pt x="10" y="27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15" y="37"/>
                  </a:lnTo>
                  <a:lnTo>
                    <a:pt x="25" y="42"/>
                  </a:lnTo>
                  <a:lnTo>
                    <a:pt x="25" y="37"/>
                  </a:lnTo>
                  <a:lnTo>
                    <a:pt x="25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7570800" y="2846160"/>
              <a:ext cx="44280" cy="130320"/>
            </a:xfrm>
            <a:custGeom>
              <a:avLst/>
              <a:gdLst/>
              <a:ahLst/>
              <a:rect l="l" t="t" r="r" b="b"/>
              <a:pathLst>
                <a:path w="25" h="75">
                  <a:moveTo>
                    <a:pt x="25" y="0"/>
                  </a:moveTo>
                  <a:lnTo>
                    <a:pt x="25" y="11"/>
                  </a:lnTo>
                  <a:lnTo>
                    <a:pt x="25" y="11"/>
                  </a:lnTo>
                  <a:lnTo>
                    <a:pt x="25" y="22"/>
                  </a:lnTo>
                  <a:lnTo>
                    <a:pt x="15" y="27"/>
                  </a:lnTo>
                  <a:lnTo>
                    <a:pt x="0" y="53"/>
                  </a:lnTo>
                  <a:lnTo>
                    <a:pt x="5" y="59"/>
                  </a:lnTo>
                  <a:lnTo>
                    <a:pt x="5" y="69"/>
                  </a:lnTo>
                  <a:lnTo>
                    <a:pt x="5" y="75"/>
                  </a:lnTo>
                  <a:lnTo>
                    <a:pt x="5" y="75"/>
                  </a:lnTo>
                  <a:lnTo>
                    <a:pt x="0" y="53"/>
                  </a:lnTo>
                  <a:lnTo>
                    <a:pt x="15" y="27"/>
                  </a:lnTo>
                  <a:lnTo>
                    <a:pt x="20" y="22"/>
                  </a:lnTo>
                  <a:lnTo>
                    <a:pt x="25" y="6"/>
                  </a:lnTo>
                  <a:lnTo>
                    <a:pt x="25" y="0"/>
                  </a:lnTo>
                  <a:lnTo>
                    <a:pt x="20" y="6"/>
                  </a:lnTo>
                  <a:lnTo>
                    <a:pt x="20" y="11"/>
                  </a:lnTo>
                  <a:lnTo>
                    <a:pt x="2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7653240" y="2820240"/>
              <a:ext cx="46080" cy="64080"/>
            </a:xfrm>
            <a:custGeom>
              <a:avLst/>
              <a:gdLst/>
              <a:ahLst/>
              <a:rect l="l" t="t" r="r" b="b"/>
              <a:pathLst>
                <a:path w="26" h="37">
                  <a:moveTo>
                    <a:pt x="0" y="21"/>
                  </a:moveTo>
                  <a:lnTo>
                    <a:pt x="5" y="26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10" y="21"/>
                  </a:lnTo>
                  <a:lnTo>
                    <a:pt x="15" y="10"/>
                  </a:lnTo>
                  <a:lnTo>
                    <a:pt x="26" y="5"/>
                  </a:lnTo>
                  <a:lnTo>
                    <a:pt x="21" y="0"/>
                  </a:lnTo>
                  <a:lnTo>
                    <a:pt x="10" y="10"/>
                  </a:lnTo>
                  <a:lnTo>
                    <a:pt x="5" y="21"/>
                  </a:lnTo>
                  <a:lnTo>
                    <a:pt x="0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7644240" y="2856600"/>
              <a:ext cx="864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7615440" y="2873880"/>
              <a:ext cx="28440" cy="1044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7615440" y="2884680"/>
              <a:ext cx="19800" cy="64080"/>
            </a:xfrm>
            <a:custGeom>
              <a:avLst/>
              <a:gdLst/>
              <a:ahLst/>
              <a:rect l="l" t="t" r="r" b="b"/>
              <a:pathLst>
                <a:path w="11" h="37">
                  <a:moveTo>
                    <a:pt x="0" y="0"/>
                  </a:moveTo>
                  <a:lnTo>
                    <a:pt x="11" y="26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11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7635240" y="2820240"/>
              <a:ext cx="63720" cy="4500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26"/>
                  </a:moveTo>
                  <a:lnTo>
                    <a:pt x="25" y="5"/>
                  </a:lnTo>
                  <a:lnTo>
                    <a:pt x="25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2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7690320" y="2709000"/>
              <a:ext cx="55440" cy="11124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20" y="64"/>
                  </a:moveTo>
                  <a:lnTo>
                    <a:pt x="25" y="58"/>
                  </a:lnTo>
                  <a:lnTo>
                    <a:pt x="31" y="58"/>
                  </a:lnTo>
                  <a:lnTo>
                    <a:pt x="31" y="58"/>
                  </a:lnTo>
                  <a:lnTo>
                    <a:pt x="31" y="53"/>
                  </a:lnTo>
                  <a:lnTo>
                    <a:pt x="15" y="32"/>
                  </a:lnTo>
                  <a:lnTo>
                    <a:pt x="10" y="21"/>
                  </a:lnTo>
                  <a:lnTo>
                    <a:pt x="15" y="16"/>
                  </a:lnTo>
                  <a:lnTo>
                    <a:pt x="10" y="16"/>
                  </a:lnTo>
                  <a:lnTo>
                    <a:pt x="10" y="21"/>
                  </a:lnTo>
                  <a:lnTo>
                    <a:pt x="5" y="21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7708320" y="2754000"/>
              <a:ext cx="17640" cy="277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6"/>
                  </a:moveTo>
                  <a:lnTo>
                    <a:pt x="10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5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7708320" y="2754000"/>
              <a:ext cx="17640" cy="277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6"/>
                  </a:moveTo>
                  <a:lnTo>
                    <a:pt x="10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5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1" name=""/>
            <p:cNvSpPr/>
            <p:nvPr/>
          </p:nvSpPr>
          <p:spPr>
            <a:xfrm>
              <a:off x="7690320" y="2773080"/>
              <a:ext cx="35640" cy="4680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20" y="0"/>
                  </a:moveTo>
                  <a:lnTo>
                    <a:pt x="15" y="5"/>
                  </a:lnTo>
                  <a:lnTo>
                    <a:pt x="10" y="16"/>
                  </a:lnTo>
                  <a:lnTo>
                    <a:pt x="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2" name=""/>
            <p:cNvSpPr/>
            <p:nvPr/>
          </p:nvSpPr>
          <p:spPr>
            <a:xfrm>
              <a:off x="7725960" y="2764440"/>
              <a:ext cx="28440" cy="864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6" y="5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7725960" y="2764440"/>
              <a:ext cx="19800" cy="1728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11" y="5"/>
                  </a:lnTo>
                  <a:lnTo>
                    <a:pt x="1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7745760" y="2781720"/>
              <a:ext cx="144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7725960" y="2754000"/>
              <a:ext cx="1980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7725960" y="2745000"/>
              <a:ext cx="19800" cy="864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0" y="5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11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7" name=""/>
            <p:cNvSpPr/>
            <p:nvPr/>
          </p:nvSpPr>
          <p:spPr>
            <a:xfrm>
              <a:off x="7772760" y="2754000"/>
              <a:ext cx="8640" cy="5544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5" y="6"/>
                  </a:lnTo>
                  <a:lnTo>
                    <a:pt x="5" y="11"/>
                  </a:lnTo>
                  <a:lnTo>
                    <a:pt x="5" y="16"/>
                  </a:lnTo>
                  <a:lnTo>
                    <a:pt x="5" y="27"/>
                  </a:lnTo>
                  <a:lnTo>
                    <a:pt x="5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8" name=""/>
            <p:cNvSpPr/>
            <p:nvPr/>
          </p:nvSpPr>
          <p:spPr>
            <a:xfrm>
              <a:off x="7699320" y="2764440"/>
              <a:ext cx="82080" cy="640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41" y="0"/>
                  </a:moveTo>
                  <a:lnTo>
                    <a:pt x="41" y="5"/>
                  </a:lnTo>
                  <a:lnTo>
                    <a:pt x="46" y="10"/>
                  </a:lnTo>
                  <a:lnTo>
                    <a:pt x="46" y="21"/>
                  </a:lnTo>
                  <a:lnTo>
                    <a:pt x="46" y="26"/>
                  </a:lnTo>
                  <a:lnTo>
                    <a:pt x="41" y="26"/>
                  </a:lnTo>
                  <a:lnTo>
                    <a:pt x="31" y="37"/>
                  </a:lnTo>
                  <a:lnTo>
                    <a:pt x="20" y="37"/>
                  </a:lnTo>
                  <a:lnTo>
                    <a:pt x="15" y="32"/>
                  </a:lnTo>
                  <a:lnTo>
                    <a:pt x="0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9" name=""/>
            <p:cNvSpPr/>
            <p:nvPr/>
          </p:nvSpPr>
          <p:spPr>
            <a:xfrm flipH="1">
              <a:off x="7635240" y="3133080"/>
              <a:ext cx="8640" cy="176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7459920" y="3151080"/>
              <a:ext cx="73080" cy="38160"/>
            </a:xfrm>
            <a:custGeom>
              <a:avLst/>
              <a:gdLst/>
              <a:ahLst/>
              <a:rect l="l" t="t" r="r" b="b"/>
              <a:pathLst>
                <a:path w="41" h="22">
                  <a:moveTo>
                    <a:pt x="0" y="22"/>
                  </a:moveTo>
                  <a:lnTo>
                    <a:pt x="5" y="16"/>
                  </a:lnTo>
                  <a:lnTo>
                    <a:pt x="10" y="0"/>
                  </a:lnTo>
                  <a:lnTo>
                    <a:pt x="25" y="11"/>
                  </a:lnTo>
                  <a:lnTo>
                    <a:pt x="41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1" name=""/>
            <p:cNvSpPr/>
            <p:nvPr/>
          </p:nvSpPr>
          <p:spPr>
            <a:xfrm flipH="1" flipV="1">
              <a:off x="7449480" y="3169800"/>
              <a:ext cx="19440" cy="86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2" name=""/>
            <p:cNvSpPr/>
            <p:nvPr/>
          </p:nvSpPr>
          <p:spPr>
            <a:xfrm>
              <a:off x="7579800" y="2957400"/>
              <a:ext cx="55440" cy="36360"/>
            </a:xfrm>
            <a:custGeom>
              <a:avLst/>
              <a:gdLst/>
              <a:ahLst/>
              <a:rect l="l" t="t" r="r" b="b"/>
              <a:pathLst>
                <a:path w="31" h="21">
                  <a:moveTo>
                    <a:pt x="31" y="0"/>
                  </a:moveTo>
                  <a:lnTo>
                    <a:pt x="31" y="11"/>
                  </a:lnTo>
                  <a:lnTo>
                    <a:pt x="20" y="21"/>
                  </a:lnTo>
                  <a:lnTo>
                    <a:pt x="20" y="21"/>
                  </a:lnTo>
                  <a:lnTo>
                    <a:pt x="15" y="16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3" name=""/>
            <p:cNvSpPr/>
            <p:nvPr/>
          </p:nvSpPr>
          <p:spPr>
            <a:xfrm>
              <a:off x="7579800" y="2948760"/>
              <a:ext cx="55440" cy="4536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31" y="5"/>
                  </a:moveTo>
                  <a:lnTo>
                    <a:pt x="31" y="16"/>
                  </a:lnTo>
                  <a:lnTo>
                    <a:pt x="20" y="26"/>
                  </a:lnTo>
                  <a:lnTo>
                    <a:pt x="15" y="21"/>
                  </a:lnTo>
                  <a:lnTo>
                    <a:pt x="0" y="1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4" name=""/>
            <p:cNvSpPr/>
            <p:nvPr/>
          </p:nvSpPr>
          <p:spPr>
            <a:xfrm>
              <a:off x="7606440" y="3004560"/>
              <a:ext cx="28440" cy="81360"/>
            </a:xfrm>
            <a:custGeom>
              <a:avLst/>
              <a:gdLst/>
              <a:ahLst/>
              <a:rect l="l" t="t" r="r" b="b"/>
              <a:pathLst>
                <a:path w="16" h="47">
                  <a:moveTo>
                    <a:pt x="0" y="47"/>
                  </a:moveTo>
                  <a:lnTo>
                    <a:pt x="16" y="37"/>
                  </a:lnTo>
                  <a:lnTo>
                    <a:pt x="16" y="31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5" name=""/>
            <p:cNvSpPr/>
            <p:nvPr/>
          </p:nvSpPr>
          <p:spPr>
            <a:xfrm>
              <a:off x="7615440" y="2994120"/>
              <a:ext cx="8640" cy="1008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7606440" y="3013200"/>
              <a:ext cx="28440" cy="64080"/>
            </a:xfrm>
            <a:custGeom>
              <a:avLst/>
              <a:gdLst/>
              <a:ahLst/>
              <a:rect l="l" t="t" r="r" b="b"/>
              <a:pathLst>
                <a:path w="16" h="37">
                  <a:moveTo>
                    <a:pt x="0" y="37"/>
                  </a:moveTo>
                  <a:lnTo>
                    <a:pt x="16" y="2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7" name=""/>
            <p:cNvSpPr/>
            <p:nvPr/>
          </p:nvSpPr>
          <p:spPr>
            <a:xfrm>
              <a:off x="7606440" y="2994120"/>
              <a:ext cx="864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8" name=""/>
            <p:cNvSpPr/>
            <p:nvPr/>
          </p:nvSpPr>
          <p:spPr>
            <a:xfrm>
              <a:off x="7570800" y="2994120"/>
              <a:ext cx="8640" cy="100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9" name=""/>
            <p:cNvSpPr/>
            <p:nvPr/>
          </p:nvSpPr>
          <p:spPr>
            <a:xfrm flipV="1">
              <a:off x="7579800" y="2994120"/>
              <a:ext cx="1440" cy="100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7597800" y="3013200"/>
              <a:ext cx="17640" cy="6408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5" y="37"/>
                  </a:moveTo>
                  <a:lnTo>
                    <a:pt x="10" y="32"/>
                  </a:lnTo>
                  <a:lnTo>
                    <a:pt x="10" y="10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10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5" y="37"/>
                  </a:lnTo>
                  <a:lnTo>
                    <a:pt x="5" y="37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5" y="32"/>
                  </a:lnTo>
                  <a:lnTo>
                    <a:pt x="5" y="3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1" name=""/>
            <p:cNvSpPr/>
            <p:nvPr/>
          </p:nvSpPr>
          <p:spPr>
            <a:xfrm flipV="1">
              <a:off x="7588800" y="3021840"/>
              <a:ext cx="8640" cy="86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2" name=""/>
            <p:cNvSpPr/>
            <p:nvPr/>
          </p:nvSpPr>
          <p:spPr>
            <a:xfrm>
              <a:off x="7579800" y="3030480"/>
              <a:ext cx="17640" cy="1044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0"/>
                  </a:lnTo>
                  <a:lnTo>
                    <a:pt x="5" y="0"/>
                  </a:lnTo>
                  <a:lnTo>
                    <a:pt x="1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3" name=""/>
            <p:cNvSpPr/>
            <p:nvPr/>
          </p:nvSpPr>
          <p:spPr>
            <a:xfrm>
              <a:off x="7588800" y="3041280"/>
              <a:ext cx="17640" cy="1728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5" y="0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4" name=""/>
            <p:cNvSpPr/>
            <p:nvPr/>
          </p:nvSpPr>
          <p:spPr>
            <a:xfrm>
              <a:off x="7504920" y="2966040"/>
              <a:ext cx="19440" cy="1044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5" name=""/>
            <p:cNvSpPr/>
            <p:nvPr/>
          </p:nvSpPr>
          <p:spPr>
            <a:xfrm>
              <a:off x="7504920" y="2966040"/>
              <a:ext cx="10440" cy="1044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6" name=""/>
            <p:cNvSpPr/>
            <p:nvPr/>
          </p:nvSpPr>
          <p:spPr>
            <a:xfrm>
              <a:off x="7515360" y="2976840"/>
              <a:ext cx="180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7" name=""/>
            <p:cNvSpPr/>
            <p:nvPr/>
          </p:nvSpPr>
          <p:spPr>
            <a:xfrm>
              <a:off x="7515360" y="2976840"/>
              <a:ext cx="864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8" name=""/>
            <p:cNvSpPr/>
            <p:nvPr/>
          </p:nvSpPr>
          <p:spPr>
            <a:xfrm>
              <a:off x="7504920" y="2966040"/>
              <a:ext cx="1944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9" name=""/>
            <p:cNvSpPr/>
            <p:nvPr/>
          </p:nvSpPr>
          <p:spPr>
            <a:xfrm>
              <a:off x="7524360" y="295740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0" name=""/>
            <p:cNvSpPr/>
            <p:nvPr/>
          </p:nvSpPr>
          <p:spPr>
            <a:xfrm>
              <a:off x="7524360" y="2938680"/>
              <a:ext cx="864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1" name=""/>
            <p:cNvSpPr/>
            <p:nvPr/>
          </p:nvSpPr>
          <p:spPr>
            <a:xfrm>
              <a:off x="7495920" y="2912040"/>
              <a:ext cx="37080" cy="54000"/>
            </a:xfrm>
            <a:custGeom>
              <a:avLst/>
              <a:gdLst/>
              <a:ahLst/>
              <a:rect l="l" t="t" r="r" b="b"/>
              <a:pathLst>
                <a:path w="21" h="31">
                  <a:moveTo>
                    <a:pt x="16" y="15"/>
                  </a:moveTo>
                  <a:lnTo>
                    <a:pt x="11" y="15"/>
                  </a:lnTo>
                  <a:lnTo>
                    <a:pt x="11" y="0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31"/>
                  </a:lnTo>
                  <a:lnTo>
                    <a:pt x="5" y="21"/>
                  </a:lnTo>
                  <a:lnTo>
                    <a:pt x="16" y="15"/>
                  </a:lnTo>
                  <a:lnTo>
                    <a:pt x="16" y="15"/>
                  </a:lnTo>
                  <a:lnTo>
                    <a:pt x="21" y="1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2" name=""/>
            <p:cNvSpPr/>
            <p:nvPr/>
          </p:nvSpPr>
          <p:spPr>
            <a:xfrm>
              <a:off x="7524360" y="2920680"/>
              <a:ext cx="17640" cy="4536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0" y="26"/>
                  </a:moveTo>
                  <a:lnTo>
                    <a:pt x="10" y="26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3" name=""/>
            <p:cNvSpPr/>
            <p:nvPr/>
          </p:nvSpPr>
          <p:spPr>
            <a:xfrm flipV="1">
              <a:off x="7533360" y="2856600"/>
              <a:ext cx="73080" cy="17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7588800" y="2837520"/>
              <a:ext cx="1764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7588800" y="2837520"/>
              <a:ext cx="144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7542000" y="2820240"/>
              <a:ext cx="46440" cy="1728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26" y="10"/>
                  </a:moveTo>
                  <a:lnTo>
                    <a:pt x="21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7551000" y="2820240"/>
              <a:ext cx="864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8" name=""/>
            <p:cNvSpPr/>
            <p:nvPr/>
          </p:nvSpPr>
          <p:spPr>
            <a:xfrm>
              <a:off x="7560000" y="2820240"/>
              <a:ext cx="180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7560000" y="2820240"/>
              <a:ext cx="10800" cy="45000"/>
            </a:xfrm>
            <a:custGeom>
              <a:avLst/>
              <a:gdLst/>
              <a:ahLst/>
              <a:rect l="l" t="t" r="r" b="b"/>
              <a:pathLst>
                <a:path w="6" h="26">
                  <a:moveTo>
                    <a:pt x="0" y="0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6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0" name=""/>
            <p:cNvSpPr/>
            <p:nvPr/>
          </p:nvSpPr>
          <p:spPr>
            <a:xfrm>
              <a:off x="7635240" y="2773080"/>
              <a:ext cx="1764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5"/>
                  </a:moveTo>
                  <a:lnTo>
                    <a:pt x="0" y="11"/>
                  </a:lnTo>
                  <a:lnTo>
                    <a:pt x="5" y="16"/>
                  </a:lnTo>
                  <a:lnTo>
                    <a:pt x="10" y="11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1" name=""/>
            <p:cNvSpPr/>
            <p:nvPr/>
          </p:nvSpPr>
          <p:spPr>
            <a:xfrm>
              <a:off x="7716960" y="2873880"/>
              <a:ext cx="84240" cy="184680"/>
            </a:xfrm>
            <a:custGeom>
              <a:avLst/>
              <a:gdLst/>
              <a:ahLst/>
              <a:rect l="l" t="t" r="r" b="b"/>
              <a:pathLst>
                <a:path w="47" h="106">
                  <a:moveTo>
                    <a:pt x="0" y="0"/>
                  </a:moveTo>
                  <a:lnTo>
                    <a:pt x="16" y="27"/>
                  </a:lnTo>
                  <a:lnTo>
                    <a:pt x="26" y="48"/>
                  </a:lnTo>
                  <a:lnTo>
                    <a:pt x="36" y="64"/>
                  </a:lnTo>
                  <a:lnTo>
                    <a:pt x="47" y="69"/>
                  </a:lnTo>
                  <a:lnTo>
                    <a:pt x="47" y="75"/>
                  </a:lnTo>
                  <a:lnTo>
                    <a:pt x="41" y="80"/>
                  </a:lnTo>
                  <a:lnTo>
                    <a:pt x="41" y="106"/>
                  </a:lnTo>
                  <a:lnTo>
                    <a:pt x="41" y="10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2" name=""/>
            <p:cNvSpPr/>
            <p:nvPr/>
          </p:nvSpPr>
          <p:spPr>
            <a:xfrm>
              <a:off x="7699320" y="2837520"/>
              <a:ext cx="64080" cy="139320"/>
            </a:xfrm>
            <a:custGeom>
              <a:avLst/>
              <a:gdLst/>
              <a:ahLst/>
              <a:rect l="l" t="t" r="r" b="b"/>
              <a:pathLst>
                <a:path w="36" h="80">
                  <a:moveTo>
                    <a:pt x="36" y="69"/>
                  </a:moveTo>
                  <a:lnTo>
                    <a:pt x="26" y="74"/>
                  </a:lnTo>
                  <a:lnTo>
                    <a:pt x="10" y="80"/>
                  </a:lnTo>
                  <a:lnTo>
                    <a:pt x="0" y="48"/>
                  </a:lnTo>
                  <a:lnTo>
                    <a:pt x="5" y="37"/>
                  </a:lnTo>
                  <a:lnTo>
                    <a:pt x="5" y="16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11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7754760" y="2809440"/>
              <a:ext cx="26640" cy="1908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15" y="11"/>
                  </a:lnTo>
                  <a:lnTo>
                    <a:pt x="15" y="6"/>
                  </a:lnTo>
                  <a:lnTo>
                    <a:pt x="1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4" name=""/>
            <p:cNvSpPr/>
            <p:nvPr/>
          </p:nvSpPr>
          <p:spPr>
            <a:xfrm>
              <a:off x="7716960" y="2820240"/>
              <a:ext cx="864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5" name=""/>
            <p:cNvSpPr/>
            <p:nvPr/>
          </p:nvSpPr>
          <p:spPr>
            <a:xfrm>
              <a:off x="7699320" y="2773080"/>
              <a:ext cx="82080" cy="46800"/>
            </a:xfrm>
            <a:custGeom>
              <a:avLst/>
              <a:gdLst/>
              <a:ahLst/>
              <a:rect l="l" t="t" r="r" b="b"/>
              <a:pathLst>
                <a:path w="46" h="27">
                  <a:moveTo>
                    <a:pt x="46" y="5"/>
                  </a:moveTo>
                  <a:lnTo>
                    <a:pt x="41" y="5"/>
                  </a:lnTo>
                  <a:lnTo>
                    <a:pt x="41" y="11"/>
                  </a:lnTo>
                  <a:lnTo>
                    <a:pt x="36" y="11"/>
                  </a:lnTo>
                  <a:lnTo>
                    <a:pt x="36" y="5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16"/>
                  </a:lnTo>
                  <a:lnTo>
                    <a:pt x="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6" name=""/>
            <p:cNvSpPr/>
            <p:nvPr/>
          </p:nvSpPr>
          <p:spPr>
            <a:xfrm>
              <a:off x="7699320" y="277308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7" name=""/>
            <p:cNvSpPr/>
            <p:nvPr/>
          </p:nvSpPr>
          <p:spPr>
            <a:xfrm flipH="1">
              <a:off x="7404480" y="3189240"/>
              <a:ext cx="4428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8" name=""/>
            <p:cNvSpPr/>
            <p:nvPr/>
          </p:nvSpPr>
          <p:spPr>
            <a:xfrm>
              <a:off x="7320600" y="2754000"/>
              <a:ext cx="147960" cy="9216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78" y="16"/>
                  </a:moveTo>
                  <a:lnTo>
                    <a:pt x="78" y="0"/>
                  </a:lnTo>
                  <a:lnTo>
                    <a:pt x="83" y="6"/>
                  </a:lnTo>
                  <a:lnTo>
                    <a:pt x="78" y="16"/>
                  </a:lnTo>
                  <a:lnTo>
                    <a:pt x="52" y="38"/>
                  </a:lnTo>
                  <a:lnTo>
                    <a:pt x="36" y="32"/>
                  </a:lnTo>
                  <a:lnTo>
                    <a:pt x="31" y="43"/>
                  </a:lnTo>
                  <a:lnTo>
                    <a:pt x="0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9" name=""/>
            <p:cNvSpPr/>
            <p:nvPr/>
          </p:nvSpPr>
          <p:spPr>
            <a:xfrm>
              <a:off x="7901280" y="2063160"/>
              <a:ext cx="130320" cy="221040"/>
            </a:xfrm>
            <a:custGeom>
              <a:avLst/>
              <a:gdLst/>
              <a:ahLst/>
              <a:rect l="l" t="t" r="r" b="b"/>
              <a:pathLst>
                <a:path w="73" h="127">
                  <a:moveTo>
                    <a:pt x="0" y="0"/>
                  </a:moveTo>
                  <a:lnTo>
                    <a:pt x="36" y="79"/>
                  </a:lnTo>
                  <a:lnTo>
                    <a:pt x="73" y="106"/>
                  </a:lnTo>
                  <a:lnTo>
                    <a:pt x="67" y="1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0" name=""/>
            <p:cNvSpPr/>
            <p:nvPr/>
          </p:nvSpPr>
          <p:spPr>
            <a:xfrm>
              <a:off x="7801560" y="2597040"/>
              <a:ext cx="176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1" name=""/>
            <p:cNvSpPr/>
            <p:nvPr/>
          </p:nvSpPr>
          <p:spPr>
            <a:xfrm>
              <a:off x="7763760" y="2597040"/>
              <a:ext cx="37440" cy="190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21" y="0"/>
                  </a:moveTo>
                  <a:lnTo>
                    <a:pt x="15" y="0"/>
                  </a:lnTo>
                  <a:lnTo>
                    <a:pt x="5" y="11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2" name=""/>
            <p:cNvSpPr/>
            <p:nvPr/>
          </p:nvSpPr>
          <p:spPr>
            <a:xfrm>
              <a:off x="7670880" y="2616480"/>
              <a:ext cx="110520" cy="11124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52" y="0"/>
                  </a:moveTo>
                  <a:lnTo>
                    <a:pt x="57" y="26"/>
                  </a:lnTo>
                  <a:lnTo>
                    <a:pt x="57" y="32"/>
                  </a:lnTo>
                  <a:lnTo>
                    <a:pt x="62" y="53"/>
                  </a:lnTo>
                  <a:lnTo>
                    <a:pt x="36" y="64"/>
                  </a:lnTo>
                  <a:lnTo>
                    <a:pt x="0" y="58"/>
                  </a:lnTo>
                  <a:lnTo>
                    <a:pt x="5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3" name=""/>
            <p:cNvSpPr/>
            <p:nvPr/>
          </p:nvSpPr>
          <p:spPr>
            <a:xfrm>
              <a:off x="7670880" y="2672280"/>
              <a:ext cx="8640" cy="3636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21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4" name=""/>
            <p:cNvSpPr/>
            <p:nvPr/>
          </p:nvSpPr>
          <p:spPr>
            <a:xfrm>
              <a:off x="7644240" y="2661480"/>
              <a:ext cx="26640" cy="1044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15" y="6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7588800" y="2661480"/>
              <a:ext cx="55440" cy="1044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0"/>
                  </a:moveTo>
                  <a:lnTo>
                    <a:pt x="26" y="0"/>
                  </a:lnTo>
                  <a:lnTo>
                    <a:pt x="1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6" name=""/>
            <p:cNvSpPr/>
            <p:nvPr/>
          </p:nvSpPr>
          <p:spPr>
            <a:xfrm>
              <a:off x="7579800" y="2672280"/>
              <a:ext cx="8640" cy="864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7" name=""/>
            <p:cNvSpPr/>
            <p:nvPr/>
          </p:nvSpPr>
          <p:spPr>
            <a:xfrm>
              <a:off x="7192080" y="2680920"/>
              <a:ext cx="387360" cy="147960"/>
            </a:xfrm>
            <a:custGeom>
              <a:avLst/>
              <a:gdLst/>
              <a:ahLst/>
              <a:rect l="l" t="t" r="r" b="b"/>
              <a:pathLst>
                <a:path w="217" h="85">
                  <a:moveTo>
                    <a:pt x="217" y="0"/>
                  </a:moveTo>
                  <a:lnTo>
                    <a:pt x="196" y="27"/>
                  </a:lnTo>
                  <a:lnTo>
                    <a:pt x="186" y="27"/>
                  </a:lnTo>
                  <a:lnTo>
                    <a:pt x="186" y="32"/>
                  </a:lnTo>
                  <a:lnTo>
                    <a:pt x="181" y="64"/>
                  </a:lnTo>
                  <a:lnTo>
                    <a:pt x="160" y="69"/>
                  </a:lnTo>
                  <a:lnTo>
                    <a:pt x="144" y="69"/>
                  </a:lnTo>
                  <a:lnTo>
                    <a:pt x="124" y="69"/>
                  </a:lnTo>
                  <a:lnTo>
                    <a:pt x="108" y="69"/>
                  </a:lnTo>
                  <a:lnTo>
                    <a:pt x="62" y="80"/>
                  </a:lnTo>
                  <a:lnTo>
                    <a:pt x="36" y="74"/>
                  </a:lnTo>
                  <a:lnTo>
                    <a:pt x="31" y="74"/>
                  </a:lnTo>
                  <a:lnTo>
                    <a:pt x="15" y="74"/>
                  </a:lnTo>
                  <a:lnTo>
                    <a:pt x="0" y="8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8" name=""/>
            <p:cNvSpPr/>
            <p:nvPr/>
          </p:nvSpPr>
          <p:spPr>
            <a:xfrm flipH="1" flipV="1">
              <a:off x="7679520" y="2709000"/>
              <a:ext cx="10440" cy="18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9" name=""/>
            <p:cNvSpPr/>
            <p:nvPr/>
          </p:nvSpPr>
          <p:spPr>
            <a:xfrm>
              <a:off x="7127640" y="2717640"/>
              <a:ext cx="542880" cy="259200"/>
            </a:xfrm>
            <a:custGeom>
              <a:avLst/>
              <a:gdLst/>
              <a:ahLst/>
              <a:rect l="l" t="t" r="r" b="b"/>
              <a:pathLst>
                <a:path w="304" h="149">
                  <a:moveTo>
                    <a:pt x="304" y="0"/>
                  </a:moveTo>
                  <a:lnTo>
                    <a:pt x="217" y="48"/>
                  </a:lnTo>
                  <a:lnTo>
                    <a:pt x="191" y="53"/>
                  </a:lnTo>
                  <a:lnTo>
                    <a:pt x="180" y="48"/>
                  </a:lnTo>
                  <a:lnTo>
                    <a:pt x="170" y="48"/>
                  </a:lnTo>
                  <a:lnTo>
                    <a:pt x="160" y="53"/>
                  </a:lnTo>
                  <a:lnTo>
                    <a:pt x="144" y="53"/>
                  </a:lnTo>
                  <a:lnTo>
                    <a:pt x="124" y="59"/>
                  </a:lnTo>
                  <a:lnTo>
                    <a:pt x="98" y="59"/>
                  </a:lnTo>
                  <a:lnTo>
                    <a:pt x="77" y="59"/>
                  </a:lnTo>
                  <a:lnTo>
                    <a:pt x="87" y="80"/>
                  </a:lnTo>
                  <a:lnTo>
                    <a:pt x="67" y="64"/>
                  </a:lnTo>
                  <a:lnTo>
                    <a:pt x="56" y="64"/>
                  </a:lnTo>
                  <a:lnTo>
                    <a:pt x="51" y="59"/>
                  </a:lnTo>
                  <a:lnTo>
                    <a:pt x="36" y="69"/>
                  </a:lnTo>
                  <a:lnTo>
                    <a:pt x="26" y="59"/>
                  </a:lnTo>
                  <a:lnTo>
                    <a:pt x="15" y="53"/>
                  </a:lnTo>
                  <a:lnTo>
                    <a:pt x="15" y="64"/>
                  </a:lnTo>
                  <a:lnTo>
                    <a:pt x="10" y="69"/>
                  </a:lnTo>
                  <a:lnTo>
                    <a:pt x="0" y="85"/>
                  </a:lnTo>
                  <a:lnTo>
                    <a:pt x="20" y="149"/>
                  </a:lnTo>
                  <a:lnTo>
                    <a:pt x="51" y="143"/>
                  </a:lnTo>
                  <a:lnTo>
                    <a:pt x="113" y="149"/>
                  </a:lnTo>
                  <a:lnTo>
                    <a:pt x="134" y="149"/>
                  </a:lnTo>
                  <a:lnTo>
                    <a:pt x="155" y="149"/>
                  </a:lnTo>
                  <a:lnTo>
                    <a:pt x="155" y="138"/>
                  </a:lnTo>
                  <a:lnTo>
                    <a:pt x="206" y="127"/>
                  </a:lnTo>
                  <a:lnTo>
                    <a:pt x="206" y="143"/>
                  </a:lnTo>
                  <a:lnTo>
                    <a:pt x="232" y="133"/>
                  </a:lnTo>
                  <a:lnTo>
                    <a:pt x="242" y="149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0" name=""/>
            <p:cNvSpPr/>
            <p:nvPr/>
          </p:nvSpPr>
          <p:spPr>
            <a:xfrm>
              <a:off x="7551000" y="2828880"/>
              <a:ext cx="1980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1" name=""/>
            <p:cNvSpPr/>
            <p:nvPr/>
          </p:nvSpPr>
          <p:spPr>
            <a:xfrm>
              <a:off x="7570800" y="2828880"/>
              <a:ext cx="864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2" name=""/>
            <p:cNvSpPr/>
            <p:nvPr/>
          </p:nvSpPr>
          <p:spPr>
            <a:xfrm>
              <a:off x="7551000" y="2846160"/>
              <a:ext cx="73080" cy="130320"/>
            </a:xfrm>
            <a:custGeom>
              <a:avLst/>
              <a:gdLst/>
              <a:ahLst/>
              <a:rect l="l" t="t" r="r" b="b"/>
              <a:pathLst>
                <a:path w="41" h="75">
                  <a:moveTo>
                    <a:pt x="16" y="0"/>
                  </a:moveTo>
                  <a:lnTo>
                    <a:pt x="31" y="6"/>
                  </a:lnTo>
                  <a:lnTo>
                    <a:pt x="41" y="11"/>
                  </a:lnTo>
                  <a:lnTo>
                    <a:pt x="36" y="22"/>
                  </a:lnTo>
                  <a:lnTo>
                    <a:pt x="21" y="27"/>
                  </a:lnTo>
                  <a:lnTo>
                    <a:pt x="5" y="53"/>
                  </a:lnTo>
                  <a:lnTo>
                    <a:pt x="0" y="59"/>
                  </a:lnTo>
                  <a:lnTo>
                    <a:pt x="11" y="7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3" name=""/>
            <p:cNvSpPr/>
            <p:nvPr/>
          </p:nvSpPr>
          <p:spPr>
            <a:xfrm>
              <a:off x="7108200" y="2966040"/>
              <a:ext cx="433800" cy="212040"/>
            </a:xfrm>
            <a:custGeom>
              <a:avLst/>
              <a:gdLst/>
              <a:ahLst/>
              <a:rect l="l" t="t" r="r" b="b"/>
              <a:pathLst>
                <a:path w="243" h="122">
                  <a:moveTo>
                    <a:pt x="0" y="11"/>
                  </a:moveTo>
                  <a:lnTo>
                    <a:pt x="31" y="6"/>
                  </a:lnTo>
                  <a:lnTo>
                    <a:pt x="37" y="22"/>
                  </a:lnTo>
                  <a:lnTo>
                    <a:pt x="42" y="37"/>
                  </a:lnTo>
                  <a:lnTo>
                    <a:pt x="104" y="32"/>
                  </a:lnTo>
                  <a:lnTo>
                    <a:pt x="129" y="37"/>
                  </a:lnTo>
                  <a:lnTo>
                    <a:pt x="160" y="37"/>
                  </a:lnTo>
                  <a:lnTo>
                    <a:pt x="166" y="16"/>
                  </a:lnTo>
                  <a:lnTo>
                    <a:pt x="217" y="0"/>
                  </a:lnTo>
                  <a:lnTo>
                    <a:pt x="222" y="0"/>
                  </a:lnTo>
                  <a:lnTo>
                    <a:pt x="228" y="11"/>
                  </a:lnTo>
                  <a:lnTo>
                    <a:pt x="228" y="16"/>
                  </a:lnTo>
                  <a:lnTo>
                    <a:pt x="228" y="37"/>
                  </a:lnTo>
                  <a:lnTo>
                    <a:pt x="233" y="59"/>
                  </a:lnTo>
                  <a:lnTo>
                    <a:pt x="233" y="75"/>
                  </a:lnTo>
                  <a:lnTo>
                    <a:pt x="238" y="112"/>
                  </a:lnTo>
                  <a:lnTo>
                    <a:pt x="243" y="12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4" name=""/>
            <p:cNvSpPr/>
            <p:nvPr/>
          </p:nvSpPr>
          <p:spPr>
            <a:xfrm>
              <a:off x="7302600" y="3030480"/>
              <a:ext cx="221400" cy="158400"/>
            </a:xfrm>
            <a:custGeom>
              <a:avLst/>
              <a:gdLst/>
              <a:ahLst/>
              <a:rect l="l" t="t" r="r" b="b"/>
              <a:pathLst>
                <a:path w="124" h="91">
                  <a:moveTo>
                    <a:pt x="124" y="43"/>
                  </a:moveTo>
                  <a:lnTo>
                    <a:pt x="82" y="22"/>
                  </a:lnTo>
                  <a:lnTo>
                    <a:pt x="82" y="16"/>
                  </a:lnTo>
                  <a:lnTo>
                    <a:pt x="77" y="16"/>
                  </a:lnTo>
                  <a:lnTo>
                    <a:pt x="67" y="0"/>
                  </a:lnTo>
                  <a:lnTo>
                    <a:pt x="57" y="0"/>
                  </a:lnTo>
                  <a:lnTo>
                    <a:pt x="51" y="6"/>
                  </a:lnTo>
                  <a:lnTo>
                    <a:pt x="20" y="6"/>
                  </a:lnTo>
                  <a:lnTo>
                    <a:pt x="0" y="0"/>
                  </a:lnTo>
                  <a:lnTo>
                    <a:pt x="31" y="48"/>
                  </a:lnTo>
                  <a:lnTo>
                    <a:pt x="57" y="9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95" name=""/>
          <p:cNvSpPr/>
          <p:nvPr/>
        </p:nvSpPr>
        <p:spPr>
          <a:xfrm flipH="1" flipV="1">
            <a:off x="7624440" y="2993760"/>
            <a:ext cx="36360" cy="759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6" name=""/>
          <p:cNvSpPr/>
          <p:nvPr/>
        </p:nvSpPr>
        <p:spPr>
          <a:xfrm>
            <a:off x="7624800" y="3006720"/>
            <a:ext cx="30240" cy="633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7" name=""/>
          <p:cNvSpPr/>
          <p:nvPr/>
        </p:nvSpPr>
        <p:spPr>
          <a:xfrm>
            <a:off x="7634160" y="2765520"/>
            <a:ext cx="84240" cy="92160"/>
          </a:xfrm>
          <a:custGeom>
            <a:avLst/>
            <a:gdLst/>
            <a:ahLst/>
            <a:rect l="l" t="t" r="r" b="b"/>
            <a:pathLst>
              <a:path w="46" h="53">
                <a:moveTo>
                  <a:pt x="36" y="0"/>
                </a:moveTo>
                <a:lnTo>
                  <a:pt x="41" y="5"/>
                </a:lnTo>
                <a:lnTo>
                  <a:pt x="46" y="5"/>
                </a:lnTo>
                <a:lnTo>
                  <a:pt x="46" y="0"/>
                </a:lnTo>
                <a:lnTo>
                  <a:pt x="36" y="0"/>
                </a:lnTo>
                <a:lnTo>
                  <a:pt x="20" y="32"/>
                </a:lnTo>
                <a:lnTo>
                  <a:pt x="20" y="37"/>
                </a:lnTo>
                <a:lnTo>
                  <a:pt x="0" y="5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8" name=""/>
          <p:cNvSpPr/>
          <p:nvPr/>
        </p:nvSpPr>
        <p:spPr>
          <a:xfrm>
            <a:off x="7745400" y="2728800"/>
            <a:ext cx="74520" cy="146160"/>
          </a:xfrm>
          <a:custGeom>
            <a:avLst/>
            <a:gdLst/>
            <a:ahLst/>
            <a:rect l="l" t="t" r="r" b="b"/>
            <a:pathLst>
              <a:path w="41" h="84">
                <a:moveTo>
                  <a:pt x="41" y="0"/>
                </a:moveTo>
                <a:lnTo>
                  <a:pt x="25" y="42"/>
                </a:lnTo>
                <a:lnTo>
                  <a:pt x="31" y="58"/>
                </a:lnTo>
                <a:lnTo>
                  <a:pt x="36" y="63"/>
                </a:lnTo>
                <a:lnTo>
                  <a:pt x="20" y="79"/>
                </a:lnTo>
                <a:lnTo>
                  <a:pt x="0" y="8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9" name=""/>
          <p:cNvSpPr/>
          <p:nvPr/>
        </p:nvSpPr>
        <p:spPr>
          <a:xfrm>
            <a:off x="7745400" y="2838600"/>
            <a:ext cx="36360" cy="36360"/>
          </a:xfrm>
          <a:custGeom>
            <a:avLst/>
            <a:gdLst/>
            <a:ahLst/>
            <a:rect l="l" t="t" r="r" b="b"/>
            <a:pathLst>
              <a:path w="20" h="21">
                <a:moveTo>
                  <a:pt x="0" y="21"/>
                </a:moveTo>
                <a:lnTo>
                  <a:pt x="5" y="16"/>
                </a:lnTo>
                <a:lnTo>
                  <a:pt x="15" y="5"/>
                </a:lnTo>
                <a:lnTo>
                  <a:pt x="2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0" name=""/>
          <p:cNvSpPr/>
          <p:nvPr/>
        </p:nvSpPr>
        <p:spPr>
          <a:xfrm>
            <a:off x="7781760" y="2820960"/>
            <a:ext cx="1800" cy="176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10"/>
                </a:move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1" name=""/>
          <p:cNvSpPr/>
          <p:nvPr/>
        </p:nvSpPr>
        <p:spPr>
          <a:xfrm>
            <a:off x="7756560" y="2820960"/>
            <a:ext cx="33480" cy="46080"/>
          </a:xfrm>
          <a:custGeom>
            <a:avLst/>
            <a:gdLst/>
            <a:ahLst/>
            <a:rect l="l" t="t" r="r" b="b"/>
            <a:pathLst>
              <a:path w="20" h="26">
                <a:moveTo>
                  <a:pt x="15" y="0"/>
                </a:moveTo>
                <a:lnTo>
                  <a:pt x="20" y="10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2" name=""/>
          <p:cNvSpPr/>
          <p:nvPr/>
        </p:nvSpPr>
        <p:spPr>
          <a:xfrm>
            <a:off x="7718400" y="2867040"/>
            <a:ext cx="3816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21" y="0"/>
                </a:moveTo>
                <a:lnTo>
                  <a:pt x="16" y="0"/>
                </a:lnTo>
                <a:lnTo>
                  <a:pt x="1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3" name=""/>
          <p:cNvSpPr/>
          <p:nvPr/>
        </p:nvSpPr>
        <p:spPr>
          <a:xfrm>
            <a:off x="7534440" y="2063880"/>
            <a:ext cx="255600" cy="322200"/>
          </a:xfrm>
          <a:custGeom>
            <a:avLst/>
            <a:gdLst/>
            <a:ahLst/>
            <a:rect l="l" t="t" r="r" b="b"/>
            <a:pathLst>
              <a:path w="144" h="185">
                <a:moveTo>
                  <a:pt x="0" y="0"/>
                </a:moveTo>
                <a:lnTo>
                  <a:pt x="15" y="122"/>
                </a:lnTo>
                <a:lnTo>
                  <a:pt x="36" y="143"/>
                </a:lnTo>
                <a:lnTo>
                  <a:pt x="57" y="143"/>
                </a:lnTo>
                <a:lnTo>
                  <a:pt x="72" y="159"/>
                </a:lnTo>
                <a:lnTo>
                  <a:pt x="108" y="154"/>
                </a:lnTo>
                <a:lnTo>
                  <a:pt x="129" y="180"/>
                </a:lnTo>
                <a:lnTo>
                  <a:pt x="144" y="1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4" name=""/>
          <p:cNvSpPr/>
          <p:nvPr/>
        </p:nvSpPr>
        <p:spPr>
          <a:xfrm>
            <a:off x="7718400" y="2397240"/>
            <a:ext cx="54000" cy="17280"/>
          </a:xfrm>
          <a:custGeom>
            <a:avLst/>
            <a:gdLst/>
            <a:ahLst/>
            <a:rect l="l" t="t" r="r" b="b"/>
            <a:pathLst>
              <a:path w="31" h="10">
                <a:moveTo>
                  <a:pt x="0" y="0"/>
                </a:moveTo>
                <a:lnTo>
                  <a:pt x="0" y="5"/>
                </a:lnTo>
                <a:lnTo>
                  <a:pt x="31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5" name=""/>
          <p:cNvSpPr/>
          <p:nvPr/>
        </p:nvSpPr>
        <p:spPr>
          <a:xfrm>
            <a:off x="7504200" y="2320920"/>
            <a:ext cx="83880" cy="19080"/>
          </a:xfrm>
          <a:custGeom>
            <a:avLst/>
            <a:gdLst/>
            <a:ahLst/>
            <a:rect l="l" t="t" r="r" b="b"/>
            <a:pathLst>
              <a:path w="47" h="11">
                <a:moveTo>
                  <a:pt x="0" y="11"/>
                </a:moveTo>
                <a:lnTo>
                  <a:pt x="11" y="6"/>
                </a:lnTo>
                <a:lnTo>
                  <a:pt x="31" y="6"/>
                </a:lnTo>
                <a:lnTo>
                  <a:pt x="47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6" name=""/>
          <p:cNvSpPr/>
          <p:nvPr/>
        </p:nvSpPr>
        <p:spPr>
          <a:xfrm>
            <a:off x="7570800" y="3079800"/>
            <a:ext cx="34920" cy="63360"/>
          </a:xfrm>
          <a:custGeom>
            <a:avLst/>
            <a:gdLst/>
            <a:ahLst/>
            <a:rect l="l" t="t" r="r" b="b"/>
            <a:pathLst>
              <a:path w="20" h="37">
                <a:moveTo>
                  <a:pt x="0" y="37"/>
                </a:moveTo>
                <a:lnTo>
                  <a:pt x="20" y="26"/>
                </a:lnTo>
                <a:lnTo>
                  <a:pt x="15" y="16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7" name=""/>
          <p:cNvSpPr/>
          <p:nvPr/>
        </p:nvSpPr>
        <p:spPr>
          <a:xfrm flipH="1">
            <a:off x="7087680" y="3032280"/>
            <a:ext cx="95400" cy="284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8" name=""/>
          <p:cNvSpPr/>
          <p:nvPr/>
        </p:nvSpPr>
        <p:spPr>
          <a:xfrm>
            <a:off x="6757920" y="2820960"/>
            <a:ext cx="239760" cy="239760"/>
          </a:xfrm>
          <a:custGeom>
            <a:avLst/>
            <a:gdLst/>
            <a:ahLst/>
            <a:rect l="l" t="t" r="r" b="b"/>
            <a:pathLst>
              <a:path w="134" h="137">
                <a:moveTo>
                  <a:pt x="0" y="0"/>
                </a:moveTo>
                <a:lnTo>
                  <a:pt x="0" y="10"/>
                </a:lnTo>
                <a:lnTo>
                  <a:pt x="0" y="15"/>
                </a:lnTo>
                <a:lnTo>
                  <a:pt x="11" y="15"/>
                </a:lnTo>
                <a:lnTo>
                  <a:pt x="36" y="37"/>
                </a:lnTo>
                <a:lnTo>
                  <a:pt x="93" y="53"/>
                </a:lnTo>
                <a:lnTo>
                  <a:pt x="109" y="74"/>
                </a:lnTo>
                <a:lnTo>
                  <a:pt x="134" y="74"/>
                </a:lnTo>
                <a:lnTo>
                  <a:pt x="52" y="116"/>
                </a:lnTo>
                <a:lnTo>
                  <a:pt x="52" y="1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9" name=""/>
          <p:cNvSpPr/>
          <p:nvPr/>
        </p:nvSpPr>
        <p:spPr>
          <a:xfrm>
            <a:off x="7034040" y="2957400"/>
            <a:ext cx="93960" cy="222480"/>
          </a:xfrm>
          <a:custGeom>
            <a:avLst/>
            <a:gdLst/>
            <a:ahLst/>
            <a:rect l="l" t="t" r="r" b="b"/>
            <a:pathLst>
              <a:path w="52" h="127">
                <a:moveTo>
                  <a:pt x="36" y="0"/>
                </a:moveTo>
                <a:lnTo>
                  <a:pt x="52" y="16"/>
                </a:lnTo>
                <a:lnTo>
                  <a:pt x="31" y="64"/>
                </a:lnTo>
                <a:lnTo>
                  <a:pt x="10" y="85"/>
                </a:lnTo>
                <a:lnTo>
                  <a:pt x="0" y="122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0" name=""/>
          <p:cNvSpPr/>
          <p:nvPr/>
        </p:nvSpPr>
        <p:spPr>
          <a:xfrm>
            <a:off x="7034040" y="3179880"/>
            <a:ext cx="54000" cy="8388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0"/>
                </a:moveTo>
                <a:lnTo>
                  <a:pt x="26" y="32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1" name=""/>
          <p:cNvSpPr/>
          <p:nvPr/>
        </p:nvSpPr>
        <p:spPr>
          <a:xfrm>
            <a:off x="6370560" y="3070080"/>
            <a:ext cx="211320" cy="276480"/>
          </a:xfrm>
          <a:custGeom>
            <a:avLst/>
            <a:gdLst/>
            <a:ahLst/>
            <a:rect l="l" t="t" r="r" b="b"/>
            <a:pathLst>
              <a:path w="119" h="159">
                <a:moveTo>
                  <a:pt x="98" y="0"/>
                </a:moveTo>
                <a:lnTo>
                  <a:pt x="104" y="5"/>
                </a:lnTo>
                <a:lnTo>
                  <a:pt x="119" y="79"/>
                </a:lnTo>
                <a:lnTo>
                  <a:pt x="119" y="84"/>
                </a:lnTo>
                <a:lnTo>
                  <a:pt x="88" y="127"/>
                </a:lnTo>
                <a:lnTo>
                  <a:pt x="57" y="143"/>
                </a:lnTo>
                <a:lnTo>
                  <a:pt x="47" y="159"/>
                </a:lnTo>
                <a:lnTo>
                  <a:pt x="0" y="6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2" name=""/>
          <p:cNvSpPr/>
          <p:nvPr/>
        </p:nvSpPr>
        <p:spPr>
          <a:xfrm>
            <a:off x="6953400" y="3106800"/>
            <a:ext cx="101520" cy="44280"/>
          </a:xfrm>
          <a:custGeom>
            <a:avLst/>
            <a:gdLst/>
            <a:ahLst/>
            <a:rect l="l" t="t" r="r" b="b"/>
            <a:pathLst>
              <a:path w="56" h="26">
                <a:moveTo>
                  <a:pt x="56" y="0"/>
                </a:moveTo>
                <a:lnTo>
                  <a:pt x="41" y="5"/>
                </a:lnTo>
                <a:lnTo>
                  <a:pt x="41" y="21"/>
                </a:lnTo>
                <a:lnTo>
                  <a:pt x="20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3" name=""/>
          <p:cNvSpPr/>
          <p:nvPr/>
        </p:nvSpPr>
        <p:spPr>
          <a:xfrm>
            <a:off x="6629400" y="2533680"/>
            <a:ext cx="9360" cy="2700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0"/>
                </a:lnTo>
                <a:lnTo>
                  <a:pt x="0" y="6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4" name=""/>
          <p:cNvSpPr/>
          <p:nvPr/>
        </p:nvSpPr>
        <p:spPr>
          <a:xfrm>
            <a:off x="6454800" y="2830680"/>
            <a:ext cx="136440" cy="425160"/>
          </a:xfrm>
          <a:custGeom>
            <a:avLst/>
            <a:gdLst/>
            <a:ahLst/>
            <a:rect l="l" t="t" r="r" b="b"/>
            <a:pathLst>
              <a:path w="77" h="244">
                <a:moveTo>
                  <a:pt x="20" y="228"/>
                </a:moveTo>
                <a:lnTo>
                  <a:pt x="31" y="244"/>
                </a:lnTo>
                <a:lnTo>
                  <a:pt x="67" y="159"/>
                </a:lnTo>
                <a:lnTo>
                  <a:pt x="41" y="148"/>
                </a:lnTo>
                <a:lnTo>
                  <a:pt x="51" y="169"/>
                </a:lnTo>
                <a:lnTo>
                  <a:pt x="77" y="122"/>
                </a:lnTo>
                <a:lnTo>
                  <a:pt x="72" y="63"/>
                </a:lnTo>
                <a:lnTo>
                  <a:pt x="72" y="37"/>
                </a:lnTo>
                <a:lnTo>
                  <a:pt x="67" y="32"/>
                </a:lnTo>
                <a:lnTo>
                  <a:pt x="62" y="26"/>
                </a:lnTo>
                <a:lnTo>
                  <a:pt x="20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5" name=""/>
          <p:cNvSpPr/>
          <p:nvPr/>
        </p:nvSpPr>
        <p:spPr>
          <a:xfrm>
            <a:off x="6730920" y="3051000"/>
            <a:ext cx="27000" cy="73080"/>
          </a:xfrm>
          <a:custGeom>
            <a:avLst/>
            <a:gdLst/>
            <a:ahLst/>
            <a:rect l="l" t="t" r="r" b="b"/>
            <a:pathLst>
              <a:path w="15" h="42">
                <a:moveTo>
                  <a:pt x="10" y="0"/>
                </a:moveTo>
                <a:lnTo>
                  <a:pt x="10" y="16"/>
                </a:lnTo>
                <a:lnTo>
                  <a:pt x="15" y="21"/>
                </a:lnTo>
                <a:lnTo>
                  <a:pt x="10" y="27"/>
                </a:lnTo>
                <a:lnTo>
                  <a:pt x="10" y="32"/>
                </a:lnTo>
                <a:lnTo>
                  <a:pt x="0" y="4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6" name=""/>
          <p:cNvSpPr/>
          <p:nvPr/>
        </p:nvSpPr>
        <p:spPr>
          <a:xfrm>
            <a:off x="6700680" y="2913120"/>
            <a:ext cx="101880" cy="54000"/>
          </a:xfrm>
          <a:custGeom>
            <a:avLst/>
            <a:gdLst/>
            <a:ahLst/>
            <a:rect l="l" t="t" r="r" b="b"/>
            <a:pathLst>
              <a:path w="57" h="31">
                <a:moveTo>
                  <a:pt x="57" y="31"/>
                </a:moveTo>
                <a:lnTo>
                  <a:pt x="11" y="0"/>
                </a:lnTo>
                <a:lnTo>
                  <a:pt x="5" y="5"/>
                </a:lnTo>
                <a:lnTo>
                  <a:pt x="0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7" name=""/>
          <p:cNvSpPr/>
          <p:nvPr/>
        </p:nvSpPr>
        <p:spPr>
          <a:xfrm>
            <a:off x="6970680" y="2967120"/>
            <a:ext cx="54000" cy="147600"/>
          </a:xfrm>
          <a:custGeom>
            <a:avLst/>
            <a:gdLst/>
            <a:ahLst/>
            <a:rect l="l" t="t" r="r" b="b"/>
            <a:pathLst>
              <a:path w="31" h="85">
                <a:moveTo>
                  <a:pt x="0" y="0"/>
                </a:moveTo>
                <a:lnTo>
                  <a:pt x="31" y="22"/>
                </a:lnTo>
                <a:lnTo>
                  <a:pt x="21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8" name=""/>
          <p:cNvSpPr/>
          <p:nvPr/>
        </p:nvSpPr>
        <p:spPr>
          <a:xfrm>
            <a:off x="6654960" y="3236760"/>
            <a:ext cx="56880" cy="8280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27"/>
                </a:moveTo>
                <a:lnTo>
                  <a:pt x="0" y="0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9" name=""/>
          <p:cNvSpPr/>
          <p:nvPr/>
        </p:nvSpPr>
        <p:spPr>
          <a:xfrm>
            <a:off x="6432480" y="3363840"/>
            <a:ext cx="57240" cy="11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0" name=""/>
          <p:cNvSpPr/>
          <p:nvPr/>
        </p:nvSpPr>
        <p:spPr>
          <a:xfrm>
            <a:off x="6405480" y="3106800"/>
            <a:ext cx="112680" cy="156960"/>
          </a:xfrm>
          <a:custGeom>
            <a:avLst/>
            <a:gdLst/>
            <a:ahLst/>
            <a:rect l="l" t="t" r="r" b="b"/>
            <a:pathLst>
              <a:path w="62" h="90">
                <a:moveTo>
                  <a:pt x="0" y="90"/>
                </a:moveTo>
                <a:lnTo>
                  <a:pt x="15" y="85"/>
                </a:lnTo>
                <a:lnTo>
                  <a:pt x="31" y="26"/>
                </a:lnTo>
                <a:lnTo>
                  <a:pt x="62" y="10"/>
                </a:lnTo>
                <a:lnTo>
                  <a:pt x="62" y="0"/>
                </a:lnTo>
                <a:lnTo>
                  <a:pt x="52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1" name=""/>
          <p:cNvSpPr/>
          <p:nvPr/>
        </p:nvSpPr>
        <p:spPr>
          <a:xfrm>
            <a:off x="6454800" y="3106800"/>
            <a:ext cx="34920" cy="156960"/>
          </a:xfrm>
          <a:custGeom>
            <a:avLst/>
            <a:gdLst/>
            <a:ahLst/>
            <a:rect l="l" t="t" r="r" b="b"/>
            <a:pathLst>
              <a:path w="20" h="90">
                <a:moveTo>
                  <a:pt x="20" y="0"/>
                </a:moveTo>
                <a:lnTo>
                  <a:pt x="20" y="10"/>
                </a:lnTo>
                <a:lnTo>
                  <a:pt x="0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2" name=""/>
          <p:cNvSpPr/>
          <p:nvPr/>
        </p:nvSpPr>
        <p:spPr>
          <a:xfrm>
            <a:off x="6213600" y="3043080"/>
            <a:ext cx="44280" cy="17640"/>
          </a:xfrm>
          <a:custGeom>
            <a:avLst/>
            <a:gdLst/>
            <a:ahLst/>
            <a:rect l="l" t="t" r="r" b="b"/>
            <a:pathLst>
              <a:path w="25" h="10">
                <a:moveTo>
                  <a:pt x="0" y="5"/>
                </a:moveTo>
                <a:lnTo>
                  <a:pt x="10" y="1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3" name=""/>
          <p:cNvSpPr/>
          <p:nvPr/>
        </p:nvSpPr>
        <p:spPr>
          <a:xfrm>
            <a:off x="6232680" y="3060720"/>
            <a:ext cx="9360" cy="190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4" name=""/>
          <p:cNvSpPr/>
          <p:nvPr/>
        </p:nvSpPr>
        <p:spPr>
          <a:xfrm>
            <a:off x="6075360" y="2801880"/>
            <a:ext cx="228600" cy="258840"/>
          </a:xfrm>
          <a:custGeom>
            <a:avLst/>
            <a:gdLst/>
            <a:ahLst/>
            <a:rect l="l" t="t" r="r" b="b"/>
            <a:pathLst>
              <a:path w="129" h="148">
                <a:moveTo>
                  <a:pt x="0" y="148"/>
                </a:moveTo>
                <a:lnTo>
                  <a:pt x="78" y="74"/>
                </a:lnTo>
                <a:lnTo>
                  <a:pt x="114" y="26"/>
                </a:lnTo>
                <a:lnTo>
                  <a:pt x="12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5" name=""/>
          <p:cNvSpPr/>
          <p:nvPr/>
        </p:nvSpPr>
        <p:spPr>
          <a:xfrm flipV="1">
            <a:off x="6297480" y="2857320"/>
            <a:ext cx="36720" cy="457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6" name=""/>
          <p:cNvSpPr/>
          <p:nvPr/>
        </p:nvSpPr>
        <p:spPr>
          <a:xfrm flipV="1">
            <a:off x="6297480" y="2857320"/>
            <a:ext cx="36720" cy="457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7" name=""/>
          <p:cNvSpPr/>
          <p:nvPr/>
        </p:nvSpPr>
        <p:spPr>
          <a:xfrm flipV="1">
            <a:off x="6297480" y="2866680"/>
            <a:ext cx="36720" cy="363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8" name=""/>
          <p:cNvSpPr/>
          <p:nvPr/>
        </p:nvSpPr>
        <p:spPr>
          <a:xfrm flipV="1">
            <a:off x="6303960" y="2867040"/>
            <a:ext cx="39600" cy="460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9" name=""/>
          <p:cNvSpPr/>
          <p:nvPr/>
        </p:nvSpPr>
        <p:spPr>
          <a:xfrm>
            <a:off x="6303960" y="2867040"/>
            <a:ext cx="150840" cy="36360"/>
          </a:xfrm>
          <a:custGeom>
            <a:avLst/>
            <a:gdLst/>
            <a:ahLst/>
            <a:rect l="l" t="t" r="r" b="b"/>
            <a:pathLst>
              <a:path w="83" h="21">
                <a:moveTo>
                  <a:pt x="83" y="0"/>
                </a:moveTo>
                <a:lnTo>
                  <a:pt x="78" y="11"/>
                </a:lnTo>
                <a:lnTo>
                  <a:pt x="5" y="21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0" name=""/>
          <p:cNvSpPr/>
          <p:nvPr/>
        </p:nvSpPr>
        <p:spPr>
          <a:xfrm>
            <a:off x="6288120" y="2894040"/>
            <a:ext cx="15840" cy="1908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0"/>
                </a:moveTo>
                <a:lnTo>
                  <a:pt x="10" y="0"/>
                </a:lnTo>
                <a:lnTo>
                  <a:pt x="5" y="5"/>
                </a:lnTo>
                <a:lnTo>
                  <a:pt x="0" y="1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1" name=""/>
          <p:cNvSpPr/>
          <p:nvPr/>
        </p:nvSpPr>
        <p:spPr>
          <a:xfrm>
            <a:off x="6224760" y="2913120"/>
            <a:ext cx="63360" cy="9360"/>
          </a:xfrm>
          <a:custGeom>
            <a:avLst/>
            <a:gdLst/>
            <a:ahLst/>
            <a:rect l="l" t="t" r="r" b="b"/>
            <a:pathLst>
              <a:path w="36" h="5">
                <a:moveTo>
                  <a:pt x="36" y="0"/>
                </a:moveTo>
                <a:lnTo>
                  <a:pt x="26" y="0"/>
                </a:lnTo>
                <a:lnTo>
                  <a:pt x="10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2" name=""/>
          <p:cNvSpPr/>
          <p:nvPr/>
        </p:nvSpPr>
        <p:spPr>
          <a:xfrm flipV="1">
            <a:off x="6224760" y="2857680"/>
            <a:ext cx="1440" cy="6480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3" name=""/>
          <p:cNvSpPr/>
          <p:nvPr/>
        </p:nvSpPr>
        <p:spPr>
          <a:xfrm>
            <a:off x="6324480" y="2830680"/>
            <a:ext cx="46080" cy="17280"/>
          </a:xfrm>
          <a:custGeom>
            <a:avLst/>
            <a:gdLst/>
            <a:ahLst/>
            <a:rect l="l" t="t" r="r" b="b"/>
            <a:pathLst>
              <a:path w="25" h="10">
                <a:moveTo>
                  <a:pt x="25" y="5"/>
                </a:moveTo>
                <a:lnTo>
                  <a:pt x="20" y="10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4" name=""/>
          <p:cNvSpPr/>
          <p:nvPr/>
        </p:nvSpPr>
        <p:spPr>
          <a:xfrm>
            <a:off x="5861160" y="2857680"/>
            <a:ext cx="241200" cy="450720"/>
          </a:xfrm>
          <a:custGeom>
            <a:avLst/>
            <a:gdLst/>
            <a:ahLst/>
            <a:rect l="l" t="t" r="r" b="b"/>
            <a:pathLst>
              <a:path w="135" h="259">
                <a:moveTo>
                  <a:pt x="37" y="259"/>
                </a:moveTo>
                <a:lnTo>
                  <a:pt x="6" y="116"/>
                </a:lnTo>
                <a:lnTo>
                  <a:pt x="0" y="37"/>
                </a:lnTo>
                <a:lnTo>
                  <a:pt x="31" y="42"/>
                </a:lnTo>
                <a:lnTo>
                  <a:pt x="99" y="32"/>
                </a:lnTo>
                <a:lnTo>
                  <a:pt x="99" y="10"/>
                </a:lnTo>
                <a:lnTo>
                  <a:pt x="135" y="5"/>
                </a:lnTo>
                <a:lnTo>
                  <a:pt x="13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5" name=""/>
          <p:cNvSpPr/>
          <p:nvPr/>
        </p:nvSpPr>
        <p:spPr>
          <a:xfrm>
            <a:off x="6213600" y="2830680"/>
            <a:ext cx="28440" cy="72720"/>
          </a:xfrm>
          <a:custGeom>
            <a:avLst/>
            <a:gdLst/>
            <a:ahLst/>
            <a:rect l="l" t="t" r="r" b="b"/>
            <a:pathLst>
              <a:path w="15" h="42">
                <a:moveTo>
                  <a:pt x="0" y="10"/>
                </a:moveTo>
                <a:lnTo>
                  <a:pt x="10" y="0"/>
                </a:lnTo>
                <a:lnTo>
                  <a:pt x="10" y="10"/>
                </a:lnTo>
                <a:lnTo>
                  <a:pt x="15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6" name=""/>
          <p:cNvSpPr/>
          <p:nvPr/>
        </p:nvSpPr>
        <p:spPr>
          <a:xfrm>
            <a:off x="6202440" y="2571840"/>
            <a:ext cx="39600" cy="82440"/>
          </a:xfrm>
          <a:custGeom>
            <a:avLst/>
            <a:gdLst/>
            <a:ahLst/>
            <a:rect l="l" t="t" r="r" b="b"/>
            <a:pathLst>
              <a:path w="21" h="48">
                <a:moveTo>
                  <a:pt x="0" y="0"/>
                </a:moveTo>
                <a:lnTo>
                  <a:pt x="0" y="11"/>
                </a:lnTo>
                <a:lnTo>
                  <a:pt x="6" y="11"/>
                </a:lnTo>
                <a:lnTo>
                  <a:pt x="11" y="27"/>
                </a:lnTo>
                <a:lnTo>
                  <a:pt x="21" y="22"/>
                </a:lnTo>
                <a:lnTo>
                  <a:pt x="2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7" name=""/>
          <p:cNvSpPr/>
          <p:nvPr/>
        </p:nvSpPr>
        <p:spPr>
          <a:xfrm>
            <a:off x="6224760" y="2746440"/>
            <a:ext cx="45720" cy="7920"/>
          </a:xfrm>
          <a:custGeom>
            <a:avLst/>
            <a:gdLst/>
            <a:ahLst/>
            <a:rect l="l" t="t" r="r" b="b"/>
            <a:pathLst>
              <a:path w="26" h="5">
                <a:moveTo>
                  <a:pt x="0" y="5"/>
                </a:moveTo>
                <a:lnTo>
                  <a:pt x="15" y="5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8" name=""/>
          <p:cNvSpPr/>
          <p:nvPr/>
        </p:nvSpPr>
        <p:spPr>
          <a:xfrm>
            <a:off x="6257880" y="2709720"/>
            <a:ext cx="30240" cy="84240"/>
          </a:xfrm>
          <a:custGeom>
            <a:avLst/>
            <a:gdLst/>
            <a:ahLst/>
            <a:rect l="l" t="t" r="r" b="b"/>
            <a:pathLst>
              <a:path w="16" h="48">
                <a:moveTo>
                  <a:pt x="16" y="48"/>
                </a:moveTo>
                <a:lnTo>
                  <a:pt x="0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9" name=""/>
          <p:cNvSpPr/>
          <p:nvPr/>
        </p:nvSpPr>
        <p:spPr>
          <a:xfrm>
            <a:off x="6251400" y="2673360"/>
            <a:ext cx="6480" cy="3636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5" y="21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0" name=""/>
          <p:cNvSpPr/>
          <p:nvPr/>
        </p:nvSpPr>
        <p:spPr>
          <a:xfrm>
            <a:off x="6257880" y="2709720"/>
            <a:ext cx="39600" cy="74880"/>
          </a:xfrm>
          <a:custGeom>
            <a:avLst/>
            <a:gdLst/>
            <a:ahLst/>
            <a:rect l="l" t="t" r="r" b="b"/>
            <a:pathLst>
              <a:path w="21" h="42">
                <a:moveTo>
                  <a:pt x="0" y="0"/>
                </a:moveTo>
                <a:lnTo>
                  <a:pt x="6" y="26"/>
                </a:lnTo>
                <a:lnTo>
                  <a:pt x="21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1" name=""/>
          <p:cNvSpPr/>
          <p:nvPr/>
        </p:nvSpPr>
        <p:spPr>
          <a:xfrm>
            <a:off x="6280200" y="2784600"/>
            <a:ext cx="17280" cy="9360"/>
          </a:xfrm>
          <a:custGeom>
            <a:avLst/>
            <a:gdLst/>
            <a:ahLst/>
            <a:rect l="l" t="t" r="r" b="b"/>
            <a:pathLst>
              <a:path w="10" h="6">
                <a:moveTo>
                  <a:pt x="10" y="0"/>
                </a:moveTo>
                <a:lnTo>
                  <a:pt x="10" y="0"/>
                </a:lnTo>
                <a:lnTo>
                  <a:pt x="5" y="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2" name=""/>
          <p:cNvSpPr/>
          <p:nvPr/>
        </p:nvSpPr>
        <p:spPr>
          <a:xfrm>
            <a:off x="6251400" y="2765520"/>
            <a:ext cx="28800" cy="28440"/>
          </a:xfrm>
          <a:custGeom>
            <a:avLst/>
            <a:gdLst/>
            <a:ahLst/>
            <a:rect l="l" t="t" r="r" b="b"/>
            <a:pathLst>
              <a:path w="16" h="16">
                <a:moveTo>
                  <a:pt x="16" y="16"/>
                </a:moveTo>
                <a:lnTo>
                  <a:pt x="11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3" name=""/>
          <p:cNvSpPr/>
          <p:nvPr/>
        </p:nvSpPr>
        <p:spPr>
          <a:xfrm flipV="1">
            <a:off x="6251400" y="2717280"/>
            <a:ext cx="6480" cy="478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4" name=""/>
          <p:cNvSpPr/>
          <p:nvPr/>
        </p:nvSpPr>
        <p:spPr>
          <a:xfrm>
            <a:off x="6257880" y="2717640"/>
            <a:ext cx="30240" cy="7632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5" name=""/>
          <p:cNvSpPr/>
          <p:nvPr/>
        </p:nvSpPr>
        <p:spPr>
          <a:xfrm>
            <a:off x="6257880" y="2773440"/>
            <a:ext cx="12600" cy="38160"/>
          </a:xfrm>
          <a:custGeom>
            <a:avLst/>
            <a:gdLst/>
            <a:ahLst/>
            <a:rect l="l" t="t" r="r" b="b"/>
            <a:pathLst>
              <a:path w="6" h="21">
                <a:moveTo>
                  <a:pt x="6" y="0"/>
                </a:moveTo>
                <a:lnTo>
                  <a:pt x="0" y="11"/>
                </a:lnTo>
                <a:lnTo>
                  <a:pt x="6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6" name=""/>
          <p:cNvSpPr/>
          <p:nvPr/>
        </p:nvSpPr>
        <p:spPr>
          <a:xfrm>
            <a:off x="6257880" y="2773440"/>
            <a:ext cx="22320" cy="47520"/>
          </a:xfrm>
          <a:custGeom>
            <a:avLst/>
            <a:gdLst/>
            <a:ahLst/>
            <a:rect l="l" t="t" r="r" b="b"/>
            <a:pathLst>
              <a:path w="11" h="27">
                <a:moveTo>
                  <a:pt x="11" y="0"/>
                </a:moveTo>
                <a:lnTo>
                  <a:pt x="6" y="5"/>
                </a:lnTo>
                <a:lnTo>
                  <a:pt x="6" y="21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7" name=""/>
          <p:cNvSpPr/>
          <p:nvPr/>
        </p:nvSpPr>
        <p:spPr>
          <a:xfrm>
            <a:off x="6251400" y="2773440"/>
            <a:ext cx="28800" cy="38160"/>
          </a:xfrm>
          <a:custGeom>
            <a:avLst/>
            <a:gdLst/>
            <a:ahLst/>
            <a:rect l="l" t="t" r="r" b="b"/>
            <a:pathLst>
              <a:path w="16" h="21">
                <a:moveTo>
                  <a:pt x="16" y="5"/>
                </a:moveTo>
                <a:lnTo>
                  <a:pt x="16" y="21"/>
                </a:lnTo>
                <a:lnTo>
                  <a:pt x="5" y="21"/>
                </a:lnTo>
                <a:lnTo>
                  <a:pt x="0" y="11"/>
                </a:lnTo>
                <a:lnTo>
                  <a:pt x="1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8" name=""/>
          <p:cNvSpPr/>
          <p:nvPr/>
        </p:nvSpPr>
        <p:spPr>
          <a:xfrm>
            <a:off x="6257880" y="2717640"/>
            <a:ext cx="30240" cy="7632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9" name=""/>
          <p:cNvSpPr/>
          <p:nvPr/>
        </p:nvSpPr>
        <p:spPr>
          <a:xfrm>
            <a:off x="6251400" y="2838600"/>
            <a:ext cx="73080" cy="36360"/>
          </a:xfrm>
          <a:custGeom>
            <a:avLst/>
            <a:gdLst/>
            <a:ahLst/>
            <a:rect l="l" t="t" r="r" b="b"/>
            <a:pathLst>
              <a:path w="42" h="21">
                <a:moveTo>
                  <a:pt x="42" y="11"/>
                </a:moveTo>
                <a:lnTo>
                  <a:pt x="42" y="0"/>
                </a:lnTo>
                <a:lnTo>
                  <a:pt x="0" y="11"/>
                </a:lnTo>
                <a:lnTo>
                  <a:pt x="5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0" name=""/>
          <p:cNvSpPr/>
          <p:nvPr/>
        </p:nvSpPr>
        <p:spPr>
          <a:xfrm>
            <a:off x="6288120" y="2857680"/>
            <a:ext cx="15840" cy="172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1" name=""/>
          <p:cNvSpPr/>
          <p:nvPr/>
        </p:nvSpPr>
        <p:spPr>
          <a:xfrm>
            <a:off x="6242040" y="2830680"/>
            <a:ext cx="9360" cy="55440"/>
          </a:xfrm>
          <a:custGeom>
            <a:avLst/>
            <a:gdLst/>
            <a:ahLst/>
            <a:rect l="l" t="t" r="r" b="b"/>
            <a:pathLst>
              <a:path w="5" h="32">
                <a:moveTo>
                  <a:pt x="0" y="0"/>
                </a:moveTo>
                <a:lnTo>
                  <a:pt x="0" y="5"/>
                </a:lnTo>
                <a:lnTo>
                  <a:pt x="5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2" name=""/>
          <p:cNvSpPr/>
          <p:nvPr/>
        </p:nvSpPr>
        <p:spPr>
          <a:xfrm>
            <a:off x="6399360" y="2957400"/>
            <a:ext cx="17280" cy="4932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27"/>
                </a:moveTo>
                <a:lnTo>
                  <a:pt x="10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3" name=""/>
          <p:cNvSpPr/>
          <p:nvPr/>
        </p:nvSpPr>
        <p:spPr>
          <a:xfrm flipH="1">
            <a:off x="6379920" y="3263760"/>
            <a:ext cx="44280" cy="367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4" name=""/>
          <p:cNvSpPr/>
          <p:nvPr/>
        </p:nvSpPr>
        <p:spPr>
          <a:xfrm>
            <a:off x="6380280" y="3051000"/>
            <a:ext cx="129960" cy="28800"/>
          </a:xfrm>
          <a:custGeom>
            <a:avLst/>
            <a:gdLst/>
            <a:ahLst/>
            <a:rect l="l" t="t" r="r" b="b"/>
            <a:pathLst>
              <a:path w="72" h="16">
                <a:moveTo>
                  <a:pt x="0" y="16"/>
                </a:moveTo>
                <a:lnTo>
                  <a:pt x="51" y="5"/>
                </a:lnTo>
                <a:lnTo>
                  <a:pt x="51" y="0"/>
                </a:lnTo>
                <a:lnTo>
                  <a:pt x="7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5" name=""/>
          <p:cNvSpPr/>
          <p:nvPr/>
        </p:nvSpPr>
        <p:spPr>
          <a:xfrm>
            <a:off x="6591240" y="2857680"/>
            <a:ext cx="54000" cy="36360"/>
          </a:xfrm>
          <a:custGeom>
            <a:avLst/>
            <a:gdLst/>
            <a:ahLst/>
            <a:rect l="l" t="t" r="r" b="b"/>
            <a:pathLst>
              <a:path w="31" h="21">
                <a:moveTo>
                  <a:pt x="0" y="5"/>
                </a:moveTo>
                <a:lnTo>
                  <a:pt x="21" y="5"/>
                </a:lnTo>
                <a:lnTo>
                  <a:pt x="26" y="21"/>
                </a:lnTo>
                <a:lnTo>
                  <a:pt x="31" y="21"/>
                </a:lnTo>
                <a:lnTo>
                  <a:pt x="26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6" name=""/>
          <p:cNvSpPr/>
          <p:nvPr/>
        </p:nvSpPr>
        <p:spPr>
          <a:xfrm>
            <a:off x="6489720" y="2646360"/>
            <a:ext cx="306360" cy="63360"/>
          </a:xfrm>
          <a:custGeom>
            <a:avLst/>
            <a:gdLst/>
            <a:ahLst/>
            <a:rect l="l" t="t" r="r" b="b"/>
            <a:pathLst>
              <a:path w="171" h="37">
                <a:moveTo>
                  <a:pt x="93" y="0"/>
                </a:moveTo>
                <a:lnTo>
                  <a:pt x="99" y="32"/>
                </a:lnTo>
                <a:lnTo>
                  <a:pt x="124" y="26"/>
                </a:lnTo>
                <a:lnTo>
                  <a:pt x="130" y="37"/>
                </a:lnTo>
                <a:lnTo>
                  <a:pt x="171" y="32"/>
                </a:lnTo>
                <a:lnTo>
                  <a:pt x="150" y="32"/>
                </a:lnTo>
                <a:lnTo>
                  <a:pt x="145" y="16"/>
                </a:lnTo>
                <a:lnTo>
                  <a:pt x="135" y="16"/>
                </a:lnTo>
                <a:lnTo>
                  <a:pt x="135" y="5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7" name=""/>
          <p:cNvSpPr/>
          <p:nvPr/>
        </p:nvSpPr>
        <p:spPr>
          <a:xfrm>
            <a:off x="6777000" y="2681280"/>
            <a:ext cx="19080" cy="19080"/>
          </a:xfrm>
          <a:custGeom>
            <a:avLst/>
            <a:gdLst/>
            <a:ahLst/>
            <a:rect l="l" t="t" r="r" b="b"/>
            <a:pathLst>
              <a:path w="10" h="11">
                <a:moveTo>
                  <a:pt x="5" y="0"/>
                </a:moveTo>
                <a:lnTo>
                  <a:pt x="0" y="5"/>
                </a:lnTo>
                <a:lnTo>
                  <a:pt x="10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8" name=""/>
          <p:cNvSpPr/>
          <p:nvPr/>
        </p:nvSpPr>
        <p:spPr>
          <a:xfrm>
            <a:off x="6694560" y="2590920"/>
            <a:ext cx="28440" cy="14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9" name=""/>
          <p:cNvSpPr/>
          <p:nvPr/>
        </p:nvSpPr>
        <p:spPr>
          <a:xfrm>
            <a:off x="6399360" y="2489040"/>
            <a:ext cx="72720" cy="138240"/>
          </a:xfrm>
          <a:custGeom>
            <a:avLst/>
            <a:gdLst/>
            <a:ahLst/>
            <a:rect l="l" t="t" r="r" b="b"/>
            <a:pathLst>
              <a:path w="41" h="79">
                <a:moveTo>
                  <a:pt x="41" y="63"/>
                </a:moveTo>
                <a:lnTo>
                  <a:pt x="41" y="74"/>
                </a:lnTo>
                <a:lnTo>
                  <a:pt x="41" y="79"/>
                </a:lnTo>
                <a:lnTo>
                  <a:pt x="36" y="63"/>
                </a:lnTo>
                <a:lnTo>
                  <a:pt x="26" y="58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0" name=""/>
          <p:cNvSpPr/>
          <p:nvPr/>
        </p:nvSpPr>
        <p:spPr>
          <a:xfrm>
            <a:off x="6389640" y="2433600"/>
            <a:ext cx="15840" cy="2700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16"/>
                </a:moveTo>
                <a:lnTo>
                  <a:pt x="0" y="5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1" name=""/>
          <p:cNvSpPr/>
          <p:nvPr/>
        </p:nvSpPr>
        <p:spPr>
          <a:xfrm>
            <a:off x="7008840" y="2811600"/>
            <a:ext cx="46080" cy="14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2" name=""/>
          <p:cNvSpPr/>
          <p:nvPr/>
        </p:nvSpPr>
        <p:spPr>
          <a:xfrm flipH="1" flipV="1">
            <a:off x="5962320" y="2488680"/>
            <a:ext cx="250920" cy="716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3" name=""/>
          <p:cNvSpPr/>
          <p:nvPr/>
        </p:nvSpPr>
        <p:spPr>
          <a:xfrm>
            <a:off x="5761080" y="3216240"/>
            <a:ext cx="82440" cy="92160"/>
          </a:xfrm>
          <a:custGeom>
            <a:avLst/>
            <a:gdLst/>
            <a:ahLst/>
            <a:rect l="l" t="t" r="r" b="b"/>
            <a:pathLst>
              <a:path w="46" h="53">
                <a:moveTo>
                  <a:pt x="46" y="53"/>
                </a:moveTo>
                <a:lnTo>
                  <a:pt x="10" y="27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4" name=""/>
          <p:cNvSpPr/>
          <p:nvPr/>
        </p:nvSpPr>
        <p:spPr>
          <a:xfrm>
            <a:off x="6280200" y="4435560"/>
            <a:ext cx="191880" cy="147600"/>
          </a:xfrm>
          <a:custGeom>
            <a:avLst/>
            <a:gdLst/>
            <a:ahLst/>
            <a:rect l="l" t="t" r="r" b="b"/>
            <a:pathLst>
              <a:path w="108" h="85">
                <a:moveTo>
                  <a:pt x="31" y="69"/>
                </a:moveTo>
                <a:lnTo>
                  <a:pt x="57" y="48"/>
                </a:lnTo>
                <a:lnTo>
                  <a:pt x="72" y="64"/>
                </a:lnTo>
                <a:lnTo>
                  <a:pt x="87" y="64"/>
                </a:lnTo>
                <a:lnTo>
                  <a:pt x="98" y="53"/>
                </a:lnTo>
                <a:lnTo>
                  <a:pt x="82" y="32"/>
                </a:lnTo>
                <a:lnTo>
                  <a:pt x="108" y="11"/>
                </a:lnTo>
                <a:lnTo>
                  <a:pt x="103" y="0"/>
                </a:lnTo>
                <a:lnTo>
                  <a:pt x="41" y="53"/>
                </a:lnTo>
                <a:lnTo>
                  <a:pt x="20" y="64"/>
                </a:lnTo>
                <a:lnTo>
                  <a:pt x="0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5" name=""/>
          <p:cNvSpPr/>
          <p:nvPr/>
        </p:nvSpPr>
        <p:spPr>
          <a:xfrm>
            <a:off x="6462720" y="4037040"/>
            <a:ext cx="479520" cy="480960"/>
          </a:xfrm>
          <a:custGeom>
            <a:avLst/>
            <a:gdLst/>
            <a:ahLst/>
            <a:rect l="l" t="t" r="r" b="b"/>
            <a:pathLst>
              <a:path w="268" h="276">
                <a:moveTo>
                  <a:pt x="0" y="239"/>
                </a:moveTo>
                <a:lnTo>
                  <a:pt x="31" y="249"/>
                </a:lnTo>
                <a:lnTo>
                  <a:pt x="52" y="265"/>
                </a:lnTo>
                <a:lnTo>
                  <a:pt x="62" y="270"/>
                </a:lnTo>
                <a:lnTo>
                  <a:pt x="83" y="260"/>
                </a:lnTo>
                <a:lnTo>
                  <a:pt x="139" y="249"/>
                </a:lnTo>
                <a:lnTo>
                  <a:pt x="155" y="249"/>
                </a:lnTo>
                <a:lnTo>
                  <a:pt x="176" y="276"/>
                </a:lnTo>
                <a:lnTo>
                  <a:pt x="227" y="244"/>
                </a:lnTo>
                <a:lnTo>
                  <a:pt x="258" y="217"/>
                </a:lnTo>
                <a:lnTo>
                  <a:pt x="243" y="212"/>
                </a:lnTo>
                <a:lnTo>
                  <a:pt x="243" y="207"/>
                </a:lnTo>
                <a:lnTo>
                  <a:pt x="212" y="186"/>
                </a:lnTo>
                <a:lnTo>
                  <a:pt x="181" y="196"/>
                </a:lnTo>
                <a:lnTo>
                  <a:pt x="176" y="191"/>
                </a:lnTo>
                <a:lnTo>
                  <a:pt x="170" y="191"/>
                </a:lnTo>
                <a:lnTo>
                  <a:pt x="155" y="143"/>
                </a:lnTo>
                <a:lnTo>
                  <a:pt x="124" y="133"/>
                </a:lnTo>
                <a:lnTo>
                  <a:pt x="119" y="138"/>
                </a:lnTo>
                <a:lnTo>
                  <a:pt x="98" y="117"/>
                </a:lnTo>
                <a:lnTo>
                  <a:pt x="103" y="43"/>
                </a:lnTo>
                <a:lnTo>
                  <a:pt x="93" y="11"/>
                </a:lnTo>
                <a:lnTo>
                  <a:pt x="93" y="0"/>
                </a:lnTo>
                <a:lnTo>
                  <a:pt x="52" y="16"/>
                </a:lnTo>
                <a:lnTo>
                  <a:pt x="41" y="16"/>
                </a:lnTo>
                <a:lnTo>
                  <a:pt x="46" y="43"/>
                </a:lnTo>
                <a:lnTo>
                  <a:pt x="52" y="64"/>
                </a:lnTo>
                <a:lnTo>
                  <a:pt x="62" y="37"/>
                </a:lnTo>
                <a:lnTo>
                  <a:pt x="103" y="43"/>
                </a:lnTo>
                <a:lnTo>
                  <a:pt x="114" y="48"/>
                </a:lnTo>
                <a:lnTo>
                  <a:pt x="119" y="69"/>
                </a:lnTo>
                <a:lnTo>
                  <a:pt x="145" y="64"/>
                </a:lnTo>
                <a:lnTo>
                  <a:pt x="201" y="85"/>
                </a:lnTo>
                <a:lnTo>
                  <a:pt x="248" y="69"/>
                </a:lnTo>
                <a:lnTo>
                  <a:pt x="268" y="13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6" name=""/>
          <p:cNvSpPr/>
          <p:nvPr/>
        </p:nvSpPr>
        <p:spPr>
          <a:xfrm>
            <a:off x="6334200" y="4178160"/>
            <a:ext cx="304560" cy="192240"/>
          </a:xfrm>
          <a:custGeom>
            <a:avLst/>
            <a:gdLst/>
            <a:ahLst/>
            <a:rect l="l" t="t" r="r" b="b"/>
            <a:pathLst>
              <a:path w="170" h="111">
                <a:moveTo>
                  <a:pt x="170" y="26"/>
                </a:moveTo>
                <a:lnTo>
                  <a:pt x="72" y="37"/>
                </a:lnTo>
                <a:lnTo>
                  <a:pt x="51" y="42"/>
                </a:lnTo>
                <a:lnTo>
                  <a:pt x="15" y="58"/>
                </a:lnTo>
                <a:lnTo>
                  <a:pt x="0" y="111"/>
                </a:lnTo>
                <a:lnTo>
                  <a:pt x="41" y="63"/>
                </a:lnTo>
                <a:lnTo>
                  <a:pt x="77" y="42"/>
                </a:lnTo>
                <a:lnTo>
                  <a:pt x="9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7" name=""/>
          <p:cNvSpPr/>
          <p:nvPr/>
        </p:nvSpPr>
        <p:spPr>
          <a:xfrm>
            <a:off x="6500880" y="4149720"/>
            <a:ext cx="42840" cy="28440"/>
          </a:xfrm>
          <a:custGeom>
            <a:avLst/>
            <a:gdLst/>
            <a:ahLst/>
            <a:rect l="l" t="t" r="r" b="b"/>
            <a:pathLst>
              <a:path w="25" h="16">
                <a:moveTo>
                  <a:pt x="0" y="16"/>
                </a:moveTo>
                <a:lnTo>
                  <a:pt x="5" y="16"/>
                </a:lnTo>
                <a:lnTo>
                  <a:pt x="15" y="5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8" name=""/>
          <p:cNvSpPr/>
          <p:nvPr/>
        </p:nvSpPr>
        <p:spPr>
          <a:xfrm>
            <a:off x="6543720" y="4103640"/>
            <a:ext cx="30240" cy="46080"/>
          </a:xfrm>
          <a:custGeom>
            <a:avLst/>
            <a:gdLst/>
            <a:ahLst/>
            <a:rect l="l" t="t" r="r" b="b"/>
            <a:pathLst>
              <a:path w="16" h="27">
                <a:moveTo>
                  <a:pt x="0" y="27"/>
                </a:moveTo>
                <a:lnTo>
                  <a:pt x="6" y="21"/>
                </a:lnTo>
                <a:lnTo>
                  <a:pt x="11" y="6"/>
                </a:lnTo>
                <a:lnTo>
                  <a:pt x="16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9" name=""/>
          <p:cNvSpPr/>
          <p:nvPr/>
        </p:nvSpPr>
        <p:spPr>
          <a:xfrm>
            <a:off x="6324480" y="4370400"/>
            <a:ext cx="9720" cy="46080"/>
          </a:xfrm>
          <a:custGeom>
            <a:avLst/>
            <a:gdLst/>
            <a:ahLst/>
            <a:rect l="l" t="t" r="r" b="b"/>
            <a:pathLst>
              <a:path w="5" h="26">
                <a:moveTo>
                  <a:pt x="5" y="0"/>
                </a:moveTo>
                <a:lnTo>
                  <a:pt x="5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0" name=""/>
          <p:cNvSpPr/>
          <p:nvPr/>
        </p:nvSpPr>
        <p:spPr>
          <a:xfrm>
            <a:off x="6303960" y="4416480"/>
            <a:ext cx="20520" cy="38160"/>
          </a:xfrm>
          <a:custGeom>
            <a:avLst/>
            <a:gdLst/>
            <a:ahLst/>
            <a:rect l="l" t="t" r="r" b="b"/>
            <a:pathLst>
              <a:path w="11" h="22">
                <a:moveTo>
                  <a:pt x="11" y="0"/>
                </a:moveTo>
                <a:lnTo>
                  <a:pt x="11" y="6"/>
                </a:lnTo>
                <a:lnTo>
                  <a:pt x="11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1" name=""/>
          <p:cNvSpPr/>
          <p:nvPr/>
        </p:nvSpPr>
        <p:spPr>
          <a:xfrm>
            <a:off x="6251400" y="4454640"/>
            <a:ext cx="52560" cy="36360"/>
          </a:xfrm>
          <a:custGeom>
            <a:avLst/>
            <a:gdLst/>
            <a:ahLst/>
            <a:rect l="l" t="t" r="r" b="b"/>
            <a:pathLst>
              <a:path w="31" h="21">
                <a:moveTo>
                  <a:pt x="31" y="0"/>
                </a:moveTo>
                <a:lnTo>
                  <a:pt x="26" y="0"/>
                </a:lnTo>
                <a:lnTo>
                  <a:pt x="16" y="5"/>
                </a:lnTo>
                <a:lnTo>
                  <a:pt x="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2" name=""/>
          <p:cNvSpPr/>
          <p:nvPr/>
        </p:nvSpPr>
        <p:spPr>
          <a:xfrm>
            <a:off x="6462720" y="4259160"/>
            <a:ext cx="204840" cy="266760"/>
          </a:xfrm>
          <a:custGeom>
            <a:avLst/>
            <a:gdLst/>
            <a:ahLst/>
            <a:rect l="l" t="t" r="r" b="b"/>
            <a:pathLst>
              <a:path w="114" h="154">
                <a:moveTo>
                  <a:pt x="52" y="154"/>
                </a:moveTo>
                <a:lnTo>
                  <a:pt x="41" y="143"/>
                </a:lnTo>
                <a:lnTo>
                  <a:pt x="21" y="149"/>
                </a:lnTo>
                <a:lnTo>
                  <a:pt x="10" y="133"/>
                </a:lnTo>
                <a:lnTo>
                  <a:pt x="0" y="128"/>
                </a:lnTo>
                <a:lnTo>
                  <a:pt x="0" y="112"/>
                </a:lnTo>
                <a:lnTo>
                  <a:pt x="0" y="85"/>
                </a:lnTo>
                <a:lnTo>
                  <a:pt x="52" y="75"/>
                </a:lnTo>
                <a:lnTo>
                  <a:pt x="52" y="53"/>
                </a:lnTo>
                <a:lnTo>
                  <a:pt x="57" y="75"/>
                </a:lnTo>
                <a:lnTo>
                  <a:pt x="88" y="69"/>
                </a:lnTo>
                <a:lnTo>
                  <a:pt x="93" y="75"/>
                </a:lnTo>
                <a:lnTo>
                  <a:pt x="98" y="64"/>
                </a:lnTo>
                <a:lnTo>
                  <a:pt x="114" y="64"/>
                </a:lnTo>
                <a:lnTo>
                  <a:pt x="114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3" name=""/>
          <p:cNvSpPr/>
          <p:nvPr/>
        </p:nvSpPr>
        <p:spPr>
          <a:xfrm>
            <a:off x="6543720" y="4065480"/>
            <a:ext cx="101520" cy="57240"/>
          </a:xfrm>
          <a:custGeom>
            <a:avLst/>
            <a:gdLst/>
            <a:ahLst/>
            <a:rect l="l" t="t" r="r" b="b"/>
            <a:pathLst>
              <a:path w="57" h="32">
                <a:moveTo>
                  <a:pt x="0" y="0"/>
                </a:moveTo>
                <a:lnTo>
                  <a:pt x="16" y="5"/>
                </a:lnTo>
                <a:lnTo>
                  <a:pt x="31" y="0"/>
                </a:lnTo>
                <a:lnTo>
                  <a:pt x="42" y="0"/>
                </a:lnTo>
                <a:lnTo>
                  <a:pt x="52" y="5"/>
                </a:lnTo>
                <a:lnTo>
                  <a:pt x="57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4" name=""/>
          <p:cNvSpPr/>
          <p:nvPr/>
        </p:nvSpPr>
        <p:spPr>
          <a:xfrm>
            <a:off x="6645240" y="4073400"/>
            <a:ext cx="39600" cy="49320"/>
          </a:xfrm>
          <a:custGeom>
            <a:avLst/>
            <a:gdLst/>
            <a:ahLst/>
            <a:rect l="l" t="t" r="r" b="b"/>
            <a:pathLst>
              <a:path w="21" h="27">
                <a:moveTo>
                  <a:pt x="0" y="27"/>
                </a:moveTo>
                <a:lnTo>
                  <a:pt x="0" y="22"/>
                </a:lnTo>
                <a:lnTo>
                  <a:pt x="11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5" name=""/>
          <p:cNvSpPr/>
          <p:nvPr/>
        </p:nvSpPr>
        <p:spPr>
          <a:xfrm>
            <a:off x="6723000" y="3825720"/>
            <a:ext cx="42840" cy="92160"/>
          </a:xfrm>
          <a:custGeom>
            <a:avLst/>
            <a:gdLst/>
            <a:ahLst/>
            <a:rect l="l" t="t" r="r" b="b"/>
            <a:pathLst>
              <a:path w="25" h="53">
                <a:moveTo>
                  <a:pt x="25" y="53"/>
                </a:moveTo>
                <a:lnTo>
                  <a:pt x="10" y="43"/>
                </a:lnTo>
                <a:lnTo>
                  <a:pt x="0" y="32"/>
                </a:lnTo>
                <a:lnTo>
                  <a:pt x="5" y="27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6" name=""/>
          <p:cNvSpPr/>
          <p:nvPr/>
        </p:nvSpPr>
        <p:spPr>
          <a:xfrm>
            <a:off x="7227720" y="3706920"/>
            <a:ext cx="212760" cy="101520"/>
          </a:xfrm>
          <a:custGeom>
            <a:avLst/>
            <a:gdLst/>
            <a:ahLst/>
            <a:rect l="l" t="t" r="r" b="b"/>
            <a:pathLst>
              <a:path w="119" h="59">
                <a:moveTo>
                  <a:pt x="0" y="6"/>
                </a:moveTo>
                <a:lnTo>
                  <a:pt x="0" y="53"/>
                </a:lnTo>
                <a:lnTo>
                  <a:pt x="26" y="59"/>
                </a:lnTo>
                <a:lnTo>
                  <a:pt x="37" y="53"/>
                </a:lnTo>
                <a:lnTo>
                  <a:pt x="57" y="43"/>
                </a:lnTo>
                <a:lnTo>
                  <a:pt x="83" y="37"/>
                </a:lnTo>
                <a:lnTo>
                  <a:pt x="93" y="37"/>
                </a:lnTo>
                <a:lnTo>
                  <a:pt x="11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7" name=""/>
          <p:cNvSpPr/>
          <p:nvPr/>
        </p:nvSpPr>
        <p:spPr>
          <a:xfrm>
            <a:off x="7486560" y="3689280"/>
            <a:ext cx="147600" cy="100080"/>
          </a:xfrm>
          <a:custGeom>
            <a:avLst/>
            <a:gdLst/>
            <a:ahLst/>
            <a:rect l="l" t="t" r="r" b="b"/>
            <a:pathLst>
              <a:path w="83" h="58">
                <a:moveTo>
                  <a:pt x="83" y="53"/>
                </a:moveTo>
                <a:lnTo>
                  <a:pt x="62" y="10"/>
                </a:lnTo>
                <a:lnTo>
                  <a:pt x="0" y="0"/>
                </a:lnTo>
                <a:lnTo>
                  <a:pt x="16" y="26"/>
                </a:lnTo>
                <a:lnTo>
                  <a:pt x="21" y="32"/>
                </a:lnTo>
                <a:lnTo>
                  <a:pt x="52" y="47"/>
                </a:lnTo>
                <a:lnTo>
                  <a:pt x="72" y="5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8" name=""/>
          <p:cNvSpPr/>
          <p:nvPr/>
        </p:nvSpPr>
        <p:spPr>
          <a:xfrm>
            <a:off x="7183440" y="3797280"/>
            <a:ext cx="182520" cy="176400"/>
          </a:xfrm>
          <a:custGeom>
            <a:avLst/>
            <a:gdLst/>
            <a:ahLst/>
            <a:rect l="l" t="t" r="r" b="b"/>
            <a:pathLst>
              <a:path w="103" h="101">
                <a:moveTo>
                  <a:pt x="5" y="101"/>
                </a:moveTo>
                <a:lnTo>
                  <a:pt x="0" y="96"/>
                </a:lnTo>
                <a:lnTo>
                  <a:pt x="25" y="0"/>
                </a:lnTo>
                <a:lnTo>
                  <a:pt x="41" y="27"/>
                </a:lnTo>
                <a:lnTo>
                  <a:pt x="103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9" name=""/>
          <p:cNvSpPr/>
          <p:nvPr/>
        </p:nvSpPr>
        <p:spPr>
          <a:xfrm>
            <a:off x="6842160" y="4435560"/>
            <a:ext cx="349200" cy="203040"/>
          </a:xfrm>
          <a:custGeom>
            <a:avLst/>
            <a:gdLst/>
            <a:ahLst/>
            <a:rect l="l" t="t" r="r" b="b"/>
            <a:pathLst>
              <a:path w="196" h="117">
                <a:moveTo>
                  <a:pt x="0" y="80"/>
                </a:moveTo>
                <a:lnTo>
                  <a:pt x="10" y="74"/>
                </a:lnTo>
                <a:lnTo>
                  <a:pt x="31" y="69"/>
                </a:lnTo>
                <a:lnTo>
                  <a:pt x="46" y="48"/>
                </a:lnTo>
                <a:lnTo>
                  <a:pt x="72" y="27"/>
                </a:lnTo>
                <a:lnTo>
                  <a:pt x="93" y="27"/>
                </a:lnTo>
                <a:lnTo>
                  <a:pt x="98" y="27"/>
                </a:lnTo>
                <a:lnTo>
                  <a:pt x="134" y="21"/>
                </a:lnTo>
                <a:lnTo>
                  <a:pt x="160" y="0"/>
                </a:lnTo>
                <a:lnTo>
                  <a:pt x="191" y="32"/>
                </a:lnTo>
                <a:lnTo>
                  <a:pt x="196" y="11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0" name=""/>
          <p:cNvSpPr/>
          <p:nvPr/>
        </p:nvSpPr>
        <p:spPr>
          <a:xfrm>
            <a:off x="7183440" y="4491000"/>
            <a:ext cx="111240" cy="101520"/>
          </a:xfrm>
          <a:custGeom>
            <a:avLst/>
            <a:gdLst/>
            <a:ahLst/>
            <a:rect l="l" t="t" r="r" b="b"/>
            <a:pathLst>
              <a:path w="62" h="58">
                <a:moveTo>
                  <a:pt x="62" y="21"/>
                </a:moveTo>
                <a:lnTo>
                  <a:pt x="56" y="32"/>
                </a:lnTo>
                <a:lnTo>
                  <a:pt x="46" y="42"/>
                </a:lnTo>
                <a:lnTo>
                  <a:pt x="41" y="58"/>
                </a:lnTo>
                <a:lnTo>
                  <a:pt x="36" y="58"/>
                </a:lnTo>
                <a:lnTo>
                  <a:pt x="15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1" name=""/>
          <p:cNvSpPr/>
          <p:nvPr/>
        </p:nvSpPr>
        <p:spPr>
          <a:xfrm>
            <a:off x="7634160" y="3438360"/>
            <a:ext cx="100080" cy="322560"/>
          </a:xfrm>
          <a:custGeom>
            <a:avLst/>
            <a:gdLst/>
            <a:ahLst/>
            <a:rect l="l" t="t" r="r" b="b"/>
            <a:pathLst>
              <a:path w="56" h="185">
                <a:moveTo>
                  <a:pt x="0" y="185"/>
                </a:moveTo>
                <a:lnTo>
                  <a:pt x="10" y="159"/>
                </a:lnTo>
                <a:lnTo>
                  <a:pt x="20" y="106"/>
                </a:lnTo>
                <a:lnTo>
                  <a:pt x="36" y="84"/>
                </a:lnTo>
                <a:lnTo>
                  <a:pt x="56" y="79"/>
                </a:lnTo>
                <a:lnTo>
                  <a:pt x="51" y="69"/>
                </a:lnTo>
                <a:lnTo>
                  <a:pt x="36" y="63"/>
                </a:lnTo>
                <a:lnTo>
                  <a:pt x="10" y="47"/>
                </a:lnTo>
                <a:lnTo>
                  <a:pt x="25" y="26"/>
                </a:lnTo>
                <a:lnTo>
                  <a:pt x="20" y="21"/>
                </a:lnTo>
                <a:lnTo>
                  <a:pt x="10" y="0"/>
                </a:lnTo>
                <a:lnTo>
                  <a:pt x="25" y="21"/>
                </a:lnTo>
                <a:lnTo>
                  <a:pt x="36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2" name=""/>
          <p:cNvSpPr/>
          <p:nvPr/>
        </p:nvSpPr>
        <p:spPr>
          <a:xfrm>
            <a:off x="7515360" y="3521160"/>
            <a:ext cx="44280" cy="1116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6"/>
                </a:moveTo>
                <a:lnTo>
                  <a:pt x="5" y="0"/>
                </a:lnTo>
                <a:lnTo>
                  <a:pt x="15" y="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3" name=""/>
          <p:cNvSpPr/>
          <p:nvPr/>
        </p:nvSpPr>
        <p:spPr>
          <a:xfrm>
            <a:off x="7559640" y="3494160"/>
            <a:ext cx="39600" cy="2700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16"/>
                </a:moveTo>
                <a:lnTo>
                  <a:pt x="6" y="11"/>
                </a:lnTo>
                <a:lnTo>
                  <a:pt x="16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4" name=""/>
          <p:cNvSpPr/>
          <p:nvPr/>
        </p:nvSpPr>
        <p:spPr>
          <a:xfrm>
            <a:off x="7599240" y="3494160"/>
            <a:ext cx="15840" cy="936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5" name=""/>
          <p:cNvSpPr/>
          <p:nvPr/>
        </p:nvSpPr>
        <p:spPr>
          <a:xfrm>
            <a:off x="7615080" y="3503520"/>
            <a:ext cx="46080" cy="1800"/>
          </a:xfrm>
          <a:custGeom>
            <a:avLst/>
            <a:gdLst/>
            <a:ahLst/>
            <a:rect l="l" t="t" r="r" b="b"/>
            <a:pathLst>
              <a:path w="26" h="0">
                <a:moveTo>
                  <a:pt x="0" y="0"/>
                </a:moveTo>
                <a:lnTo>
                  <a:pt x="11" y="0"/>
                </a:lnTo>
                <a:lnTo>
                  <a:pt x="16" y="0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6" name=""/>
          <p:cNvSpPr/>
          <p:nvPr/>
        </p:nvSpPr>
        <p:spPr>
          <a:xfrm>
            <a:off x="7688160" y="3336840"/>
            <a:ext cx="20880" cy="38160"/>
          </a:xfrm>
          <a:custGeom>
            <a:avLst/>
            <a:gdLst/>
            <a:ahLst/>
            <a:rect l="l" t="t" r="r" b="b"/>
            <a:pathLst>
              <a:path w="10" h="22">
                <a:moveTo>
                  <a:pt x="5" y="0"/>
                </a:moveTo>
                <a:lnTo>
                  <a:pt x="10" y="11"/>
                </a:lnTo>
                <a:lnTo>
                  <a:pt x="5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7" name=""/>
          <p:cNvSpPr/>
          <p:nvPr/>
        </p:nvSpPr>
        <p:spPr>
          <a:xfrm>
            <a:off x="7688160" y="3375000"/>
            <a:ext cx="1800" cy="7920"/>
          </a:xfrm>
          <a:prstGeom prst="rect">
            <a:avLst/>
          </a:prstGeom>
          <a:noFill/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8" name=""/>
          <p:cNvSpPr/>
          <p:nvPr/>
        </p:nvSpPr>
        <p:spPr>
          <a:xfrm>
            <a:off x="7680240" y="3382920"/>
            <a:ext cx="7920" cy="97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0"/>
                </a:moveTo>
                <a:lnTo>
                  <a:pt x="6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9" name=""/>
          <p:cNvSpPr/>
          <p:nvPr/>
        </p:nvSpPr>
        <p:spPr>
          <a:xfrm>
            <a:off x="7661160" y="3392640"/>
            <a:ext cx="19080" cy="4572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0"/>
                </a:moveTo>
                <a:lnTo>
                  <a:pt x="10" y="11"/>
                </a:lnTo>
                <a:lnTo>
                  <a:pt x="5" y="16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0" name=""/>
          <p:cNvSpPr/>
          <p:nvPr/>
        </p:nvSpPr>
        <p:spPr>
          <a:xfrm>
            <a:off x="7570800" y="3427560"/>
            <a:ext cx="90360" cy="10800"/>
          </a:xfrm>
          <a:custGeom>
            <a:avLst/>
            <a:gdLst/>
            <a:ahLst/>
            <a:rect l="l" t="t" r="r" b="b"/>
            <a:pathLst>
              <a:path w="51" h="6">
                <a:moveTo>
                  <a:pt x="51" y="6"/>
                </a:moveTo>
                <a:lnTo>
                  <a:pt x="36" y="6"/>
                </a:lnTo>
                <a:lnTo>
                  <a:pt x="20" y="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1" name=""/>
          <p:cNvSpPr/>
          <p:nvPr/>
        </p:nvSpPr>
        <p:spPr>
          <a:xfrm>
            <a:off x="7559640" y="3427560"/>
            <a:ext cx="11160" cy="288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2" name=""/>
          <p:cNvSpPr/>
          <p:nvPr/>
        </p:nvSpPr>
        <p:spPr>
          <a:xfrm>
            <a:off x="7745400" y="3355920"/>
            <a:ext cx="17640" cy="36720"/>
          </a:xfrm>
          <a:custGeom>
            <a:avLst/>
            <a:gdLst/>
            <a:ahLst/>
            <a:rect l="l" t="t" r="r" b="b"/>
            <a:pathLst>
              <a:path w="10" h="21">
                <a:moveTo>
                  <a:pt x="0" y="0"/>
                </a:moveTo>
                <a:lnTo>
                  <a:pt x="5" y="5"/>
                </a:lnTo>
                <a:lnTo>
                  <a:pt x="10" y="16"/>
                </a:lnTo>
                <a:lnTo>
                  <a:pt x="1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3" name=""/>
          <p:cNvSpPr/>
          <p:nvPr/>
        </p:nvSpPr>
        <p:spPr>
          <a:xfrm>
            <a:off x="7726320" y="3392640"/>
            <a:ext cx="36720" cy="7920"/>
          </a:xfrm>
          <a:custGeom>
            <a:avLst/>
            <a:gdLst/>
            <a:ahLst/>
            <a:rect l="l" t="t" r="r" b="b"/>
            <a:pathLst>
              <a:path w="21" h="5">
                <a:moveTo>
                  <a:pt x="21" y="0"/>
                </a:moveTo>
                <a:lnTo>
                  <a:pt x="16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4" name=""/>
          <p:cNvSpPr/>
          <p:nvPr/>
        </p:nvSpPr>
        <p:spPr>
          <a:xfrm>
            <a:off x="7709040" y="3355920"/>
            <a:ext cx="17280" cy="3672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21"/>
                </a:moveTo>
                <a:lnTo>
                  <a:pt x="10" y="16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5" name=""/>
          <p:cNvSpPr/>
          <p:nvPr/>
        </p:nvSpPr>
        <p:spPr>
          <a:xfrm>
            <a:off x="6757920" y="3236760"/>
            <a:ext cx="61920" cy="109800"/>
          </a:xfrm>
          <a:custGeom>
            <a:avLst/>
            <a:gdLst/>
            <a:ahLst/>
            <a:rect l="l" t="t" r="r" b="b"/>
            <a:pathLst>
              <a:path w="36" h="64">
                <a:moveTo>
                  <a:pt x="0" y="64"/>
                </a:moveTo>
                <a:lnTo>
                  <a:pt x="36" y="42"/>
                </a:lnTo>
                <a:lnTo>
                  <a:pt x="3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6" name=""/>
          <p:cNvSpPr/>
          <p:nvPr/>
        </p:nvSpPr>
        <p:spPr>
          <a:xfrm>
            <a:off x="4341960" y="2909880"/>
            <a:ext cx="239400" cy="2239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7" name=""/>
          <p:cNvSpPr/>
          <p:nvPr/>
        </p:nvSpPr>
        <p:spPr>
          <a:xfrm>
            <a:off x="5300640" y="2763720"/>
            <a:ext cx="241200" cy="222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8" name=""/>
          <p:cNvSpPr/>
          <p:nvPr/>
        </p:nvSpPr>
        <p:spPr>
          <a:xfrm>
            <a:off x="3641760" y="1339920"/>
            <a:ext cx="241200" cy="2239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9" name=""/>
          <p:cNvSpPr/>
          <p:nvPr/>
        </p:nvSpPr>
        <p:spPr>
          <a:xfrm>
            <a:off x="3297240" y="3871800"/>
            <a:ext cx="257040" cy="2872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0" name=""/>
          <p:cNvSpPr/>
          <p:nvPr/>
        </p:nvSpPr>
        <p:spPr>
          <a:xfrm>
            <a:off x="3125880" y="3838680"/>
            <a:ext cx="60480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1" name=""/>
          <p:cNvSpPr/>
          <p:nvPr/>
        </p:nvSpPr>
        <p:spPr>
          <a:xfrm>
            <a:off x="3358440" y="38862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2" name=""/>
          <p:cNvSpPr/>
          <p:nvPr/>
        </p:nvSpPr>
        <p:spPr>
          <a:xfrm>
            <a:off x="3329280" y="39751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3" name=""/>
          <p:cNvSpPr/>
          <p:nvPr/>
        </p:nvSpPr>
        <p:spPr>
          <a:xfrm>
            <a:off x="3357360" y="40654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4" name=""/>
          <p:cNvSpPr/>
          <p:nvPr/>
        </p:nvSpPr>
        <p:spPr>
          <a:xfrm>
            <a:off x="6058080" y="4308480"/>
            <a:ext cx="323640" cy="19224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5" name=""/>
          <p:cNvSpPr/>
          <p:nvPr/>
        </p:nvSpPr>
        <p:spPr>
          <a:xfrm>
            <a:off x="5918040" y="4276800"/>
            <a:ext cx="605160" cy="26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6" name=""/>
          <p:cNvSpPr/>
          <p:nvPr/>
        </p:nvSpPr>
        <p:spPr>
          <a:xfrm>
            <a:off x="6089040" y="432288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7" name=""/>
          <p:cNvSpPr/>
          <p:nvPr/>
        </p:nvSpPr>
        <p:spPr>
          <a:xfrm>
            <a:off x="6149160" y="44132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8" name=""/>
          <p:cNvSpPr/>
          <p:nvPr/>
        </p:nvSpPr>
        <p:spPr>
          <a:xfrm>
            <a:off x="6130800" y="2763720"/>
            <a:ext cx="60336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9" name=""/>
          <p:cNvSpPr/>
          <p:nvPr/>
        </p:nvSpPr>
        <p:spPr>
          <a:xfrm>
            <a:off x="6303600" y="28098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0" name=""/>
          <p:cNvSpPr/>
          <p:nvPr/>
        </p:nvSpPr>
        <p:spPr>
          <a:xfrm>
            <a:off x="6363360" y="28987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11" name=""/>
          <p:cNvGrpSpPr/>
          <p:nvPr/>
        </p:nvGrpSpPr>
        <p:grpSpPr>
          <a:xfrm>
            <a:off x="6183360" y="4006800"/>
            <a:ext cx="307440" cy="282240"/>
            <a:chOff x="6183360" y="4006800"/>
            <a:chExt cx="307440" cy="282240"/>
          </a:xfrm>
        </p:grpSpPr>
        <p:sp>
          <p:nvSpPr>
            <p:cNvPr id="3212" name=""/>
            <p:cNvSpPr/>
            <p:nvPr/>
          </p:nvSpPr>
          <p:spPr>
            <a:xfrm>
              <a:off x="6215040" y="4006800"/>
              <a:ext cx="136800" cy="1249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6183360" y="4098600"/>
              <a:ext cx="307440" cy="1904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14" name=""/>
          <p:cNvSpPr/>
          <p:nvPr/>
        </p:nvSpPr>
        <p:spPr>
          <a:xfrm>
            <a:off x="5857920" y="4500720"/>
            <a:ext cx="60336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15" name=""/>
          <p:cNvGrpSpPr/>
          <p:nvPr/>
        </p:nvGrpSpPr>
        <p:grpSpPr>
          <a:xfrm>
            <a:off x="5194440" y="4389480"/>
            <a:ext cx="159480" cy="158040"/>
            <a:chOff x="5194440" y="4389480"/>
            <a:chExt cx="159480" cy="158040"/>
          </a:xfrm>
        </p:grpSpPr>
        <p:grpSp>
          <p:nvGrpSpPr>
            <p:cNvPr id="3216" name=""/>
            <p:cNvGrpSpPr/>
            <p:nvPr/>
          </p:nvGrpSpPr>
          <p:grpSpPr>
            <a:xfrm>
              <a:off x="5194440" y="4389480"/>
              <a:ext cx="159480" cy="158040"/>
              <a:chOff x="5194440" y="4389480"/>
              <a:chExt cx="159480" cy="158040"/>
            </a:xfrm>
          </p:grpSpPr>
          <p:sp>
            <p:nvSpPr>
              <p:cNvPr id="3217" name=""/>
              <p:cNvSpPr/>
              <p:nvPr/>
            </p:nvSpPr>
            <p:spPr>
              <a:xfrm>
                <a:off x="5194440" y="4389480"/>
                <a:ext cx="15948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8" name=""/>
              <p:cNvSpPr/>
              <p:nvPr/>
            </p:nvSpPr>
            <p:spPr>
              <a:xfrm>
                <a:off x="5194440" y="4389480"/>
                <a:ext cx="156240" cy="15480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7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9" name=""/>
              <p:cNvSpPr/>
              <p:nvPr/>
            </p:nvSpPr>
            <p:spPr>
              <a:xfrm>
                <a:off x="5194440" y="4389480"/>
                <a:ext cx="158040" cy="156600"/>
              </a:xfrm>
              <a:prstGeom prst="ellipse">
                <a:avLst/>
              </a:prstGeom>
              <a:blipFill rotWithShape="0">
                <a:blip r:embed="rId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0" name=""/>
              <p:cNvSpPr/>
              <p:nvPr/>
            </p:nvSpPr>
            <p:spPr>
              <a:xfrm>
                <a:off x="5194440" y="4389480"/>
                <a:ext cx="15948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221" name=""/>
            <p:cNvGrpSpPr/>
            <p:nvPr/>
          </p:nvGrpSpPr>
          <p:grpSpPr>
            <a:xfrm>
              <a:off x="5195880" y="4392360"/>
              <a:ext cx="156240" cy="151560"/>
              <a:chOff x="5195880" y="4392360"/>
              <a:chExt cx="156240" cy="151560"/>
            </a:xfrm>
          </p:grpSpPr>
          <p:sp>
            <p:nvSpPr>
              <p:cNvPr id="3222" name=""/>
              <p:cNvSpPr/>
              <p:nvPr/>
            </p:nvSpPr>
            <p:spPr>
              <a:xfrm>
                <a:off x="5235120" y="4430520"/>
                <a:ext cx="77400" cy="74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3" name=""/>
              <p:cNvSpPr/>
              <p:nvPr/>
            </p:nvSpPr>
            <p:spPr>
              <a:xfrm>
                <a:off x="5195880" y="4392360"/>
                <a:ext cx="156240" cy="15156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224" name=""/>
          <p:cNvSpPr/>
          <p:nvPr/>
        </p:nvSpPr>
        <p:spPr>
          <a:xfrm>
            <a:off x="2633760" y="1865160"/>
            <a:ext cx="239760" cy="2224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5" name=""/>
          <p:cNvSpPr/>
          <p:nvPr/>
        </p:nvSpPr>
        <p:spPr>
          <a:xfrm>
            <a:off x="2352600" y="2417760"/>
            <a:ext cx="60336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6" name=""/>
          <p:cNvSpPr/>
          <p:nvPr/>
        </p:nvSpPr>
        <p:spPr>
          <a:xfrm>
            <a:off x="2332080" y="2789280"/>
            <a:ext cx="243000" cy="2239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7" name=""/>
          <p:cNvSpPr/>
          <p:nvPr/>
        </p:nvSpPr>
        <p:spPr>
          <a:xfrm>
            <a:off x="3367080" y="2386080"/>
            <a:ext cx="128520" cy="1522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8" name=""/>
          <p:cNvSpPr/>
          <p:nvPr/>
        </p:nvSpPr>
        <p:spPr>
          <a:xfrm flipH="1" flipV="1">
            <a:off x="6384600" y="4033440"/>
            <a:ext cx="74520" cy="25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9" name=""/>
          <p:cNvSpPr/>
          <p:nvPr/>
        </p:nvSpPr>
        <p:spPr>
          <a:xfrm flipH="1" flipV="1">
            <a:off x="6384600" y="4033440"/>
            <a:ext cx="74520" cy="25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0" name=""/>
          <p:cNvSpPr/>
          <p:nvPr/>
        </p:nvSpPr>
        <p:spPr>
          <a:xfrm>
            <a:off x="6730920" y="3863880"/>
            <a:ext cx="255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1" name=""/>
          <p:cNvSpPr/>
          <p:nvPr/>
        </p:nvSpPr>
        <p:spPr>
          <a:xfrm flipH="1">
            <a:off x="6415200" y="3978360"/>
            <a:ext cx="144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2" name=""/>
          <p:cNvSpPr/>
          <p:nvPr/>
        </p:nvSpPr>
        <p:spPr>
          <a:xfrm flipH="1" flipV="1">
            <a:off x="6384600" y="4033440"/>
            <a:ext cx="74520" cy="25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3" name=""/>
          <p:cNvSpPr/>
          <p:nvPr/>
        </p:nvSpPr>
        <p:spPr>
          <a:xfrm flipH="1" flipV="1">
            <a:off x="6384600" y="4033440"/>
            <a:ext cx="74520" cy="25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4" name=""/>
          <p:cNvSpPr/>
          <p:nvPr/>
        </p:nvSpPr>
        <p:spPr>
          <a:xfrm>
            <a:off x="6329520" y="4119480"/>
            <a:ext cx="52200" cy="12384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5" name=""/>
          <p:cNvSpPr/>
          <p:nvPr/>
        </p:nvSpPr>
        <p:spPr>
          <a:xfrm flipH="1">
            <a:off x="6415200" y="3978360"/>
            <a:ext cx="144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6" name=""/>
          <p:cNvSpPr/>
          <p:nvPr/>
        </p:nvSpPr>
        <p:spPr>
          <a:xfrm>
            <a:off x="6329520" y="4119480"/>
            <a:ext cx="52200" cy="12384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7" name=""/>
          <p:cNvSpPr/>
          <p:nvPr/>
        </p:nvSpPr>
        <p:spPr>
          <a:xfrm flipH="1">
            <a:off x="6415200" y="3978360"/>
            <a:ext cx="144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8" name=""/>
          <p:cNvSpPr/>
          <p:nvPr/>
        </p:nvSpPr>
        <p:spPr>
          <a:xfrm>
            <a:off x="7058160" y="3938760"/>
            <a:ext cx="69840" cy="8856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9" name=""/>
          <p:cNvSpPr/>
          <p:nvPr/>
        </p:nvSpPr>
        <p:spPr>
          <a:xfrm>
            <a:off x="6730920" y="3863880"/>
            <a:ext cx="255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0" name=""/>
          <p:cNvSpPr/>
          <p:nvPr/>
        </p:nvSpPr>
        <p:spPr>
          <a:xfrm>
            <a:off x="7058160" y="3938760"/>
            <a:ext cx="69840" cy="8856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1" name=""/>
          <p:cNvSpPr/>
          <p:nvPr/>
        </p:nvSpPr>
        <p:spPr>
          <a:xfrm>
            <a:off x="6730920" y="3863880"/>
            <a:ext cx="255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2" name=""/>
          <p:cNvSpPr/>
          <p:nvPr/>
        </p:nvSpPr>
        <p:spPr>
          <a:xfrm>
            <a:off x="6730920" y="3863880"/>
            <a:ext cx="255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3" name=""/>
          <p:cNvSpPr/>
          <p:nvPr/>
        </p:nvSpPr>
        <p:spPr>
          <a:xfrm flipH="1">
            <a:off x="6415200" y="3978360"/>
            <a:ext cx="144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4" name=""/>
          <p:cNvSpPr/>
          <p:nvPr/>
        </p:nvSpPr>
        <p:spPr>
          <a:xfrm flipH="1" flipV="1">
            <a:off x="6384600" y="4033440"/>
            <a:ext cx="74520" cy="25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5" name=""/>
          <p:cNvSpPr/>
          <p:nvPr/>
        </p:nvSpPr>
        <p:spPr>
          <a:xfrm>
            <a:off x="7316640" y="4527720"/>
            <a:ext cx="114480" cy="1299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6" name=""/>
          <p:cNvSpPr/>
          <p:nvPr/>
        </p:nvSpPr>
        <p:spPr>
          <a:xfrm>
            <a:off x="7316640" y="4527720"/>
            <a:ext cx="114480" cy="1299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7" name=""/>
          <p:cNvSpPr/>
          <p:nvPr/>
        </p:nvSpPr>
        <p:spPr>
          <a:xfrm>
            <a:off x="2352600" y="2417760"/>
            <a:ext cx="60336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8" name=""/>
          <p:cNvSpPr/>
          <p:nvPr/>
        </p:nvSpPr>
        <p:spPr>
          <a:xfrm>
            <a:off x="3297240" y="3871800"/>
            <a:ext cx="257040" cy="2872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9" name=""/>
          <p:cNvSpPr/>
          <p:nvPr/>
        </p:nvSpPr>
        <p:spPr>
          <a:xfrm>
            <a:off x="3125880" y="3838680"/>
            <a:ext cx="60480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0" name=""/>
          <p:cNvSpPr/>
          <p:nvPr/>
        </p:nvSpPr>
        <p:spPr>
          <a:xfrm>
            <a:off x="3358440" y="38862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1" name=""/>
          <p:cNvSpPr/>
          <p:nvPr/>
        </p:nvSpPr>
        <p:spPr>
          <a:xfrm>
            <a:off x="3329280" y="39751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2" name=""/>
          <p:cNvSpPr/>
          <p:nvPr/>
        </p:nvSpPr>
        <p:spPr>
          <a:xfrm>
            <a:off x="3357360" y="40654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3" name=""/>
          <p:cNvSpPr/>
          <p:nvPr/>
        </p:nvSpPr>
        <p:spPr>
          <a:xfrm>
            <a:off x="6058080" y="4308480"/>
            <a:ext cx="323640" cy="19224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4" name=""/>
          <p:cNvSpPr/>
          <p:nvPr/>
        </p:nvSpPr>
        <p:spPr>
          <a:xfrm>
            <a:off x="5918040" y="4276800"/>
            <a:ext cx="605160" cy="26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5" name=""/>
          <p:cNvSpPr/>
          <p:nvPr/>
        </p:nvSpPr>
        <p:spPr>
          <a:xfrm>
            <a:off x="6089040" y="432288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6" name=""/>
          <p:cNvSpPr/>
          <p:nvPr/>
        </p:nvSpPr>
        <p:spPr>
          <a:xfrm>
            <a:off x="6149160" y="44132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7" name=""/>
          <p:cNvSpPr/>
          <p:nvPr/>
        </p:nvSpPr>
        <p:spPr>
          <a:xfrm>
            <a:off x="6130800" y="2763720"/>
            <a:ext cx="60336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8" name=""/>
          <p:cNvSpPr/>
          <p:nvPr/>
        </p:nvSpPr>
        <p:spPr>
          <a:xfrm>
            <a:off x="6303600" y="28098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9" name=""/>
          <p:cNvSpPr/>
          <p:nvPr/>
        </p:nvSpPr>
        <p:spPr>
          <a:xfrm>
            <a:off x="6363360" y="28987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0" name=""/>
          <p:cNvSpPr/>
          <p:nvPr/>
        </p:nvSpPr>
        <p:spPr>
          <a:xfrm>
            <a:off x="3297240" y="3871800"/>
            <a:ext cx="257040" cy="2872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1" name=""/>
          <p:cNvSpPr/>
          <p:nvPr/>
        </p:nvSpPr>
        <p:spPr>
          <a:xfrm>
            <a:off x="3125880" y="3838680"/>
            <a:ext cx="60480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2" name=""/>
          <p:cNvSpPr/>
          <p:nvPr/>
        </p:nvSpPr>
        <p:spPr>
          <a:xfrm>
            <a:off x="3358440" y="38862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3" name=""/>
          <p:cNvSpPr/>
          <p:nvPr/>
        </p:nvSpPr>
        <p:spPr>
          <a:xfrm>
            <a:off x="3329280" y="39751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4" name=""/>
          <p:cNvSpPr/>
          <p:nvPr/>
        </p:nvSpPr>
        <p:spPr>
          <a:xfrm>
            <a:off x="3357360" y="40654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5" name=""/>
          <p:cNvSpPr/>
          <p:nvPr/>
        </p:nvSpPr>
        <p:spPr>
          <a:xfrm>
            <a:off x="6058080" y="4308480"/>
            <a:ext cx="323640" cy="19224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6" name=""/>
          <p:cNvSpPr/>
          <p:nvPr/>
        </p:nvSpPr>
        <p:spPr>
          <a:xfrm>
            <a:off x="5918040" y="4276800"/>
            <a:ext cx="605160" cy="26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7" name=""/>
          <p:cNvSpPr/>
          <p:nvPr/>
        </p:nvSpPr>
        <p:spPr>
          <a:xfrm>
            <a:off x="6089040" y="432288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8" name=""/>
          <p:cNvSpPr/>
          <p:nvPr/>
        </p:nvSpPr>
        <p:spPr>
          <a:xfrm>
            <a:off x="6149160" y="44132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9" name=""/>
          <p:cNvSpPr/>
          <p:nvPr/>
        </p:nvSpPr>
        <p:spPr>
          <a:xfrm>
            <a:off x="6303600" y="28098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0" name=""/>
          <p:cNvSpPr/>
          <p:nvPr/>
        </p:nvSpPr>
        <p:spPr>
          <a:xfrm>
            <a:off x="6363360" y="28987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1" name=""/>
          <p:cNvSpPr/>
          <p:nvPr/>
        </p:nvSpPr>
        <p:spPr>
          <a:xfrm>
            <a:off x="5300640" y="2763720"/>
            <a:ext cx="241200" cy="222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ef011d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2" name=""/>
          <p:cNvSpPr/>
          <p:nvPr/>
        </p:nvSpPr>
        <p:spPr>
          <a:xfrm>
            <a:off x="3125880" y="3838680"/>
            <a:ext cx="60480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3" name=""/>
          <p:cNvSpPr/>
          <p:nvPr/>
        </p:nvSpPr>
        <p:spPr>
          <a:xfrm>
            <a:off x="5918040" y="4276800"/>
            <a:ext cx="605160" cy="26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4" name=""/>
          <p:cNvSpPr/>
          <p:nvPr/>
        </p:nvSpPr>
        <p:spPr>
          <a:xfrm>
            <a:off x="6213600" y="4006800"/>
            <a:ext cx="139680" cy="1256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5" name=""/>
          <p:cNvSpPr/>
          <p:nvPr/>
        </p:nvSpPr>
        <p:spPr>
          <a:xfrm>
            <a:off x="6183360" y="4098960"/>
            <a:ext cx="307800" cy="1904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6" name=""/>
          <p:cNvSpPr/>
          <p:nvPr/>
        </p:nvSpPr>
        <p:spPr>
          <a:xfrm>
            <a:off x="6213600" y="4006800"/>
            <a:ext cx="139680" cy="1256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7" name=""/>
          <p:cNvSpPr/>
          <p:nvPr/>
        </p:nvSpPr>
        <p:spPr>
          <a:xfrm>
            <a:off x="2633760" y="1865160"/>
            <a:ext cx="239760" cy="2224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8" name=""/>
          <p:cNvSpPr/>
          <p:nvPr/>
        </p:nvSpPr>
        <p:spPr>
          <a:xfrm>
            <a:off x="3641760" y="1339920"/>
            <a:ext cx="241200" cy="2239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9" name=""/>
          <p:cNvSpPr/>
          <p:nvPr/>
        </p:nvSpPr>
        <p:spPr>
          <a:xfrm>
            <a:off x="7015320" y="2376360"/>
            <a:ext cx="268200" cy="247680"/>
          </a:xfrm>
          <a:prstGeom prst="star5">
            <a:avLst/>
          </a:prstGeom>
          <a:solidFill>
            <a:srgbClr val="ef011d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0" name=""/>
          <p:cNvSpPr/>
          <p:nvPr/>
        </p:nvSpPr>
        <p:spPr>
          <a:xfrm>
            <a:off x="5589720" y="4579920"/>
            <a:ext cx="237960" cy="2221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1" name=""/>
          <p:cNvSpPr/>
          <p:nvPr/>
        </p:nvSpPr>
        <p:spPr>
          <a:xfrm>
            <a:off x="4341960" y="2909880"/>
            <a:ext cx="239400" cy="2239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ef011d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82" name=""/>
          <p:cNvGrpSpPr/>
          <p:nvPr/>
        </p:nvGrpSpPr>
        <p:grpSpPr>
          <a:xfrm>
            <a:off x="2327400" y="3336840"/>
            <a:ext cx="309240" cy="284040"/>
            <a:chOff x="2327400" y="3336840"/>
            <a:chExt cx="309240" cy="284040"/>
          </a:xfrm>
        </p:grpSpPr>
        <p:sp>
          <p:nvSpPr>
            <p:cNvPr id="3283" name=""/>
            <p:cNvSpPr/>
            <p:nvPr/>
          </p:nvSpPr>
          <p:spPr>
            <a:xfrm>
              <a:off x="2359800" y="3336840"/>
              <a:ext cx="136440" cy="1270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2327400" y="3429360"/>
              <a:ext cx="309240" cy="191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85" name=""/>
          <p:cNvSpPr/>
          <p:nvPr/>
        </p:nvSpPr>
        <p:spPr>
          <a:xfrm>
            <a:off x="2360520" y="4822920"/>
            <a:ext cx="90504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6" name=""/>
          <p:cNvSpPr/>
          <p:nvPr/>
        </p:nvSpPr>
        <p:spPr>
          <a:xfrm>
            <a:off x="2360520" y="4822920"/>
            <a:ext cx="90504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7" name=""/>
          <p:cNvSpPr/>
          <p:nvPr/>
        </p:nvSpPr>
        <p:spPr>
          <a:xfrm>
            <a:off x="4586400" y="1827360"/>
            <a:ext cx="458640" cy="141120"/>
          </a:xfrm>
          <a:prstGeom prst="rect">
            <a:avLst/>
          </a:prstGeom>
          <a:solidFill>
            <a:srgbClr val="00000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8" name=""/>
          <p:cNvSpPr/>
          <p:nvPr/>
        </p:nvSpPr>
        <p:spPr>
          <a:xfrm>
            <a:off x="4559400" y="1787400"/>
            <a:ext cx="5108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MAPP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9" name=""/>
          <p:cNvSpPr/>
          <p:nvPr/>
        </p:nvSpPr>
        <p:spPr>
          <a:xfrm>
            <a:off x="4514760" y="4511520"/>
            <a:ext cx="533520" cy="141480"/>
          </a:xfrm>
          <a:prstGeom prst="rect">
            <a:avLst/>
          </a:prstGeom>
          <a:solidFill>
            <a:srgbClr val="00000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0" name=""/>
          <p:cNvSpPr/>
          <p:nvPr/>
        </p:nvSpPr>
        <p:spPr>
          <a:xfrm>
            <a:off x="4498920" y="4471920"/>
            <a:ext cx="580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ERCOT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1" name=""/>
          <p:cNvSpPr/>
          <p:nvPr/>
        </p:nvSpPr>
        <p:spPr>
          <a:xfrm>
            <a:off x="7288200" y="4888080"/>
            <a:ext cx="415800" cy="141120"/>
          </a:xfrm>
          <a:prstGeom prst="rect">
            <a:avLst/>
          </a:prstGeom>
          <a:solidFill>
            <a:srgbClr val="00000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2" name=""/>
          <p:cNvSpPr/>
          <p:nvPr/>
        </p:nvSpPr>
        <p:spPr>
          <a:xfrm>
            <a:off x="7253280" y="4854600"/>
            <a:ext cx="498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FRCC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3" name=""/>
          <p:cNvSpPr/>
          <p:nvPr/>
        </p:nvSpPr>
        <p:spPr>
          <a:xfrm>
            <a:off x="7319880" y="3697200"/>
            <a:ext cx="453960" cy="139680"/>
          </a:xfrm>
          <a:prstGeom prst="rect">
            <a:avLst/>
          </a:prstGeom>
          <a:solidFill>
            <a:srgbClr val="00000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4" name=""/>
          <p:cNvSpPr/>
          <p:nvPr/>
        </p:nvSpPr>
        <p:spPr>
          <a:xfrm>
            <a:off x="7294680" y="3656160"/>
            <a:ext cx="498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5" name=""/>
          <p:cNvSpPr/>
          <p:nvPr/>
        </p:nvSpPr>
        <p:spPr>
          <a:xfrm>
            <a:off x="4732200" y="3216240"/>
            <a:ext cx="319320" cy="141480"/>
          </a:xfrm>
          <a:prstGeom prst="rect">
            <a:avLst/>
          </a:prstGeom>
          <a:solidFill>
            <a:srgbClr val="00000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6" name=""/>
          <p:cNvSpPr/>
          <p:nvPr/>
        </p:nvSpPr>
        <p:spPr>
          <a:xfrm>
            <a:off x="4695840" y="3176640"/>
            <a:ext cx="40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SPP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7" name=""/>
          <p:cNvSpPr/>
          <p:nvPr/>
        </p:nvSpPr>
        <p:spPr>
          <a:xfrm>
            <a:off x="3384720" y="3100320"/>
            <a:ext cx="460080" cy="141480"/>
          </a:xfrm>
          <a:prstGeom prst="rect">
            <a:avLst/>
          </a:prstGeom>
          <a:solidFill>
            <a:srgbClr val="00000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8" name=""/>
          <p:cNvSpPr/>
          <p:nvPr/>
        </p:nvSpPr>
        <p:spPr>
          <a:xfrm>
            <a:off x="3355920" y="3060720"/>
            <a:ext cx="529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WSCC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9" name=""/>
          <p:cNvSpPr/>
          <p:nvPr/>
        </p:nvSpPr>
        <p:spPr>
          <a:xfrm>
            <a:off x="7331040" y="2311560"/>
            <a:ext cx="422280" cy="142560"/>
          </a:xfrm>
          <a:prstGeom prst="rect">
            <a:avLst/>
          </a:prstGeom>
          <a:solidFill>
            <a:srgbClr val="00000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0" name=""/>
          <p:cNvSpPr/>
          <p:nvPr/>
        </p:nvSpPr>
        <p:spPr>
          <a:xfrm>
            <a:off x="7286760" y="2273400"/>
            <a:ext cx="504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NPCC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01" name=""/>
          <p:cNvGrpSpPr/>
          <p:nvPr/>
        </p:nvGrpSpPr>
        <p:grpSpPr>
          <a:xfrm>
            <a:off x="4713120" y="5261040"/>
            <a:ext cx="304560" cy="283680"/>
            <a:chOff x="4713120" y="5261040"/>
            <a:chExt cx="304560" cy="283680"/>
          </a:xfrm>
        </p:grpSpPr>
        <p:sp>
          <p:nvSpPr>
            <p:cNvPr id="3302" name=""/>
            <p:cNvSpPr/>
            <p:nvPr/>
          </p:nvSpPr>
          <p:spPr>
            <a:xfrm>
              <a:off x="4745160" y="5261040"/>
              <a:ext cx="134280" cy="1270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3" name=""/>
            <p:cNvSpPr/>
            <p:nvPr/>
          </p:nvSpPr>
          <p:spPr>
            <a:xfrm>
              <a:off x="4713120" y="5353200"/>
              <a:ext cx="304560" cy="191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04" name=""/>
          <p:cNvSpPr/>
          <p:nvPr/>
        </p:nvSpPr>
        <p:spPr>
          <a:xfrm>
            <a:off x="4836960" y="5210280"/>
            <a:ext cx="236520" cy="2221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5" name=""/>
          <p:cNvSpPr/>
          <p:nvPr/>
        </p:nvSpPr>
        <p:spPr>
          <a:xfrm>
            <a:off x="7770960" y="2739960"/>
            <a:ext cx="269640" cy="249480"/>
          </a:xfrm>
          <a:prstGeom prst="star5">
            <a:avLst/>
          </a:prstGeom>
          <a:solidFill>
            <a:srgbClr val="ef011d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360" bIns="36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6" name=""/>
          <p:cNvSpPr/>
          <p:nvPr/>
        </p:nvSpPr>
        <p:spPr>
          <a:xfrm>
            <a:off x="7054920" y="4421160"/>
            <a:ext cx="43344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7" name=""/>
          <p:cNvSpPr/>
          <p:nvPr/>
        </p:nvSpPr>
        <p:spPr>
          <a:xfrm>
            <a:off x="6781680" y="3898800"/>
            <a:ext cx="43524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8" name=""/>
          <p:cNvSpPr/>
          <p:nvPr/>
        </p:nvSpPr>
        <p:spPr>
          <a:xfrm>
            <a:off x="6497640" y="3595680"/>
            <a:ext cx="43488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9" name=""/>
          <p:cNvSpPr/>
          <p:nvPr/>
        </p:nvSpPr>
        <p:spPr>
          <a:xfrm>
            <a:off x="6205680" y="2647800"/>
            <a:ext cx="434880" cy="4255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0" name=""/>
          <p:cNvSpPr/>
          <p:nvPr/>
        </p:nvSpPr>
        <p:spPr>
          <a:xfrm>
            <a:off x="5140440" y="2989440"/>
            <a:ext cx="43488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1" name=""/>
          <p:cNvSpPr/>
          <p:nvPr/>
        </p:nvSpPr>
        <p:spPr>
          <a:xfrm>
            <a:off x="5054760" y="2230560"/>
            <a:ext cx="43308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2" name=""/>
          <p:cNvSpPr/>
          <p:nvPr/>
        </p:nvSpPr>
        <p:spPr>
          <a:xfrm>
            <a:off x="3173400" y="2251080"/>
            <a:ext cx="43668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3" name=""/>
          <p:cNvSpPr/>
          <p:nvPr/>
        </p:nvSpPr>
        <p:spPr>
          <a:xfrm>
            <a:off x="2624040" y="2219400"/>
            <a:ext cx="43524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4" name=""/>
          <p:cNvSpPr/>
          <p:nvPr/>
        </p:nvSpPr>
        <p:spPr>
          <a:xfrm>
            <a:off x="2179800" y="2908440"/>
            <a:ext cx="43488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5" name=""/>
          <p:cNvSpPr/>
          <p:nvPr/>
        </p:nvSpPr>
        <p:spPr>
          <a:xfrm>
            <a:off x="2652840" y="2867040"/>
            <a:ext cx="43344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6" name=""/>
          <p:cNvSpPr/>
          <p:nvPr/>
        </p:nvSpPr>
        <p:spPr>
          <a:xfrm>
            <a:off x="2989440" y="3247920"/>
            <a:ext cx="434880" cy="4273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7" name=""/>
          <p:cNvSpPr/>
          <p:nvPr/>
        </p:nvSpPr>
        <p:spPr>
          <a:xfrm>
            <a:off x="3390840" y="3701880"/>
            <a:ext cx="436680" cy="4273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8" name=""/>
          <p:cNvSpPr/>
          <p:nvPr/>
        </p:nvSpPr>
        <p:spPr>
          <a:xfrm>
            <a:off x="5097600" y="4213080"/>
            <a:ext cx="434880" cy="4273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9" name=""/>
          <p:cNvSpPr/>
          <p:nvPr/>
        </p:nvSpPr>
        <p:spPr>
          <a:xfrm>
            <a:off x="6161040" y="3162240"/>
            <a:ext cx="43488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0" name=""/>
          <p:cNvSpPr/>
          <p:nvPr/>
        </p:nvSpPr>
        <p:spPr>
          <a:xfrm>
            <a:off x="5711760" y="3713040"/>
            <a:ext cx="434880" cy="4273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1" name=""/>
          <p:cNvSpPr/>
          <p:nvPr/>
        </p:nvSpPr>
        <p:spPr>
          <a:xfrm>
            <a:off x="7182000" y="2598840"/>
            <a:ext cx="43308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2" name=""/>
          <p:cNvSpPr/>
          <p:nvPr/>
        </p:nvSpPr>
        <p:spPr>
          <a:xfrm>
            <a:off x="2217600" y="2208240"/>
            <a:ext cx="43524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3" name=""/>
          <p:cNvSpPr/>
          <p:nvPr/>
        </p:nvSpPr>
        <p:spPr>
          <a:xfrm>
            <a:off x="6580080" y="3008160"/>
            <a:ext cx="433440" cy="4255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24" name=""/>
          <p:cNvGrpSpPr/>
          <p:nvPr/>
        </p:nvGrpSpPr>
        <p:grpSpPr>
          <a:xfrm>
            <a:off x="6183360" y="4011480"/>
            <a:ext cx="307440" cy="277920"/>
            <a:chOff x="6183360" y="4011480"/>
            <a:chExt cx="307440" cy="277920"/>
          </a:xfrm>
        </p:grpSpPr>
        <p:sp>
          <p:nvSpPr>
            <p:cNvPr id="3325" name=""/>
            <p:cNvSpPr/>
            <p:nvPr/>
          </p:nvSpPr>
          <p:spPr>
            <a:xfrm>
              <a:off x="6210360" y="4011480"/>
              <a:ext cx="135000" cy="127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6" name=""/>
            <p:cNvSpPr/>
            <p:nvPr/>
          </p:nvSpPr>
          <p:spPr>
            <a:xfrm>
              <a:off x="6183360" y="4098960"/>
              <a:ext cx="307440" cy="1904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27" name=""/>
          <p:cNvGrpSpPr/>
          <p:nvPr/>
        </p:nvGrpSpPr>
        <p:grpSpPr>
          <a:xfrm>
            <a:off x="6413400" y="4059360"/>
            <a:ext cx="323640" cy="190080"/>
            <a:chOff x="6413400" y="4059360"/>
            <a:chExt cx="323640" cy="190080"/>
          </a:xfrm>
        </p:grpSpPr>
        <p:sp>
          <p:nvSpPr>
            <p:cNvPr id="3328" name=""/>
            <p:cNvSpPr/>
            <p:nvPr/>
          </p:nvSpPr>
          <p:spPr>
            <a:xfrm>
              <a:off x="6413400" y="4059360"/>
              <a:ext cx="323640" cy="190080"/>
            </a:xfrm>
            <a:prstGeom prst="rect">
              <a:avLst/>
            </a:prstGeom>
            <a:solidFill>
              <a:srgbClr val="63ff81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9" name=""/>
            <p:cNvSpPr/>
            <p:nvPr/>
          </p:nvSpPr>
          <p:spPr>
            <a:xfrm>
              <a:off x="6420600" y="4077000"/>
              <a:ext cx="3150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TVA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30" name=""/>
          <p:cNvSpPr/>
          <p:nvPr/>
        </p:nvSpPr>
        <p:spPr>
          <a:xfrm>
            <a:off x="7315200" y="2782800"/>
            <a:ext cx="425520" cy="141480"/>
          </a:xfrm>
          <a:prstGeom prst="rect">
            <a:avLst/>
          </a:prstGeom>
          <a:solidFill>
            <a:srgbClr val="00000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1" name=""/>
          <p:cNvSpPr/>
          <p:nvPr/>
        </p:nvSpPr>
        <p:spPr>
          <a:xfrm>
            <a:off x="7269120" y="2733840"/>
            <a:ext cx="523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MAAC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32" name=""/>
          <p:cNvGrpSpPr/>
          <p:nvPr/>
        </p:nvGrpSpPr>
        <p:grpSpPr>
          <a:xfrm>
            <a:off x="2712960" y="2565360"/>
            <a:ext cx="255240" cy="190080"/>
            <a:chOff x="2712960" y="2565360"/>
            <a:chExt cx="255240" cy="190080"/>
          </a:xfrm>
        </p:grpSpPr>
        <p:sp>
          <p:nvSpPr>
            <p:cNvPr id="3333" name=""/>
            <p:cNvSpPr/>
            <p:nvPr/>
          </p:nvSpPr>
          <p:spPr>
            <a:xfrm>
              <a:off x="2712960" y="2565360"/>
              <a:ext cx="255240" cy="1900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334" name=""/>
            <p:cNvGrpSpPr/>
            <p:nvPr/>
          </p:nvGrpSpPr>
          <p:grpSpPr>
            <a:xfrm>
              <a:off x="2769480" y="2570760"/>
              <a:ext cx="144000" cy="169560"/>
              <a:chOff x="2769480" y="2570760"/>
              <a:chExt cx="144000" cy="169560"/>
            </a:xfrm>
          </p:grpSpPr>
          <p:sp>
            <p:nvSpPr>
              <p:cNvPr id="3335" name=""/>
              <p:cNvSpPr/>
              <p:nvPr/>
            </p:nvSpPr>
            <p:spPr>
              <a:xfrm>
                <a:off x="2770560" y="2570760"/>
                <a:ext cx="1429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COB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6" name=""/>
              <p:cNvSpPr/>
              <p:nvPr/>
            </p:nvSpPr>
            <p:spPr>
              <a:xfrm>
                <a:off x="2769480" y="266400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337" name=""/>
          <p:cNvGrpSpPr/>
          <p:nvPr/>
        </p:nvGrpSpPr>
        <p:grpSpPr>
          <a:xfrm>
            <a:off x="3297240" y="3871800"/>
            <a:ext cx="256680" cy="286920"/>
            <a:chOff x="3297240" y="3871800"/>
            <a:chExt cx="256680" cy="286920"/>
          </a:xfrm>
        </p:grpSpPr>
        <p:sp>
          <p:nvSpPr>
            <p:cNvPr id="3338" name=""/>
            <p:cNvSpPr/>
            <p:nvPr/>
          </p:nvSpPr>
          <p:spPr>
            <a:xfrm>
              <a:off x="3297240" y="3871800"/>
              <a:ext cx="256680" cy="2869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3364200" y="3882240"/>
              <a:ext cx="1537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Palo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0" name=""/>
            <p:cNvSpPr/>
            <p:nvPr/>
          </p:nvSpPr>
          <p:spPr>
            <a:xfrm>
              <a:off x="3338640" y="3976920"/>
              <a:ext cx="178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1" name=""/>
            <p:cNvSpPr/>
            <p:nvPr/>
          </p:nvSpPr>
          <p:spPr>
            <a:xfrm>
              <a:off x="3362760" y="406800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42" name=""/>
          <p:cNvSpPr/>
          <p:nvPr/>
        </p:nvSpPr>
        <p:spPr>
          <a:xfrm>
            <a:off x="2332080" y="2789280"/>
            <a:ext cx="243000" cy="2239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3" name=""/>
          <p:cNvSpPr/>
          <p:nvPr/>
        </p:nvSpPr>
        <p:spPr>
          <a:xfrm>
            <a:off x="8191440" y="2311560"/>
            <a:ext cx="42840" cy="23760"/>
          </a:xfrm>
          <a:custGeom>
            <a:avLst/>
            <a:gdLst/>
            <a:ahLst/>
            <a:rect l="l" t="t" r="r" b="b"/>
            <a:pathLst>
              <a:path w="27" h="15">
                <a:moveTo>
                  <a:pt x="2" y="0"/>
                </a:moveTo>
                <a:lnTo>
                  <a:pt x="26" y="2"/>
                </a:lnTo>
                <a:lnTo>
                  <a:pt x="22" y="8"/>
                </a:lnTo>
                <a:lnTo>
                  <a:pt x="0" y="14"/>
                </a:lnTo>
                <a:lnTo>
                  <a:pt x="2" y="0"/>
                </a:lnTo>
              </a:path>
            </a:pathLst>
          </a:custGeom>
          <a:solidFill>
            <a:srgbClr val="008226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4" name=""/>
          <p:cNvSpPr/>
          <p:nvPr/>
        </p:nvSpPr>
        <p:spPr>
          <a:xfrm>
            <a:off x="8180280" y="1380960"/>
            <a:ext cx="92160" cy="88920"/>
          </a:xfrm>
          <a:custGeom>
            <a:avLst/>
            <a:gdLst/>
            <a:ahLst/>
            <a:rect l="l" t="t" r="r" b="b"/>
            <a:pathLst>
              <a:path w="54" h="52">
                <a:moveTo>
                  <a:pt x="0" y="4"/>
                </a:moveTo>
                <a:lnTo>
                  <a:pt x="32" y="0"/>
                </a:lnTo>
                <a:lnTo>
                  <a:pt x="54" y="52"/>
                </a:lnTo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45" name=""/>
          <p:cNvGrpSpPr/>
          <p:nvPr/>
        </p:nvGrpSpPr>
        <p:grpSpPr>
          <a:xfrm>
            <a:off x="6826320" y="4240080"/>
            <a:ext cx="307440" cy="277920"/>
            <a:chOff x="6826320" y="4240080"/>
            <a:chExt cx="307440" cy="277920"/>
          </a:xfrm>
        </p:grpSpPr>
        <p:sp>
          <p:nvSpPr>
            <p:cNvPr id="3346" name=""/>
            <p:cNvSpPr/>
            <p:nvPr/>
          </p:nvSpPr>
          <p:spPr>
            <a:xfrm>
              <a:off x="6853320" y="4240080"/>
              <a:ext cx="135000" cy="127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7" name=""/>
            <p:cNvSpPr/>
            <p:nvPr/>
          </p:nvSpPr>
          <p:spPr>
            <a:xfrm>
              <a:off x="6826320" y="4327560"/>
              <a:ext cx="307440" cy="1904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48" name=""/>
          <p:cNvSpPr/>
          <p:nvPr/>
        </p:nvSpPr>
        <p:spPr>
          <a:xfrm>
            <a:off x="7775640" y="2187720"/>
            <a:ext cx="434880" cy="4269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9" name=""/>
          <p:cNvSpPr/>
          <p:nvPr/>
        </p:nvSpPr>
        <p:spPr>
          <a:xfrm>
            <a:off x="2565360" y="1131840"/>
            <a:ext cx="1062000" cy="547560"/>
          </a:xfrm>
          <a:custGeom>
            <a:avLst/>
            <a:gdLst/>
            <a:ahLst/>
            <a:rect l="l" t="t" r="r" b="b"/>
            <a:pathLst>
              <a:path w="662" h="353">
                <a:moveTo>
                  <a:pt x="2" y="0"/>
                </a:moveTo>
                <a:lnTo>
                  <a:pt x="4" y="10"/>
                </a:lnTo>
                <a:lnTo>
                  <a:pt x="0" y="24"/>
                </a:lnTo>
                <a:lnTo>
                  <a:pt x="0" y="42"/>
                </a:lnTo>
                <a:lnTo>
                  <a:pt x="16" y="62"/>
                </a:lnTo>
                <a:lnTo>
                  <a:pt x="30" y="74"/>
                </a:lnTo>
                <a:lnTo>
                  <a:pt x="30" y="98"/>
                </a:lnTo>
                <a:lnTo>
                  <a:pt x="20" y="130"/>
                </a:lnTo>
                <a:lnTo>
                  <a:pt x="18" y="146"/>
                </a:lnTo>
                <a:lnTo>
                  <a:pt x="30" y="152"/>
                </a:lnTo>
                <a:lnTo>
                  <a:pt x="46" y="148"/>
                </a:lnTo>
                <a:lnTo>
                  <a:pt x="46" y="166"/>
                </a:lnTo>
                <a:lnTo>
                  <a:pt x="46" y="174"/>
                </a:lnTo>
                <a:lnTo>
                  <a:pt x="62" y="174"/>
                </a:lnTo>
                <a:lnTo>
                  <a:pt x="72" y="184"/>
                </a:lnTo>
                <a:lnTo>
                  <a:pt x="62" y="196"/>
                </a:lnTo>
                <a:lnTo>
                  <a:pt x="50" y="220"/>
                </a:lnTo>
                <a:lnTo>
                  <a:pt x="42" y="232"/>
                </a:lnTo>
                <a:lnTo>
                  <a:pt x="50" y="238"/>
                </a:lnTo>
                <a:lnTo>
                  <a:pt x="74" y="226"/>
                </a:lnTo>
                <a:lnTo>
                  <a:pt x="90" y="216"/>
                </a:lnTo>
                <a:lnTo>
                  <a:pt x="96" y="212"/>
                </a:lnTo>
                <a:lnTo>
                  <a:pt x="90" y="230"/>
                </a:lnTo>
                <a:lnTo>
                  <a:pt x="341" y="290"/>
                </a:lnTo>
                <a:lnTo>
                  <a:pt x="447" y="318"/>
                </a:lnTo>
                <a:lnTo>
                  <a:pt x="503" y="324"/>
                </a:lnTo>
                <a:lnTo>
                  <a:pt x="661" y="352"/>
                </a:lnTo>
                <a:lnTo>
                  <a:pt x="651" y="326"/>
                </a:lnTo>
                <a:lnTo>
                  <a:pt x="629" y="320"/>
                </a:lnTo>
                <a:lnTo>
                  <a:pt x="619" y="300"/>
                </a:lnTo>
                <a:lnTo>
                  <a:pt x="639" y="260"/>
                </a:lnTo>
                <a:lnTo>
                  <a:pt x="637" y="244"/>
                </a:lnTo>
                <a:lnTo>
                  <a:pt x="615" y="230"/>
                </a:lnTo>
                <a:lnTo>
                  <a:pt x="595" y="202"/>
                </a:lnTo>
                <a:lnTo>
                  <a:pt x="601" y="188"/>
                </a:lnTo>
                <a:lnTo>
                  <a:pt x="537" y="100"/>
                </a:lnTo>
                <a:lnTo>
                  <a:pt x="459" y="46"/>
                </a:lnTo>
                <a:lnTo>
                  <a:pt x="405" y="0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0" name=""/>
          <p:cNvSpPr/>
          <p:nvPr/>
        </p:nvSpPr>
        <p:spPr>
          <a:xfrm>
            <a:off x="8344080" y="1198440"/>
            <a:ext cx="1888920" cy="3016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51" name=""/>
          <p:cNvGraphicFramePr/>
          <p:nvPr/>
        </p:nvGraphicFramePr>
        <p:xfrm>
          <a:off x="8386920" y="1395360"/>
          <a:ext cx="1769760" cy="27352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352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8386920" y="1395360"/>
                    <a:ext cx="1769760" cy="273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53" name=""/>
          <p:cNvSpPr/>
          <p:nvPr/>
        </p:nvSpPr>
        <p:spPr>
          <a:xfrm>
            <a:off x="9452160" y="3890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4" name=""/>
          <p:cNvSpPr/>
          <p:nvPr/>
        </p:nvSpPr>
        <p:spPr>
          <a:xfrm>
            <a:off x="8599680" y="3890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5" name=""/>
          <p:cNvSpPr/>
          <p:nvPr/>
        </p:nvSpPr>
        <p:spPr>
          <a:xfrm>
            <a:off x="9462240" y="159228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340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6" name=""/>
          <p:cNvSpPr/>
          <p:nvPr/>
        </p:nvSpPr>
        <p:spPr>
          <a:xfrm>
            <a:off x="9022680" y="1220760"/>
            <a:ext cx="557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7" name=""/>
          <p:cNvSpPr/>
          <p:nvPr/>
        </p:nvSpPr>
        <p:spPr>
          <a:xfrm>
            <a:off x="8997840" y="3143160"/>
            <a:ext cx="51444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8" name=""/>
          <p:cNvSpPr/>
          <p:nvPr/>
        </p:nvSpPr>
        <p:spPr>
          <a:xfrm>
            <a:off x="8616240" y="215748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9" name=""/>
          <p:cNvSpPr/>
          <p:nvPr/>
        </p:nvSpPr>
        <p:spPr>
          <a:xfrm flipH="1">
            <a:off x="3596760" y="1604880"/>
            <a:ext cx="27000" cy="18576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0" name=""/>
          <p:cNvSpPr/>
          <p:nvPr/>
        </p:nvSpPr>
        <p:spPr>
          <a:xfrm>
            <a:off x="3508200" y="1649520"/>
            <a:ext cx="95400" cy="6336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1" name=""/>
          <p:cNvSpPr/>
          <p:nvPr/>
        </p:nvSpPr>
        <p:spPr>
          <a:xfrm>
            <a:off x="3959280" y="1136520"/>
            <a:ext cx="341280" cy="3412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62" name=""/>
          <p:cNvGrpSpPr/>
          <p:nvPr/>
        </p:nvGrpSpPr>
        <p:grpSpPr>
          <a:xfrm>
            <a:off x="3465360" y="3290760"/>
            <a:ext cx="307800" cy="277920"/>
            <a:chOff x="3465360" y="3290760"/>
            <a:chExt cx="307800" cy="277920"/>
          </a:xfrm>
        </p:grpSpPr>
        <p:sp>
          <p:nvSpPr>
            <p:cNvPr id="3363" name=""/>
            <p:cNvSpPr/>
            <p:nvPr/>
          </p:nvSpPr>
          <p:spPr>
            <a:xfrm>
              <a:off x="3492360" y="3290760"/>
              <a:ext cx="135000" cy="127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4" name=""/>
            <p:cNvSpPr/>
            <p:nvPr/>
          </p:nvSpPr>
          <p:spPr>
            <a:xfrm>
              <a:off x="3465360" y="3378240"/>
              <a:ext cx="307800" cy="1904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65" name=""/>
          <p:cNvGrpSpPr/>
          <p:nvPr/>
        </p:nvGrpSpPr>
        <p:grpSpPr>
          <a:xfrm>
            <a:off x="4792680" y="4149720"/>
            <a:ext cx="307440" cy="277920"/>
            <a:chOff x="4792680" y="4149720"/>
            <a:chExt cx="307440" cy="277920"/>
          </a:xfrm>
        </p:grpSpPr>
        <p:sp>
          <p:nvSpPr>
            <p:cNvPr id="3366" name=""/>
            <p:cNvSpPr/>
            <p:nvPr/>
          </p:nvSpPr>
          <p:spPr>
            <a:xfrm>
              <a:off x="4819680" y="4149720"/>
              <a:ext cx="135000" cy="127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7" name=""/>
            <p:cNvSpPr/>
            <p:nvPr/>
          </p:nvSpPr>
          <p:spPr>
            <a:xfrm>
              <a:off x="4792680" y="4237200"/>
              <a:ext cx="307440" cy="1904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68" name=""/>
          <p:cNvGrpSpPr/>
          <p:nvPr/>
        </p:nvGrpSpPr>
        <p:grpSpPr>
          <a:xfrm>
            <a:off x="6221520" y="2332080"/>
            <a:ext cx="307440" cy="277920"/>
            <a:chOff x="6221520" y="2332080"/>
            <a:chExt cx="307440" cy="277920"/>
          </a:xfrm>
        </p:grpSpPr>
        <p:sp>
          <p:nvSpPr>
            <p:cNvPr id="3369" name=""/>
            <p:cNvSpPr/>
            <p:nvPr/>
          </p:nvSpPr>
          <p:spPr>
            <a:xfrm>
              <a:off x="6248520" y="2332080"/>
              <a:ext cx="135000" cy="127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0" name=""/>
            <p:cNvSpPr/>
            <p:nvPr/>
          </p:nvSpPr>
          <p:spPr>
            <a:xfrm>
              <a:off x="6221520" y="2419560"/>
              <a:ext cx="307440" cy="1904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71" name=""/>
          <p:cNvGrpSpPr/>
          <p:nvPr/>
        </p:nvGrpSpPr>
        <p:grpSpPr>
          <a:xfrm>
            <a:off x="6427800" y="2152800"/>
            <a:ext cx="307440" cy="277200"/>
            <a:chOff x="6427800" y="2152800"/>
            <a:chExt cx="307440" cy="277200"/>
          </a:xfrm>
        </p:grpSpPr>
        <p:sp>
          <p:nvSpPr>
            <p:cNvPr id="3372" name=""/>
            <p:cNvSpPr/>
            <p:nvPr/>
          </p:nvSpPr>
          <p:spPr>
            <a:xfrm>
              <a:off x="6454800" y="2152800"/>
              <a:ext cx="135000" cy="1267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3" name=""/>
            <p:cNvSpPr/>
            <p:nvPr/>
          </p:nvSpPr>
          <p:spPr>
            <a:xfrm>
              <a:off x="6427800" y="2239920"/>
              <a:ext cx="307440" cy="190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74" name=""/>
          <p:cNvSpPr/>
          <p:nvPr/>
        </p:nvSpPr>
        <p:spPr>
          <a:xfrm>
            <a:off x="6397560" y="2432160"/>
            <a:ext cx="446040" cy="142920"/>
          </a:xfrm>
          <a:prstGeom prst="rect">
            <a:avLst/>
          </a:prstGeom>
          <a:solidFill>
            <a:srgbClr val="00000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5" name=""/>
          <p:cNvSpPr/>
          <p:nvPr/>
        </p:nvSpPr>
        <p:spPr>
          <a:xfrm>
            <a:off x="6380280" y="2387520"/>
            <a:ext cx="504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ECAR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76" name=""/>
          <p:cNvGrpSpPr/>
          <p:nvPr/>
        </p:nvGrpSpPr>
        <p:grpSpPr>
          <a:xfrm>
            <a:off x="7818480" y="2467080"/>
            <a:ext cx="307440" cy="277200"/>
            <a:chOff x="7818480" y="2467080"/>
            <a:chExt cx="307440" cy="277200"/>
          </a:xfrm>
        </p:grpSpPr>
        <p:sp>
          <p:nvSpPr>
            <p:cNvPr id="3377" name=""/>
            <p:cNvSpPr/>
            <p:nvPr/>
          </p:nvSpPr>
          <p:spPr>
            <a:xfrm>
              <a:off x="7845480" y="2467080"/>
              <a:ext cx="135000" cy="1267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8" name=""/>
            <p:cNvSpPr/>
            <p:nvPr/>
          </p:nvSpPr>
          <p:spPr>
            <a:xfrm>
              <a:off x="7818480" y="2554200"/>
              <a:ext cx="307440" cy="1900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79" name=""/>
          <p:cNvGrpSpPr/>
          <p:nvPr/>
        </p:nvGrpSpPr>
        <p:grpSpPr>
          <a:xfrm>
            <a:off x="7608960" y="2905200"/>
            <a:ext cx="307440" cy="277200"/>
            <a:chOff x="7608960" y="2905200"/>
            <a:chExt cx="307440" cy="277200"/>
          </a:xfrm>
        </p:grpSpPr>
        <p:sp>
          <p:nvSpPr>
            <p:cNvPr id="3380" name=""/>
            <p:cNvSpPr/>
            <p:nvPr/>
          </p:nvSpPr>
          <p:spPr>
            <a:xfrm>
              <a:off x="7635960" y="2905200"/>
              <a:ext cx="135000" cy="1267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1" name=""/>
            <p:cNvSpPr/>
            <p:nvPr/>
          </p:nvSpPr>
          <p:spPr>
            <a:xfrm>
              <a:off x="7608960" y="2992320"/>
              <a:ext cx="307440" cy="1900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82" name=""/>
          <p:cNvGrpSpPr/>
          <p:nvPr/>
        </p:nvGrpSpPr>
        <p:grpSpPr>
          <a:xfrm>
            <a:off x="7547040" y="3014640"/>
            <a:ext cx="307440" cy="277920"/>
            <a:chOff x="7547040" y="3014640"/>
            <a:chExt cx="307440" cy="277920"/>
          </a:xfrm>
        </p:grpSpPr>
        <p:sp>
          <p:nvSpPr>
            <p:cNvPr id="3383" name=""/>
            <p:cNvSpPr/>
            <p:nvPr/>
          </p:nvSpPr>
          <p:spPr>
            <a:xfrm>
              <a:off x="7574040" y="3014640"/>
              <a:ext cx="135000" cy="1270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4" name=""/>
            <p:cNvSpPr/>
            <p:nvPr/>
          </p:nvSpPr>
          <p:spPr>
            <a:xfrm>
              <a:off x="7547040" y="3102120"/>
              <a:ext cx="307440" cy="1904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85" name=""/>
          <p:cNvGrpSpPr/>
          <p:nvPr/>
        </p:nvGrpSpPr>
        <p:grpSpPr>
          <a:xfrm>
            <a:off x="7570800" y="2570040"/>
            <a:ext cx="325080" cy="188640"/>
            <a:chOff x="7570800" y="2570040"/>
            <a:chExt cx="325080" cy="188640"/>
          </a:xfrm>
        </p:grpSpPr>
        <p:sp>
          <p:nvSpPr>
            <p:cNvPr id="3386" name=""/>
            <p:cNvSpPr/>
            <p:nvPr/>
          </p:nvSpPr>
          <p:spPr>
            <a:xfrm>
              <a:off x="7570800" y="2570040"/>
              <a:ext cx="325080" cy="1886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7" name=""/>
            <p:cNvSpPr/>
            <p:nvPr/>
          </p:nvSpPr>
          <p:spPr>
            <a:xfrm>
              <a:off x="7576200" y="2586960"/>
              <a:ext cx="3196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PJM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88" name=""/>
          <p:cNvGrpSpPr/>
          <p:nvPr/>
        </p:nvGrpSpPr>
        <p:grpSpPr>
          <a:xfrm>
            <a:off x="6275520" y="4307040"/>
            <a:ext cx="293040" cy="271440"/>
            <a:chOff x="6275520" y="4307040"/>
            <a:chExt cx="293040" cy="271440"/>
          </a:xfrm>
        </p:grpSpPr>
        <p:sp>
          <p:nvSpPr>
            <p:cNvPr id="3389" name=""/>
            <p:cNvSpPr/>
            <p:nvPr/>
          </p:nvSpPr>
          <p:spPr>
            <a:xfrm>
              <a:off x="6306480" y="4307040"/>
              <a:ext cx="12888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0" name=""/>
            <p:cNvSpPr/>
            <p:nvPr/>
          </p:nvSpPr>
          <p:spPr>
            <a:xfrm>
              <a:off x="6275520" y="4394520"/>
              <a:ext cx="29304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91" name=""/>
          <p:cNvGrpSpPr/>
          <p:nvPr/>
        </p:nvGrpSpPr>
        <p:grpSpPr>
          <a:xfrm>
            <a:off x="6140520" y="3659040"/>
            <a:ext cx="293400" cy="271080"/>
            <a:chOff x="6140520" y="3659040"/>
            <a:chExt cx="293400" cy="271080"/>
          </a:xfrm>
        </p:grpSpPr>
        <p:sp>
          <p:nvSpPr>
            <p:cNvPr id="3392" name=""/>
            <p:cNvSpPr/>
            <p:nvPr/>
          </p:nvSpPr>
          <p:spPr>
            <a:xfrm>
              <a:off x="6171120" y="3659040"/>
              <a:ext cx="12924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3" name=""/>
            <p:cNvSpPr/>
            <p:nvPr/>
          </p:nvSpPr>
          <p:spPr>
            <a:xfrm>
              <a:off x="6140520" y="3746160"/>
              <a:ext cx="29340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94" name=""/>
          <p:cNvGrpSpPr/>
          <p:nvPr/>
        </p:nvGrpSpPr>
        <p:grpSpPr>
          <a:xfrm>
            <a:off x="6062760" y="2835360"/>
            <a:ext cx="293400" cy="271440"/>
            <a:chOff x="6062760" y="2835360"/>
            <a:chExt cx="293400" cy="271440"/>
          </a:xfrm>
        </p:grpSpPr>
        <p:sp>
          <p:nvSpPr>
            <p:cNvPr id="3395" name=""/>
            <p:cNvSpPr/>
            <p:nvPr/>
          </p:nvSpPr>
          <p:spPr>
            <a:xfrm>
              <a:off x="6093720" y="2835360"/>
              <a:ext cx="128520" cy="120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6" name=""/>
            <p:cNvSpPr/>
            <p:nvPr/>
          </p:nvSpPr>
          <p:spPr>
            <a:xfrm>
              <a:off x="6062760" y="2922840"/>
              <a:ext cx="29340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97" name=""/>
          <p:cNvGrpSpPr/>
          <p:nvPr/>
        </p:nvGrpSpPr>
        <p:grpSpPr>
          <a:xfrm>
            <a:off x="6305400" y="3174840"/>
            <a:ext cx="293400" cy="271440"/>
            <a:chOff x="6305400" y="3174840"/>
            <a:chExt cx="293400" cy="271440"/>
          </a:xfrm>
        </p:grpSpPr>
        <p:sp>
          <p:nvSpPr>
            <p:cNvPr id="3398" name=""/>
            <p:cNvSpPr/>
            <p:nvPr/>
          </p:nvSpPr>
          <p:spPr>
            <a:xfrm>
              <a:off x="6336360" y="3174840"/>
              <a:ext cx="12852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9" name=""/>
            <p:cNvSpPr/>
            <p:nvPr/>
          </p:nvSpPr>
          <p:spPr>
            <a:xfrm>
              <a:off x="6305400" y="3262320"/>
              <a:ext cx="29340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00" name=""/>
          <p:cNvGrpSpPr/>
          <p:nvPr/>
        </p:nvGrpSpPr>
        <p:grpSpPr>
          <a:xfrm>
            <a:off x="6203880" y="2670120"/>
            <a:ext cx="293400" cy="271440"/>
            <a:chOff x="6203880" y="2670120"/>
            <a:chExt cx="293400" cy="271440"/>
          </a:xfrm>
        </p:grpSpPr>
        <p:sp>
          <p:nvSpPr>
            <p:cNvPr id="3401" name=""/>
            <p:cNvSpPr/>
            <p:nvPr/>
          </p:nvSpPr>
          <p:spPr>
            <a:xfrm>
              <a:off x="6234840" y="2670120"/>
              <a:ext cx="128520" cy="120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2" name=""/>
            <p:cNvSpPr/>
            <p:nvPr/>
          </p:nvSpPr>
          <p:spPr>
            <a:xfrm>
              <a:off x="6203880" y="2757600"/>
              <a:ext cx="293400" cy="18396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03" name=""/>
          <p:cNvGrpSpPr/>
          <p:nvPr/>
        </p:nvGrpSpPr>
        <p:grpSpPr>
          <a:xfrm>
            <a:off x="6311880" y="2997360"/>
            <a:ext cx="321840" cy="190080"/>
            <a:chOff x="6311880" y="2997360"/>
            <a:chExt cx="321840" cy="190080"/>
          </a:xfrm>
        </p:grpSpPr>
        <p:sp>
          <p:nvSpPr>
            <p:cNvPr id="3404" name=""/>
            <p:cNvSpPr/>
            <p:nvPr/>
          </p:nvSpPr>
          <p:spPr>
            <a:xfrm>
              <a:off x="6311880" y="2997360"/>
              <a:ext cx="321840" cy="1900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405" name=""/>
            <p:cNvGrpSpPr/>
            <p:nvPr/>
          </p:nvGrpSpPr>
          <p:grpSpPr>
            <a:xfrm>
              <a:off x="6343200" y="3009240"/>
              <a:ext cx="239040" cy="164160"/>
              <a:chOff x="6343200" y="3009240"/>
              <a:chExt cx="239040" cy="164160"/>
            </a:xfrm>
          </p:grpSpPr>
          <p:sp>
            <p:nvSpPr>
              <p:cNvPr id="3406" name=""/>
              <p:cNvSpPr/>
              <p:nvPr/>
            </p:nvSpPr>
            <p:spPr>
              <a:xfrm>
                <a:off x="6343200" y="3009240"/>
                <a:ext cx="239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Cinergy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7" name=""/>
              <p:cNvSpPr/>
              <p:nvPr/>
            </p:nvSpPr>
            <p:spPr>
              <a:xfrm>
                <a:off x="6409800" y="309708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408" name=""/>
          <p:cNvSpPr/>
          <p:nvPr/>
        </p:nvSpPr>
        <p:spPr>
          <a:xfrm>
            <a:off x="6075360" y="2354400"/>
            <a:ext cx="266760" cy="249120"/>
          </a:xfrm>
          <a:prstGeom prst="star5">
            <a:avLst/>
          </a:prstGeom>
          <a:solidFill>
            <a:srgbClr val="ef011d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720" bIns="36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09" name=""/>
          <p:cNvGrpSpPr/>
          <p:nvPr/>
        </p:nvGrpSpPr>
        <p:grpSpPr>
          <a:xfrm>
            <a:off x="5961240" y="2519280"/>
            <a:ext cx="325080" cy="191880"/>
            <a:chOff x="5961240" y="2519280"/>
            <a:chExt cx="325080" cy="191880"/>
          </a:xfrm>
        </p:grpSpPr>
        <p:sp>
          <p:nvSpPr>
            <p:cNvPr id="3410" name=""/>
            <p:cNvSpPr/>
            <p:nvPr/>
          </p:nvSpPr>
          <p:spPr>
            <a:xfrm>
              <a:off x="5961240" y="2519280"/>
              <a:ext cx="325080" cy="191880"/>
            </a:xfrm>
            <a:prstGeom prst="rect">
              <a:avLst/>
            </a:prstGeom>
            <a:solidFill>
              <a:srgbClr val="63ff81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1" name=""/>
            <p:cNvSpPr/>
            <p:nvPr/>
          </p:nvSpPr>
          <p:spPr>
            <a:xfrm>
              <a:off x="5966280" y="2533320"/>
              <a:ext cx="3160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ComEd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12" name=""/>
          <p:cNvSpPr/>
          <p:nvPr/>
        </p:nvSpPr>
        <p:spPr>
          <a:xfrm>
            <a:off x="7319880" y="2971800"/>
            <a:ext cx="270000" cy="249120"/>
          </a:xfrm>
          <a:prstGeom prst="star5">
            <a:avLst/>
          </a:prstGeom>
          <a:solidFill>
            <a:srgbClr val="ef011d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720" bIns="36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07D60A9-1A8D-44E4-931C-AD1FE50C2AB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2000-12-18T17:07:14Z</dcterms:created>
  <dc:creator>Tammy Porterfield</dc:creator>
  <dc:description/>
  <dc:language>en-US</dc:language>
  <cp:lastModifiedBy>Tammy Porterfield</cp:lastModifiedBy>
  <cp:lastPrinted>2001-01-21T22:32:45Z</cp:lastPrinted>
  <dcterms:modified xsi:type="dcterms:W3CDTF">2001-01-30T17:02:45Z</dcterms:modified>
  <cp:revision>258</cp:revision>
  <dc:subject/>
  <dc:title>Wholesale Gas and Power Physical Market Opportunities*</dc:title>
</cp:coreProperties>
</file>