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png" ContentType="image/png"/>
  <Override PartName="/ppt/media/image6.wmf" ContentType="image/x-wmf"/>
  <Override PartName="/ppt/media/image10.wmf" ContentType="image/x-wmf"/>
  <Override PartName="/ppt/media/image11.png" ContentType="image/png"/>
  <Override PartName="/ppt/media/image7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media/image13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0288588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AC_01_EWS-</a:t>
            </a:r>
            <a:fld id="{D2DA3B93-61BE-42A0-A380-86053890D14E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2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AC_01_EWS-</a:t>
            </a:r>
            <a:fld id="{9CAF97B4-2890-4D35-9A34-09959C4E0CFD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3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AC_01_EWS-</a:t>
            </a:r>
            <a:fld id="{0A2DC181-C338-447C-B95D-20979CA80498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4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AC_01_EWS-</a:t>
            </a:r>
            <a:fld id="{4AB59D93-ABF2-4215-BB53-A52EEDDF786D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5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AC_01_EWS-</a:t>
            </a:r>
            <a:fld id="{7EDA4236-BD9C-4304-8BD5-80E69FE39090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6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AC_01_EWS-</a:t>
            </a:r>
            <a:fld id="{2B824C2A-0693-4D5A-A979-6A6B3E32B482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54040" y="3644640"/>
            <a:ext cx="9158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pic>
        <p:nvPicPr>
          <p:cNvPr id="19" name="ENE_C_WHI" descr=""/>
          <p:cNvPicPr/>
          <p:nvPr/>
        </p:nvPicPr>
        <p:blipFill>
          <a:blip r:embed="rId2"/>
          <a:stretch/>
        </p:blipFill>
        <p:spPr>
          <a:xfrm>
            <a:off x="3503520" y="974880"/>
            <a:ext cx="2422440" cy="2428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84040" indent="173160" algn="ctr"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684360" indent="230040" algn="ctr">
              <a:spcBef>
                <a:spcPts val="451"/>
              </a:spcBef>
              <a:spcAft>
                <a:spcPts val="1125"/>
              </a:spcAft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027080" indent="344520" algn="ctr">
              <a:spcBef>
                <a:spcPts val="400"/>
              </a:spcBef>
              <a:spcAft>
                <a:spcPts val="1001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1370160" indent="458640" algn="ctr">
              <a:spcBef>
                <a:spcPts val="400"/>
              </a:spcBef>
              <a:spcAft>
                <a:spcPts val="1001"/>
              </a:spcAft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1370160" indent="458640">
              <a:spcBef>
                <a:spcPts val="400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1370160" indent="458640">
              <a:spcBef>
                <a:spcPts val="400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8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9.wmf"/><Relationship Id="rId9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61760" y="36428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Wholesale Services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9" name=""/>
          <p:cNvGraphicFramePr/>
          <p:nvPr/>
        </p:nvGraphicFramePr>
        <p:xfrm>
          <a:off x="407880" y="1316160"/>
          <a:ext cx="9480600" cy="4987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7880" y="1316160"/>
                    <a:ext cx="9480600" cy="498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1" name=""/>
          <p:cNvSpPr/>
          <p:nvPr/>
        </p:nvSpPr>
        <p:spPr>
          <a:xfrm>
            <a:off x="3690720" y="4105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$968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3621240" y="216000"/>
            <a:ext cx="30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Wholesale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1351080" y="4597560"/>
            <a:ext cx="820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$654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44600" y="609480"/>
            <a:ext cx="95248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Income Before Interest and Taxes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714240" y="1695600"/>
            <a:ext cx="57499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Commodity Sales and Services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Assets and Investments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520560" y="1730520"/>
            <a:ext cx="228600" cy="2268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20560" y="2049480"/>
            <a:ext cx="228600" cy="22716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8146080" y="193032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$2,260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5880240" y="3559320"/>
            <a:ext cx="820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$1,317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1511280" y="6172200"/>
            <a:ext cx="8839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170080"/>
                <a:tab algn="l" pos="4457880"/>
                <a:tab algn="l" pos="6746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550040" y="1154160"/>
            <a:ext cx="118368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316240" y="5222880"/>
            <a:ext cx="1120680" cy="33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4581360" y="5222880"/>
            <a:ext cx="1121040" cy="33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6861240" y="5222880"/>
            <a:ext cx="1120680" cy="33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457200" y="1695600"/>
            <a:ext cx="3067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893E9B0-1548-42E0-ADE6-67FDA40803B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Wholesale Market Dynamics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57" name="PlaceHolder 2"/>
          <p:cNvSpPr>
            <a:spLocks noGrp="1"/>
          </p:cNvSpPr>
          <p:nvPr>
            <p:ph/>
          </p:nvPr>
        </p:nvSpPr>
        <p:spPr>
          <a:xfrm>
            <a:off x="1733400" y="1002960"/>
            <a:ext cx="797904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Fundamental Structural Changes in Energy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Tight Supply/Demand Balance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 Prices, Increased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Increasing Interdependence - Regionally and Across Commodities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1500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Continuing Deregulation and Liberalization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America, Europe, Japan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Driven Demand for Flexible Services and Lower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1500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Old Economy Industries and Market Structures in Transition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Impact of Technology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" name=""/>
          <p:cNvSpPr/>
          <p:nvPr/>
        </p:nvSpPr>
        <p:spPr>
          <a:xfrm>
            <a:off x="2535120" y="6143760"/>
            <a:ext cx="5271120" cy="398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Strong, Sustainable Growth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1589040" y="1155600"/>
            <a:ext cx="1364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589040" y="310680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1587600" y="47419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1596960" y="56563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914BC7-CF22-4069-BDC6-12AAE7ADEA8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PlaceHolder 1"/>
          <p:cNvSpPr>
            <a:spLocks noGrp="1"/>
          </p:cNvSpPr>
          <p:nvPr>
            <p:ph/>
          </p:nvPr>
        </p:nvSpPr>
        <p:spPr>
          <a:xfrm>
            <a:off x="1171080" y="2092320"/>
            <a:ext cx="3681720" cy="364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Robust, Flexible Network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Scope and Scale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Liquidity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Market-Making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Management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Technology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4" name=""/>
          <p:cNvSpPr/>
          <p:nvPr/>
        </p:nvSpPr>
        <p:spPr>
          <a:xfrm>
            <a:off x="949320" y="1289160"/>
            <a:ext cx="3970440" cy="5428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Enron’s Advantage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PlaceHolder 2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Wholesale Merchant Opportunities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66" name="PlaceHolder 3"/>
          <p:cNvSpPr>
            <a:spLocks noGrp="1"/>
          </p:cNvSpPr>
          <p:nvPr>
            <p:ph/>
          </p:nvPr>
        </p:nvSpPr>
        <p:spPr>
          <a:xfrm>
            <a:off x="5466960" y="2095200"/>
            <a:ext cx="4473720" cy="423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Commodity Risk Management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Benefits of Regional Arbitrage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Cross Commodity Arbitrage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Long-Term Origination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 Outsourcing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Asset Restructurings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Structured Finance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" name=""/>
          <p:cNvSpPr/>
          <p:nvPr/>
        </p:nvSpPr>
        <p:spPr>
          <a:xfrm>
            <a:off x="1994760" y="5791320"/>
            <a:ext cx="6318360" cy="398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Capabilities Enable Unique Value Creation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1038240" y="22352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1025640" y="26859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1025640" y="31622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025640" y="360360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025640" y="40719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025640" y="451008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5310360" y="2225520"/>
            <a:ext cx="1364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5310360" y="27068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5310360" y="31417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5322960" y="36212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5310360" y="40514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5310360" y="44989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5297400" y="49719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5370480" y="1290600"/>
            <a:ext cx="3970440" cy="5428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High Value Applications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1025640" y="4952880"/>
            <a:ext cx="1364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F79444A-3584-4719-96BF-E61D7C3DBF1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Wholesale Services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84" name="PlaceHolder 2"/>
          <p:cNvSpPr>
            <a:spLocks noGrp="1"/>
          </p:cNvSpPr>
          <p:nvPr>
            <p:ph/>
          </p:nvPr>
        </p:nvSpPr>
        <p:spPr>
          <a:xfrm>
            <a:off x="587160" y="1434960"/>
            <a:ext cx="5632200" cy="4672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500"/>
              </a:spcBef>
              <a:spcAft>
                <a:spcPts val="1500"/>
              </a:spcAft>
              <a:buNone/>
              <a:tabLst>
                <a:tab algn="l" pos="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Accelerating Growth Through Technology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1500"/>
              </a:spcBef>
              <a:spcAft>
                <a:spcPts val="1500"/>
              </a:spcAft>
              <a:buNone/>
              <a:tabLst>
                <a:tab algn="l" pos="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Regional Energy Networks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Europe and Japan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1500"/>
              </a:spcBef>
              <a:spcAft>
                <a:spcPts val="1500"/>
              </a:spcAft>
              <a:buNone/>
              <a:tabLst>
                <a:tab algn="l" pos="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Video – Execution and Extension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1500"/>
              </a:spcBef>
              <a:spcAft>
                <a:spcPts val="1500"/>
              </a:spcAft>
              <a:buNone/>
              <a:tabLst>
                <a:tab algn="l" pos="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Expansion and Extension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" name=""/>
          <p:cNvSpPr/>
          <p:nvPr/>
        </p:nvSpPr>
        <p:spPr>
          <a:xfrm>
            <a:off x="444600" y="762120"/>
            <a:ext cx="9524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Overview of Today’s Presentation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393840" y="1612800"/>
            <a:ext cx="14580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393840" y="2700360"/>
            <a:ext cx="14580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404640" y="4890960"/>
            <a:ext cx="14616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6750000" y="1793880"/>
            <a:ext cx="299556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5080" indent="-235080">
              <a:lnSpc>
                <a:spcPct val="100000"/>
              </a:lnSpc>
              <a:spcBef>
                <a:spcPts val="901"/>
              </a:spcBef>
              <a:spcAft>
                <a:spcPts val="1500"/>
              </a:spcAft>
              <a:tabLst>
                <a:tab algn="l" pos="0"/>
                <a:tab algn="l" pos="23508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Louise Kitchen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901"/>
              </a:spcBef>
              <a:spcAft>
                <a:spcPts val="1500"/>
              </a:spcAft>
              <a:tabLst>
                <a:tab algn="l" pos="0"/>
                <a:tab algn="l" pos="23508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901"/>
              </a:spcBef>
              <a:spcAft>
                <a:spcPts val="1500"/>
              </a:spcAft>
              <a:tabLst>
                <a:tab algn="l" pos="0"/>
                <a:tab algn="l" pos="23508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901"/>
              </a:spcBef>
              <a:spcAft>
                <a:spcPts val="1500"/>
              </a:spcAft>
              <a:tabLst>
                <a:tab algn="l" pos="0"/>
                <a:tab algn="l" pos="23508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901"/>
              </a:spcBef>
              <a:spcAft>
                <a:spcPts val="1500"/>
              </a:spcAft>
              <a:tabLst>
                <a:tab algn="l" pos="0"/>
                <a:tab algn="l" pos="23508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901"/>
              </a:spcBef>
              <a:spcAft>
                <a:spcPts val="1500"/>
              </a:spcAft>
              <a:tabLst>
                <a:tab algn="l" pos="0"/>
                <a:tab algn="l" pos="23508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901"/>
              </a:spcBef>
              <a:spcAft>
                <a:spcPts val="1500"/>
              </a:spcAft>
              <a:tabLst>
                <a:tab algn="l" pos="0"/>
                <a:tab algn="l" pos="235080"/>
                <a:tab algn="r" pos="7262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6756480" y="3270240"/>
            <a:ext cx="295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Dave Delainey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6757920" y="3965400"/>
            <a:ext cx="2200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John Sherriff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6753240" y="5450040"/>
            <a:ext cx="212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Greg Whalley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07880" y="5587920"/>
            <a:ext cx="14616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7B69DE-29CC-40ED-A04B-6CC0D6D1B32C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4" name="ENE_C_WHI" descr=""/>
          <p:cNvPicPr/>
          <p:nvPr/>
        </p:nvPicPr>
        <p:blipFill>
          <a:blip r:embed="rId1"/>
          <a:stretch/>
        </p:blipFill>
        <p:spPr>
          <a:xfrm>
            <a:off x="3503520" y="2206800"/>
            <a:ext cx="2422440" cy="2428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84BBA2E-5F7F-4417-ABCB-21F33B42FF6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Wholesale Services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34560" y="1015560"/>
            <a:ext cx="937116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Execution in North America and Europe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Leading Market Position in Every Commodity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Most Valuable, Flexible Networks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spcAft>
                <a:spcPts val="1250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Sustainable Competitive Advantages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91960" indent="-291960"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Actively Extending into New Markets and Industries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Japan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Crude and Products, Coal, Weather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spcAft>
                <a:spcPts val="1250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Metals, Pulp, Paper and Lumber, Steel and Credit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91960" indent="-291960">
              <a:spcBef>
                <a:spcPts val="1500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Leveraging New Technology Platforms to Accelerate Growth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spcAft>
                <a:spcPts val="1250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Regional Networks and New Commodities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91960" indent="-291960">
              <a:spcBef>
                <a:spcPts val="1500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Best Positioned Company for Long-Term Growth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9160" indent="-291960">
              <a:spcAft>
                <a:spcPts val="1250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Sustainable Growth Opportunities in Every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"/>
          <p:cNvSpPr/>
          <p:nvPr/>
        </p:nvSpPr>
        <p:spPr>
          <a:xfrm>
            <a:off x="787320" y="1155600"/>
            <a:ext cx="1508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87320" y="2739960"/>
            <a:ext cx="1508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74720" y="4435560"/>
            <a:ext cx="1508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77960" y="5495760"/>
            <a:ext cx="1508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452320" y="6362640"/>
            <a:ext cx="5428440" cy="398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Global Leader in Merchant Energy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614F992-BEEB-4F57-82A8-C6BDD5C6878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5361120" y="1909800"/>
            <a:ext cx="4341600" cy="2787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5942160" y="2114640"/>
            <a:ext cx="2357280" cy="2509920"/>
            <a:chOff x="5942160" y="2114640"/>
            <a:chExt cx="2357280" cy="2509920"/>
          </a:xfrm>
        </p:grpSpPr>
        <p:grpSp>
          <p:nvGrpSpPr>
            <p:cNvPr id="31" name=""/>
            <p:cNvGrpSpPr/>
            <p:nvPr/>
          </p:nvGrpSpPr>
          <p:grpSpPr>
            <a:xfrm>
              <a:off x="6648480" y="2114640"/>
              <a:ext cx="1232640" cy="1404360"/>
              <a:chOff x="6648480" y="2114640"/>
              <a:chExt cx="1232640" cy="1404360"/>
            </a:xfrm>
          </p:grpSpPr>
          <p:sp>
            <p:nvSpPr>
              <p:cNvPr id="32" name=""/>
              <p:cNvSpPr/>
              <p:nvPr/>
            </p:nvSpPr>
            <p:spPr>
              <a:xfrm>
                <a:off x="6648480" y="2114640"/>
                <a:ext cx="1211040" cy="1216800"/>
              </a:xfrm>
              <a:custGeom>
                <a:avLst/>
                <a:gdLst/>
                <a:ahLst/>
                <a:rect l="l" t="t" r="r" b="b"/>
                <a:pathLst>
                  <a:path w="470" h="509">
                    <a:moveTo>
                      <a:pt x="48" y="343"/>
                    </a:moveTo>
                    <a:lnTo>
                      <a:pt x="37" y="350"/>
                    </a:lnTo>
                    <a:lnTo>
                      <a:pt x="48" y="356"/>
                    </a:lnTo>
                    <a:lnTo>
                      <a:pt x="46" y="359"/>
                    </a:lnTo>
                    <a:lnTo>
                      <a:pt x="26" y="361"/>
                    </a:lnTo>
                    <a:lnTo>
                      <a:pt x="30" y="363"/>
                    </a:lnTo>
                    <a:lnTo>
                      <a:pt x="28" y="367"/>
                    </a:lnTo>
                    <a:lnTo>
                      <a:pt x="28" y="373"/>
                    </a:lnTo>
                    <a:lnTo>
                      <a:pt x="25" y="367"/>
                    </a:lnTo>
                    <a:lnTo>
                      <a:pt x="20" y="375"/>
                    </a:lnTo>
                    <a:lnTo>
                      <a:pt x="22" y="379"/>
                    </a:lnTo>
                    <a:lnTo>
                      <a:pt x="4" y="375"/>
                    </a:lnTo>
                    <a:lnTo>
                      <a:pt x="4" y="382"/>
                    </a:lnTo>
                    <a:lnTo>
                      <a:pt x="26" y="384"/>
                    </a:lnTo>
                    <a:lnTo>
                      <a:pt x="2" y="388"/>
                    </a:lnTo>
                    <a:lnTo>
                      <a:pt x="7" y="392"/>
                    </a:lnTo>
                    <a:lnTo>
                      <a:pt x="2" y="401"/>
                    </a:lnTo>
                    <a:lnTo>
                      <a:pt x="2" y="410"/>
                    </a:lnTo>
                    <a:lnTo>
                      <a:pt x="25" y="408"/>
                    </a:lnTo>
                    <a:lnTo>
                      <a:pt x="28" y="401"/>
                    </a:lnTo>
                    <a:lnTo>
                      <a:pt x="28" y="406"/>
                    </a:lnTo>
                    <a:lnTo>
                      <a:pt x="37" y="408"/>
                    </a:lnTo>
                    <a:lnTo>
                      <a:pt x="46" y="395"/>
                    </a:lnTo>
                    <a:lnTo>
                      <a:pt x="44" y="406"/>
                    </a:lnTo>
                    <a:lnTo>
                      <a:pt x="48" y="406"/>
                    </a:lnTo>
                    <a:lnTo>
                      <a:pt x="39" y="410"/>
                    </a:lnTo>
                    <a:lnTo>
                      <a:pt x="39" y="416"/>
                    </a:lnTo>
                    <a:lnTo>
                      <a:pt x="35" y="418"/>
                    </a:lnTo>
                    <a:lnTo>
                      <a:pt x="33" y="410"/>
                    </a:lnTo>
                    <a:lnTo>
                      <a:pt x="2" y="416"/>
                    </a:lnTo>
                    <a:lnTo>
                      <a:pt x="7" y="418"/>
                    </a:lnTo>
                    <a:lnTo>
                      <a:pt x="7" y="424"/>
                    </a:lnTo>
                    <a:lnTo>
                      <a:pt x="0" y="422"/>
                    </a:lnTo>
                    <a:lnTo>
                      <a:pt x="4" y="428"/>
                    </a:lnTo>
                    <a:lnTo>
                      <a:pt x="13" y="424"/>
                    </a:lnTo>
                    <a:lnTo>
                      <a:pt x="4" y="435"/>
                    </a:lnTo>
                    <a:lnTo>
                      <a:pt x="7" y="442"/>
                    </a:lnTo>
                    <a:lnTo>
                      <a:pt x="11" y="437"/>
                    </a:lnTo>
                    <a:lnTo>
                      <a:pt x="11" y="444"/>
                    </a:lnTo>
                    <a:lnTo>
                      <a:pt x="9" y="448"/>
                    </a:lnTo>
                    <a:lnTo>
                      <a:pt x="9" y="450"/>
                    </a:lnTo>
                    <a:lnTo>
                      <a:pt x="25" y="429"/>
                    </a:lnTo>
                    <a:lnTo>
                      <a:pt x="37" y="429"/>
                    </a:lnTo>
                    <a:lnTo>
                      <a:pt x="30" y="437"/>
                    </a:lnTo>
                    <a:lnTo>
                      <a:pt x="28" y="433"/>
                    </a:lnTo>
                    <a:lnTo>
                      <a:pt x="16" y="452"/>
                    </a:lnTo>
                    <a:lnTo>
                      <a:pt x="25" y="453"/>
                    </a:lnTo>
                    <a:lnTo>
                      <a:pt x="4" y="465"/>
                    </a:lnTo>
                    <a:lnTo>
                      <a:pt x="7" y="469"/>
                    </a:lnTo>
                    <a:lnTo>
                      <a:pt x="25" y="463"/>
                    </a:lnTo>
                    <a:lnTo>
                      <a:pt x="18" y="482"/>
                    </a:lnTo>
                    <a:lnTo>
                      <a:pt x="11" y="478"/>
                    </a:lnTo>
                    <a:lnTo>
                      <a:pt x="9" y="489"/>
                    </a:lnTo>
                    <a:lnTo>
                      <a:pt x="25" y="502"/>
                    </a:lnTo>
                    <a:lnTo>
                      <a:pt x="33" y="501"/>
                    </a:lnTo>
                    <a:lnTo>
                      <a:pt x="30" y="508"/>
                    </a:lnTo>
                    <a:lnTo>
                      <a:pt x="48" y="508"/>
                    </a:lnTo>
                    <a:lnTo>
                      <a:pt x="74" y="491"/>
                    </a:lnTo>
                    <a:lnTo>
                      <a:pt x="82" y="477"/>
                    </a:lnTo>
                    <a:lnTo>
                      <a:pt x="93" y="478"/>
                    </a:lnTo>
                    <a:lnTo>
                      <a:pt x="98" y="471"/>
                    </a:lnTo>
                    <a:lnTo>
                      <a:pt x="96" y="457"/>
                    </a:lnTo>
                    <a:lnTo>
                      <a:pt x="100" y="461"/>
                    </a:lnTo>
                    <a:lnTo>
                      <a:pt x="98" y="452"/>
                    </a:lnTo>
                    <a:lnTo>
                      <a:pt x="102" y="450"/>
                    </a:lnTo>
                    <a:lnTo>
                      <a:pt x="105" y="473"/>
                    </a:lnTo>
                    <a:lnTo>
                      <a:pt x="112" y="477"/>
                    </a:lnTo>
                    <a:lnTo>
                      <a:pt x="112" y="484"/>
                    </a:lnTo>
                    <a:lnTo>
                      <a:pt x="119" y="482"/>
                    </a:lnTo>
                    <a:lnTo>
                      <a:pt x="121" y="471"/>
                    </a:lnTo>
                    <a:lnTo>
                      <a:pt x="119" y="461"/>
                    </a:lnTo>
                    <a:lnTo>
                      <a:pt x="124" y="450"/>
                    </a:lnTo>
                    <a:lnTo>
                      <a:pt x="134" y="444"/>
                    </a:lnTo>
                    <a:lnTo>
                      <a:pt x="136" y="428"/>
                    </a:lnTo>
                    <a:lnTo>
                      <a:pt x="130" y="416"/>
                    </a:lnTo>
                    <a:lnTo>
                      <a:pt x="141" y="403"/>
                    </a:lnTo>
                    <a:lnTo>
                      <a:pt x="130" y="386"/>
                    </a:lnTo>
                    <a:lnTo>
                      <a:pt x="128" y="359"/>
                    </a:lnTo>
                    <a:lnTo>
                      <a:pt x="132" y="341"/>
                    </a:lnTo>
                    <a:lnTo>
                      <a:pt x="128" y="330"/>
                    </a:lnTo>
                    <a:lnTo>
                      <a:pt x="130" y="318"/>
                    </a:lnTo>
                    <a:lnTo>
                      <a:pt x="145" y="308"/>
                    </a:lnTo>
                    <a:lnTo>
                      <a:pt x="166" y="303"/>
                    </a:lnTo>
                    <a:lnTo>
                      <a:pt x="166" y="292"/>
                    </a:lnTo>
                    <a:lnTo>
                      <a:pt x="157" y="283"/>
                    </a:lnTo>
                    <a:lnTo>
                      <a:pt x="171" y="261"/>
                    </a:lnTo>
                    <a:lnTo>
                      <a:pt x="173" y="226"/>
                    </a:lnTo>
                    <a:lnTo>
                      <a:pt x="186" y="222"/>
                    </a:lnTo>
                    <a:lnTo>
                      <a:pt x="190" y="209"/>
                    </a:lnTo>
                    <a:lnTo>
                      <a:pt x="206" y="187"/>
                    </a:lnTo>
                    <a:lnTo>
                      <a:pt x="204" y="173"/>
                    </a:lnTo>
                    <a:lnTo>
                      <a:pt x="211" y="151"/>
                    </a:lnTo>
                    <a:lnTo>
                      <a:pt x="225" y="141"/>
                    </a:lnTo>
                    <a:lnTo>
                      <a:pt x="234" y="147"/>
                    </a:lnTo>
                    <a:lnTo>
                      <a:pt x="240" y="122"/>
                    </a:lnTo>
                    <a:lnTo>
                      <a:pt x="272" y="126"/>
                    </a:lnTo>
                    <a:lnTo>
                      <a:pt x="274" y="126"/>
                    </a:lnTo>
                    <a:lnTo>
                      <a:pt x="270" y="118"/>
                    </a:lnTo>
                    <a:lnTo>
                      <a:pt x="277" y="106"/>
                    </a:lnTo>
                    <a:lnTo>
                      <a:pt x="274" y="98"/>
                    </a:lnTo>
                    <a:lnTo>
                      <a:pt x="283" y="98"/>
                    </a:lnTo>
                    <a:lnTo>
                      <a:pt x="291" y="94"/>
                    </a:lnTo>
                    <a:lnTo>
                      <a:pt x="290" y="89"/>
                    </a:lnTo>
                    <a:lnTo>
                      <a:pt x="294" y="87"/>
                    </a:lnTo>
                    <a:lnTo>
                      <a:pt x="317" y="112"/>
                    </a:lnTo>
                    <a:lnTo>
                      <a:pt x="335" y="116"/>
                    </a:lnTo>
                    <a:lnTo>
                      <a:pt x="344" y="108"/>
                    </a:lnTo>
                    <a:lnTo>
                      <a:pt x="357" y="116"/>
                    </a:lnTo>
                    <a:lnTo>
                      <a:pt x="376" y="102"/>
                    </a:lnTo>
                    <a:lnTo>
                      <a:pt x="378" y="75"/>
                    </a:lnTo>
                    <a:lnTo>
                      <a:pt x="380" y="65"/>
                    </a:lnTo>
                    <a:lnTo>
                      <a:pt x="417" y="51"/>
                    </a:lnTo>
                    <a:lnTo>
                      <a:pt x="439" y="68"/>
                    </a:lnTo>
                    <a:lnTo>
                      <a:pt x="441" y="83"/>
                    </a:lnTo>
                    <a:lnTo>
                      <a:pt x="432" y="92"/>
                    </a:lnTo>
                    <a:lnTo>
                      <a:pt x="436" y="98"/>
                    </a:lnTo>
                    <a:lnTo>
                      <a:pt x="453" y="83"/>
                    </a:lnTo>
                    <a:lnTo>
                      <a:pt x="458" y="73"/>
                    </a:lnTo>
                    <a:lnTo>
                      <a:pt x="469" y="77"/>
                    </a:lnTo>
                    <a:lnTo>
                      <a:pt x="469" y="66"/>
                    </a:lnTo>
                    <a:lnTo>
                      <a:pt x="445" y="71"/>
                    </a:lnTo>
                    <a:lnTo>
                      <a:pt x="451" y="61"/>
                    </a:lnTo>
                    <a:lnTo>
                      <a:pt x="427" y="47"/>
                    </a:lnTo>
                    <a:lnTo>
                      <a:pt x="453" y="51"/>
                    </a:lnTo>
                    <a:lnTo>
                      <a:pt x="469" y="34"/>
                    </a:lnTo>
                    <a:lnTo>
                      <a:pt x="451" y="19"/>
                    </a:lnTo>
                    <a:lnTo>
                      <a:pt x="441" y="21"/>
                    </a:lnTo>
                    <a:lnTo>
                      <a:pt x="439" y="12"/>
                    </a:lnTo>
                    <a:lnTo>
                      <a:pt x="427" y="18"/>
                    </a:lnTo>
                    <a:lnTo>
                      <a:pt x="427" y="34"/>
                    </a:lnTo>
                    <a:lnTo>
                      <a:pt x="417" y="34"/>
                    </a:lnTo>
                    <a:lnTo>
                      <a:pt x="422" y="24"/>
                    </a:lnTo>
                    <a:lnTo>
                      <a:pt x="413" y="26"/>
                    </a:lnTo>
                    <a:lnTo>
                      <a:pt x="417" y="21"/>
                    </a:lnTo>
                    <a:lnTo>
                      <a:pt x="415" y="18"/>
                    </a:lnTo>
                    <a:lnTo>
                      <a:pt x="422" y="16"/>
                    </a:lnTo>
                    <a:lnTo>
                      <a:pt x="424" y="8"/>
                    </a:lnTo>
                    <a:lnTo>
                      <a:pt x="408" y="0"/>
                    </a:lnTo>
                    <a:lnTo>
                      <a:pt x="399" y="34"/>
                    </a:lnTo>
                    <a:lnTo>
                      <a:pt x="391" y="36"/>
                    </a:lnTo>
                    <a:lnTo>
                      <a:pt x="391" y="10"/>
                    </a:lnTo>
                    <a:lnTo>
                      <a:pt x="363" y="51"/>
                    </a:lnTo>
                    <a:lnTo>
                      <a:pt x="361" y="49"/>
                    </a:lnTo>
                    <a:lnTo>
                      <a:pt x="366" y="34"/>
                    </a:lnTo>
                    <a:lnTo>
                      <a:pt x="378" y="14"/>
                    </a:lnTo>
                    <a:lnTo>
                      <a:pt x="368" y="16"/>
                    </a:lnTo>
                    <a:lnTo>
                      <a:pt x="361" y="8"/>
                    </a:lnTo>
                    <a:lnTo>
                      <a:pt x="350" y="14"/>
                    </a:lnTo>
                    <a:lnTo>
                      <a:pt x="357" y="21"/>
                    </a:lnTo>
                    <a:lnTo>
                      <a:pt x="331" y="43"/>
                    </a:lnTo>
                    <a:lnTo>
                      <a:pt x="331" y="55"/>
                    </a:lnTo>
                    <a:lnTo>
                      <a:pt x="324" y="49"/>
                    </a:lnTo>
                    <a:lnTo>
                      <a:pt x="324" y="45"/>
                    </a:lnTo>
                    <a:lnTo>
                      <a:pt x="314" y="49"/>
                    </a:lnTo>
                    <a:lnTo>
                      <a:pt x="307" y="42"/>
                    </a:lnTo>
                    <a:lnTo>
                      <a:pt x="305" y="47"/>
                    </a:lnTo>
                    <a:lnTo>
                      <a:pt x="300" y="42"/>
                    </a:lnTo>
                    <a:lnTo>
                      <a:pt x="300" y="49"/>
                    </a:lnTo>
                    <a:lnTo>
                      <a:pt x="307" y="51"/>
                    </a:lnTo>
                    <a:lnTo>
                      <a:pt x="309" y="68"/>
                    </a:lnTo>
                    <a:lnTo>
                      <a:pt x="294" y="55"/>
                    </a:lnTo>
                    <a:lnTo>
                      <a:pt x="296" y="59"/>
                    </a:lnTo>
                    <a:lnTo>
                      <a:pt x="286" y="63"/>
                    </a:lnTo>
                    <a:lnTo>
                      <a:pt x="283" y="66"/>
                    </a:lnTo>
                    <a:lnTo>
                      <a:pt x="283" y="75"/>
                    </a:lnTo>
                    <a:lnTo>
                      <a:pt x="277" y="85"/>
                    </a:lnTo>
                    <a:lnTo>
                      <a:pt x="277" y="77"/>
                    </a:lnTo>
                    <a:lnTo>
                      <a:pt x="277" y="59"/>
                    </a:lnTo>
                    <a:lnTo>
                      <a:pt x="268" y="66"/>
                    </a:lnTo>
                    <a:lnTo>
                      <a:pt x="265" y="81"/>
                    </a:lnTo>
                    <a:lnTo>
                      <a:pt x="265" y="65"/>
                    </a:lnTo>
                    <a:lnTo>
                      <a:pt x="258" y="66"/>
                    </a:lnTo>
                    <a:lnTo>
                      <a:pt x="255" y="79"/>
                    </a:lnTo>
                    <a:lnTo>
                      <a:pt x="264" y="92"/>
                    </a:lnTo>
                    <a:lnTo>
                      <a:pt x="249" y="77"/>
                    </a:lnTo>
                    <a:lnTo>
                      <a:pt x="244" y="77"/>
                    </a:lnTo>
                    <a:lnTo>
                      <a:pt x="253" y="87"/>
                    </a:lnTo>
                    <a:lnTo>
                      <a:pt x="249" y="89"/>
                    </a:lnTo>
                    <a:lnTo>
                      <a:pt x="240" y="87"/>
                    </a:lnTo>
                    <a:lnTo>
                      <a:pt x="240" y="79"/>
                    </a:lnTo>
                    <a:lnTo>
                      <a:pt x="237" y="89"/>
                    </a:lnTo>
                    <a:lnTo>
                      <a:pt x="240" y="92"/>
                    </a:lnTo>
                    <a:lnTo>
                      <a:pt x="227" y="100"/>
                    </a:lnTo>
                    <a:lnTo>
                      <a:pt x="234" y="108"/>
                    </a:lnTo>
                    <a:lnTo>
                      <a:pt x="229" y="108"/>
                    </a:lnTo>
                    <a:lnTo>
                      <a:pt x="232" y="112"/>
                    </a:lnTo>
                    <a:lnTo>
                      <a:pt x="210" y="122"/>
                    </a:lnTo>
                    <a:lnTo>
                      <a:pt x="229" y="126"/>
                    </a:lnTo>
                    <a:lnTo>
                      <a:pt x="223" y="132"/>
                    </a:lnTo>
                    <a:lnTo>
                      <a:pt x="206" y="130"/>
                    </a:lnTo>
                    <a:lnTo>
                      <a:pt x="208" y="147"/>
                    </a:lnTo>
                    <a:lnTo>
                      <a:pt x="204" y="149"/>
                    </a:lnTo>
                    <a:lnTo>
                      <a:pt x="197" y="138"/>
                    </a:lnTo>
                    <a:lnTo>
                      <a:pt x="190" y="151"/>
                    </a:lnTo>
                    <a:lnTo>
                      <a:pt x="192" y="159"/>
                    </a:lnTo>
                    <a:lnTo>
                      <a:pt x="186" y="163"/>
                    </a:lnTo>
                    <a:lnTo>
                      <a:pt x="195" y="163"/>
                    </a:lnTo>
                    <a:lnTo>
                      <a:pt x="175" y="167"/>
                    </a:lnTo>
                    <a:lnTo>
                      <a:pt x="166" y="188"/>
                    </a:lnTo>
                    <a:lnTo>
                      <a:pt x="152" y="200"/>
                    </a:lnTo>
                    <a:lnTo>
                      <a:pt x="152" y="206"/>
                    </a:lnTo>
                    <a:lnTo>
                      <a:pt x="156" y="209"/>
                    </a:lnTo>
                    <a:lnTo>
                      <a:pt x="150" y="211"/>
                    </a:lnTo>
                    <a:lnTo>
                      <a:pt x="154" y="218"/>
                    </a:lnTo>
                    <a:lnTo>
                      <a:pt x="136" y="232"/>
                    </a:lnTo>
                    <a:lnTo>
                      <a:pt x="147" y="228"/>
                    </a:lnTo>
                    <a:lnTo>
                      <a:pt x="150" y="235"/>
                    </a:lnTo>
                    <a:lnTo>
                      <a:pt x="143" y="232"/>
                    </a:lnTo>
                    <a:lnTo>
                      <a:pt x="141" y="241"/>
                    </a:lnTo>
                    <a:lnTo>
                      <a:pt x="136" y="243"/>
                    </a:lnTo>
                    <a:lnTo>
                      <a:pt x="138" y="253"/>
                    </a:lnTo>
                    <a:lnTo>
                      <a:pt x="132" y="247"/>
                    </a:lnTo>
                    <a:lnTo>
                      <a:pt x="130" y="258"/>
                    </a:lnTo>
                    <a:lnTo>
                      <a:pt x="134" y="256"/>
                    </a:lnTo>
                    <a:lnTo>
                      <a:pt x="134" y="263"/>
                    </a:lnTo>
                    <a:lnTo>
                      <a:pt x="117" y="271"/>
                    </a:lnTo>
                    <a:lnTo>
                      <a:pt x="115" y="277"/>
                    </a:lnTo>
                    <a:lnTo>
                      <a:pt x="119" y="279"/>
                    </a:lnTo>
                    <a:lnTo>
                      <a:pt x="117" y="286"/>
                    </a:lnTo>
                    <a:lnTo>
                      <a:pt x="108" y="284"/>
                    </a:lnTo>
                    <a:lnTo>
                      <a:pt x="93" y="303"/>
                    </a:lnTo>
                    <a:lnTo>
                      <a:pt x="93" y="308"/>
                    </a:lnTo>
                    <a:lnTo>
                      <a:pt x="87" y="312"/>
                    </a:lnTo>
                    <a:lnTo>
                      <a:pt x="96" y="324"/>
                    </a:lnTo>
                    <a:lnTo>
                      <a:pt x="115" y="314"/>
                    </a:lnTo>
                    <a:lnTo>
                      <a:pt x="93" y="330"/>
                    </a:lnTo>
                    <a:lnTo>
                      <a:pt x="87" y="320"/>
                    </a:lnTo>
                    <a:lnTo>
                      <a:pt x="79" y="324"/>
                    </a:lnTo>
                    <a:lnTo>
                      <a:pt x="82" y="330"/>
                    </a:lnTo>
                    <a:lnTo>
                      <a:pt x="79" y="332"/>
                    </a:lnTo>
                    <a:lnTo>
                      <a:pt x="76" y="326"/>
                    </a:lnTo>
                    <a:lnTo>
                      <a:pt x="65" y="330"/>
                    </a:lnTo>
                    <a:lnTo>
                      <a:pt x="48" y="343"/>
                    </a:lnTo>
                  </a:path>
                </a:pathLst>
              </a:custGeom>
              <a:solidFill>
                <a:srgbClr val="00ff00"/>
              </a:solidFill>
              <a:ln cap="rnd" w="1260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6930360" y="2350440"/>
                <a:ext cx="609480" cy="1168560"/>
              </a:xfrm>
              <a:custGeom>
                <a:avLst/>
                <a:gdLst/>
                <a:ahLst/>
                <a:rect l="l" t="t" r="r" b="b"/>
                <a:pathLst>
                  <a:path w="236" h="489">
                    <a:moveTo>
                      <a:pt x="173" y="0"/>
                    </a:moveTo>
                    <a:lnTo>
                      <a:pt x="164" y="0"/>
                    </a:lnTo>
                    <a:lnTo>
                      <a:pt x="166" y="8"/>
                    </a:lnTo>
                    <a:lnTo>
                      <a:pt x="160" y="19"/>
                    </a:lnTo>
                    <a:lnTo>
                      <a:pt x="164" y="28"/>
                    </a:lnTo>
                    <a:lnTo>
                      <a:pt x="162" y="28"/>
                    </a:lnTo>
                    <a:lnTo>
                      <a:pt x="129" y="23"/>
                    </a:lnTo>
                    <a:lnTo>
                      <a:pt x="124" y="49"/>
                    </a:lnTo>
                    <a:lnTo>
                      <a:pt x="115" y="43"/>
                    </a:lnTo>
                    <a:lnTo>
                      <a:pt x="101" y="53"/>
                    </a:lnTo>
                    <a:lnTo>
                      <a:pt x="93" y="75"/>
                    </a:lnTo>
                    <a:lnTo>
                      <a:pt x="96" y="89"/>
                    </a:lnTo>
                    <a:lnTo>
                      <a:pt x="80" y="110"/>
                    </a:lnTo>
                    <a:lnTo>
                      <a:pt x="75" y="124"/>
                    </a:lnTo>
                    <a:lnTo>
                      <a:pt x="63" y="128"/>
                    </a:lnTo>
                    <a:lnTo>
                      <a:pt x="61" y="162"/>
                    </a:lnTo>
                    <a:lnTo>
                      <a:pt x="47" y="185"/>
                    </a:lnTo>
                    <a:lnTo>
                      <a:pt x="56" y="194"/>
                    </a:lnTo>
                    <a:lnTo>
                      <a:pt x="56" y="204"/>
                    </a:lnTo>
                    <a:lnTo>
                      <a:pt x="35" y="209"/>
                    </a:lnTo>
                    <a:lnTo>
                      <a:pt x="20" y="219"/>
                    </a:lnTo>
                    <a:lnTo>
                      <a:pt x="18" y="232"/>
                    </a:lnTo>
                    <a:lnTo>
                      <a:pt x="21" y="243"/>
                    </a:lnTo>
                    <a:lnTo>
                      <a:pt x="18" y="260"/>
                    </a:lnTo>
                    <a:lnTo>
                      <a:pt x="20" y="288"/>
                    </a:lnTo>
                    <a:lnTo>
                      <a:pt x="30" y="304"/>
                    </a:lnTo>
                    <a:lnTo>
                      <a:pt x="20" y="318"/>
                    </a:lnTo>
                    <a:lnTo>
                      <a:pt x="26" y="330"/>
                    </a:lnTo>
                    <a:lnTo>
                      <a:pt x="24" y="345"/>
                    </a:lnTo>
                    <a:lnTo>
                      <a:pt x="13" y="351"/>
                    </a:lnTo>
                    <a:lnTo>
                      <a:pt x="9" y="362"/>
                    </a:lnTo>
                    <a:lnTo>
                      <a:pt x="11" y="373"/>
                    </a:lnTo>
                    <a:lnTo>
                      <a:pt x="9" y="384"/>
                    </a:lnTo>
                    <a:lnTo>
                      <a:pt x="2" y="386"/>
                    </a:lnTo>
                    <a:lnTo>
                      <a:pt x="2" y="379"/>
                    </a:lnTo>
                    <a:lnTo>
                      <a:pt x="0" y="382"/>
                    </a:lnTo>
                    <a:lnTo>
                      <a:pt x="2" y="396"/>
                    </a:lnTo>
                    <a:lnTo>
                      <a:pt x="4" y="403"/>
                    </a:lnTo>
                    <a:lnTo>
                      <a:pt x="9" y="402"/>
                    </a:lnTo>
                    <a:lnTo>
                      <a:pt x="9" y="403"/>
                    </a:lnTo>
                    <a:lnTo>
                      <a:pt x="4" y="407"/>
                    </a:lnTo>
                    <a:lnTo>
                      <a:pt x="11" y="409"/>
                    </a:lnTo>
                    <a:lnTo>
                      <a:pt x="11" y="418"/>
                    </a:lnTo>
                    <a:lnTo>
                      <a:pt x="16" y="418"/>
                    </a:lnTo>
                    <a:lnTo>
                      <a:pt x="13" y="431"/>
                    </a:lnTo>
                    <a:lnTo>
                      <a:pt x="33" y="456"/>
                    </a:lnTo>
                    <a:lnTo>
                      <a:pt x="26" y="460"/>
                    </a:lnTo>
                    <a:lnTo>
                      <a:pt x="28" y="465"/>
                    </a:lnTo>
                    <a:lnTo>
                      <a:pt x="24" y="467"/>
                    </a:lnTo>
                    <a:lnTo>
                      <a:pt x="33" y="484"/>
                    </a:lnTo>
                    <a:lnTo>
                      <a:pt x="30" y="488"/>
                    </a:lnTo>
                    <a:lnTo>
                      <a:pt x="54" y="488"/>
                    </a:lnTo>
                    <a:lnTo>
                      <a:pt x="58" y="471"/>
                    </a:lnTo>
                    <a:lnTo>
                      <a:pt x="87" y="467"/>
                    </a:lnTo>
                    <a:lnTo>
                      <a:pt x="100" y="429"/>
                    </a:lnTo>
                    <a:lnTo>
                      <a:pt x="98" y="413"/>
                    </a:lnTo>
                    <a:lnTo>
                      <a:pt x="100" y="413"/>
                    </a:lnTo>
                    <a:lnTo>
                      <a:pt x="101" y="402"/>
                    </a:lnTo>
                    <a:lnTo>
                      <a:pt x="93" y="398"/>
                    </a:lnTo>
                    <a:lnTo>
                      <a:pt x="101" y="396"/>
                    </a:lnTo>
                    <a:lnTo>
                      <a:pt x="91" y="392"/>
                    </a:lnTo>
                    <a:lnTo>
                      <a:pt x="106" y="390"/>
                    </a:lnTo>
                    <a:lnTo>
                      <a:pt x="115" y="379"/>
                    </a:lnTo>
                    <a:lnTo>
                      <a:pt x="121" y="384"/>
                    </a:lnTo>
                    <a:lnTo>
                      <a:pt x="129" y="377"/>
                    </a:lnTo>
                    <a:lnTo>
                      <a:pt x="129" y="373"/>
                    </a:lnTo>
                    <a:lnTo>
                      <a:pt x="134" y="369"/>
                    </a:lnTo>
                    <a:lnTo>
                      <a:pt x="110" y="373"/>
                    </a:lnTo>
                    <a:lnTo>
                      <a:pt x="93" y="364"/>
                    </a:lnTo>
                    <a:lnTo>
                      <a:pt x="106" y="362"/>
                    </a:lnTo>
                    <a:lnTo>
                      <a:pt x="121" y="369"/>
                    </a:lnTo>
                    <a:lnTo>
                      <a:pt x="134" y="362"/>
                    </a:lnTo>
                    <a:lnTo>
                      <a:pt x="138" y="351"/>
                    </a:lnTo>
                    <a:lnTo>
                      <a:pt x="129" y="339"/>
                    </a:lnTo>
                    <a:lnTo>
                      <a:pt x="132" y="339"/>
                    </a:lnTo>
                    <a:lnTo>
                      <a:pt x="117" y="328"/>
                    </a:lnTo>
                    <a:lnTo>
                      <a:pt x="103" y="341"/>
                    </a:lnTo>
                    <a:lnTo>
                      <a:pt x="93" y="343"/>
                    </a:lnTo>
                    <a:lnTo>
                      <a:pt x="108" y="333"/>
                    </a:lnTo>
                    <a:lnTo>
                      <a:pt x="106" y="296"/>
                    </a:lnTo>
                    <a:lnTo>
                      <a:pt x="108" y="290"/>
                    </a:lnTo>
                    <a:lnTo>
                      <a:pt x="112" y="292"/>
                    </a:lnTo>
                    <a:lnTo>
                      <a:pt x="115" y="273"/>
                    </a:lnTo>
                    <a:lnTo>
                      <a:pt x="112" y="262"/>
                    </a:lnTo>
                    <a:lnTo>
                      <a:pt x="117" y="264"/>
                    </a:lnTo>
                    <a:lnTo>
                      <a:pt x="121" y="258"/>
                    </a:lnTo>
                    <a:lnTo>
                      <a:pt x="121" y="247"/>
                    </a:lnTo>
                    <a:lnTo>
                      <a:pt x="124" y="253"/>
                    </a:lnTo>
                    <a:lnTo>
                      <a:pt x="129" y="245"/>
                    </a:lnTo>
                    <a:lnTo>
                      <a:pt x="138" y="235"/>
                    </a:lnTo>
                    <a:lnTo>
                      <a:pt x="171" y="217"/>
                    </a:lnTo>
                    <a:lnTo>
                      <a:pt x="190" y="194"/>
                    </a:lnTo>
                    <a:lnTo>
                      <a:pt x="181" y="179"/>
                    </a:lnTo>
                    <a:lnTo>
                      <a:pt x="190" y="164"/>
                    </a:lnTo>
                    <a:lnTo>
                      <a:pt x="188" y="157"/>
                    </a:lnTo>
                    <a:lnTo>
                      <a:pt x="199" y="149"/>
                    </a:lnTo>
                    <a:lnTo>
                      <a:pt x="195" y="143"/>
                    </a:lnTo>
                    <a:lnTo>
                      <a:pt x="204" y="147"/>
                    </a:lnTo>
                    <a:lnTo>
                      <a:pt x="206" y="136"/>
                    </a:lnTo>
                    <a:lnTo>
                      <a:pt x="234" y="141"/>
                    </a:lnTo>
                    <a:lnTo>
                      <a:pt x="235" y="134"/>
                    </a:lnTo>
                    <a:lnTo>
                      <a:pt x="229" y="117"/>
                    </a:lnTo>
                    <a:lnTo>
                      <a:pt x="234" y="102"/>
                    </a:lnTo>
                    <a:lnTo>
                      <a:pt x="225" y="85"/>
                    </a:lnTo>
                    <a:lnTo>
                      <a:pt x="227" y="49"/>
                    </a:lnTo>
                    <a:lnTo>
                      <a:pt x="214" y="34"/>
                    </a:lnTo>
                    <a:lnTo>
                      <a:pt x="173" y="0"/>
                    </a:lnTo>
                  </a:path>
                </a:pathLst>
              </a:custGeom>
              <a:solidFill>
                <a:srgbClr val="00ff00"/>
              </a:solidFill>
              <a:ln cap="rnd" w="1260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7376760" y="2237400"/>
                <a:ext cx="504360" cy="952560"/>
              </a:xfrm>
              <a:custGeom>
                <a:avLst/>
                <a:gdLst/>
                <a:ahLst/>
                <a:rect l="l" t="t" r="r" b="b"/>
                <a:pathLst>
                  <a:path w="195" h="399">
                    <a:moveTo>
                      <a:pt x="0" y="47"/>
                    </a:moveTo>
                    <a:lnTo>
                      <a:pt x="41" y="81"/>
                    </a:lnTo>
                    <a:lnTo>
                      <a:pt x="54" y="96"/>
                    </a:lnTo>
                    <a:lnTo>
                      <a:pt x="52" y="132"/>
                    </a:lnTo>
                    <a:lnTo>
                      <a:pt x="61" y="149"/>
                    </a:lnTo>
                    <a:lnTo>
                      <a:pt x="56" y="164"/>
                    </a:lnTo>
                    <a:lnTo>
                      <a:pt x="62" y="181"/>
                    </a:lnTo>
                    <a:lnTo>
                      <a:pt x="85" y="200"/>
                    </a:lnTo>
                    <a:lnTo>
                      <a:pt x="88" y="219"/>
                    </a:lnTo>
                    <a:lnTo>
                      <a:pt x="73" y="226"/>
                    </a:lnTo>
                    <a:lnTo>
                      <a:pt x="71" y="235"/>
                    </a:lnTo>
                    <a:lnTo>
                      <a:pt x="38" y="275"/>
                    </a:lnTo>
                    <a:lnTo>
                      <a:pt x="30" y="284"/>
                    </a:lnTo>
                    <a:lnTo>
                      <a:pt x="19" y="284"/>
                    </a:lnTo>
                    <a:lnTo>
                      <a:pt x="19" y="292"/>
                    </a:lnTo>
                    <a:lnTo>
                      <a:pt x="12" y="292"/>
                    </a:lnTo>
                    <a:lnTo>
                      <a:pt x="7" y="304"/>
                    </a:lnTo>
                    <a:lnTo>
                      <a:pt x="10" y="319"/>
                    </a:lnTo>
                    <a:lnTo>
                      <a:pt x="10" y="326"/>
                    </a:lnTo>
                    <a:lnTo>
                      <a:pt x="17" y="345"/>
                    </a:lnTo>
                    <a:lnTo>
                      <a:pt x="15" y="345"/>
                    </a:lnTo>
                    <a:lnTo>
                      <a:pt x="15" y="354"/>
                    </a:lnTo>
                    <a:lnTo>
                      <a:pt x="10" y="362"/>
                    </a:lnTo>
                    <a:lnTo>
                      <a:pt x="15" y="370"/>
                    </a:lnTo>
                    <a:lnTo>
                      <a:pt x="10" y="375"/>
                    </a:lnTo>
                    <a:lnTo>
                      <a:pt x="34" y="386"/>
                    </a:lnTo>
                    <a:lnTo>
                      <a:pt x="38" y="382"/>
                    </a:lnTo>
                    <a:lnTo>
                      <a:pt x="43" y="396"/>
                    </a:lnTo>
                    <a:lnTo>
                      <a:pt x="47" y="392"/>
                    </a:lnTo>
                    <a:lnTo>
                      <a:pt x="52" y="398"/>
                    </a:lnTo>
                    <a:lnTo>
                      <a:pt x="67" y="394"/>
                    </a:lnTo>
                    <a:lnTo>
                      <a:pt x="95" y="380"/>
                    </a:lnTo>
                    <a:lnTo>
                      <a:pt x="125" y="377"/>
                    </a:lnTo>
                    <a:lnTo>
                      <a:pt x="168" y="341"/>
                    </a:lnTo>
                    <a:lnTo>
                      <a:pt x="194" y="304"/>
                    </a:lnTo>
                    <a:lnTo>
                      <a:pt x="194" y="290"/>
                    </a:lnTo>
                    <a:lnTo>
                      <a:pt x="184" y="279"/>
                    </a:lnTo>
                    <a:lnTo>
                      <a:pt x="175" y="266"/>
                    </a:lnTo>
                    <a:lnTo>
                      <a:pt x="182" y="245"/>
                    </a:lnTo>
                    <a:lnTo>
                      <a:pt x="173" y="237"/>
                    </a:lnTo>
                    <a:lnTo>
                      <a:pt x="170" y="226"/>
                    </a:lnTo>
                    <a:lnTo>
                      <a:pt x="167" y="223"/>
                    </a:lnTo>
                    <a:lnTo>
                      <a:pt x="167" y="206"/>
                    </a:lnTo>
                    <a:lnTo>
                      <a:pt x="173" y="186"/>
                    </a:lnTo>
                    <a:lnTo>
                      <a:pt x="156" y="141"/>
                    </a:lnTo>
                    <a:lnTo>
                      <a:pt x="170" y="113"/>
                    </a:lnTo>
                    <a:lnTo>
                      <a:pt x="158" y="90"/>
                    </a:lnTo>
                    <a:lnTo>
                      <a:pt x="144" y="79"/>
                    </a:lnTo>
                    <a:lnTo>
                      <a:pt x="147" y="59"/>
                    </a:lnTo>
                    <a:lnTo>
                      <a:pt x="144" y="57"/>
                    </a:lnTo>
                    <a:lnTo>
                      <a:pt x="153" y="47"/>
                    </a:lnTo>
                    <a:lnTo>
                      <a:pt x="149" y="41"/>
                    </a:lnTo>
                    <a:lnTo>
                      <a:pt x="158" y="32"/>
                    </a:lnTo>
                    <a:lnTo>
                      <a:pt x="156" y="17"/>
                    </a:lnTo>
                    <a:lnTo>
                      <a:pt x="134" y="0"/>
                    </a:lnTo>
                    <a:lnTo>
                      <a:pt x="97" y="14"/>
                    </a:lnTo>
                    <a:lnTo>
                      <a:pt x="95" y="23"/>
                    </a:lnTo>
                    <a:lnTo>
                      <a:pt x="92" y="51"/>
                    </a:lnTo>
                    <a:lnTo>
                      <a:pt x="73" y="64"/>
                    </a:lnTo>
                    <a:lnTo>
                      <a:pt x="61" y="57"/>
                    </a:lnTo>
                    <a:lnTo>
                      <a:pt x="52" y="64"/>
                    </a:lnTo>
                    <a:lnTo>
                      <a:pt x="34" y="61"/>
                    </a:lnTo>
                    <a:lnTo>
                      <a:pt x="10" y="36"/>
                    </a:lnTo>
                    <a:lnTo>
                      <a:pt x="7" y="38"/>
                    </a:lnTo>
                    <a:lnTo>
                      <a:pt x="8" y="43"/>
                    </a:lnTo>
                    <a:lnTo>
                      <a:pt x="0" y="47"/>
                    </a:lnTo>
                  </a:path>
                </a:pathLst>
              </a:custGeom>
              <a:solidFill>
                <a:srgbClr val="00ff00"/>
              </a:solidFill>
              <a:ln cap="rnd" w="1260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5" name=""/>
            <p:cNvSpPr/>
            <p:nvPr/>
          </p:nvSpPr>
          <p:spPr>
            <a:xfrm>
              <a:off x="7199280" y="3884760"/>
              <a:ext cx="266760" cy="115920"/>
            </a:xfrm>
            <a:custGeom>
              <a:avLst/>
              <a:gdLst/>
              <a:ahLst/>
              <a:rect l="l" t="t" r="r" b="b"/>
              <a:pathLst>
                <a:path w="103" h="49">
                  <a:moveTo>
                    <a:pt x="0" y="26"/>
                  </a:moveTo>
                  <a:lnTo>
                    <a:pt x="7" y="20"/>
                  </a:lnTo>
                  <a:lnTo>
                    <a:pt x="11" y="20"/>
                  </a:lnTo>
                  <a:lnTo>
                    <a:pt x="20" y="12"/>
                  </a:lnTo>
                  <a:lnTo>
                    <a:pt x="20" y="8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39" y="4"/>
                  </a:lnTo>
                  <a:lnTo>
                    <a:pt x="48" y="2"/>
                  </a:lnTo>
                  <a:lnTo>
                    <a:pt x="56" y="10"/>
                  </a:lnTo>
                  <a:lnTo>
                    <a:pt x="84" y="4"/>
                  </a:lnTo>
                  <a:lnTo>
                    <a:pt x="102" y="14"/>
                  </a:lnTo>
                  <a:lnTo>
                    <a:pt x="98" y="30"/>
                  </a:lnTo>
                  <a:lnTo>
                    <a:pt x="72" y="28"/>
                  </a:lnTo>
                  <a:lnTo>
                    <a:pt x="56" y="36"/>
                  </a:lnTo>
                  <a:lnTo>
                    <a:pt x="35" y="40"/>
                  </a:lnTo>
                  <a:lnTo>
                    <a:pt x="30" y="48"/>
                  </a:lnTo>
                  <a:lnTo>
                    <a:pt x="18" y="48"/>
                  </a:lnTo>
                  <a:lnTo>
                    <a:pt x="7" y="40"/>
                  </a:lnTo>
                  <a:lnTo>
                    <a:pt x="0" y="2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149960" y="4137120"/>
              <a:ext cx="179640" cy="147600"/>
            </a:xfrm>
            <a:custGeom>
              <a:avLst/>
              <a:gdLst/>
              <a:ahLst/>
              <a:rect l="l" t="t" r="r" b="b"/>
              <a:pathLst>
                <a:path w="70" h="63">
                  <a:moveTo>
                    <a:pt x="28" y="45"/>
                  </a:moveTo>
                  <a:lnTo>
                    <a:pt x="4" y="14"/>
                  </a:lnTo>
                  <a:lnTo>
                    <a:pt x="0" y="8"/>
                  </a:lnTo>
                  <a:lnTo>
                    <a:pt x="4" y="0"/>
                  </a:lnTo>
                  <a:lnTo>
                    <a:pt x="11" y="6"/>
                  </a:lnTo>
                  <a:lnTo>
                    <a:pt x="21" y="0"/>
                  </a:lnTo>
                  <a:lnTo>
                    <a:pt x="51" y="6"/>
                  </a:lnTo>
                  <a:lnTo>
                    <a:pt x="58" y="12"/>
                  </a:lnTo>
                  <a:lnTo>
                    <a:pt x="60" y="10"/>
                  </a:lnTo>
                  <a:lnTo>
                    <a:pt x="67" y="12"/>
                  </a:lnTo>
                  <a:lnTo>
                    <a:pt x="60" y="24"/>
                  </a:lnTo>
                  <a:lnTo>
                    <a:pt x="69" y="30"/>
                  </a:lnTo>
                  <a:lnTo>
                    <a:pt x="69" y="32"/>
                  </a:lnTo>
                  <a:lnTo>
                    <a:pt x="65" y="32"/>
                  </a:lnTo>
                  <a:lnTo>
                    <a:pt x="67" y="40"/>
                  </a:lnTo>
                  <a:lnTo>
                    <a:pt x="62" y="42"/>
                  </a:lnTo>
                  <a:lnTo>
                    <a:pt x="58" y="42"/>
                  </a:lnTo>
                  <a:lnTo>
                    <a:pt x="60" y="45"/>
                  </a:lnTo>
                  <a:lnTo>
                    <a:pt x="51" y="42"/>
                  </a:lnTo>
                  <a:lnTo>
                    <a:pt x="49" y="43"/>
                  </a:lnTo>
                  <a:lnTo>
                    <a:pt x="53" y="52"/>
                  </a:lnTo>
                  <a:lnTo>
                    <a:pt x="47" y="54"/>
                  </a:lnTo>
                  <a:lnTo>
                    <a:pt x="49" y="62"/>
                  </a:lnTo>
                  <a:lnTo>
                    <a:pt x="28" y="4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291440" y="4095720"/>
              <a:ext cx="193680" cy="220680"/>
            </a:xfrm>
            <a:custGeom>
              <a:avLst/>
              <a:gdLst/>
              <a:ahLst/>
              <a:rect l="l" t="t" r="r" b="b"/>
              <a:pathLst>
                <a:path w="76" h="93">
                  <a:moveTo>
                    <a:pt x="7" y="28"/>
                  </a:moveTo>
                  <a:lnTo>
                    <a:pt x="9" y="24"/>
                  </a:lnTo>
                  <a:lnTo>
                    <a:pt x="16" y="24"/>
                  </a:lnTo>
                  <a:lnTo>
                    <a:pt x="4" y="17"/>
                  </a:lnTo>
                  <a:lnTo>
                    <a:pt x="0" y="6"/>
                  </a:lnTo>
                  <a:lnTo>
                    <a:pt x="17" y="0"/>
                  </a:lnTo>
                  <a:lnTo>
                    <a:pt x="28" y="0"/>
                  </a:lnTo>
                  <a:lnTo>
                    <a:pt x="37" y="6"/>
                  </a:lnTo>
                  <a:lnTo>
                    <a:pt x="43" y="21"/>
                  </a:lnTo>
                  <a:lnTo>
                    <a:pt x="49" y="24"/>
                  </a:lnTo>
                  <a:lnTo>
                    <a:pt x="49" y="30"/>
                  </a:lnTo>
                  <a:lnTo>
                    <a:pt x="65" y="37"/>
                  </a:lnTo>
                  <a:lnTo>
                    <a:pt x="68" y="34"/>
                  </a:lnTo>
                  <a:lnTo>
                    <a:pt x="71" y="37"/>
                  </a:lnTo>
                  <a:lnTo>
                    <a:pt x="67" y="39"/>
                  </a:lnTo>
                  <a:lnTo>
                    <a:pt x="73" y="47"/>
                  </a:lnTo>
                  <a:lnTo>
                    <a:pt x="67" y="49"/>
                  </a:lnTo>
                  <a:lnTo>
                    <a:pt x="65" y="55"/>
                  </a:lnTo>
                  <a:lnTo>
                    <a:pt x="67" y="60"/>
                  </a:lnTo>
                  <a:lnTo>
                    <a:pt x="75" y="71"/>
                  </a:lnTo>
                  <a:lnTo>
                    <a:pt x="67" y="83"/>
                  </a:lnTo>
                  <a:lnTo>
                    <a:pt x="67" y="84"/>
                  </a:lnTo>
                  <a:lnTo>
                    <a:pt x="49" y="84"/>
                  </a:lnTo>
                  <a:lnTo>
                    <a:pt x="35" y="92"/>
                  </a:lnTo>
                  <a:lnTo>
                    <a:pt x="26" y="83"/>
                  </a:lnTo>
                  <a:lnTo>
                    <a:pt x="21" y="83"/>
                  </a:lnTo>
                  <a:lnTo>
                    <a:pt x="21" y="77"/>
                  </a:lnTo>
                  <a:lnTo>
                    <a:pt x="26" y="79"/>
                  </a:lnTo>
                  <a:lnTo>
                    <a:pt x="26" y="75"/>
                  </a:lnTo>
                  <a:lnTo>
                    <a:pt x="9" y="60"/>
                  </a:lnTo>
                  <a:lnTo>
                    <a:pt x="9" y="59"/>
                  </a:lnTo>
                  <a:lnTo>
                    <a:pt x="13" y="57"/>
                  </a:lnTo>
                  <a:lnTo>
                    <a:pt x="11" y="49"/>
                  </a:lnTo>
                  <a:lnTo>
                    <a:pt x="16" y="49"/>
                  </a:lnTo>
                  <a:lnTo>
                    <a:pt x="16" y="47"/>
                  </a:lnTo>
                  <a:lnTo>
                    <a:pt x="7" y="41"/>
                  </a:lnTo>
                  <a:lnTo>
                    <a:pt x="13" y="30"/>
                  </a:lnTo>
                  <a:lnTo>
                    <a:pt x="7" y="28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7458120" y="4205160"/>
              <a:ext cx="301680" cy="157320"/>
            </a:xfrm>
            <a:custGeom>
              <a:avLst/>
              <a:gdLst/>
              <a:ahLst/>
              <a:rect l="l" t="t" r="r" b="b"/>
              <a:pathLst>
                <a:path w="117" h="65">
                  <a:moveTo>
                    <a:pt x="116" y="8"/>
                  </a:moveTo>
                  <a:lnTo>
                    <a:pt x="83" y="0"/>
                  </a:lnTo>
                  <a:lnTo>
                    <a:pt x="57" y="12"/>
                  </a:lnTo>
                  <a:lnTo>
                    <a:pt x="12" y="8"/>
                  </a:lnTo>
                  <a:lnTo>
                    <a:pt x="10" y="4"/>
                  </a:lnTo>
                  <a:lnTo>
                    <a:pt x="12" y="0"/>
                  </a:lnTo>
                  <a:lnTo>
                    <a:pt x="8" y="0"/>
                  </a:lnTo>
                  <a:lnTo>
                    <a:pt x="2" y="2"/>
                  </a:lnTo>
                  <a:lnTo>
                    <a:pt x="0" y="8"/>
                  </a:lnTo>
                  <a:lnTo>
                    <a:pt x="2" y="13"/>
                  </a:lnTo>
                  <a:lnTo>
                    <a:pt x="10" y="23"/>
                  </a:lnTo>
                  <a:lnTo>
                    <a:pt x="2" y="36"/>
                  </a:lnTo>
                  <a:lnTo>
                    <a:pt x="2" y="37"/>
                  </a:lnTo>
                  <a:lnTo>
                    <a:pt x="2" y="41"/>
                  </a:lnTo>
                  <a:lnTo>
                    <a:pt x="10" y="47"/>
                  </a:lnTo>
                  <a:lnTo>
                    <a:pt x="12" y="62"/>
                  </a:lnTo>
                  <a:lnTo>
                    <a:pt x="38" y="57"/>
                  </a:lnTo>
                  <a:lnTo>
                    <a:pt x="57" y="64"/>
                  </a:lnTo>
                  <a:lnTo>
                    <a:pt x="64" y="62"/>
                  </a:lnTo>
                  <a:lnTo>
                    <a:pt x="71" y="59"/>
                  </a:lnTo>
                  <a:lnTo>
                    <a:pt x="71" y="53"/>
                  </a:lnTo>
                  <a:lnTo>
                    <a:pt x="73" y="53"/>
                  </a:lnTo>
                  <a:lnTo>
                    <a:pt x="88" y="47"/>
                  </a:lnTo>
                  <a:lnTo>
                    <a:pt x="104" y="49"/>
                  </a:lnTo>
                  <a:lnTo>
                    <a:pt x="95" y="37"/>
                  </a:lnTo>
                  <a:lnTo>
                    <a:pt x="101" y="31"/>
                  </a:lnTo>
                  <a:lnTo>
                    <a:pt x="104" y="23"/>
                  </a:lnTo>
                  <a:lnTo>
                    <a:pt x="111" y="15"/>
                  </a:lnTo>
                  <a:lnTo>
                    <a:pt x="116" y="8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7500960" y="3470400"/>
              <a:ext cx="452520" cy="322200"/>
            </a:xfrm>
            <a:custGeom>
              <a:avLst/>
              <a:gdLst/>
              <a:ahLst/>
              <a:rect l="l" t="t" r="r" b="b"/>
              <a:pathLst>
                <a:path w="175" h="134">
                  <a:moveTo>
                    <a:pt x="4" y="126"/>
                  </a:moveTo>
                  <a:lnTo>
                    <a:pt x="4" y="114"/>
                  </a:lnTo>
                  <a:lnTo>
                    <a:pt x="0" y="107"/>
                  </a:lnTo>
                  <a:lnTo>
                    <a:pt x="11" y="96"/>
                  </a:lnTo>
                  <a:lnTo>
                    <a:pt x="7" y="62"/>
                  </a:lnTo>
                  <a:lnTo>
                    <a:pt x="30" y="60"/>
                  </a:lnTo>
                  <a:lnTo>
                    <a:pt x="30" y="56"/>
                  </a:lnTo>
                  <a:lnTo>
                    <a:pt x="39" y="53"/>
                  </a:lnTo>
                  <a:lnTo>
                    <a:pt x="45" y="56"/>
                  </a:lnTo>
                  <a:lnTo>
                    <a:pt x="47" y="56"/>
                  </a:lnTo>
                  <a:lnTo>
                    <a:pt x="45" y="49"/>
                  </a:lnTo>
                  <a:lnTo>
                    <a:pt x="49" y="33"/>
                  </a:lnTo>
                  <a:lnTo>
                    <a:pt x="63" y="30"/>
                  </a:lnTo>
                  <a:lnTo>
                    <a:pt x="66" y="24"/>
                  </a:lnTo>
                  <a:lnTo>
                    <a:pt x="61" y="21"/>
                  </a:lnTo>
                  <a:lnTo>
                    <a:pt x="61" y="17"/>
                  </a:lnTo>
                  <a:lnTo>
                    <a:pt x="66" y="15"/>
                  </a:lnTo>
                  <a:lnTo>
                    <a:pt x="71" y="9"/>
                  </a:lnTo>
                  <a:lnTo>
                    <a:pt x="77" y="9"/>
                  </a:lnTo>
                  <a:lnTo>
                    <a:pt x="86" y="0"/>
                  </a:lnTo>
                  <a:lnTo>
                    <a:pt x="93" y="0"/>
                  </a:lnTo>
                  <a:lnTo>
                    <a:pt x="93" y="2"/>
                  </a:lnTo>
                  <a:lnTo>
                    <a:pt x="110" y="4"/>
                  </a:lnTo>
                  <a:lnTo>
                    <a:pt x="115" y="6"/>
                  </a:lnTo>
                  <a:lnTo>
                    <a:pt x="115" y="11"/>
                  </a:lnTo>
                  <a:lnTo>
                    <a:pt x="127" y="7"/>
                  </a:lnTo>
                  <a:lnTo>
                    <a:pt x="140" y="15"/>
                  </a:lnTo>
                  <a:lnTo>
                    <a:pt x="140" y="24"/>
                  </a:lnTo>
                  <a:lnTo>
                    <a:pt x="143" y="28"/>
                  </a:lnTo>
                  <a:lnTo>
                    <a:pt x="140" y="37"/>
                  </a:lnTo>
                  <a:lnTo>
                    <a:pt x="150" y="54"/>
                  </a:lnTo>
                  <a:lnTo>
                    <a:pt x="157" y="58"/>
                  </a:lnTo>
                  <a:lnTo>
                    <a:pt x="157" y="67"/>
                  </a:lnTo>
                  <a:lnTo>
                    <a:pt x="166" y="64"/>
                  </a:lnTo>
                  <a:lnTo>
                    <a:pt x="171" y="67"/>
                  </a:lnTo>
                  <a:lnTo>
                    <a:pt x="171" y="71"/>
                  </a:lnTo>
                  <a:lnTo>
                    <a:pt x="174" y="73"/>
                  </a:lnTo>
                  <a:lnTo>
                    <a:pt x="174" y="77"/>
                  </a:lnTo>
                  <a:lnTo>
                    <a:pt x="164" y="84"/>
                  </a:lnTo>
                  <a:lnTo>
                    <a:pt x="150" y="80"/>
                  </a:lnTo>
                  <a:lnTo>
                    <a:pt x="146" y="84"/>
                  </a:lnTo>
                  <a:lnTo>
                    <a:pt x="150" y="90"/>
                  </a:lnTo>
                  <a:lnTo>
                    <a:pt x="157" y="112"/>
                  </a:lnTo>
                  <a:lnTo>
                    <a:pt x="143" y="114"/>
                  </a:lnTo>
                  <a:lnTo>
                    <a:pt x="138" y="120"/>
                  </a:lnTo>
                  <a:lnTo>
                    <a:pt x="136" y="129"/>
                  </a:lnTo>
                  <a:lnTo>
                    <a:pt x="131" y="133"/>
                  </a:lnTo>
                  <a:lnTo>
                    <a:pt x="127" y="129"/>
                  </a:lnTo>
                  <a:lnTo>
                    <a:pt x="115" y="131"/>
                  </a:lnTo>
                  <a:lnTo>
                    <a:pt x="108" y="126"/>
                  </a:lnTo>
                  <a:lnTo>
                    <a:pt x="103" y="131"/>
                  </a:lnTo>
                  <a:lnTo>
                    <a:pt x="91" y="126"/>
                  </a:lnTo>
                  <a:lnTo>
                    <a:pt x="82" y="129"/>
                  </a:lnTo>
                  <a:lnTo>
                    <a:pt x="80" y="126"/>
                  </a:lnTo>
                  <a:lnTo>
                    <a:pt x="75" y="126"/>
                  </a:lnTo>
                  <a:lnTo>
                    <a:pt x="68" y="122"/>
                  </a:lnTo>
                  <a:lnTo>
                    <a:pt x="49" y="116"/>
                  </a:lnTo>
                  <a:lnTo>
                    <a:pt x="26" y="118"/>
                  </a:lnTo>
                  <a:lnTo>
                    <a:pt x="21" y="122"/>
                  </a:lnTo>
                  <a:lnTo>
                    <a:pt x="4" y="12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978600" y="3800520"/>
              <a:ext cx="301680" cy="155520"/>
            </a:xfrm>
            <a:custGeom>
              <a:avLst/>
              <a:gdLst/>
              <a:ahLst/>
              <a:rect l="l" t="t" r="r" b="b"/>
              <a:pathLst>
                <a:path w="117" h="65">
                  <a:moveTo>
                    <a:pt x="86" y="64"/>
                  </a:moveTo>
                  <a:lnTo>
                    <a:pt x="92" y="59"/>
                  </a:lnTo>
                  <a:lnTo>
                    <a:pt x="97" y="59"/>
                  </a:lnTo>
                  <a:lnTo>
                    <a:pt x="106" y="51"/>
                  </a:lnTo>
                  <a:lnTo>
                    <a:pt x="106" y="47"/>
                  </a:lnTo>
                  <a:lnTo>
                    <a:pt x="111" y="41"/>
                  </a:lnTo>
                  <a:lnTo>
                    <a:pt x="116" y="39"/>
                  </a:lnTo>
                  <a:lnTo>
                    <a:pt x="104" y="27"/>
                  </a:lnTo>
                  <a:lnTo>
                    <a:pt x="101" y="21"/>
                  </a:lnTo>
                  <a:lnTo>
                    <a:pt x="88" y="19"/>
                  </a:lnTo>
                  <a:lnTo>
                    <a:pt x="83" y="25"/>
                  </a:lnTo>
                  <a:lnTo>
                    <a:pt x="69" y="10"/>
                  </a:lnTo>
                  <a:lnTo>
                    <a:pt x="56" y="4"/>
                  </a:lnTo>
                  <a:lnTo>
                    <a:pt x="47" y="8"/>
                  </a:lnTo>
                  <a:lnTo>
                    <a:pt x="38" y="0"/>
                  </a:lnTo>
                  <a:lnTo>
                    <a:pt x="38" y="8"/>
                  </a:lnTo>
                  <a:lnTo>
                    <a:pt x="3" y="25"/>
                  </a:lnTo>
                  <a:lnTo>
                    <a:pt x="0" y="21"/>
                  </a:lnTo>
                  <a:lnTo>
                    <a:pt x="8" y="41"/>
                  </a:lnTo>
                  <a:lnTo>
                    <a:pt x="32" y="61"/>
                  </a:lnTo>
                  <a:lnTo>
                    <a:pt x="45" y="64"/>
                  </a:lnTo>
                  <a:lnTo>
                    <a:pt x="56" y="55"/>
                  </a:lnTo>
                  <a:lnTo>
                    <a:pt x="83" y="61"/>
                  </a:lnTo>
                  <a:lnTo>
                    <a:pt x="86" y="64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7362720" y="4334040"/>
              <a:ext cx="297000" cy="212400"/>
            </a:xfrm>
            <a:custGeom>
              <a:avLst/>
              <a:gdLst/>
              <a:ahLst/>
              <a:rect l="l" t="t" r="r" b="b"/>
              <a:pathLst>
                <a:path w="115" h="89">
                  <a:moveTo>
                    <a:pt x="9" y="58"/>
                  </a:moveTo>
                  <a:lnTo>
                    <a:pt x="15" y="60"/>
                  </a:lnTo>
                  <a:lnTo>
                    <a:pt x="17" y="62"/>
                  </a:lnTo>
                  <a:lnTo>
                    <a:pt x="9" y="62"/>
                  </a:lnTo>
                  <a:lnTo>
                    <a:pt x="17" y="73"/>
                  </a:lnTo>
                  <a:lnTo>
                    <a:pt x="42" y="73"/>
                  </a:lnTo>
                  <a:lnTo>
                    <a:pt x="54" y="77"/>
                  </a:lnTo>
                  <a:lnTo>
                    <a:pt x="47" y="80"/>
                  </a:lnTo>
                  <a:lnTo>
                    <a:pt x="60" y="80"/>
                  </a:lnTo>
                  <a:lnTo>
                    <a:pt x="68" y="88"/>
                  </a:lnTo>
                  <a:lnTo>
                    <a:pt x="67" y="77"/>
                  </a:lnTo>
                  <a:lnTo>
                    <a:pt x="40" y="60"/>
                  </a:lnTo>
                  <a:lnTo>
                    <a:pt x="49" y="60"/>
                  </a:lnTo>
                  <a:lnTo>
                    <a:pt x="47" y="53"/>
                  </a:lnTo>
                  <a:lnTo>
                    <a:pt x="54" y="55"/>
                  </a:lnTo>
                  <a:lnTo>
                    <a:pt x="42" y="39"/>
                  </a:lnTo>
                  <a:lnTo>
                    <a:pt x="42" y="28"/>
                  </a:lnTo>
                  <a:lnTo>
                    <a:pt x="47" y="26"/>
                  </a:lnTo>
                  <a:lnTo>
                    <a:pt x="47" y="30"/>
                  </a:lnTo>
                  <a:lnTo>
                    <a:pt x="60" y="39"/>
                  </a:lnTo>
                  <a:lnTo>
                    <a:pt x="58" y="33"/>
                  </a:lnTo>
                  <a:lnTo>
                    <a:pt x="67" y="39"/>
                  </a:lnTo>
                  <a:lnTo>
                    <a:pt x="65" y="32"/>
                  </a:lnTo>
                  <a:lnTo>
                    <a:pt x="73" y="33"/>
                  </a:lnTo>
                  <a:lnTo>
                    <a:pt x="63" y="26"/>
                  </a:lnTo>
                  <a:lnTo>
                    <a:pt x="75" y="17"/>
                  </a:lnTo>
                  <a:lnTo>
                    <a:pt x="86" y="17"/>
                  </a:lnTo>
                  <a:lnTo>
                    <a:pt x="105" y="21"/>
                  </a:lnTo>
                  <a:lnTo>
                    <a:pt x="114" y="6"/>
                  </a:lnTo>
                  <a:lnTo>
                    <a:pt x="110" y="0"/>
                  </a:lnTo>
                  <a:lnTo>
                    <a:pt x="107" y="0"/>
                  </a:lnTo>
                  <a:lnTo>
                    <a:pt x="107" y="6"/>
                  </a:lnTo>
                  <a:lnTo>
                    <a:pt x="101" y="9"/>
                  </a:lnTo>
                  <a:lnTo>
                    <a:pt x="94" y="11"/>
                  </a:lnTo>
                  <a:lnTo>
                    <a:pt x="75" y="4"/>
                  </a:lnTo>
                  <a:lnTo>
                    <a:pt x="49" y="9"/>
                  </a:lnTo>
                  <a:lnTo>
                    <a:pt x="13" y="19"/>
                  </a:lnTo>
                  <a:lnTo>
                    <a:pt x="15" y="28"/>
                  </a:lnTo>
                  <a:lnTo>
                    <a:pt x="0" y="45"/>
                  </a:lnTo>
                  <a:lnTo>
                    <a:pt x="9" y="58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859440" y="3930480"/>
              <a:ext cx="358920" cy="152640"/>
            </a:xfrm>
            <a:custGeom>
              <a:avLst/>
              <a:gdLst/>
              <a:ahLst/>
              <a:rect l="l" t="t" r="r" b="b"/>
              <a:pathLst>
                <a:path w="139" h="63">
                  <a:moveTo>
                    <a:pt x="131" y="9"/>
                  </a:moveTo>
                  <a:lnTo>
                    <a:pt x="129" y="6"/>
                  </a:lnTo>
                  <a:lnTo>
                    <a:pt x="102" y="0"/>
                  </a:lnTo>
                  <a:lnTo>
                    <a:pt x="91" y="9"/>
                  </a:lnTo>
                  <a:lnTo>
                    <a:pt x="77" y="6"/>
                  </a:lnTo>
                  <a:lnTo>
                    <a:pt x="61" y="19"/>
                  </a:lnTo>
                  <a:lnTo>
                    <a:pt x="63" y="33"/>
                  </a:lnTo>
                  <a:lnTo>
                    <a:pt x="61" y="35"/>
                  </a:lnTo>
                  <a:lnTo>
                    <a:pt x="49" y="32"/>
                  </a:lnTo>
                  <a:lnTo>
                    <a:pt x="30" y="39"/>
                  </a:lnTo>
                  <a:lnTo>
                    <a:pt x="18" y="35"/>
                  </a:lnTo>
                  <a:lnTo>
                    <a:pt x="13" y="41"/>
                  </a:lnTo>
                  <a:lnTo>
                    <a:pt x="7" y="35"/>
                  </a:lnTo>
                  <a:lnTo>
                    <a:pt x="0" y="37"/>
                  </a:lnTo>
                  <a:lnTo>
                    <a:pt x="2" y="49"/>
                  </a:lnTo>
                  <a:lnTo>
                    <a:pt x="16" y="53"/>
                  </a:lnTo>
                  <a:lnTo>
                    <a:pt x="48" y="47"/>
                  </a:lnTo>
                  <a:lnTo>
                    <a:pt x="54" y="56"/>
                  </a:lnTo>
                  <a:lnTo>
                    <a:pt x="75" y="60"/>
                  </a:lnTo>
                  <a:lnTo>
                    <a:pt x="91" y="62"/>
                  </a:lnTo>
                  <a:lnTo>
                    <a:pt x="119" y="53"/>
                  </a:lnTo>
                  <a:lnTo>
                    <a:pt x="126" y="47"/>
                  </a:lnTo>
                  <a:lnTo>
                    <a:pt x="128" y="32"/>
                  </a:lnTo>
                  <a:lnTo>
                    <a:pt x="136" y="32"/>
                  </a:lnTo>
                  <a:lnTo>
                    <a:pt x="138" y="23"/>
                  </a:lnTo>
                  <a:lnTo>
                    <a:pt x="131" y="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548400" y="3784680"/>
              <a:ext cx="166680" cy="112680"/>
            </a:xfrm>
            <a:custGeom>
              <a:avLst/>
              <a:gdLst/>
              <a:ahLst/>
              <a:rect l="l" t="t" r="r" b="b"/>
              <a:pathLst>
                <a:path w="64" h="48">
                  <a:moveTo>
                    <a:pt x="41" y="0"/>
                  </a:moveTo>
                  <a:lnTo>
                    <a:pt x="19" y="4"/>
                  </a:lnTo>
                  <a:lnTo>
                    <a:pt x="12" y="2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4" y="28"/>
                  </a:lnTo>
                  <a:lnTo>
                    <a:pt x="26" y="36"/>
                  </a:lnTo>
                  <a:lnTo>
                    <a:pt x="38" y="34"/>
                  </a:lnTo>
                  <a:lnTo>
                    <a:pt x="38" y="44"/>
                  </a:lnTo>
                  <a:lnTo>
                    <a:pt x="54" y="47"/>
                  </a:lnTo>
                  <a:lnTo>
                    <a:pt x="50" y="38"/>
                  </a:lnTo>
                  <a:lnTo>
                    <a:pt x="59" y="32"/>
                  </a:lnTo>
                  <a:lnTo>
                    <a:pt x="63" y="26"/>
                  </a:lnTo>
                  <a:lnTo>
                    <a:pt x="59" y="18"/>
                  </a:lnTo>
                  <a:lnTo>
                    <a:pt x="52" y="16"/>
                  </a:lnTo>
                  <a:lnTo>
                    <a:pt x="50" y="6"/>
                  </a:lnTo>
                  <a:lnTo>
                    <a:pt x="41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165800" y="3959280"/>
              <a:ext cx="316080" cy="162000"/>
            </a:xfrm>
            <a:custGeom>
              <a:avLst/>
              <a:gdLst/>
              <a:ahLst/>
              <a:rect l="l" t="t" r="r" b="b"/>
              <a:pathLst>
                <a:path w="122" h="68">
                  <a:moveTo>
                    <a:pt x="5" y="44"/>
                  </a:moveTo>
                  <a:lnTo>
                    <a:pt x="33" y="67"/>
                  </a:lnTo>
                  <a:lnTo>
                    <a:pt x="47" y="63"/>
                  </a:lnTo>
                  <a:lnTo>
                    <a:pt x="64" y="57"/>
                  </a:lnTo>
                  <a:lnTo>
                    <a:pt x="76" y="57"/>
                  </a:lnTo>
                  <a:lnTo>
                    <a:pt x="90" y="53"/>
                  </a:lnTo>
                  <a:lnTo>
                    <a:pt x="106" y="21"/>
                  </a:lnTo>
                  <a:lnTo>
                    <a:pt x="121" y="14"/>
                  </a:lnTo>
                  <a:lnTo>
                    <a:pt x="111" y="2"/>
                  </a:lnTo>
                  <a:lnTo>
                    <a:pt x="85" y="0"/>
                  </a:lnTo>
                  <a:lnTo>
                    <a:pt x="69" y="8"/>
                  </a:lnTo>
                  <a:lnTo>
                    <a:pt x="47" y="12"/>
                  </a:lnTo>
                  <a:lnTo>
                    <a:pt x="43" y="20"/>
                  </a:lnTo>
                  <a:lnTo>
                    <a:pt x="31" y="20"/>
                  </a:lnTo>
                  <a:lnTo>
                    <a:pt x="19" y="12"/>
                  </a:lnTo>
                  <a:lnTo>
                    <a:pt x="17" y="20"/>
                  </a:lnTo>
                  <a:lnTo>
                    <a:pt x="9" y="20"/>
                  </a:lnTo>
                  <a:lnTo>
                    <a:pt x="7" y="36"/>
                  </a:lnTo>
                  <a:lnTo>
                    <a:pt x="0" y="42"/>
                  </a:lnTo>
                  <a:lnTo>
                    <a:pt x="5" y="44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697800" y="3552840"/>
              <a:ext cx="415800" cy="477720"/>
            </a:xfrm>
            <a:custGeom>
              <a:avLst/>
              <a:gdLst/>
              <a:ahLst/>
              <a:rect l="l" t="t" r="r" b="b"/>
              <a:pathLst>
                <a:path w="161" h="200">
                  <a:moveTo>
                    <a:pt x="155" y="111"/>
                  </a:moveTo>
                  <a:lnTo>
                    <a:pt x="160" y="96"/>
                  </a:lnTo>
                  <a:lnTo>
                    <a:pt x="153" y="89"/>
                  </a:lnTo>
                  <a:lnTo>
                    <a:pt x="151" y="62"/>
                  </a:lnTo>
                  <a:lnTo>
                    <a:pt x="146" y="57"/>
                  </a:lnTo>
                  <a:lnTo>
                    <a:pt x="149" y="45"/>
                  </a:lnTo>
                  <a:lnTo>
                    <a:pt x="146" y="32"/>
                  </a:lnTo>
                  <a:lnTo>
                    <a:pt x="123" y="14"/>
                  </a:lnTo>
                  <a:lnTo>
                    <a:pt x="114" y="18"/>
                  </a:lnTo>
                  <a:lnTo>
                    <a:pt x="116" y="12"/>
                  </a:lnTo>
                  <a:lnTo>
                    <a:pt x="97" y="28"/>
                  </a:lnTo>
                  <a:lnTo>
                    <a:pt x="85" y="28"/>
                  </a:lnTo>
                  <a:lnTo>
                    <a:pt x="88" y="16"/>
                  </a:lnTo>
                  <a:lnTo>
                    <a:pt x="71" y="16"/>
                  </a:lnTo>
                  <a:lnTo>
                    <a:pt x="69" y="12"/>
                  </a:lnTo>
                  <a:lnTo>
                    <a:pt x="69" y="2"/>
                  </a:lnTo>
                  <a:lnTo>
                    <a:pt x="62" y="2"/>
                  </a:lnTo>
                  <a:lnTo>
                    <a:pt x="47" y="0"/>
                  </a:lnTo>
                  <a:lnTo>
                    <a:pt x="54" y="12"/>
                  </a:lnTo>
                  <a:lnTo>
                    <a:pt x="47" y="16"/>
                  </a:lnTo>
                  <a:lnTo>
                    <a:pt x="56" y="30"/>
                  </a:lnTo>
                  <a:lnTo>
                    <a:pt x="45" y="32"/>
                  </a:lnTo>
                  <a:lnTo>
                    <a:pt x="47" y="45"/>
                  </a:lnTo>
                  <a:lnTo>
                    <a:pt x="45" y="40"/>
                  </a:lnTo>
                  <a:lnTo>
                    <a:pt x="38" y="42"/>
                  </a:lnTo>
                  <a:lnTo>
                    <a:pt x="36" y="36"/>
                  </a:lnTo>
                  <a:lnTo>
                    <a:pt x="30" y="36"/>
                  </a:lnTo>
                  <a:lnTo>
                    <a:pt x="21" y="36"/>
                  </a:lnTo>
                  <a:lnTo>
                    <a:pt x="19" y="42"/>
                  </a:lnTo>
                  <a:lnTo>
                    <a:pt x="26" y="47"/>
                  </a:lnTo>
                  <a:lnTo>
                    <a:pt x="19" y="47"/>
                  </a:lnTo>
                  <a:lnTo>
                    <a:pt x="15" y="62"/>
                  </a:lnTo>
                  <a:lnTo>
                    <a:pt x="10" y="64"/>
                  </a:lnTo>
                  <a:lnTo>
                    <a:pt x="17" y="73"/>
                  </a:lnTo>
                  <a:lnTo>
                    <a:pt x="8" y="83"/>
                  </a:lnTo>
                  <a:lnTo>
                    <a:pt x="0" y="83"/>
                  </a:lnTo>
                  <a:lnTo>
                    <a:pt x="0" y="115"/>
                  </a:lnTo>
                  <a:lnTo>
                    <a:pt x="5" y="122"/>
                  </a:lnTo>
                  <a:lnTo>
                    <a:pt x="0" y="128"/>
                  </a:lnTo>
                  <a:lnTo>
                    <a:pt x="5" y="141"/>
                  </a:lnTo>
                  <a:lnTo>
                    <a:pt x="5" y="144"/>
                  </a:lnTo>
                  <a:lnTo>
                    <a:pt x="12" y="152"/>
                  </a:lnTo>
                  <a:lnTo>
                    <a:pt x="36" y="158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50" y="191"/>
                  </a:lnTo>
                  <a:lnTo>
                    <a:pt x="62" y="195"/>
                  </a:lnTo>
                  <a:lnTo>
                    <a:pt x="69" y="193"/>
                  </a:lnTo>
                  <a:lnTo>
                    <a:pt x="75" y="199"/>
                  </a:lnTo>
                  <a:lnTo>
                    <a:pt x="80" y="193"/>
                  </a:lnTo>
                  <a:lnTo>
                    <a:pt x="92" y="197"/>
                  </a:lnTo>
                  <a:lnTo>
                    <a:pt x="112" y="190"/>
                  </a:lnTo>
                  <a:lnTo>
                    <a:pt x="123" y="193"/>
                  </a:lnTo>
                  <a:lnTo>
                    <a:pt x="125" y="191"/>
                  </a:lnTo>
                  <a:lnTo>
                    <a:pt x="123" y="177"/>
                  </a:lnTo>
                  <a:lnTo>
                    <a:pt x="140" y="164"/>
                  </a:lnTo>
                  <a:lnTo>
                    <a:pt x="116" y="144"/>
                  </a:lnTo>
                  <a:lnTo>
                    <a:pt x="108" y="124"/>
                  </a:lnTo>
                  <a:lnTo>
                    <a:pt x="112" y="128"/>
                  </a:lnTo>
                  <a:lnTo>
                    <a:pt x="146" y="111"/>
                  </a:lnTo>
                  <a:lnTo>
                    <a:pt x="146" y="103"/>
                  </a:lnTo>
                  <a:lnTo>
                    <a:pt x="155" y="111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075440" y="3560760"/>
              <a:ext cx="461880" cy="366840"/>
            </a:xfrm>
            <a:custGeom>
              <a:avLst/>
              <a:gdLst/>
              <a:ahLst/>
              <a:rect l="l" t="t" r="r" b="b"/>
              <a:pathLst>
                <a:path w="179" h="154">
                  <a:moveTo>
                    <a:pt x="171" y="26"/>
                  </a:moveTo>
                  <a:lnTo>
                    <a:pt x="176" y="59"/>
                  </a:lnTo>
                  <a:lnTo>
                    <a:pt x="164" y="70"/>
                  </a:lnTo>
                  <a:lnTo>
                    <a:pt x="169" y="77"/>
                  </a:lnTo>
                  <a:lnTo>
                    <a:pt x="169" y="89"/>
                  </a:lnTo>
                  <a:lnTo>
                    <a:pt x="178" y="114"/>
                  </a:lnTo>
                  <a:lnTo>
                    <a:pt x="160" y="132"/>
                  </a:lnTo>
                  <a:lnTo>
                    <a:pt x="153" y="143"/>
                  </a:lnTo>
                  <a:lnTo>
                    <a:pt x="153" y="153"/>
                  </a:lnTo>
                  <a:lnTo>
                    <a:pt x="150" y="153"/>
                  </a:lnTo>
                  <a:lnTo>
                    <a:pt x="132" y="143"/>
                  </a:lnTo>
                  <a:lnTo>
                    <a:pt x="104" y="149"/>
                  </a:lnTo>
                  <a:lnTo>
                    <a:pt x="96" y="141"/>
                  </a:lnTo>
                  <a:lnTo>
                    <a:pt x="87" y="143"/>
                  </a:lnTo>
                  <a:lnTo>
                    <a:pt x="78" y="139"/>
                  </a:lnTo>
                  <a:lnTo>
                    <a:pt x="65" y="128"/>
                  </a:lnTo>
                  <a:lnTo>
                    <a:pt x="63" y="121"/>
                  </a:lnTo>
                  <a:lnTo>
                    <a:pt x="50" y="119"/>
                  </a:lnTo>
                  <a:lnTo>
                    <a:pt x="45" y="125"/>
                  </a:lnTo>
                  <a:lnTo>
                    <a:pt x="30" y="110"/>
                  </a:lnTo>
                  <a:lnTo>
                    <a:pt x="18" y="104"/>
                  </a:lnTo>
                  <a:lnTo>
                    <a:pt x="9" y="108"/>
                  </a:lnTo>
                  <a:lnTo>
                    <a:pt x="14" y="94"/>
                  </a:lnTo>
                  <a:lnTo>
                    <a:pt x="7" y="87"/>
                  </a:lnTo>
                  <a:lnTo>
                    <a:pt x="5" y="59"/>
                  </a:lnTo>
                  <a:lnTo>
                    <a:pt x="0" y="55"/>
                  </a:lnTo>
                  <a:lnTo>
                    <a:pt x="2" y="43"/>
                  </a:lnTo>
                  <a:lnTo>
                    <a:pt x="0" y="30"/>
                  </a:lnTo>
                  <a:lnTo>
                    <a:pt x="5" y="34"/>
                  </a:lnTo>
                  <a:lnTo>
                    <a:pt x="7" y="28"/>
                  </a:lnTo>
                  <a:lnTo>
                    <a:pt x="0" y="28"/>
                  </a:lnTo>
                  <a:lnTo>
                    <a:pt x="5" y="26"/>
                  </a:lnTo>
                  <a:lnTo>
                    <a:pt x="56" y="2"/>
                  </a:lnTo>
                  <a:lnTo>
                    <a:pt x="80" y="0"/>
                  </a:lnTo>
                  <a:lnTo>
                    <a:pt x="82" y="6"/>
                  </a:lnTo>
                  <a:lnTo>
                    <a:pt x="78" y="4"/>
                  </a:lnTo>
                  <a:lnTo>
                    <a:pt x="82" y="16"/>
                  </a:lnTo>
                  <a:lnTo>
                    <a:pt x="98" y="10"/>
                  </a:lnTo>
                  <a:lnTo>
                    <a:pt x="124" y="14"/>
                  </a:lnTo>
                  <a:lnTo>
                    <a:pt x="155" y="12"/>
                  </a:lnTo>
                  <a:lnTo>
                    <a:pt x="169" y="21"/>
                  </a:lnTo>
                  <a:lnTo>
                    <a:pt x="171" y="2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578640" y="3652920"/>
              <a:ext cx="173160" cy="177840"/>
            </a:xfrm>
            <a:custGeom>
              <a:avLst/>
              <a:gdLst/>
              <a:ahLst/>
              <a:rect l="l" t="t" r="r" b="b"/>
              <a:pathLst>
                <a:path w="66" h="74">
                  <a:moveTo>
                    <a:pt x="28" y="15"/>
                  </a:moveTo>
                  <a:lnTo>
                    <a:pt x="30" y="20"/>
                  </a:lnTo>
                  <a:lnTo>
                    <a:pt x="28" y="22"/>
                  </a:lnTo>
                  <a:lnTo>
                    <a:pt x="28" y="27"/>
                  </a:lnTo>
                  <a:lnTo>
                    <a:pt x="35" y="31"/>
                  </a:lnTo>
                  <a:lnTo>
                    <a:pt x="35" y="26"/>
                  </a:lnTo>
                  <a:lnTo>
                    <a:pt x="37" y="15"/>
                  </a:lnTo>
                  <a:lnTo>
                    <a:pt x="35" y="15"/>
                  </a:lnTo>
                  <a:lnTo>
                    <a:pt x="35" y="5"/>
                  </a:lnTo>
                  <a:lnTo>
                    <a:pt x="58" y="0"/>
                  </a:lnTo>
                  <a:lnTo>
                    <a:pt x="65" y="5"/>
                  </a:lnTo>
                  <a:lnTo>
                    <a:pt x="61" y="20"/>
                  </a:lnTo>
                  <a:lnTo>
                    <a:pt x="56" y="22"/>
                  </a:lnTo>
                  <a:lnTo>
                    <a:pt x="63" y="31"/>
                  </a:lnTo>
                  <a:lnTo>
                    <a:pt x="54" y="41"/>
                  </a:lnTo>
                  <a:lnTo>
                    <a:pt x="46" y="41"/>
                  </a:lnTo>
                  <a:lnTo>
                    <a:pt x="46" y="73"/>
                  </a:lnTo>
                  <a:lnTo>
                    <a:pt x="39" y="71"/>
                  </a:lnTo>
                  <a:lnTo>
                    <a:pt x="37" y="61"/>
                  </a:lnTo>
                  <a:lnTo>
                    <a:pt x="28" y="54"/>
                  </a:lnTo>
                  <a:lnTo>
                    <a:pt x="7" y="59"/>
                  </a:lnTo>
                  <a:lnTo>
                    <a:pt x="0" y="57"/>
                  </a:lnTo>
                  <a:lnTo>
                    <a:pt x="16" y="54"/>
                  </a:lnTo>
                  <a:lnTo>
                    <a:pt x="9" y="52"/>
                  </a:lnTo>
                  <a:lnTo>
                    <a:pt x="26" y="47"/>
                  </a:lnTo>
                  <a:lnTo>
                    <a:pt x="16" y="47"/>
                  </a:lnTo>
                  <a:lnTo>
                    <a:pt x="13" y="41"/>
                  </a:lnTo>
                  <a:lnTo>
                    <a:pt x="28" y="1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362720" y="3976560"/>
              <a:ext cx="435240" cy="262080"/>
            </a:xfrm>
            <a:custGeom>
              <a:avLst/>
              <a:gdLst/>
              <a:ahLst/>
              <a:rect l="l" t="t" r="r" b="b"/>
              <a:pathLst>
                <a:path w="169" h="109">
                  <a:moveTo>
                    <a:pt x="0" y="49"/>
                  </a:moveTo>
                  <a:lnTo>
                    <a:pt x="15" y="45"/>
                  </a:lnTo>
                  <a:lnTo>
                    <a:pt x="30" y="13"/>
                  </a:lnTo>
                  <a:lnTo>
                    <a:pt x="45" y="6"/>
                  </a:lnTo>
                  <a:lnTo>
                    <a:pt x="77" y="6"/>
                  </a:lnTo>
                  <a:lnTo>
                    <a:pt x="84" y="10"/>
                  </a:lnTo>
                  <a:lnTo>
                    <a:pt x="116" y="0"/>
                  </a:lnTo>
                  <a:lnTo>
                    <a:pt x="127" y="10"/>
                  </a:lnTo>
                  <a:lnTo>
                    <a:pt x="140" y="34"/>
                  </a:lnTo>
                  <a:lnTo>
                    <a:pt x="144" y="66"/>
                  </a:lnTo>
                  <a:lnTo>
                    <a:pt x="150" y="70"/>
                  </a:lnTo>
                  <a:lnTo>
                    <a:pt x="168" y="66"/>
                  </a:lnTo>
                  <a:lnTo>
                    <a:pt x="168" y="80"/>
                  </a:lnTo>
                  <a:lnTo>
                    <a:pt x="157" y="88"/>
                  </a:lnTo>
                  <a:lnTo>
                    <a:pt x="159" y="80"/>
                  </a:lnTo>
                  <a:lnTo>
                    <a:pt x="157" y="76"/>
                  </a:lnTo>
                  <a:lnTo>
                    <a:pt x="152" y="104"/>
                  </a:lnTo>
                  <a:lnTo>
                    <a:pt x="120" y="96"/>
                  </a:lnTo>
                  <a:lnTo>
                    <a:pt x="94" y="108"/>
                  </a:lnTo>
                  <a:lnTo>
                    <a:pt x="49" y="104"/>
                  </a:lnTo>
                  <a:lnTo>
                    <a:pt x="47" y="100"/>
                  </a:lnTo>
                  <a:lnTo>
                    <a:pt x="49" y="96"/>
                  </a:lnTo>
                  <a:lnTo>
                    <a:pt x="45" y="96"/>
                  </a:lnTo>
                  <a:lnTo>
                    <a:pt x="39" y="88"/>
                  </a:lnTo>
                  <a:lnTo>
                    <a:pt x="43" y="86"/>
                  </a:lnTo>
                  <a:lnTo>
                    <a:pt x="40" y="83"/>
                  </a:lnTo>
                  <a:lnTo>
                    <a:pt x="37" y="86"/>
                  </a:lnTo>
                  <a:lnTo>
                    <a:pt x="21" y="78"/>
                  </a:lnTo>
                  <a:lnTo>
                    <a:pt x="21" y="72"/>
                  </a:lnTo>
                  <a:lnTo>
                    <a:pt x="15" y="70"/>
                  </a:lnTo>
                  <a:lnTo>
                    <a:pt x="9" y="55"/>
                  </a:lnTo>
                  <a:lnTo>
                    <a:pt x="0" y="4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202440" y="3805200"/>
              <a:ext cx="592200" cy="503280"/>
            </a:xfrm>
            <a:custGeom>
              <a:avLst/>
              <a:gdLst/>
              <a:ahLst/>
              <a:rect l="l" t="t" r="r" b="b"/>
              <a:pathLst>
                <a:path w="229" h="210">
                  <a:moveTo>
                    <a:pt x="134" y="0"/>
                  </a:moveTo>
                  <a:lnTo>
                    <a:pt x="134" y="8"/>
                  </a:lnTo>
                  <a:lnTo>
                    <a:pt x="157" y="19"/>
                  </a:lnTo>
                  <a:lnTo>
                    <a:pt x="159" y="28"/>
                  </a:lnTo>
                  <a:lnTo>
                    <a:pt x="172" y="25"/>
                  </a:lnTo>
                  <a:lnTo>
                    <a:pt x="172" y="36"/>
                  </a:lnTo>
                  <a:lnTo>
                    <a:pt x="188" y="39"/>
                  </a:lnTo>
                  <a:lnTo>
                    <a:pt x="197" y="39"/>
                  </a:lnTo>
                  <a:lnTo>
                    <a:pt x="204" y="47"/>
                  </a:lnTo>
                  <a:lnTo>
                    <a:pt x="228" y="53"/>
                  </a:lnTo>
                  <a:lnTo>
                    <a:pt x="218" y="74"/>
                  </a:lnTo>
                  <a:lnTo>
                    <a:pt x="218" y="86"/>
                  </a:lnTo>
                  <a:lnTo>
                    <a:pt x="209" y="90"/>
                  </a:lnTo>
                  <a:lnTo>
                    <a:pt x="192" y="115"/>
                  </a:lnTo>
                  <a:lnTo>
                    <a:pt x="192" y="121"/>
                  </a:lnTo>
                  <a:lnTo>
                    <a:pt x="198" y="117"/>
                  </a:lnTo>
                  <a:lnTo>
                    <a:pt x="204" y="117"/>
                  </a:lnTo>
                  <a:lnTo>
                    <a:pt x="209" y="127"/>
                  </a:lnTo>
                  <a:lnTo>
                    <a:pt x="204" y="129"/>
                  </a:lnTo>
                  <a:lnTo>
                    <a:pt x="211" y="143"/>
                  </a:lnTo>
                  <a:lnTo>
                    <a:pt x="204" y="151"/>
                  </a:lnTo>
                  <a:lnTo>
                    <a:pt x="207" y="153"/>
                  </a:lnTo>
                  <a:lnTo>
                    <a:pt x="211" y="166"/>
                  </a:lnTo>
                  <a:lnTo>
                    <a:pt x="218" y="168"/>
                  </a:lnTo>
                  <a:lnTo>
                    <a:pt x="220" y="176"/>
                  </a:lnTo>
                  <a:lnTo>
                    <a:pt x="194" y="194"/>
                  </a:lnTo>
                  <a:lnTo>
                    <a:pt x="174" y="186"/>
                  </a:lnTo>
                  <a:lnTo>
                    <a:pt x="157" y="181"/>
                  </a:lnTo>
                  <a:lnTo>
                    <a:pt x="143" y="192"/>
                  </a:lnTo>
                  <a:lnTo>
                    <a:pt x="140" y="198"/>
                  </a:lnTo>
                  <a:lnTo>
                    <a:pt x="140" y="207"/>
                  </a:lnTo>
                  <a:lnTo>
                    <a:pt x="120" y="209"/>
                  </a:lnTo>
                  <a:lnTo>
                    <a:pt x="115" y="205"/>
                  </a:lnTo>
                  <a:lnTo>
                    <a:pt x="110" y="204"/>
                  </a:lnTo>
                  <a:lnTo>
                    <a:pt x="101" y="200"/>
                  </a:lnTo>
                  <a:lnTo>
                    <a:pt x="92" y="204"/>
                  </a:lnTo>
                  <a:lnTo>
                    <a:pt x="73" y="200"/>
                  </a:lnTo>
                  <a:lnTo>
                    <a:pt x="54" y="186"/>
                  </a:lnTo>
                  <a:lnTo>
                    <a:pt x="61" y="181"/>
                  </a:lnTo>
                  <a:lnTo>
                    <a:pt x="66" y="157"/>
                  </a:lnTo>
                  <a:lnTo>
                    <a:pt x="64" y="155"/>
                  </a:lnTo>
                  <a:lnTo>
                    <a:pt x="66" y="137"/>
                  </a:lnTo>
                  <a:lnTo>
                    <a:pt x="73" y="143"/>
                  </a:lnTo>
                  <a:lnTo>
                    <a:pt x="64" y="132"/>
                  </a:lnTo>
                  <a:lnTo>
                    <a:pt x="64" y="119"/>
                  </a:lnTo>
                  <a:lnTo>
                    <a:pt x="54" y="113"/>
                  </a:lnTo>
                  <a:lnTo>
                    <a:pt x="49" y="106"/>
                  </a:lnTo>
                  <a:lnTo>
                    <a:pt x="47" y="98"/>
                  </a:lnTo>
                  <a:lnTo>
                    <a:pt x="54" y="96"/>
                  </a:lnTo>
                  <a:lnTo>
                    <a:pt x="40" y="94"/>
                  </a:lnTo>
                  <a:lnTo>
                    <a:pt x="40" y="90"/>
                  </a:lnTo>
                  <a:lnTo>
                    <a:pt x="12" y="83"/>
                  </a:lnTo>
                  <a:lnTo>
                    <a:pt x="7" y="85"/>
                  </a:lnTo>
                  <a:lnTo>
                    <a:pt x="0" y="76"/>
                  </a:lnTo>
                  <a:lnTo>
                    <a:pt x="7" y="76"/>
                  </a:lnTo>
                  <a:lnTo>
                    <a:pt x="2" y="72"/>
                  </a:lnTo>
                  <a:lnTo>
                    <a:pt x="7" y="68"/>
                  </a:lnTo>
                  <a:lnTo>
                    <a:pt x="0" y="70"/>
                  </a:lnTo>
                  <a:lnTo>
                    <a:pt x="0" y="64"/>
                  </a:lnTo>
                  <a:lnTo>
                    <a:pt x="24" y="59"/>
                  </a:lnTo>
                  <a:lnTo>
                    <a:pt x="37" y="64"/>
                  </a:lnTo>
                  <a:lnTo>
                    <a:pt x="58" y="62"/>
                  </a:lnTo>
                  <a:lnTo>
                    <a:pt x="52" y="36"/>
                  </a:lnTo>
                  <a:lnTo>
                    <a:pt x="63" y="37"/>
                  </a:lnTo>
                  <a:lnTo>
                    <a:pt x="66" y="45"/>
                  </a:lnTo>
                  <a:lnTo>
                    <a:pt x="94" y="43"/>
                  </a:lnTo>
                  <a:lnTo>
                    <a:pt x="89" y="41"/>
                  </a:lnTo>
                  <a:lnTo>
                    <a:pt x="91" y="36"/>
                  </a:lnTo>
                  <a:lnTo>
                    <a:pt x="115" y="23"/>
                  </a:lnTo>
                  <a:lnTo>
                    <a:pt x="117" y="6"/>
                  </a:lnTo>
                  <a:lnTo>
                    <a:pt x="134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942160" y="3532320"/>
              <a:ext cx="201600" cy="249120"/>
            </a:xfrm>
            <a:custGeom>
              <a:avLst/>
              <a:gdLst/>
              <a:ahLst/>
              <a:rect l="l" t="t" r="r" b="b"/>
              <a:pathLst>
                <a:path w="78" h="104">
                  <a:moveTo>
                    <a:pt x="49" y="7"/>
                  </a:moveTo>
                  <a:lnTo>
                    <a:pt x="49" y="0"/>
                  </a:lnTo>
                  <a:lnTo>
                    <a:pt x="40" y="4"/>
                  </a:lnTo>
                  <a:lnTo>
                    <a:pt x="28" y="15"/>
                  </a:lnTo>
                  <a:lnTo>
                    <a:pt x="38" y="19"/>
                  </a:lnTo>
                  <a:lnTo>
                    <a:pt x="32" y="29"/>
                  </a:lnTo>
                  <a:lnTo>
                    <a:pt x="10" y="28"/>
                  </a:lnTo>
                  <a:lnTo>
                    <a:pt x="8" y="33"/>
                  </a:lnTo>
                  <a:lnTo>
                    <a:pt x="8" y="37"/>
                  </a:lnTo>
                  <a:lnTo>
                    <a:pt x="4" y="37"/>
                  </a:lnTo>
                  <a:lnTo>
                    <a:pt x="12" y="41"/>
                  </a:lnTo>
                  <a:lnTo>
                    <a:pt x="6" y="49"/>
                  </a:lnTo>
                  <a:lnTo>
                    <a:pt x="8" y="54"/>
                  </a:lnTo>
                  <a:lnTo>
                    <a:pt x="26" y="58"/>
                  </a:lnTo>
                  <a:lnTo>
                    <a:pt x="10" y="74"/>
                  </a:lnTo>
                  <a:lnTo>
                    <a:pt x="26" y="68"/>
                  </a:lnTo>
                  <a:lnTo>
                    <a:pt x="30" y="72"/>
                  </a:lnTo>
                  <a:lnTo>
                    <a:pt x="12" y="76"/>
                  </a:lnTo>
                  <a:lnTo>
                    <a:pt x="8" y="84"/>
                  </a:lnTo>
                  <a:lnTo>
                    <a:pt x="0" y="86"/>
                  </a:lnTo>
                  <a:lnTo>
                    <a:pt x="8" y="88"/>
                  </a:lnTo>
                  <a:lnTo>
                    <a:pt x="0" y="94"/>
                  </a:lnTo>
                  <a:lnTo>
                    <a:pt x="12" y="94"/>
                  </a:lnTo>
                  <a:lnTo>
                    <a:pt x="4" y="100"/>
                  </a:lnTo>
                  <a:lnTo>
                    <a:pt x="15" y="98"/>
                  </a:lnTo>
                  <a:lnTo>
                    <a:pt x="10" y="103"/>
                  </a:lnTo>
                  <a:lnTo>
                    <a:pt x="19" y="103"/>
                  </a:lnTo>
                  <a:lnTo>
                    <a:pt x="49" y="88"/>
                  </a:lnTo>
                  <a:lnTo>
                    <a:pt x="70" y="86"/>
                  </a:lnTo>
                  <a:lnTo>
                    <a:pt x="77" y="66"/>
                  </a:lnTo>
                  <a:lnTo>
                    <a:pt x="77" y="49"/>
                  </a:lnTo>
                  <a:lnTo>
                    <a:pt x="70" y="39"/>
                  </a:lnTo>
                  <a:lnTo>
                    <a:pt x="75" y="35"/>
                  </a:lnTo>
                  <a:lnTo>
                    <a:pt x="68" y="23"/>
                  </a:lnTo>
                  <a:lnTo>
                    <a:pt x="47" y="31"/>
                  </a:lnTo>
                  <a:lnTo>
                    <a:pt x="40" y="21"/>
                  </a:lnTo>
                  <a:lnTo>
                    <a:pt x="49" y="7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135840" y="3289320"/>
              <a:ext cx="365040" cy="582480"/>
            </a:xfrm>
            <a:custGeom>
              <a:avLst/>
              <a:gdLst/>
              <a:ahLst/>
              <a:rect l="l" t="t" r="r" b="b"/>
              <a:pathLst>
                <a:path w="142" h="244">
                  <a:moveTo>
                    <a:pt x="67" y="229"/>
                  </a:moveTo>
                  <a:lnTo>
                    <a:pt x="82" y="226"/>
                  </a:lnTo>
                  <a:lnTo>
                    <a:pt x="87" y="222"/>
                  </a:lnTo>
                  <a:lnTo>
                    <a:pt x="97" y="226"/>
                  </a:lnTo>
                  <a:lnTo>
                    <a:pt x="127" y="220"/>
                  </a:lnTo>
                  <a:lnTo>
                    <a:pt x="136" y="209"/>
                  </a:lnTo>
                  <a:lnTo>
                    <a:pt x="123" y="209"/>
                  </a:lnTo>
                  <a:lnTo>
                    <a:pt x="121" y="205"/>
                  </a:lnTo>
                  <a:lnTo>
                    <a:pt x="141" y="188"/>
                  </a:lnTo>
                  <a:lnTo>
                    <a:pt x="141" y="173"/>
                  </a:lnTo>
                  <a:lnTo>
                    <a:pt x="134" y="166"/>
                  </a:lnTo>
                  <a:lnTo>
                    <a:pt x="113" y="168"/>
                  </a:lnTo>
                  <a:lnTo>
                    <a:pt x="117" y="156"/>
                  </a:lnTo>
                  <a:lnTo>
                    <a:pt x="104" y="147"/>
                  </a:lnTo>
                  <a:lnTo>
                    <a:pt x="113" y="149"/>
                  </a:lnTo>
                  <a:lnTo>
                    <a:pt x="113" y="143"/>
                  </a:lnTo>
                  <a:lnTo>
                    <a:pt x="99" y="124"/>
                  </a:lnTo>
                  <a:lnTo>
                    <a:pt x="90" y="119"/>
                  </a:lnTo>
                  <a:lnTo>
                    <a:pt x="82" y="94"/>
                  </a:lnTo>
                  <a:lnTo>
                    <a:pt x="63" y="81"/>
                  </a:lnTo>
                  <a:lnTo>
                    <a:pt x="52" y="81"/>
                  </a:lnTo>
                  <a:lnTo>
                    <a:pt x="63" y="75"/>
                  </a:lnTo>
                  <a:lnTo>
                    <a:pt x="56" y="66"/>
                  </a:lnTo>
                  <a:lnTo>
                    <a:pt x="63" y="66"/>
                  </a:lnTo>
                  <a:lnTo>
                    <a:pt x="69" y="55"/>
                  </a:lnTo>
                  <a:lnTo>
                    <a:pt x="78" y="39"/>
                  </a:lnTo>
                  <a:lnTo>
                    <a:pt x="76" y="32"/>
                  </a:lnTo>
                  <a:lnTo>
                    <a:pt x="35" y="35"/>
                  </a:lnTo>
                  <a:lnTo>
                    <a:pt x="33" y="32"/>
                  </a:lnTo>
                  <a:lnTo>
                    <a:pt x="41" y="26"/>
                  </a:lnTo>
                  <a:lnTo>
                    <a:pt x="37" y="23"/>
                  </a:lnTo>
                  <a:lnTo>
                    <a:pt x="54" y="10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21" y="4"/>
                  </a:lnTo>
                  <a:lnTo>
                    <a:pt x="17" y="13"/>
                  </a:lnTo>
                  <a:lnTo>
                    <a:pt x="15" y="13"/>
                  </a:lnTo>
                  <a:lnTo>
                    <a:pt x="12" y="17"/>
                  </a:lnTo>
                  <a:lnTo>
                    <a:pt x="15" y="21"/>
                  </a:lnTo>
                  <a:lnTo>
                    <a:pt x="7" y="26"/>
                  </a:lnTo>
                  <a:lnTo>
                    <a:pt x="9" y="35"/>
                  </a:lnTo>
                  <a:lnTo>
                    <a:pt x="7" y="35"/>
                  </a:lnTo>
                  <a:lnTo>
                    <a:pt x="7" y="39"/>
                  </a:lnTo>
                  <a:lnTo>
                    <a:pt x="10" y="41"/>
                  </a:lnTo>
                  <a:lnTo>
                    <a:pt x="7" y="59"/>
                  </a:lnTo>
                  <a:lnTo>
                    <a:pt x="0" y="59"/>
                  </a:lnTo>
                  <a:lnTo>
                    <a:pt x="9" y="66"/>
                  </a:lnTo>
                  <a:lnTo>
                    <a:pt x="15" y="62"/>
                  </a:lnTo>
                  <a:lnTo>
                    <a:pt x="7" y="100"/>
                  </a:lnTo>
                  <a:lnTo>
                    <a:pt x="15" y="88"/>
                  </a:lnTo>
                  <a:lnTo>
                    <a:pt x="12" y="81"/>
                  </a:lnTo>
                  <a:lnTo>
                    <a:pt x="17" y="75"/>
                  </a:lnTo>
                  <a:lnTo>
                    <a:pt x="15" y="84"/>
                  </a:lnTo>
                  <a:lnTo>
                    <a:pt x="21" y="81"/>
                  </a:lnTo>
                  <a:lnTo>
                    <a:pt x="26" y="83"/>
                  </a:lnTo>
                  <a:lnTo>
                    <a:pt x="24" y="90"/>
                  </a:lnTo>
                  <a:lnTo>
                    <a:pt x="26" y="96"/>
                  </a:lnTo>
                  <a:lnTo>
                    <a:pt x="21" y="111"/>
                  </a:lnTo>
                  <a:lnTo>
                    <a:pt x="17" y="111"/>
                  </a:lnTo>
                  <a:lnTo>
                    <a:pt x="21" y="117"/>
                  </a:lnTo>
                  <a:lnTo>
                    <a:pt x="24" y="113"/>
                  </a:lnTo>
                  <a:lnTo>
                    <a:pt x="30" y="117"/>
                  </a:lnTo>
                  <a:lnTo>
                    <a:pt x="33" y="113"/>
                  </a:lnTo>
                  <a:lnTo>
                    <a:pt x="54" y="111"/>
                  </a:lnTo>
                  <a:lnTo>
                    <a:pt x="45" y="124"/>
                  </a:lnTo>
                  <a:lnTo>
                    <a:pt x="52" y="135"/>
                  </a:lnTo>
                  <a:lnTo>
                    <a:pt x="63" y="131"/>
                  </a:lnTo>
                  <a:lnTo>
                    <a:pt x="56" y="143"/>
                  </a:lnTo>
                  <a:lnTo>
                    <a:pt x="61" y="145"/>
                  </a:lnTo>
                  <a:lnTo>
                    <a:pt x="56" y="151"/>
                  </a:lnTo>
                  <a:lnTo>
                    <a:pt x="59" y="155"/>
                  </a:lnTo>
                  <a:lnTo>
                    <a:pt x="43" y="156"/>
                  </a:lnTo>
                  <a:lnTo>
                    <a:pt x="26" y="168"/>
                  </a:lnTo>
                  <a:lnTo>
                    <a:pt x="37" y="166"/>
                  </a:lnTo>
                  <a:lnTo>
                    <a:pt x="38" y="179"/>
                  </a:lnTo>
                  <a:lnTo>
                    <a:pt x="37" y="184"/>
                  </a:lnTo>
                  <a:lnTo>
                    <a:pt x="15" y="196"/>
                  </a:lnTo>
                  <a:lnTo>
                    <a:pt x="21" y="202"/>
                  </a:lnTo>
                  <a:lnTo>
                    <a:pt x="30" y="198"/>
                  </a:lnTo>
                  <a:lnTo>
                    <a:pt x="33" y="202"/>
                  </a:lnTo>
                  <a:lnTo>
                    <a:pt x="41" y="200"/>
                  </a:lnTo>
                  <a:lnTo>
                    <a:pt x="50" y="207"/>
                  </a:lnTo>
                  <a:lnTo>
                    <a:pt x="64" y="200"/>
                  </a:lnTo>
                  <a:lnTo>
                    <a:pt x="56" y="211"/>
                  </a:lnTo>
                  <a:lnTo>
                    <a:pt x="37" y="213"/>
                  </a:lnTo>
                  <a:lnTo>
                    <a:pt x="10" y="243"/>
                  </a:lnTo>
                  <a:lnTo>
                    <a:pt x="17" y="243"/>
                  </a:lnTo>
                  <a:lnTo>
                    <a:pt x="26" y="235"/>
                  </a:lnTo>
                  <a:lnTo>
                    <a:pt x="45" y="237"/>
                  </a:lnTo>
                  <a:lnTo>
                    <a:pt x="50" y="228"/>
                  </a:lnTo>
                  <a:lnTo>
                    <a:pt x="61" y="226"/>
                  </a:lnTo>
                  <a:lnTo>
                    <a:pt x="67" y="22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507440" y="3201840"/>
              <a:ext cx="233280" cy="168480"/>
            </a:xfrm>
            <a:custGeom>
              <a:avLst/>
              <a:gdLst/>
              <a:ahLst/>
              <a:rect l="l" t="t" r="r" b="b"/>
              <a:pathLst>
                <a:path w="90" h="71">
                  <a:moveTo>
                    <a:pt x="75" y="70"/>
                  </a:moveTo>
                  <a:lnTo>
                    <a:pt x="75" y="68"/>
                  </a:lnTo>
                  <a:lnTo>
                    <a:pt x="82" y="62"/>
                  </a:lnTo>
                  <a:lnTo>
                    <a:pt x="80" y="56"/>
                  </a:lnTo>
                  <a:lnTo>
                    <a:pt x="75" y="51"/>
                  </a:lnTo>
                  <a:lnTo>
                    <a:pt x="75" y="46"/>
                  </a:lnTo>
                  <a:lnTo>
                    <a:pt x="71" y="46"/>
                  </a:lnTo>
                  <a:lnTo>
                    <a:pt x="66" y="28"/>
                  </a:lnTo>
                  <a:lnTo>
                    <a:pt x="82" y="24"/>
                  </a:lnTo>
                  <a:lnTo>
                    <a:pt x="89" y="12"/>
                  </a:lnTo>
                  <a:lnTo>
                    <a:pt x="89" y="4"/>
                  </a:lnTo>
                  <a:lnTo>
                    <a:pt x="84" y="0"/>
                  </a:lnTo>
                  <a:lnTo>
                    <a:pt x="82" y="10"/>
                  </a:lnTo>
                  <a:lnTo>
                    <a:pt x="80" y="12"/>
                  </a:lnTo>
                  <a:lnTo>
                    <a:pt x="41" y="4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7" y="34"/>
                  </a:lnTo>
                  <a:lnTo>
                    <a:pt x="2" y="36"/>
                  </a:lnTo>
                  <a:lnTo>
                    <a:pt x="5" y="46"/>
                  </a:lnTo>
                  <a:lnTo>
                    <a:pt x="19" y="46"/>
                  </a:lnTo>
                  <a:lnTo>
                    <a:pt x="17" y="62"/>
                  </a:lnTo>
                  <a:lnTo>
                    <a:pt x="37" y="56"/>
                  </a:lnTo>
                  <a:lnTo>
                    <a:pt x="52" y="62"/>
                  </a:lnTo>
                  <a:lnTo>
                    <a:pt x="59" y="70"/>
                  </a:lnTo>
                  <a:lnTo>
                    <a:pt x="69" y="68"/>
                  </a:lnTo>
                  <a:lnTo>
                    <a:pt x="75" y="7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391520" y="3335400"/>
              <a:ext cx="353880" cy="174600"/>
            </a:xfrm>
            <a:custGeom>
              <a:avLst/>
              <a:gdLst/>
              <a:ahLst/>
              <a:rect l="l" t="t" r="r" b="b"/>
              <a:pathLst>
                <a:path w="137" h="73">
                  <a:moveTo>
                    <a:pt x="0" y="55"/>
                  </a:moveTo>
                  <a:lnTo>
                    <a:pt x="2" y="40"/>
                  </a:lnTo>
                  <a:lnTo>
                    <a:pt x="15" y="15"/>
                  </a:lnTo>
                  <a:lnTo>
                    <a:pt x="29" y="8"/>
                  </a:lnTo>
                  <a:lnTo>
                    <a:pt x="43" y="27"/>
                  </a:lnTo>
                  <a:lnTo>
                    <a:pt x="57" y="33"/>
                  </a:lnTo>
                  <a:lnTo>
                    <a:pt x="60" y="23"/>
                  </a:lnTo>
                  <a:lnTo>
                    <a:pt x="62" y="6"/>
                  </a:lnTo>
                  <a:lnTo>
                    <a:pt x="82" y="0"/>
                  </a:lnTo>
                  <a:lnTo>
                    <a:pt x="97" y="6"/>
                  </a:lnTo>
                  <a:lnTo>
                    <a:pt x="103" y="14"/>
                  </a:lnTo>
                  <a:lnTo>
                    <a:pt x="114" y="12"/>
                  </a:lnTo>
                  <a:lnTo>
                    <a:pt x="120" y="14"/>
                  </a:lnTo>
                  <a:lnTo>
                    <a:pt x="127" y="21"/>
                  </a:lnTo>
                  <a:lnTo>
                    <a:pt x="125" y="33"/>
                  </a:lnTo>
                  <a:lnTo>
                    <a:pt x="129" y="35"/>
                  </a:lnTo>
                  <a:lnTo>
                    <a:pt x="134" y="45"/>
                  </a:lnTo>
                  <a:lnTo>
                    <a:pt x="136" y="57"/>
                  </a:lnTo>
                  <a:lnTo>
                    <a:pt x="129" y="57"/>
                  </a:lnTo>
                  <a:lnTo>
                    <a:pt x="120" y="66"/>
                  </a:lnTo>
                  <a:lnTo>
                    <a:pt x="114" y="66"/>
                  </a:lnTo>
                  <a:lnTo>
                    <a:pt x="109" y="72"/>
                  </a:lnTo>
                  <a:lnTo>
                    <a:pt x="101" y="68"/>
                  </a:lnTo>
                  <a:lnTo>
                    <a:pt x="85" y="57"/>
                  </a:lnTo>
                  <a:lnTo>
                    <a:pt x="80" y="55"/>
                  </a:lnTo>
                  <a:lnTo>
                    <a:pt x="73" y="47"/>
                  </a:lnTo>
                  <a:lnTo>
                    <a:pt x="62" y="53"/>
                  </a:lnTo>
                  <a:lnTo>
                    <a:pt x="54" y="49"/>
                  </a:lnTo>
                  <a:lnTo>
                    <a:pt x="26" y="49"/>
                  </a:lnTo>
                  <a:lnTo>
                    <a:pt x="12" y="53"/>
                  </a:lnTo>
                  <a:lnTo>
                    <a:pt x="6" y="59"/>
                  </a:lnTo>
                  <a:lnTo>
                    <a:pt x="0" y="5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664400" y="3960720"/>
              <a:ext cx="155520" cy="176400"/>
            </a:xfrm>
            <a:custGeom>
              <a:avLst/>
              <a:gdLst/>
              <a:ahLst/>
              <a:rect l="l" t="t" r="r" b="b"/>
              <a:pathLst>
                <a:path w="60" h="73">
                  <a:moveTo>
                    <a:pt x="28" y="72"/>
                  </a:moveTo>
                  <a:lnTo>
                    <a:pt x="33" y="68"/>
                  </a:lnTo>
                  <a:lnTo>
                    <a:pt x="36" y="65"/>
                  </a:lnTo>
                  <a:lnTo>
                    <a:pt x="42" y="57"/>
                  </a:lnTo>
                  <a:lnTo>
                    <a:pt x="45" y="49"/>
                  </a:lnTo>
                  <a:lnTo>
                    <a:pt x="59" y="49"/>
                  </a:lnTo>
                  <a:lnTo>
                    <a:pt x="59" y="40"/>
                  </a:lnTo>
                  <a:lnTo>
                    <a:pt x="56" y="35"/>
                  </a:lnTo>
                  <a:lnTo>
                    <a:pt x="51" y="25"/>
                  </a:lnTo>
                  <a:lnTo>
                    <a:pt x="45" y="21"/>
                  </a:lnTo>
                  <a:lnTo>
                    <a:pt x="45" y="1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14" y="0"/>
                  </a:lnTo>
                  <a:lnTo>
                    <a:pt x="3" y="0"/>
                  </a:lnTo>
                  <a:lnTo>
                    <a:pt x="0" y="6"/>
                  </a:lnTo>
                  <a:lnTo>
                    <a:pt x="10" y="16"/>
                  </a:lnTo>
                  <a:lnTo>
                    <a:pt x="23" y="40"/>
                  </a:lnTo>
                  <a:lnTo>
                    <a:pt x="28" y="72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451640" y="3722760"/>
              <a:ext cx="847800" cy="473040"/>
            </a:xfrm>
            <a:custGeom>
              <a:avLst/>
              <a:gdLst/>
              <a:ahLst/>
              <a:rect l="l" t="t" r="r" b="b"/>
              <a:pathLst>
                <a:path w="328" h="197">
                  <a:moveTo>
                    <a:pt x="82" y="106"/>
                  </a:moveTo>
                  <a:lnTo>
                    <a:pt x="49" y="116"/>
                  </a:lnTo>
                  <a:lnTo>
                    <a:pt x="43" y="112"/>
                  </a:lnTo>
                  <a:lnTo>
                    <a:pt x="10" y="112"/>
                  </a:lnTo>
                  <a:lnTo>
                    <a:pt x="0" y="100"/>
                  </a:lnTo>
                  <a:lnTo>
                    <a:pt x="4" y="85"/>
                  </a:lnTo>
                  <a:lnTo>
                    <a:pt x="8" y="85"/>
                  </a:lnTo>
                  <a:lnTo>
                    <a:pt x="8" y="75"/>
                  </a:lnTo>
                  <a:lnTo>
                    <a:pt x="15" y="63"/>
                  </a:lnTo>
                  <a:lnTo>
                    <a:pt x="33" y="46"/>
                  </a:lnTo>
                  <a:lnTo>
                    <a:pt x="24" y="20"/>
                  </a:lnTo>
                  <a:lnTo>
                    <a:pt x="40" y="16"/>
                  </a:lnTo>
                  <a:lnTo>
                    <a:pt x="45" y="12"/>
                  </a:lnTo>
                  <a:lnTo>
                    <a:pt x="69" y="10"/>
                  </a:lnTo>
                  <a:lnTo>
                    <a:pt x="88" y="16"/>
                  </a:lnTo>
                  <a:lnTo>
                    <a:pt x="94" y="20"/>
                  </a:lnTo>
                  <a:lnTo>
                    <a:pt x="99" y="20"/>
                  </a:lnTo>
                  <a:lnTo>
                    <a:pt x="101" y="23"/>
                  </a:lnTo>
                  <a:lnTo>
                    <a:pt x="110" y="20"/>
                  </a:lnTo>
                  <a:lnTo>
                    <a:pt x="122" y="26"/>
                  </a:lnTo>
                  <a:lnTo>
                    <a:pt x="127" y="20"/>
                  </a:lnTo>
                  <a:lnTo>
                    <a:pt x="134" y="26"/>
                  </a:lnTo>
                  <a:lnTo>
                    <a:pt x="146" y="23"/>
                  </a:lnTo>
                  <a:lnTo>
                    <a:pt x="151" y="28"/>
                  </a:lnTo>
                  <a:lnTo>
                    <a:pt x="155" y="23"/>
                  </a:lnTo>
                  <a:lnTo>
                    <a:pt x="157" y="14"/>
                  </a:lnTo>
                  <a:lnTo>
                    <a:pt x="162" y="8"/>
                  </a:lnTo>
                  <a:lnTo>
                    <a:pt x="176" y="6"/>
                  </a:lnTo>
                  <a:lnTo>
                    <a:pt x="181" y="8"/>
                  </a:lnTo>
                  <a:lnTo>
                    <a:pt x="188" y="0"/>
                  </a:lnTo>
                  <a:lnTo>
                    <a:pt x="211" y="0"/>
                  </a:lnTo>
                  <a:lnTo>
                    <a:pt x="221" y="14"/>
                  </a:lnTo>
                  <a:lnTo>
                    <a:pt x="221" y="16"/>
                  </a:lnTo>
                  <a:lnTo>
                    <a:pt x="218" y="18"/>
                  </a:lnTo>
                  <a:lnTo>
                    <a:pt x="219" y="26"/>
                  </a:lnTo>
                  <a:lnTo>
                    <a:pt x="230" y="30"/>
                  </a:lnTo>
                  <a:lnTo>
                    <a:pt x="235" y="30"/>
                  </a:lnTo>
                  <a:lnTo>
                    <a:pt x="239" y="36"/>
                  </a:lnTo>
                  <a:lnTo>
                    <a:pt x="242" y="46"/>
                  </a:lnTo>
                  <a:lnTo>
                    <a:pt x="244" y="49"/>
                  </a:lnTo>
                  <a:lnTo>
                    <a:pt x="254" y="49"/>
                  </a:lnTo>
                  <a:lnTo>
                    <a:pt x="258" y="53"/>
                  </a:lnTo>
                  <a:lnTo>
                    <a:pt x="263" y="53"/>
                  </a:lnTo>
                  <a:lnTo>
                    <a:pt x="275" y="49"/>
                  </a:lnTo>
                  <a:lnTo>
                    <a:pt x="287" y="61"/>
                  </a:lnTo>
                  <a:lnTo>
                    <a:pt x="293" y="59"/>
                  </a:lnTo>
                  <a:lnTo>
                    <a:pt x="301" y="65"/>
                  </a:lnTo>
                  <a:lnTo>
                    <a:pt x="308" y="63"/>
                  </a:lnTo>
                  <a:lnTo>
                    <a:pt x="325" y="70"/>
                  </a:lnTo>
                  <a:lnTo>
                    <a:pt x="324" y="72"/>
                  </a:lnTo>
                  <a:lnTo>
                    <a:pt x="327" y="79"/>
                  </a:lnTo>
                  <a:lnTo>
                    <a:pt x="324" y="85"/>
                  </a:lnTo>
                  <a:lnTo>
                    <a:pt x="319" y="85"/>
                  </a:lnTo>
                  <a:lnTo>
                    <a:pt x="325" y="91"/>
                  </a:lnTo>
                  <a:lnTo>
                    <a:pt x="319" y="93"/>
                  </a:lnTo>
                  <a:lnTo>
                    <a:pt x="319" y="102"/>
                  </a:lnTo>
                  <a:lnTo>
                    <a:pt x="321" y="102"/>
                  </a:lnTo>
                  <a:lnTo>
                    <a:pt x="319" y="116"/>
                  </a:lnTo>
                  <a:lnTo>
                    <a:pt x="308" y="116"/>
                  </a:lnTo>
                  <a:lnTo>
                    <a:pt x="303" y="112"/>
                  </a:lnTo>
                  <a:lnTo>
                    <a:pt x="298" y="118"/>
                  </a:lnTo>
                  <a:lnTo>
                    <a:pt x="293" y="119"/>
                  </a:lnTo>
                  <a:lnTo>
                    <a:pt x="291" y="124"/>
                  </a:lnTo>
                  <a:lnTo>
                    <a:pt x="291" y="134"/>
                  </a:lnTo>
                  <a:lnTo>
                    <a:pt x="245" y="145"/>
                  </a:lnTo>
                  <a:lnTo>
                    <a:pt x="237" y="153"/>
                  </a:lnTo>
                  <a:lnTo>
                    <a:pt x="235" y="149"/>
                  </a:lnTo>
                  <a:lnTo>
                    <a:pt x="230" y="155"/>
                  </a:lnTo>
                  <a:lnTo>
                    <a:pt x="230" y="161"/>
                  </a:lnTo>
                  <a:lnTo>
                    <a:pt x="226" y="155"/>
                  </a:lnTo>
                  <a:lnTo>
                    <a:pt x="221" y="161"/>
                  </a:lnTo>
                  <a:lnTo>
                    <a:pt x="216" y="151"/>
                  </a:lnTo>
                  <a:lnTo>
                    <a:pt x="216" y="155"/>
                  </a:lnTo>
                  <a:lnTo>
                    <a:pt x="209" y="155"/>
                  </a:lnTo>
                  <a:lnTo>
                    <a:pt x="218" y="161"/>
                  </a:lnTo>
                  <a:lnTo>
                    <a:pt x="224" y="161"/>
                  </a:lnTo>
                  <a:lnTo>
                    <a:pt x="221" y="165"/>
                  </a:lnTo>
                  <a:lnTo>
                    <a:pt x="230" y="166"/>
                  </a:lnTo>
                  <a:lnTo>
                    <a:pt x="233" y="177"/>
                  </a:lnTo>
                  <a:lnTo>
                    <a:pt x="261" y="173"/>
                  </a:lnTo>
                  <a:lnTo>
                    <a:pt x="258" y="183"/>
                  </a:lnTo>
                  <a:lnTo>
                    <a:pt x="242" y="181"/>
                  </a:lnTo>
                  <a:lnTo>
                    <a:pt x="214" y="196"/>
                  </a:lnTo>
                  <a:lnTo>
                    <a:pt x="202" y="194"/>
                  </a:lnTo>
                  <a:lnTo>
                    <a:pt x="202" y="181"/>
                  </a:lnTo>
                  <a:lnTo>
                    <a:pt x="188" y="173"/>
                  </a:lnTo>
                  <a:lnTo>
                    <a:pt x="211" y="161"/>
                  </a:lnTo>
                  <a:lnTo>
                    <a:pt x="207" y="159"/>
                  </a:lnTo>
                  <a:lnTo>
                    <a:pt x="174" y="155"/>
                  </a:lnTo>
                  <a:lnTo>
                    <a:pt x="179" y="151"/>
                  </a:lnTo>
                  <a:lnTo>
                    <a:pt x="170" y="149"/>
                  </a:lnTo>
                  <a:lnTo>
                    <a:pt x="183" y="149"/>
                  </a:lnTo>
                  <a:lnTo>
                    <a:pt x="176" y="142"/>
                  </a:lnTo>
                  <a:lnTo>
                    <a:pt x="155" y="147"/>
                  </a:lnTo>
                  <a:lnTo>
                    <a:pt x="151" y="155"/>
                  </a:lnTo>
                  <a:lnTo>
                    <a:pt x="144" y="151"/>
                  </a:lnTo>
                  <a:lnTo>
                    <a:pt x="148" y="159"/>
                  </a:lnTo>
                  <a:lnTo>
                    <a:pt x="138" y="168"/>
                  </a:lnTo>
                  <a:lnTo>
                    <a:pt x="134" y="163"/>
                  </a:lnTo>
                  <a:lnTo>
                    <a:pt x="134" y="173"/>
                  </a:lnTo>
                  <a:lnTo>
                    <a:pt x="116" y="177"/>
                  </a:lnTo>
                  <a:lnTo>
                    <a:pt x="110" y="173"/>
                  </a:lnTo>
                  <a:lnTo>
                    <a:pt x="116" y="168"/>
                  </a:lnTo>
                  <a:lnTo>
                    <a:pt x="118" y="165"/>
                  </a:lnTo>
                  <a:lnTo>
                    <a:pt x="125" y="157"/>
                  </a:lnTo>
                  <a:lnTo>
                    <a:pt x="127" y="149"/>
                  </a:lnTo>
                  <a:lnTo>
                    <a:pt x="142" y="149"/>
                  </a:lnTo>
                  <a:lnTo>
                    <a:pt x="142" y="140"/>
                  </a:lnTo>
                  <a:lnTo>
                    <a:pt x="138" y="136"/>
                  </a:lnTo>
                  <a:lnTo>
                    <a:pt x="134" y="126"/>
                  </a:lnTo>
                  <a:lnTo>
                    <a:pt x="127" y="121"/>
                  </a:lnTo>
                  <a:lnTo>
                    <a:pt x="127" y="110"/>
                  </a:lnTo>
                  <a:lnTo>
                    <a:pt x="118" y="106"/>
                  </a:lnTo>
                  <a:lnTo>
                    <a:pt x="112" y="106"/>
                  </a:lnTo>
                  <a:lnTo>
                    <a:pt x="97" y="100"/>
                  </a:lnTo>
                  <a:lnTo>
                    <a:pt x="85" y="100"/>
                  </a:lnTo>
                  <a:lnTo>
                    <a:pt x="82" y="10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7329600" y="4441680"/>
              <a:ext cx="28440" cy="1620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9" y="6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9" y="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7329600" y="4441680"/>
              <a:ext cx="28440" cy="1620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9" y="6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9" y="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369200" y="4508640"/>
              <a:ext cx="19080" cy="1908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7" y="7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7" y="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369200" y="4508640"/>
              <a:ext cx="19080" cy="1908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7" y="7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7" y="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407360" y="4513320"/>
              <a:ext cx="108000" cy="93600"/>
            </a:xfrm>
            <a:custGeom>
              <a:avLst/>
              <a:gdLst/>
              <a:ahLst/>
              <a:rect l="l" t="t" r="r" b="b"/>
              <a:pathLst>
                <a:path w="42" h="39">
                  <a:moveTo>
                    <a:pt x="16" y="0"/>
                  </a:moveTo>
                  <a:lnTo>
                    <a:pt x="4" y="2"/>
                  </a:lnTo>
                  <a:lnTo>
                    <a:pt x="0" y="9"/>
                  </a:lnTo>
                  <a:lnTo>
                    <a:pt x="9" y="21"/>
                  </a:lnTo>
                  <a:lnTo>
                    <a:pt x="9" y="29"/>
                  </a:lnTo>
                  <a:lnTo>
                    <a:pt x="11" y="30"/>
                  </a:lnTo>
                  <a:lnTo>
                    <a:pt x="16" y="25"/>
                  </a:lnTo>
                  <a:lnTo>
                    <a:pt x="20" y="38"/>
                  </a:lnTo>
                  <a:lnTo>
                    <a:pt x="25" y="30"/>
                  </a:lnTo>
                  <a:lnTo>
                    <a:pt x="34" y="38"/>
                  </a:lnTo>
                  <a:lnTo>
                    <a:pt x="28" y="15"/>
                  </a:lnTo>
                  <a:lnTo>
                    <a:pt x="34" y="21"/>
                  </a:lnTo>
                  <a:lnTo>
                    <a:pt x="41" y="17"/>
                  </a:lnTo>
                  <a:lnTo>
                    <a:pt x="34" y="7"/>
                  </a:lnTo>
                  <a:lnTo>
                    <a:pt x="16" y="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7407360" y="4513320"/>
              <a:ext cx="108000" cy="93600"/>
            </a:xfrm>
            <a:custGeom>
              <a:avLst/>
              <a:gdLst/>
              <a:ahLst/>
              <a:rect l="l" t="t" r="r" b="b"/>
              <a:pathLst>
                <a:path w="42" h="39">
                  <a:moveTo>
                    <a:pt x="16" y="0"/>
                  </a:moveTo>
                  <a:lnTo>
                    <a:pt x="4" y="2"/>
                  </a:lnTo>
                  <a:lnTo>
                    <a:pt x="0" y="9"/>
                  </a:lnTo>
                  <a:lnTo>
                    <a:pt x="9" y="21"/>
                  </a:lnTo>
                  <a:lnTo>
                    <a:pt x="9" y="29"/>
                  </a:lnTo>
                  <a:lnTo>
                    <a:pt x="11" y="30"/>
                  </a:lnTo>
                  <a:lnTo>
                    <a:pt x="16" y="25"/>
                  </a:lnTo>
                  <a:lnTo>
                    <a:pt x="20" y="38"/>
                  </a:lnTo>
                  <a:lnTo>
                    <a:pt x="25" y="30"/>
                  </a:lnTo>
                  <a:lnTo>
                    <a:pt x="34" y="38"/>
                  </a:lnTo>
                  <a:lnTo>
                    <a:pt x="28" y="15"/>
                  </a:lnTo>
                  <a:lnTo>
                    <a:pt x="34" y="21"/>
                  </a:lnTo>
                  <a:lnTo>
                    <a:pt x="41" y="17"/>
                  </a:lnTo>
                  <a:lnTo>
                    <a:pt x="34" y="7"/>
                  </a:lnTo>
                  <a:lnTo>
                    <a:pt x="16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6730920" y="4043520"/>
              <a:ext cx="549360" cy="488880"/>
            </a:xfrm>
            <a:custGeom>
              <a:avLst/>
              <a:gdLst/>
              <a:ahLst/>
              <a:rect l="l" t="t" r="r" b="b"/>
              <a:pathLst>
                <a:path w="212" h="204">
                  <a:moveTo>
                    <a:pt x="125" y="35"/>
                  </a:moveTo>
                  <a:lnTo>
                    <a:pt x="129" y="33"/>
                  </a:lnTo>
                  <a:lnTo>
                    <a:pt x="125" y="28"/>
                  </a:lnTo>
                  <a:lnTo>
                    <a:pt x="123" y="19"/>
                  </a:lnTo>
                  <a:lnTo>
                    <a:pt x="121" y="19"/>
                  </a:lnTo>
                  <a:lnTo>
                    <a:pt x="125" y="13"/>
                  </a:lnTo>
                  <a:lnTo>
                    <a:pt x="103" y="9"/>
                  </a:lnTo>
                  <a:lnTo>
                    <a:pt x="98" y="0"/>
                  </a:lnTo>
                  <a:lnTo>
                    <a:pt x="65" y="6"/>
                  </a:lnTo>
                  <a:lnTo>
                    <a:pt x="65" y="9"/>
                  </a:lnTo>
                  <a:lnTo>
                    <a:pt x="61" y="11"/>
                  </a:lnTo>
                  <a:lnTo>
                    <a:pt x="61" y="17"/>
                  </a:lnTo>
                  <a:lnTo>
                    <a:pt x="46" y="13"/>
                  </a:lnTo>
                  <a:lnTo>
                    <a:pt x="42" y="28"/>
                  </a:lnTo>
                  <a:lnTo>
                    <a:pt x="30" y="17"/>
                  </a:lnTo>
                  <a:lnTo>
                    <a:pt x="19" y="28"/>
                  </a:lnTo>
                  <a:lnTo>
                    <a:pt x="4" y="28"/>
                  </a:lnTo>
                  <a:lnTo>
                    <a:pt x="0" y="30"/>
                  </a:lnTo>
                  <a:lnTo>
                    <a:pt x="7" y="43"/>
                  </a:lnTo>
                  <a:lnTo>
                    <a:pt x="0" y="51"/>
                  </a:lnTo>
                  <a:lnTo>
                    <a:pt x="2" y="53"/>
                  </a:lnTo>
                  <a:lnTo>
                    <a:pt x="7" y="66"/>
                  </a:lnTo>
                  <a:lnTo>
                    <a:pt x="13" y="68"/>
                  </a:lnTo>
                  <a:lnTo>
                    <a:pt x="16" y="77"/>
                  </a:lnTo>
                  <a:lnTo>
                    <a:pt x="26" y="72"/>
                  </a:lnTo>
                  <a:lnTo>
                    <a:pt x="37" y="62"/>
                  </a:lnTo>
                  <a:lnTo>
                    <a:pt x="63" y="72"/>
                  </a:lnTo>
                  <a:lnTo>
                    <a:pt x="70" y="94"/>
                  </a:lnTo>
                  <a:lnTo>
                    <a:pt x="80" y="107"/>
                  </a:lnTo>
                  <a:lnTo>
                    <a:pt x="89" y="109"/>
                  </a:lnTo>
                  <a:lnTo>
                    <a:pt x="114" y="133"/>
                  </a:lnTo>
                  <a:lnTo>
                    <a:pt x="125" y="133"/>
                  </a:lnTo>
                  <a:lnTo>
                    <a:pt x="138" y="147"/>
                  </a:lnTo>
                  <a:lnTo>
                    <a:pt x="147" y="147"/>
                  </a:lnTo>
                  <a:lnTo>
                    <a:pt x="149" y="154"/>
                  </a:lnTo>
                  <a:lnTo>
                    <a:pt x="157" y="160"/>
                  </a:lnTo>
                  <a:lnTo>
                    <a:pt x="159" y="158"/>
                  </a:lnTo>
                  <a:lnTo>
                    <a:pt x="171" y="184"/>
                  </a:lnTo>
                  <a:lnTo>
                    <a:pt x="164" y="188"/>
                  </a:lnTo>
                  <a:lnTo>
                    <a:pt x="162" y="198"/>
                  </a:lnTo>
                  <a:lnTo>
                    <a:pt x="162" y="203"/>
                  </a:lnTo>
                  <a:lnTo>
                    <a:pt x="168" y="203"/>
                  </a:lnTo>
                  <a:lnTo>
                    <a:pt x="177" y="194"/>
                  </a:lnTo>
                  <a:lnTo>
                    <a:pt x="178" y="184"/>
                  </a:lnTo>
                  <a:lnTo>
                    <a:pt x="187" y="180"/>
                  </a:lnTo>
                  <a:lnTo>
                    <a:pt x="187" y="170"/>
                  </a:lnTo>
                  <a:lnTo>
                    <a:pt x="177" y="164"/>
                  </a:lnTo>
                  <a:lnTo>
                    <a:pt x="181" y="153"/>
                  </a:lnTo>
                  <a:lnTo>
                    <a:pt x="190" y="149"/>
                  </a:lnTo>
                  <a:lnTo>
                    <a:pt x="201" y="154"/>
                  </a:lnTo>
                  <a:lnTo>
                    <a:pt x="209" y="162"/>
                  </a:lnTo>
                  <a:lnTo>
                    <a:pt x="211" y="158"/>
                  </a:lnTo>
                  <a:lnTo>
                    <a:pt x="201" y="143"/>
                  </a:lnTo>
                  <a:lnTo>
                    <a:pt x="166" y="128"/>
                  </a:lnTo>
                  <a:lnTo>
                    <a:pt x="171" y="119"/>
                  </a:lnTo>
                  <a:lnTo>
                    <a:pt x="168" y="117"/>
                  </a:lnTo>
                  <a:lnTo>
                    <a:pt x="153" y="119"/>
                  </a:lnTo>
                  <a:lnTo>
                    <a:pt x="143" y="113"/>
                  </a:lnTo>
                  <a:lnTo>
                    <a:pt x="134" y="104"/>
                  </a:lnTo>
                  <a:lnTo>
                    <a:pt x="123" y="81"/>
                  </a:lnTo>
                  <a:lnTo>
                    <a:pt x="103" y="68"/>
                  </a:lnTo>
                  <a:lnTo>
                    <a:pt x="99" y="58"/>
                  </a:lnTo>
                  <a:lnTo>
                    <a:pt x="103" y="49"/>
                  </a:lnTo>
                  <a:lnTo>
                    <a:pt x="99" y="47"/>
                  </a:lnTo>
                  <a:lnTo>
                    <a:pt x="99" y="39"/>
                  </a:lnTo>
                  <a:lnTo>
                    <a:pt x="117" y="32"/>
                  </a:lnTo>
                  <a:lnTo>
                    <a:pt x="123" y="32"/>
                  </a:lnTo>
                  <a:lnTo>
                    <a:pt x="125" y="3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6997680" y="4513320"/>
              <a:ext cx="146160" cy="74520"/>
            </a:xfrm>
            <a:custGeom>
              <a:avLst/>
              <a:gdLst/>
              <a:ahLst/>
              <a:rect l="l" t="t" r="r" b="b"/>
              <a:pathLst>
                <a:path w="57" h="31">
                  <a:moveTo>
                    <a:pt x="56" y="0"/>
                  </a:moveTo>
                  <a:lnTo>
                    <a:pt x="48" y="17"/>
                  </a:lnTo>
                  <a:lnTo>
                    <a:pt x="49" y="25"/>
                  </a:lnTo>
                  <a:lnTo>
                    <a:pt x="48" y="30"/>
                  </a:lnTo>
                  <a:lnTo>
                    <a:pt x="39" y="30"/>
                  </a:lnTo>
                  <a:lnTo>
                    <a:pt x="32" y="25"/>
                  </a:lnTo>
                  <a:lnTo>
                    <a:pt x="2" y="13"/>
                  </a:lnTo>
                  <a:lnTo>
                    <a:pt x="0" y="7"/>
                  </a:lnTo>
                  <a:lnTo>
                    <a:pt x="2" y="2"/>
                  </a:lnTo>
                  <a:lnTo>
                    <a:pt x="13" y="2"/>
                  </a:lnTo>
                  <a:lnTo>
                    <a:pt x="21" y="5"/>
                  </a:lnTo>
                  <a:lnTo>
                    <a:pt x="56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983200" y="4317840"/>
              <a:ext cx="155520" cy="257400"/>
            </a:xfrm>
            <a:custGeom>
              <a:avLst/>
              <a:gdLst/>
              <a:ahLst/>
              <a:rect l="l" t="t" r="r" b="b"/>
              <a:pathLst>
                <a:path w="60" h="107">
                  <a:moveTo>
                    <a:pt x="11" y="6"/>
                  </a:moveTo>
                  <a:lnTo>
                    <a:pt x="14" y="23"/>
                  </a:lnTo>
                  <a:lnTo>
                    <a:pt x="0" y="70"/>
                  </a:lnTo>
                  <a:lnTo>
                    <a:pt x="7" y="76"/>
                  </a:lnTo>
                  <a:lnTo>
                    <a:pt x="14" y="76"/>
                  </a:lnTo>
                  <a:lnTo>
                    <a:pt x="11" y="106"/>
                  </a:lnTo>
                  <a:lnTo>
                    <a:pt x="37" y="102"/>
                  </a:lnTo>
                  <a:lnTo>
                    <a:pt x="37" y="94"/>
                  </a:lnTo>
                  <a:lnTo>
                    <a:pt x="45" y="86"/>
                  </a:lnTo>
                  <a:lnTo>
                    <a:pt x="40" y="76"/>
                  </a:lnTo>
                  <a:lnTo>
                    <a:pt x="43" y="64"/>
                  </a:lnTo>
                  <a:lnTo>
                    <a:pt x="37" y="53"/>
                  </a:lnTo>
                  <a:lnTo>
                    <a:pt x="48" y="45"/>
                  </a:lnTo>
                  <a:lnTo>
                    <a:pt x="45" y="39"/>
                  </a:lnTo>
                  <a:lnTo>
                    <a:pt x="48" y="21"/>
                  </a:lnTo>
                  <a:lnTo>
                    <a:pt x="59" y="10"/>
                  </a:lnTo>
                  <a:lnTo>
                    <a:pt x="54" y="4"/>
                  </a:lnTo>
                  <a:lnTo>
                    <a:pt x="26" y="4"/>
                  </a:lnTo>
                  <a:lnTo>
                    <a:pt x="24" y="0"/>
                  </a:lnTo>
                  <a:lnTo>
                    <a:pt x="11" y="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991120" y="4237200"/>
              <a:ext cx="585720" cy="387360"/>
            </a:xfrm>
            <a:custGeom>
              <a:avLst/>
              <a:gdLst/>
              <a:ahLst/>
              <a:rect l="l" t="t" r="r" b="b"/>
              <a:pathLst>
                <a:path w="227" h="162">
                  <a:moveTo>
                    <a:pt x="136" y="5"/>
                  </a:moveTo>
                  <a:lnTo>
                    <a:pt x="155" y="19"/>
                  </a:lnTo>
                  <a:lnTo>
                    <a:pt x="174" y="24"/>
                  </a:lnTo>
                  <a:lnTo>
                    <a:pt x="183" y="19"/>
                  </a:lnTo>
                  <a:lnTo>
                    <a:pt x="192" y="24"/>
                  </a:lnTo>
                  <a:lnTo>
                    <a:pt x="195" y="27"/>
                  </a:lnTo>
                  <a:lnTo>
                    <a:pt x="197" y="25"/>
                  </a:lnTo>
                  <a:lnTo>
                    <a:pt x="202" y="29"/>
                  </a:lnTo>
                  <a:lnTo>
                    <a:pt x="223" y="27"/>
                  </a:lnTo>
                  <a:lnTo>
                    <a:pt x="226" y="29"/>
                  </a:lnTo>
                  <a:lnTo>
                    <a:pt x="223" y="41"/>
                  </a:lnTo>
                  <a:lnTo>
                    <a:pt x="181" y="63"/>
                  </a:lnTo>
                  <a:lnTo>
                    <a:pt x="162" y="92"/>
                  </a:lnTo>
                  <a:lnTo>
                    <a:pt x="164" y="102"/>
                  </a:lnTo>
                  <a:lnTo>
                    <a:pt x="171" y="106"/>
                  </a:lnTo>
                  <a:lnTo>
                    <a:pt x="169" y="108"/>
                  </a:lnTo>
                  <a:lnTo>
                    <a:pt x="160" y="116"/>
                  </a:lnTo>
                  <a:lnTo>
                    <a:pt x="155" y="129"/>
                  </a:lnTo>
                  <a:lnTo>
                    <a:pt x="145" y="131"/>
                  </a:lnTo>
                  <a:lnTo>
                    <a:pt x="132" y="147"/>
                  </a:lnTo>
                  <a:lnTo>
                    <a:pt x="89" y="147"/>
                  </a:lnTo>
                  <a:lnTo>
                    <a:pt x="71" y="161"/>
                  </a:lnTo>
                  <a:lnTo>
                    <a:pt x="58" y="157"/>
                  </a:lnTo>
                  <a:lnTo>
                    <a:pt x="49" y="142"/>
                  </a:lnTo>
                  <a:lnTo>
                    <a:pt x="35" y="137"/>
                  </a:lnTo>
                  <a:lnTo>
                    <a:pt x="35" y="129"/>
                  </a:lnTo>
                  <a:lnTo>
                    <a:pt x="43" y="121"/>
                  </a:lnTo>
                  <a:lnTo>
                    <a:pt x="37" y="112"/>
                  </a:lnTo>
                  <a:lnTo>
                    <a:pt x="40" y="99"/>
                  </a:lnTo>
                  <a:lnTo>
                    <a:pt x="35" y="88"/>
                  </a:lnTo>
                  <a:lnTo>
                    <a:pt x="45" y="80"/>
                  </a:lnTo>
                  <a:lnTo>
                    <a:pt x="43" y="74"/>
                  </a:lnTo>
                  <a:lnTo>
                    <a:pt x="45" y="56"/>
                  </a:lnTo>
                  <a:lnTo>
                    <a:pt x="56" y="45"/>
                  </a:lnTo>
                  <a:lnTo>
                    <a:pt x="52" y="39"/>
                  </a:lnTo>
                  <a:lnTo>
                    <a:pt x="24" y="39"/>
                  </a:lnTo>
                  <a:lnTo>
                    <a:pt x="21" y="35"/>
                  </a:lnTo>
                  <a:lnTo>
                    <a:pt x="9" y="41"/>
                  </a:lnTo>
                  <a:lnTo>
                    <a:pt x="11" y="29"/>
                  </a:lnTo>
                  <a:lnTo>
                    <a:pt x="9" y="29"/>
                  </a:lnTo>
                  <a:lnTo>
                    <a:pt x="7" y="25"/>
                  </a:lnTo>
                  <a:lnTo>
                    <a:pt x="9" y="22"/>
                  </a:lnTo>
                  <a:lnTo>
                    <a:pt x="0" y="13"/>
                  </a:lnTo>
                  <a:lnTo>
                    <a:pt x="7" y="7"/>
                  </a:lnTo>
                  <a:lnTo>
                    <a:pt x="17" y="7"/>
                  </a:lnTo>
                  <a:lnTo>
                    <a:pt x="21" y="0"/>
                  </a:lnTo>
                  <a:lnTo>
                    <a:pt x="136" y="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7318440" y="4287960"/>
              <a:ext cx="84240" cy="156960"/>
            </a:xfrm>
            <a:custGeom>
              <a:avLst/>
              <a:gdLst/>
              <a:ahLst/>
              <a:rect l="l" t="t" r="r" b="b"/>
              <a:pathLst>
                <a:path w="32" h="65">
                  <a:moveTo>
                    <a:pt x="30" y="39"/>
                  </a:moveTo>
                  <a:lnTo>
                    <a:pt x="31" y="47"/>
                  </a:lnTo>
                  <a:lnTo>
                    <a:pt x="17" y="64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28"/>
                  </a:lnTo>
                  <a:lnTo>
                    <a:pt x="4" y="19"/>
                  </a:lnTo>
                  <a:lnTo>
                    <a:pt x="0" y="17"/>
                  </a:lnTo>
                  <a:lnTo>
                    <a:pt x="2" y="3"/>
                  </a:lnTo>
                  <a:lnTo>
                    <a:pt x="6" y="0"/>
                  </a:lnTo>
                  <a:lnTo>
                    <a:pt x="10" y="2"/>
                  </a:lnTo>
                  <a:lnTo>
                    <a:pt x="14" y="2"/>
                  </a:lnTo>
                  <a:lnTo>
                    <a:pt x="23" y="11"/>
                  </a:lnTo>
                  <a:lnTo>
                    <a:pt x="21" y="28"/>
                  </a:lnTo>
                  <a:lnTo>
                    <a:pt x="30" y="3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7318440" y="4287960"/>
              <a:ext cx="84240" cy="156960"/>
            </a:xfrm>
            <a:custGeom>
              <a:avLst/>
              <a:gdLst/>
              <a:ahLst/>
              <a:rect l="l" t="t" r="r" b="b"/>
              <a:pathLst>
                <a:path w="32" h="65">
                  <a:moveTo>
                    <a:pt x="30" y="39"/>
                  </a:moveTo>
                  <a:lnTo>
                    <a:pt x="31" y="47"/>
                  </a:lnTo>
                  <a:lnTo>
                    <a:pt x="17" y="64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28"/>
                  </a:lnTo>
                  <a:lnTo>
                    <a:pt x="4" y="19"/>
                  </a:lnTo>
                  <a:lnTo>
                    <a:pt x="0" y="17"/>
                  </a:lnTo>
                  <a:lnTo>
                    <a:pt x="2" y="3"/>
                  </a:lnTo>
                  <a:lnTo>
                    <a:pt x="6" y="0"/>
                  </a:lnTo>
                  <a:lnTo>
                    <a:pt x="10" y="2"/>
                  </a:lnTo>
                  <a:lnTo>
                    <a:pt x="14" y="2"/>
                  </a:lnTo>
                  <a:lnTo>
                    <a:pt x="23" y="11"/>
                  </a:lnTo>
                  <a:lnTo>
                    <a:pt x="21" y="28"/>
                  </a:lnTo>
                  <a:lnTo>
                    <a:pt x="30" y="3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7370640" y="4295880"/>
              <a:ext cx="119160" cy="871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9" y="36"/>
                  </a:moveTo>
                  <a:lnTo>
                    <a:pt x="0" y="26"/>
                  </a:lnTo>
                  <a:lnTo>
                    <a:pt x="2" y="8"/>
                  </a:lnTo>
                  <a:lnTo>
                    <a:pt x="17" y="0"/>
                  </a:lnTo>
                  <a:lnTo>
                    <a:pt x="35" y="0"/>
                  </a:lnTo>
                  <a:lnTo>
                    <a:pt x="35" y="4"/>
                  </a:lnTo>
                  <a:lnTo>
                    <a:pt x="43" y="10"/>
                  </a:lnTo>
                  <a:lnTo>
                    <a:pt x="45" y="26"/>
                  </a:lnTo>
                  <a:lnTo>
                    <a:pt x="9" y="3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370640" y="4295880"/>
              <a:ext cx="119160" cy="871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9" y="36"/>
                  </a:moveTo>
                  <a:lnTo>
                    <a:pt x="0" y="26"/>
                  </a:lnTo>
                  <a:lnTo>
                    <a:pt x="2" y="8"/>
                  </a:lnTo>
                  <a:lnTo>
                    <a:pt x="17" y="0"/>
                  </a:lnTo>
                  <a:lnTo>
                    <a:pt x="35" y="0"/>
                  </a:lnTo>
                  <a:lnTo>
                    <a:pt x="35" y="4"/>
                  </a:lnTo>
                  <a:lnTo>
                    <a:pt x="43" y="10"/>
                  </a:lnTo>
                  <a:lnTo>
                    <a:pt x="45" y="26"/>
                  </a:lnTo>
                  <a:lnTo>
                    <a:pt x="9" y="3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6815160" y="2874960"/>
              <a:ext cx="38160" cy="17640"/>
            </a:xfrm>
            <a:custGeom>
              <a:avLst/>
              <a:gdLst/>
              <a:ahLst/>
              <a:rect l="l" t="t" r="r" b="b"/>
              <a:pathLst>
                <a:path w="15" h="7">
                  <a:moveTo>
                    <a:pt x="0" y="6"/>
                  </a:moveTo>
                  <a:lnTo>
                    <a:pt x="9" y="0"/>
                  </a:lnTo>
                  <a:lnTo>
                    <a:pt x="14" y="4"/>
                  </a:lnTo>
                  <a:lnTo>
                    <a:pt x="0" y="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815160" y="2874960"/>
              <a:ext cx="38160" cy="17640"/>
            </a:xfrm>
            <a:custGeom>
              <a:avLst/>
              <a:gdLst/>
              <a:ahLst/>
              <a:rect l="l" t="t" r="r" b="b"/>
              <a:pathLst>
                <a:path w="15" h="7">
                  <a:moveTo>
                    <a:pt x="0" y="6"/>
                  </a:moveTo>
                  <a:lnTo>
                    <a:pt x="9" y="0"/>
                  </a:lnTo>
                  <a:lnTo>
                    <a:pt x="14" y="4"/>
                  </a:lnTo>
                  <a:lnTo>
                    <a:pt x="0" y="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596360" y="2119320"/>
              <a:ext cx="34920" cy="19080"/>
            </a:xfrm>
            <a:custGeom>
              <a:avLst/>
              <a:gdLst/>
              <a:ahLst/>
              <a:rect l="l" t="t" r="r" b="b"/>
              <a:pathLst>
                <a:path w="13" h="7">
                  <a:moveTo>
                    <a:pt x="10" y="0"/>
                  </a:moveTo>
                  <a:lnTo>
                    <a:pt x="12" y="6"/>
                  </a:lnTo>
                  <a:lnTo>
                    <a:pt x="0" y="4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7596360" y="2119320"/>
              <a:ext cx="34920" cy="19080"/>
            </a:xfrm>
            <a:custGeom>
              <a:avLst/>
              <a:gdLst/>
              <a:ahLst/>
              <a:rect l="l" t="t" r="r" b="b"/>
              <a:pathLst>
                <a:path w="13" h="7">
                  <a:moveTo>
                    <a:pt x="10" y="0"/>
                  </a:moveTo>
                  <a:lnTo>
                    <a:pt x="12" y="6"/>
                  </a:lnTo>
                  <a:lnTo>
                    <a:pt x="0" y="4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523280" y="2168640"/>
              <a:ext cx="14040" cy="2052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4" y="8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8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523280" y="2168640"/>
              <a:ext cx="14040" cy="2052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4" y="8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8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481880" y="2181240"/>
              <a:ext cx="39600" cy="36360"/>
            </a:xfrm>
            <a:custGeom>
              <a:avLst/>
              <a:gdLst/>
              <a:ahLst/>
              <a:rect l="l" t="t" r="r" b="b"/>
              <a:pathLst>
                <a:path w="14" h="15">
                  <a:moveTo>
                    <a:pt x="9" y="10"/>
                  </a:moveTo>
                  <a:lnTo>
                    <a:pt x="2" y="14"/>
                  </a:lnTo>
                  <a:lnTo>
                    <a:pt x="0" y="6"/>
                  </a:lnTo>
                  <a:lnTo>
                    <a:pt x="11" y="0"/>
                  </a:lnTo>
                  <a:lnTo>
                    <a:pt x="13" y="6"/>
                  </a:lnTo>
                  <a:lnTo>
                    <a:pt x="9" y="1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481880" y="2181240"/>
              <a:ext cx="39600" cy="36360"/>
            </a:xfrm>
            <a:custGeom>
              <a:avLst/>
              <a:gdLst/>
              <a:ahLst/>
              <a:rect l="l" t="t" r="r" b="b"/>
              <a:pathLst>
                <a:path w="14" h="15">
                  <a:moveTo>
                    <a:pt x="9" y="10"/>
                  </a:moveTo>
                  <a:lnTo>
                    <a:pt x="2" y="14"/>
                  </a:lnTo>
                  <a:lnTo>
                    <a:pt x="0" y="6"/>
                  </a:lnTo>
                  <a:lnTo>
                    <a:pt x="11" y="0"/>
                  </a:lnTo>
                  <a:lnTo>
                    <a:pt x="13" y="6"/>
                  </a:lnTo>
                  <a:lnTo>
                    <a:pt x="9" y="1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7443720" y="2168640"/>
              <a:ext cx="52560" cy="29880"/>
            </a:xfrm>
            <a:custGeom>
              <a:avLst/>
              <a:gdLst/>
              <a:ahLst/>
              <a:rect l="l" t="t" r="r" b="b"/>
              <a:pathLst>
                <a:path w="20" h="13">
                  <a:moveTo>
                    <a:pt x="4" y="0"/>
                  </a:moveTo>
                  <a:lnTo>
                    <a:pt x="19" y="2"/>
                  </a:lnTo>
                  <a:lnTo>
                    <a:pt x="4" y="12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7443720" y="2168640"/>
              <a:ext cx="52560" cy="29880"/>
            </a:xfrm>
            <a:custGeom>
              <a:avLst/>
              <a:gdLst/>
              <a:ahLst/>
              <a:rect l="l" t="t" r="r" b="b"/>
              <a:pathLst>
                <a:path w="20" h="13">
                  <a:moveTo>
                    <a:pt x="4" y="0"/>
                  </a:moveTo>
                  <a:lnTo>
                    <a:pt x="19" y="2"/>
                  </a:lnTo>
                  <a:lnTo>
                    <a:pt x="4" y="12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7466040" y="2206800"/>
              <a:ext cx="19080" cy="1260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5" y="5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7" y="5"/>
                  </a:lnTo>
                  <a:lnTo>
                    <a:pt x="5" y="5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7466040" y="2206800"/>
              <a:ext cx="19080" cy="1260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5" y="5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7" y="5"/>
                  </a:lnTo>
                  <a:lnTo>
                    <a:pt x="5" y="5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7370640" y="2217600"/>
              <a:ext cx="17640" cy="2232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5" y="0"/>
                  </a:moveTo>
                  <a:lnTo>
                    <a:pt x="5" y="8"/>
                  </a:lnTo>
                  <a:lnTo>
                    <a:pt x="0" y="6"/>
                  </a:lnTo>
                  <a:lnTo>
                    <a:pt x="5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7370640" y="2217600"/>
              <a:ext cx="17640" cy="2232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5" y="0"/>
                  </a:moveTo>
                  <a:lnTo>
                    <a:pt x="5" y="8"/>
                  </a:lnTo>
                  <a:lnTo>
                    <a:pt x="0" y="6"/>
                  </a:lnTo>
                  <a:lnTo>
                    <a:pt x="5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7329600" y="2217600"/>
              <a:ext cx="28440" cy="2232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3" y="4"/>
                  </a:moveTo>
                  <a:lnTo>
                    <a:pt x="10" y="8"/>
                  </a:lnTo>
                  <a:lnTo>
                    <a:pt x="3" y="8"/>
                  </a:lnTo>
                  <a:lnTo>
                    <a:pt x="0" y="0"/>
                  </a:lnTo>
                  <a:lnTo>
                    <a:pt x="3" y="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7329600" y="2217600"/>
              <a:ext cx="28440" cy="2232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3" y="4"/>
                  </a:moveTo>
                  <a:lnTo>
                    <a:pt x="10" y="8"/>
                  </a:lnTo>
                  <a:lnTo>
                    <a:pt x="3" y="8"/>
                  </a:lnTo>
                  <a:lnTo>
                    <a:pt x="0" y="0"/>
                  </a:lnTo>
                  <a:lnTo>
                    <a:pt x="3" y="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299360" y="2243160"/>
              <a:ext cx="30240" cy="25200"/>
            </a:xfrm>
            <a:custGeom>
              <a:avLst/>
              <a:gdLst/>
              <a:ahLst/>
              <a:rect l="l" t="t" r="r" b="b"/>
              <a:pathLst>
                <a:path w="12" h="11">
                  <a:moveTo>
                    <a:pt x="0" y="0"/>
                  </a:moveTo>
                  <a:lnTo>
                    <a:pt x="11" y="2"/>
                  </a:lnTo>
                  <a:lnTo>
                    <a:pt x="4" y="1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7299360" y="2243160"/>
              <a:ext cx="30240" cy="25200"/>
            </a:xfrm>
            <a:custGeom>
              <a:avLst/>
              <a:gdLst/>
              <a:ahLst/>
              <a:rect l="l" t="t" r="r" b="b"/>
              <a:pathLst>
                <a:path w="12" h="11">
                  <a:moveTo>
                    <a:pt x="0" y="0"/>
                  </a:moveTo>
                  <a:lnTo>
                    <a:pt x="11" y="2"/>
                  </a:lnTo>
                  <a:lnTo>
                    <a:pt x="4" y="1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7257960" y="2273400"/>
              <a:ext cx="44640" cy="28440"/>
            </a:xfrm>
            <a:custGeom>
              <a:avLst/>
              <a:gdLst/>
              <a:ahLst/>
              <a:rect l="l" t="t" r="r" b="b"/>
              <a:pathLst>
                <a:path w="17" h="12">
                  <a:moveTo>
                    <a:pt x="2" y="3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9"/>
                  </a:lnTo>
                  <a:lnTo>
                    <a:pt x="2" y="3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7257960" y="2273400"/>
              <a:ext cx="44640" cy="28440"/>
            </a:xfrm>
            <a:custGeom>
              <a:avLst/>
              <a:gdLst/>
              <a:ahLst/>
              <a:rect l="l" t="t" r="r" b="b"/>
              <a:pathLst>
                <a:path w="17" h="12">
                  <a:moveTo>
                    <a:pt x="2" y="3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9"/>
                  </a:lnTo>
                  <a:lnTo>
                    <a:pt x="2" y="3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7205760" y="2293920"/>
              <a:ext cx="52200" cy="61920"/>
            </a:xfrm>
            <a:custGeom>
              <a:avLst/>
              <a:gdLst/>
              <a:ahLst/>
              <a:rect l="l" t="t" r="r" b="b"/>
              <a:pathLst>
                <a:path w="21" h="26">
                  <a:moveTo>
                    <a:pt x="0" y="17"/>
                  </a:moveTo>
                  <a:lnTo>
                    <a:pt x="0" y="16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0" y="10"/>
                  </a:lnTo>
                  <a:lnTo>
                    <a:pt x="18" y="17"/>
                  </a:lnTo>
                  <a:lnTo>
                    <a:pt x="0" y="25"/>
                  </a:lnTo>
                  <a:lnTo>
                    <a:pt x="0" y="17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205760" y="2293920"/>
              <a:ext cx="52200" cy="61920"/>
            </a:xfrm>
            <a:custGeom>
              <a:avLst/>
              <a:gdLst/>
              <a:ahLst/>
              <a:rect l="l" t="t" r="r" b="b"/>
              <a:pathLst>
                <a:path w="21" h="26">
                  <a:moveTo>
                    <a:pt x="0" y="17"/>
                  </a:moveTo>
                  <a:lnTo>
                    <a:pt x="0" y="16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0" y="10"/>
                  </a:lnTo>
                  <a:lnTo>
                    <a:pt x="18" y="17"/>
                  </a:lnTo>
                  <a:lnTo>
                    <a:pt x="0" y="25"/>
                  </a:lnTo>
                  <a:lnTo>
                    <a:pt x="0" y="17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142040" y="2327400"/>
              <a:ext cx="34920" cy="28440"/>
            </a:xfrm>
            <a:custGeom>
              <a:avLst/>
              <a:gdLst/>
              <a:ahLst/>
              <a:rect l="l" t="t" r="r" b="b"/>
              <a:pathLst>
                <a:path w="13" h="12">
                  <a:moveTo>
                    <a:pt x="2" y="3"/>
                  </a:moveTo>
                  <a:lnTo>
                    <a:pt x="12" y="0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2" y="3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142040" y="2327400"/>
              <a:ext cx="34920" cy="28440"/>
            </a:xfrm>
            <a:custGeom>
              <a:avLst/>
              <a:gdLst/>
              <a:ahLst/>
              <a:rect l="l" t="t" r="r" b="b"/>
              <a:pathLst>
                <a:path w="13" h="12">
                  <a:moveTo>
                    <a:pt x="2" y="3"/>
                  </a:moveTo>
                  <a:lnTo>
                    <a:pt x="12" y="0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2" y="3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7088040" y="2359080"/>
              <a:ext cx="42840" cy="34920"/>
            </a:xfrm>
            <a:custGeom>
              <a:avLst/>
              <a:gdLst/>
              <a:ahLst/>
              <a:rect l="l" t="t" r="r" b="b"/>
              <a:pathLst>
                <a:path w="16" h="15">
                  <a:moveTo>
                    <a:pt x="0" y="14"/>
                  </a:moveTo>
                  <a:lnTo>
                    <a:pt x="9" y="6"/>
                  </a:lnTo>
                  <a:lnTo>
                    <a:pt x="9" y="0"/>
                  </a:lnTo>
                  <a:lnTo>
                    <a:pt x="15" y="14"/>
                  </a:lnTo>
                  <a:lnTo>
                    <a:pt x="0" y="1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088040" y="2359080"/>
              <a:ext cx="42840" cy="34920"/>
            </a:xfrm>
            <a:custGeom>
              <a:avLst/>
              <a:gdLst/>
              <a:ahLst/>
              <a:rect l="l" t="t" r="r" b="b"/>
              <a:pathLst>
                <a:path w="16" h="15">
                  <a:moveTo>
                    <a:pt x="0" y="14"/>
                  </a:moveTo>
                  <a:lnTo>
                    <a:pt x="9" y="6"/>
                  </a:lnTo>
                  <a:lnTo>
                    <a:pt x="9" y="0"/>
                  </a:lnTo>
                  <a:lnTo>
                    <a:pt x="15" y="14"/>
                  </a:lnTo>
                  <a:lnTo>
                    <a:pt x="0" y="1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083360" y="2363760"/>
              <a:ext cx="108000" cy="84240"/>
            </a:xfrm>
            <a:custGeom>
              <a:avLst/>
              <a:gdLst/>
              <a:ahLst/>
              <a:rect l="l" t="t" r="r" b="b"/>
              <a:pathLst>
                <a:path w="42" h="35">
                  <a:moveTo>
                    <a:pt x="23" y="0"/>
                  </a:moveTo>
                  <a:lnTo>
                    <a:pt x="28" y="10"/>
                  </a:lnTo>
                  <a:lnTo>
                    <a:pt x="28" y="15"/>
                  </a:lnTo>
                  <a:lnTo>
                    <a:pt x="34" y="4"/>
                  </a:lnTo>
                  <a:lnTo>
                    <a:pt x="41" y="6"/>
                  </a:lnTo>
                  <a:lnTo>
                    <a:pt x="41" y="13"/>
                  </a:lnTo>
                  <a:lnTo>
                    <a:pt x="23" y="28"/>
                  </a:lnTo>
                  <a:lnTo>
                    <a:pt x="23" y="22"/>
                  </a:lnTo>
                  <a:lnTo>
                    <a:pt x="0" y="34"/>
                  </a:lnTo>
                  <a:lnTo>
                    <a:pt x="17" y="20"/>
                  </a:lnTo>
                  <a:lnTo>
                    <a:pt x="2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7083360" y="2363760"/>
              <a:ext cx="108000" cy="84240"/>
            </a:xfrm>
            <a:custGeom>
              <a:avLst/>
              <a:gdLst/>
              <a:ahLst/>
              <a:rect l="l" t="t" r="r" b="b"/>
              <a:pathLst>
                <a:path w="42" h="35">
                  <a:moveTo>
                    <a:pt x="23" y="0"/>
                  </a:moveTo>
                  <a:lnTo>
                    <a:pt x="28" y="10"/>
                  </a:lnTo>
                  <a:lnTo>
                    <a:pt x="28" y="15"/>
                  </a:lnTo>
                  <a:lnTo>
                    <a:pt x="34" y="4"/>
                  </a:lnTo>
                  <a:lnTo>
                    <a:pt x="41" y="6"/>
                  </a:lnTo>
                  <a:lnTo>
                    <a:pt x="41" y="13"/>
                  </a:lnTo>
                  <a:lnTo>
                    <a:pt x="23" y="28"/>
                  </a:lnTo>
                  <a:lnTo>
                    <a:pt x="23" y="22"/>
                  </a:lnTo>
                  <a:lnTo>
                    <a:pt x="0" y="34"/>
                  </a:lnTo>
                  <a:lnTo>
                    <a:pt x="17" y="20"/>
                  </a:lnTo>
                  <a:lnTo>
                    <a:pt x="2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6686640" y="2992320"/>
              <a:ext cx="14040" cy="144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2" y="4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4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686640" y="2992320"/>
              <a:ext cx="14040" cy="144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2" y="4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4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6699240" y="4008600"/>
              <a:ext cx="187200" cy="101520"/>
            </a:xfrm>
            <a:custGeom>
              <a:avLst/>
              <a:gdLst/>
              <a:ahLst/>
              <a:rect l="l" t="t" r="r" b="b"/>
              <a:pathLst>
                <a:path w="118" h="64">
                  <a:moveTo>
                    <a:pt x="0" y="54"/>
                  </a:moveTo>
                  <a:lnTo>
                    <a:pt x="1" y="43"/>
                  </a:lnTo>
                  <a:lnTo>
                    <a:pt x="25" y="10"/>
                  </a:lnTo>
                  <a:lnTo>
                    <a:pt x="37" y="3"/>
                  </a:lnTo>
                  <a:lnTo>
                    <a:pt x="82" y="0"/>
                  </a:lnTo>
                  <a:lnTo>
                    <a:pt x="94" y="4"/>
                  </a:lnTo>
                  <a:lnTo>
                    <a:pt x="102" y="12"/>
                  </a:lnTo>
                  <a:lnTo>
                    <a:pt x="109" y="27"/>
                  </a:lnTo>
                  <a:lnTo>
                    <a:pt x="118" y="33"/>
                  </a:lnTo>
                  <a:lnTo>
                    <a:pt x="118" y="45"/>
                  </a:lnTo>
                  <a:lnTo>
                    <a:pt x="97" y="42"/>
                  </a:lnTo>
                  <a:lnTo>
                    <a:pt x="90" y="60"/>
                  </a:lnTo>
                  <a:lnTo>
                    <a:pt x="70" y="48"/>
                  </a:lnTo>
                  <a:lnTo>
                    <a:pt x="48" y="64"/>
                  </a:lnTo>
                  <a:lnTo>
                    <a:pt x="28" y="64"/>
                  </a:lnTo>
                  <a:lnTo>
                    <a:pt x="21" y="4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" name=""/>
          <p:cNvSpPr/>
          <p:nvPr/>
        </p:nvSpPr>
        <p:spPr>
          <a:xfrm>
            <a:off x="584280" y="1852560"/>
            <a:ext cx="4341600" cy="2843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88960" y="999000"/>
            <a:ext cx="9124920" cy="3988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Regional Energy Networks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92200" y="4835520"/>
            <a:ext cx="2970000" cy="85896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Global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Crude &amp; Products, Coal &amp; Emissions, Weather, LNG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651120" y="4835520"/>
            <a:ext cx="2970360" cy="858960"/>
          </a:xfrm>
          <a:prstGeom prst="rect">
            <a:avLst/>
          </a:prstGeom>
          <a:solidFill>
            <a:srgbClr val="ff7d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Industrial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Pulp, Paper &amp; Lumber, Metals, Steel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730920" y="4835520"/>
            <a:ext cx="2970360" cy="85896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Global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Asset Operations Worldwide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548400" y="3784680"/>
            <a:ext cx="166680" cy="112680"/>
          </a:xfrm>
          <a:custGeom>
            <a:avLst/>
            <a:gdLst/>
            <a:ahLst/>
            <a:rect l="l" t="t" r="r" b="b"/>
            <a:pathLst>
              <a:path w="64" h="48">
                <a:moveTo>
                  <a:pt x="41" y="0"/>
                </a:moveTo>
                <a:lnTo>
                  <a:pt x="19" y="4"/>
                </a:lnTo>
                <a:lnTo>
                  <a:pt x="12" y="2"/>
                </a:lnTo>
                <a:lnTo>
                  <a:pt x="0" y="8"/>
                </a:lnTo>
                <a:lnTo>
                  <a:pt x="0" y="16"/>
                </a:lnTo>
                <a:lnTo>
                  <a:pt x="24" y="28"/>
                </a:lnTo>
                <a:lnTo>
                  <a:pt x="26" y="36"/>
                </a:lnTo>
                <a:lnTo>
                  <a:pt x="38" y="34"/>
                </a:lnTo>
                <a:lnTo>
                  <a:pt x="38" y="44"/>
                </a:lnTo>
                <a:lnTo>
                  <a:pt x="54" y="47"/>
                </a:lnTo>
                <a:lnTo>
                  <a:pt x="50" y="38"/>
                </a:lnTo>
                <a:lnTo>
                  <a:pt x="59" y="32"/>
                </a:lnTo>
                <a:lnTo>
                  <a:pt x="63" y="26"/>
                </a:lnTo>
                <a:lnTo>
                  <a:pt x="59" y="18"/>
                </a:lnTo>
                <a:lnTo>
                  <a:pt x="52" y="16"/>
                </a:lnTo>
                <a:lnTo>
                  <a:pt x="50" y="6"/>
                </a:lnTo>
                <a:lnTo>
                  <a:pt x="41" y="0"/>
                </a:lnTo>
              </a:path>
            </a:pathLst>
          </a:custGeom>
          <a:solidFill>
            <a:srgbClr val="00ff00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686640" y="2992320"/>
            <a:ext cx="14040" cy="14400"/>
          </a:xfrm>
          <a:custGeom>
            <a:avLst/>
            <a:gdLst/>
            <a:ahLst/>
            <a:rect l="l" t="t" r="r" b="b"/>
            <a:pathLst>
              <a:path w="5" h="5">
                <a:moveTo>
                  <a:pt x="2" y="4"/>
                </a:moveTo>
                <a:lnTo>
                  <a:pt x="4" y="0"/>
                </a:lnTo>
                <a:lnTo>
                  <a:pt x="0" y="0"/>
                </a:lnTo>
                <a:lnTo>
                  <a:pt x="2" y="4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686640" y="2992320"/>
            <a:ext cx="14040" cy="14400"/>
          </a:xfrm>
          <a:custGeom>
            <a:avLst/>
            <a:gdLst/>
            <a:ahLst/>
            <a:rect l="l" t="t" r="r" b="b"/>
            <a:pathLst>
              <a:path w="5" h="5">
                <a:moveTo>
                  <a:pt x="2" y="4"/>
                </a:moveTo>
                <a:lnTo>
                  <a:pt x="4" y="0"/>
                </a:lnTo>
                <a:lnTo>
                  <a:pt x="0" y="0"/>
                </a:lnTo>
                <a:lnTo>
                  <a:pt x="2" y="4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284880" y="370692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184800" y="33130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332840" y="294336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246720" y="43164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299280" y="355608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688080" y="29322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665760" y="3760920"/>
            <a:ext cx="13680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615000" y="3676680"/>
            <a:ext cx="13680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97600" y="4110120"/>
            <a:ext cx="125640" cy="1220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838920" y="4027320"/>
            <a:ext cx="125280" cy="12240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182000" y="397368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120080" y="389736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245360" y="38070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245360" y="36720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370640" y="2567160"/>
            <a:ext cx="13680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091280" y="315288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945480" y="3632040"/>
            <a:ext cx="136440" cy="13680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997680" y="358776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120080" y="38070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77200" y="4019400"/>
            <a:ext cx="136440" cy="13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559560" y="3767040"/>
            <a:ext cx="136440" cy="13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566040" y="3870360"/>
            <a:ext cx="136440" cy="1364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651720" y="3863880"/>
            <a:ext cx="136440" cy="13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815160" y="3753000"/>
            <a:ext cx="136440" cy="1364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299280" y="3452760"/>
            <a:ext cx="136440" cy="1364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022800" y="3387600"/>
            <a:ext cx="136800" cy="13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784920" y="388620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740640" y="3987720"/>
            <a:ext cx="126720" cy="12240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7" name=""/>
          <p:cNvGrpSpPr/>
          <p:nvPr/>
        </p:nvGrpSpPr>
        <p:grpSpPr>
          <a:xfrm>
            <a:off x="8616960" y="3508200"/>
            <a:ext cx="836280" cy="833400"/>
            <a:chOff x="8616960" y="3508200"/>
            <a:chExt cx="836280" cy="833400"/>
          </a:xfrm>
        </p:grpSpPr>
        <p:sp>
          <p:nvSpPr>
            <p:cNvPr id="138" name=""/>
            <p:cNvSpPr/>
            <p:nvPr/>
          </p:nvSpPr>
          <p:spPr>
            <a:xfrm>
              <a:off x="9369000" y="3508200"/>
              <a:ext cx="84240" cy="6444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35" y="2"/>
                  </a:moveTo>
                  <a:lnTo>
                    <a:pt x="0" y="24"/>
                  </a:lnTo>
                  <a:lnTo>
                    <a:pt x="15" y="4"/>
                  </a:lnTo>
                  <a:lnTo>
                    <a:pt x="21" y="6"/>
                  </a:lnTo>
                  <a:lnTo>
                    <a:pt x="33" y="0"/>
                  </a:lnTo>
                  <a:lnTo>
                    <a:pt x="35" y="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9369000" y="3508200"/>
              <a:ext cx="84240" cy="6444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35" y="2"/>
                  </a:moveTo>
                  <a:lnTo>
                    <a:pt x="0" y="24"/>
                  </a:lnTo>
                  <a:lnTo>
                    <a:pt x="15" y="4"/>
                  </a:lnTo>
                  <a:lnTo>
                    <a:pt x="21" y="6"/>
                  </a:lnTo>
                  <a:lnTo>
                    <a:pt x="33" y="0"/>
                  </a:lnTo>
                  <a:lnTo>
                    <a:pt x="35" y="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9304560" y="3569760"/>
              <a:ext cx="41760" cy="5004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4" y="0"/>
                  </a:moveTo>
                  <a:lnTo>
                    <a:pt x="17" y="4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9304560" y="3569760"/>
              <a:ext cx="41760" cy="5004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4" y="0"/>
                  </a:moveTo>
                  <a:lnTo>
                    <a:pt x="17" y="4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9071280" y="3508200"/>
              <a:ext cx="253440" cy="241200"/>
            </a:xfrm>
            <a:custGeom>
              <a:avLst/>
              <a:gdLst/>
              <a:ahLst/>
              <a:rect l="l" t="t" r="r" b="b"/>
              <a:pathLst>
                <a:path w="109" h="93">
                  <a:moveTo>
                    <a:pt x="92" y="34"/>
                  </a:moveTo>
                  <a:lnTo>
                    <a:pt x="101" y="30"/>
                  </a:lnTo>
                  <a:lnTo>
                    <a:pt x="95" y="40"/>
                  </a:lnTo>
                  <a:lnTo>
                    <a:pt x="99" y="49"/>
                  </a:lnTo>
                  <a:lnTo>
                    <a:pt x="108" y="47"/>
                  </a:lnTo>
                  <a:lnTo>
                    <a:pt x="106" y="51"/>
                  </a:lnTo>
                  <a:lnTo>
                    <a:pt x="73" y="61"/>
                  </a:lnTo>
                  <a:lnTo>
                    <a:pt x="61" y="81"/>
                  </a:lnTo>
                  <a:lnTo>
                    <a:pt x="36" y="66"/>
                  </a:lnTo>
                  <a:lnTo>
                    <a:pt x="24" y="71"/>
                  </a:lnTo>
                  <a:lnTo>
                    <a:pt x="12" y="68"/>
                  </a:lnTo>
                  <a:lnTo>
                    <a:pt x="8" y="71"/>
                  </a:lnTo>
                  <a:lnTo>
                    <a:pt x="10" y="77"/>
                  </a:lnTo>
                  <a:lnTo>
                    <a:pt x="24" y="83"/>
                  </a:lnTo>
                  <a:lnTo>
                    <a:pt x="5" y="92"/>
                  </a:lnTo>
                  <a:lnTo>
                    <a:pt x="5" y="79"/>
                  </a:lnTo>
                  <a:lnTo>
                    <a:pt x="0" y="75"/>
                  </a:lnTo>
                  <a:lnTo>
                    <a:pt x="0" y="66"/>
                  </a:lnTo>
                  <a:lnTo>
                    <a:pt x="10" y="59"/>
                  </a:lnTo>
                  <a:lnTo>
                    <a:pt x="10" y="51"/>
                  </a:lnTo>
                  <a:lnTo>
                    <a:pt x="26" y="53"/>
                  </a:lnTo>
                  <a:lnTo>
                    <a:pt x="28" y="47"/>
                  </a:lnTo>
                  <a:lnTo>
                    <a:pt x="28" y="42"/>
                  </a:lnTo>
                  <a:lnTo>
                    <a:pt x="33" y="34"/>
                  </a:lnTo>
                  <a:lnTo>
                    <a:pt x="35" y="18"/>
                  </a:lnTo>
                  <a:lnTo>
                    <a:pt x="33" y="6"/>
                  </a:lnTo>
                  <a:lnTo>
                    <a:pt x="36" y="0"/>
                  </a:lnTo>
                  <a:lnTo>
                    <a:pt x="64" y="28"/>
                  </a:lnTo>
                  <a:lnTo>
                    <a:pt x="87" y="38"/>
                  </a:lnTo>
                  <a:lnTo>
                    <a:pt x="92" y="3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9071280" y="3508200"/>
              <a:ext cx="253440" cy="241200"/>
            </a:xfrm>
            <a:custGeom>
              <a:avLst/>
              <a:gdLst/>
              <a:ahLst/>
              <a:rect l="l" t="t" r="r" b="b"/>
              <a:pathLst>
                <a:path w="109" h="93">
                  <a:moveTo>
                    <a:pt x="92" y="34"/>
                  </a:moveTo>
                  <a:lnTo>
                    <a:pt x="101" y="30"/>
                  </a:lnTo>
                  <a:lnTo>
                    <a:pt x="95" y="40"/>
                  </a:lnTo>
                  <a:lnTo>
                    <a:pt x="99" y="49"/>
                  </a:lnTo>
                  <a:lnTo>
                    <a:pt x="108" y="47"/>
                  </a:lnTo>
                  <a:lnTo>
                    <a:pt x="106" y="51"/>
                  </a:lnTo>
                  <a:lnTo>
                    <a:pt x="73" y="61"/>
                  </a:lnTo>
                  <a:lnTo>
                    <a:pt x="61" y="81"/>
                  </a:lnTo>
                  <a:lnTo>
                    <a:pt x="36" y="66"/>
                  </a:lnTo>
                  <a:lnTo>
                    <a:pt x="24" y="71"/>
                  </a:lnTo>
                  <a:lnTo>
                    <a:pt x="12" y="68"/>
                  </a:lnTo>
                  <a:lnTo>
                    <a:pt x="8" y="71"/>
                  </a:lnTo>
                  <a:lnTo>
                    <a:pt x="10" y="77"/>
                  </a:lnTo>
                  <a:lnTo>
                    <a:pt x="24" y="83"/>
                  </a:lnTo>
                  <a:lnTo>
                    <a:pt x="5" y="92"/>
                  </a:lnTo>
                  <a:lnTo>
                    <a:pt x="5" y="79"/>
                  </a:lnTo>
                  <a:lnTo>
                    <a:pt x="0" y="75"/>
                  </a:lnTo>
                  <a:lnTo>
                    <a:pt x="0" y="66"/>
                  </a:lnTo>
                  <a:lnTo>
                    <a:pt x="10" y="59"/>
                  </a:lnTo>
                  <a:lnTo>
                    <a:pt x="10" y="51"/>
                  </a:lnTo>
                  <a:lnTo>
                    <a:pt x="26" y="53"/>
                  </a:lnTo>
                  <a:lnTo>
                    <a:pt x="28" y="47"/>
                  </a:lnTo>
                  <a:lnTo>
                    <a:pt x="28" y="42"/>
                  </a:lnTo>
                  <a:lnTo>
                    <a:pt x="33" y="34"/>
                  </a:lnTo>
                  <a:lnTo>
                    <a:pt x="35" y="18"/>
                  </a:lnTo>
                  <a:lnTo>
                    <a:pt x="33" y="6"/>
                  </a:lnTo>
                  <a:lnTo>
                    <a:pt x="36" y="0"/>
                  </a:lnTo>
                  <a:lnTo>
                    <a:pt x="64" y="28"/>
                  </a:lnTo>
                  <a:lnTo>
                    <a:pt x="87" y="38"/>
                  </a:lnTo>
                  <a:lnTo>
                    <a:pt x="92" y="3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616960" y="4196160"/>
              <a:ext cx="10080" cy="1620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4" y="2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4" y="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616960" y="4196160"/>
              <a:ext cx="10080" cy="1620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4" y="2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4" y="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676720" y="4333680"/>
              <a:ext cx="10080" cy="7920"/>
            </a:xfrm>
            <a:custGeom>
              <a:avLst/>
              <a:gdLst/>
              <a:ahLst/>
              <a:rect l="l" t="t" r="r" b="b"/>
              <a:pathLst>
                <a:path w="5" h="3">
                  <a:moveTo>
                    <a:pt x="2" y="0"/>
                  </a:moveTo>
                  <a:lnTo>
                    <a:pt x="0" y="2"/>
                  </a:lnTo>
                  <a:lnTo>
                    <a:pt x="4" y="2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676720" y="4333680"/>
              <a:ext cx="10080" cy="7920"/>
            </a:xfrm>
            <a:custGeom>
              <a:avLst/>
              <a:gdLst/>
              <a:ahLst/>
              <a:rect l="l" t="t" r="r" b="b"/>
              <a:pathLst>
                <a:path w="5" h="3">
                  <a:moveTo>
                    <a:pt x="2" y="0"/>
                  </a:moveTo>
                  <a:lnTo>
                    <a:pt x="0" y="2"/>
                  </a:lnTo>
                  <a:lnTo>
                    <a:pt x="4" y="2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646840" y="4156920"/>
              <a:ext cx="96120" cy="145440"/>
            </a:xfrm>
            <a:custGeom>
              <a:avLst/>
              <a:gdLst/>
              <a:ahLst/>
              <a:rect l="l" t="t" r="r" b="b"/>
              <a:pathLst>
                <a:path w="42" h="56">
                  <a:moveTo>
                    <a:pt x="19" y="0"/>
                  </a:moveTo>
                  <a:lnTo>
                    <a:pt x="0" y="13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10" y="25"/>
                  </a:lnTo>
                  <a:lnTo>
                    <a:pt x="10" y="15"/>
                  </a:lnTo>
                  <a:lnTo>
                    <a:pt x="15" y="21"/>
                  </a:lnTo>
                  <a:lnTo>
                    <a:pt x="15" y="30"/>
                  </a:lnTo>
                  <a:lnTo>
                    <a:pt x="10" y="37"/>
                  </a:lnTo>
                  <a:lnTo>
                    <a:pt x="10" y="49"/>
                  </a:lnTo>
                  <a:lnTo>
                    <a:pt x="15" y="53"/>
                  </a:lnTo>
                  <a:lnTo>
                    <a:pt x="17" y="43"/>
                  </a:lnTo>
                  <a:lnTo>
                    <a:pt x="19" y="43"/>
                  </a:lnTo>
                  <a:lnTo>
                    <a:pt x="19" y="55"/>
                  </a:lnTo>
                  <a:lnTo>
                    <a:pt x="28" y="49"/>
                  </a:lnTo>
                  <a:lnTo>
                    <a:pt x="41" y="21"/>
                  </a:lnTo>
                  <a:lnTo>
                    <a:pt x="39" y="13"/>
                  </a:lnTo>
                  <a:lnTo>
                    <a:pt x="34" y="13"/>
                  </a:lnTo>
                  <a:lnTo>
                    <a:pt x="36" y="6"/>
                  </a:lnTo>
                  <a:lnTo>
                    <a:pt x="28" y="6"/>
                  </a:lnTo>
                  <a:lnTo>
                    <a:pt x="19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646840" y="4156920"/>
              <a:ext cx="96120" cy="145440"/>
            </a:xfrm>
            <a:custGeom>
              <a:avLst/>
              <a:gdLst/>
              <a:ahLst/>
              <a:rect l="l" t="t" r="r" b="b"/>
              <a:pathLst>
                <a:path w="42" h="56">
                  <a:moveTo>
                    <a:pt x="19" y="0"/>
                  </a:moveTo>
                  <a:lnTo>
                    <a:pt x="0" y="13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10" y="25"/>
                  </a:lnTo>
                  <a:lnTo>
                    <a:pt x="10" y="15"/>
                  </a:lnTo>
                  <a:lnTo>
                    <a:pt x="15" y="21"/>
                  </a:lnTo>
                  <a:lnTo>
                    <a:pt x="15" y="30"/>
                  </a:lnTo>
                  <a:lnTo>
                    <a:pt x="10" y="37"/>
                  </a:lnTo>
                  <a:lnTo>
                    <a:pt x="10" y="49"/>
                  </a:lnTo>
                  <a:lnTo>
                    <a:pt x="15" y="53"/>
                  </a:lnTo>
                  <a:lnTo>
                    <a:pt x="17" y="43"/>
                  </a:lnTo>
                  <a:lnTo>
                    <a:pt x="19" y="43"/>
                  </a:lnTo>
                  <a:lnTo>
                    <a:pt x="19" y="55"/>
                  </a:lnTo>
                  <a:lnTo>
                    <a:pt x="28" y="49"/>
                  </a:lnTo>
                  <a:lnTo>
                    <a:pt x="41" y="21"/>
                  </a:lnTo>
                  <a:lnTo>
                    <a:pt x="39" y="13"/>
                  </a:lnTo>
                  <a:lnTo>
                    <a:pt x="34" y="13"/>
                  </a:lnTo>
                  <a:lnTo>
                    <a:pt x="36" y="6"/>
                  </a:lnTo>
                  <a:lnTo>
                    <a:pt x="28" y="6"/>
                  </a:lnTo>
                  <a:lnTo>
                    <a:pt x="19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8854920" y="4119840"/>
              <a:ext cx="17280" cy="1944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7" y="0"/>
                  </a:moveTo>
                  <a:lnTo>
                    <a:pt x="0" y="7"/>
                  </a:lnTo>
                  <a:lnTo>
                    <a:pt x="5" y="7"/>
                  </a:lnTo>
                  <a:lnTo>
                    <a:pt x="7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854920" y="4119840"/>
              <a:ext cx="17280" cy="1944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7" y="0"/>
                  </a:moveTo>
                  <a:lnTo>
                    <a:pt x="0" y="7"/>
                  </a:lnTo>
                  <a:lnTo>
                    <a:pt x="5" y="7"/>
                  </a:lnTo>
                  <a:lnTo>
                    <a:pt x="7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8751240" y="4125240"/>
              <a:ext cx="103320" cy="93600"/>
            </a:xfrm>
            <a:custGeom>
              <a:avLst/>
              <a:gdLst/>
              <a:ahLst/>
              <a:rect l="l" t="t" r="r" b="b"/>
              <a:pathLst>
                <a:path w="46" h="35">
                  <a:moveTo>
                    <a:pt x="37" y="24"/>
                  </a:moveTo>
                  <a:lnTo>
                    <a:pt x="24" y="21"/>
                  </a:lnTo>
                  <a:lnTo>
                    <a:pt x="15" y="34"/>
                  </a:lnTo>
                  <a:lnTo>
                    <a:pt x="11" y="34"/>
                  </a:lnTo>
                  <a:lnTo>
                    <a:pt x="5" y="23"/>
                  </a:lnTo>
                  <a:lnTo>
                    <a:pt x="0" y="21"/>
                  </a:lnTo>
                  <a:lnTo>
                    <a:pt x="11" y="8"/>
                  </a:lnTo>
                  <a:lnTo>
                    <a:pt x="21" y="10"/>
                  </a:lnTo>
                  <a:lnTo>
                    <a:pt x="33" y="0"/>
                  </a:lnTo>
                  <a:lnTo>
                    <a:pt x="43" y="4"/>
                  </a:lnTo>
                  <a:lnTo>
                    <a:pt x="45" y="12"/>
                  </a:lnTo>
                  <a:lnTo>
                    <a:pt x="37" y="2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8751240" y="4125240"/>
              <a:ext cx="103320" cy="93600"/>
            </a:xfrm>
            <a:custGeom>
              <a:avLst/>
              <a:gdLst/>
              <a:ahLst/>
              <a:rect l="l" t="t" r="r" b="b"/>
              <a:pathLst>
                <a:path w="46" h="35">
                  <a:moveTo>
                    <a:pt x="37" y="24"/>
                  </a:moveTo>
                  <a:lnTo>
                    <a:pt x="24" y="21"/>
                  </a:lnTo>
                  <a:lnTo>
                    <a:pt x="15" y="34"/>
                  </a:lnTo>
                  <a:lnTo>
                    <a:pt x="11" y="34"/>
                  </a:lnTo>
                  <a:lnTo>
                    <a:pt x="5" y="23"/>
                  </a:lnTo>
                  <a:lnTo>
                    <a:pt x="0" y="21"/>
                  </a:lnTo>
                  <a:lnTo>
                    <a:pt x="11" y="8"/>
                  </a:lnTo>
                  <a:lnTo>
                    <a:pt x="21" y="10"/>
                  </a:lnTo>
                  <a:lnTo>
                    <a:pt x="33" y="0"/>
                  </a:lnTo>
                  <a:lnTo>
                    <a:pt x="43" y="4"/>
                  </a:lnTo>
                  <a:lnTo>
                    <a:pt x="45" y="12"/>
                  </a:lnTo>
                  <a:lnTo>
                    <a:pt x="37" y="2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9006480" y="3926160"/>
              <a:ext cx="12600" cy="255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4" y="0"/>
                  </a:moveTo>
                  <a:lnTo>
                    <a:pt x="2" y="9"/>
                  </a:lnTo>
                  <a:lnTo>
                    <a:pt x="0" y="9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9006480" y="3926160"/>
              <a:ext cx="12600" cy="255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4" y="0"/>
                  </a:moveTo>
                  <a:lnTo>
                    <a:pt x="2" y="9"/>
                  </a:lnTo>
                  <a:lnTo>
                    <a:pt x="0" y="9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701200" y="3746160"/>
              <a:ext cx="464400" cy="432360"/>
            </a:xfrm>
            <a:custGeom>
              <a:avLst/>
              <a:gdLst/>
              <a:ahLst/>
              <a:rect l="l" t="t" r="r" b="b"/>
              <a:pathLst>
                <a:path w="201" h="165">
                  <a:moveTo>
                    <a:pt x="183" y="0"/>
                  </a:moveTo>
                  <a:lnTo>
                    <a:pt x="188" y="0"/>
                  </a:lnTo>
                  <a:lnTo>
                    <a:pt x="188" y="16"/>
                  </a:lnTo>
                  <a:lnTo>
                    <a:pt x="200" y="42"/>
                  </a:lnTo>
                  <a:lnTo>
                    <a:pt x="190" y="68"/>
                  </a:lnTo>
                  <a:lnTo>
                    <a:pt x="181" y="70"/>
                  </a:lnTo>
                  <a:lnTo>
                    <a:pt x="181" y="95"/>
                  </a:lnTo>
                  <a:lnTo>
                    <a:pt x="174" y="109"/>
                  </a:lnTo>
                  <a:lnTo>
                    <a:pt x="176" y="120"/>
                  </a:lnTo>
                  <a:lnTo>
                    <a:pt x="170" y="130"/>
                  </a:lnTo>
                  <a:lnTo>
                    <a:pt x="162" y="136"/>
                  </a:lnTo>
                  <a:lnTo>
                    <a:pt x="164" y="122"/>
                  </a:lnTo>
                  <a:lnTo>
                    <a:pt x="160" y="122"/>
                  </a:lnTo>
                  <a:lnTo>
                    <a:pt x="157" y="130"/>
                  </a:lnTo>
                  <a:lnTo>
                    <a:pt x="151" y="128"/>
                  </a:lnTo>
                  <a:lnTo>
                    <a:pt x="144" y="142"/>
                  </a:lnTo>
                  <a:lnTo>
                    <a:pt x="142" y="14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31" y="142"/>
                  </a:lnTo>
                  <a:lnTo>
                    <a:pt x="110" y="142"/>
                  </a:lnTo>
                  <a:lnTo>
                    <a:pt x="115" y="138"/>
                  </a:lnTo>
                  <a:lnTo>
                    <a:pt x="108" y="138"/>
                  </a:lnTo>
                  <a:lnTo>
                    <a:pt x="106" y="134"/>
                  </a:lnTo>
                  <a:lnTo>
                    <a:pt x="101" y="142"/>
                  </a:lnTo>
                  <a:lnTo>
                    <a:pt x="106" y="146"/>
                  </a:lnTo>
                  <a:lnTo>
                    <a:pt x="106" y="150"/>
                  </a:lnTo>
                  <a:lnTo>
                    <a:pt x="97" y="150"/>
                  </a:lnTo>
                  <a:lnTo>
                    <a:pt x="87" y="164"/>
                  </a:lnTo>
                  <a:lnTo>
                    <a:pt x="75" y="154"/>
                  </a:lnTo>
                  <a:lnTo>
                    <a:pt x="80" y="140"/>
                  </a:lnTo>
                  <a:lnTo>
                    <a:pt x="61" y="138"/>
                  </a:lnTo>
                  <a:lnTo>
                    <a:pt x="52" y="146"/>
                  </a:lnTo>
                  <a:lnTo>
                    <a:pt x="26" y="148"/>
                  </a:lnTo>
                  <a:lnTo>
                    <a:pt x="19" y="156"/>
                  </a:lnTo>
                  <a:lnTo>
                    <a:pt x="0" y="154"/>
                  </a:lnTo>
                  <a:lnTo>
                    <a:pt x="0" y="148"/>
                  </a:lnTo>
                  <a:lnTo>
                    <a:pt x="7" y="146"/>
                  </a:lnTo>
                  <a:lnTo>
                    <a:pt x="33" y="124"/>
                  </a:lnTo>
                  <a:lnTo>
                    <a:pt x="78" y="120"/>
                  </a:lnTo>
                  <a:lnTo>
                    <a:pt x="78" y="122"/>
                  </a:lnTo>
                  <a:lnTo>
                    <a:pt x="87" y="124"/>
                  </a:lnTo>
                  <a:lnTo>
                    <a:pt x="90" y="120"/>
                  </a:lnTo>
                  <a:lnTo>
                    <a:pt x="90" y="111"/>
                  </a:lnTo>
                  <a:lnTo>
                    <a:pt x="101" y="100"/>
                  </a:lnTo>
                  <a:lnTo>
                    <a:pt x="106" y="87"/>
                  </a:lnTo>
                  <a:lnTo>
                    <a:pt x="110" y="83"/>
                  </a:lnTo>
                  <a:lnTo>
                    <a:pt x="115" y="83"/>
                  </a:lnTo>
                  <a:lnTo>
                    <a:pt x="108" y="91"/>
                  </a:lnTo>
                  <a:lnTo>
                    <a:pt x="110" y="98"/>
                  </a:lnTo>
                  <a:lnTo>
                    <a:pt x="134" y="87"/>
                  </a:lnTo>
                  <a:lnTo>
                    <a:pt x="151" y="73"/>
                  </a:lnTo>
                  <a:lnTo>
                    <a:pt x="157" y="55"/>
                  </a:lnTo>
                  <a:lnTo>
                    <a:pt x="164" y="40"/>
                  </a:lnTo>
                  <a:lnTo>
                    <a:pt x="164" y="36"/>
                  </a:lnTo>
                  <a:lnTo>
                    <a:pt x="157" y="32"/>
                  </a:lnTo>
                  <a:lnTo>
                    <a:pt x="164" y="28"/>
                  </a:lnTo>
                  <a:lnTo>
                    <a:pt x="164" y="18"/>
                  </a:lnTo>
                  <a:lnTo>
                    <a:pt x="170" y="4"/>
                  </a:lnTo>
                  <a:lnTo>
                    <a:pt x="176" y="12"/>
                  </a:lnTo>
                  <a:lnTo>
                    <a:pt x="183" y="12"/>
                  </a:lnTo>
                  <a:lnTo>
                    <a:pt x="185" y="4"/>
                  </a:lnTo>
                  <a:lnTo>
                    <a:pt x="179" y="6"/>
                  </a:lnTo>
                  <a:lnTo>
                    <a:pt x="176" y="2"/>
                  </a:lnTo>
                  <a:lnTo>
                    <a:pt x="179" y="0"/>
                  </a:lnTo>
                  <a:lnTo>
                    <a:pt x="18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8701200" y="3746160"/>
              <a:ext cx="464400" cy="432360"/>
            </a:xfrm>
            <a:custGeom>
              <a:avLst/>
              <a:gdLst/>
              <a:ahLst/>
              <a:rect l="l" t="t" r="r" b="b"/>
              <a:pathLst>
                <a:path w="201" h="165">
                  <a:moveTo>
                    <a:pt x="183" y="0"/>
                  </a:moveTo>
                  <a:lnTo>
                    <a:pt x="188" y="0"/>
                  </a:lnTo>
                  <a:lnTo>
                    <a:pt x="188" y="16"/>
                  </a:lnTo>
                  <a:lnTo>
                    <a:pt x="200" y="42"/>
                  </a:lnTo>
                  <a:lnTo>
                    <a:pt x="190" y="68"/>
                  </a:lnTo>
                  <a:lnTo>
                    <a:pt x="181" y="70"/>
                  </a:lnTo>
                  <a:lnTo>
                    <a:pt x="181" y="95"/>
                  </a:lnTo>
                  <a:lnTo>
                    <a:pt x="174" y="109"/>
                  </a:lnTo>
                  <a:lnTo>
                    <a:pt x="176" y="120"/>
                  </a:lnTo>
                  <a:lnTo>
                    <a:pt x="170" y="130"/>
                  </a:lnTo>
                  <a:lnTo>
                    <a:pt x="162" y="136"/>
                  </a:lnTo>
                  <a:lnTo>
                    <a:pt x="164" y="122"/>
                  </a:lnTo>
                  <a:lnTo>
                    <a:pt x="160" y="122"/>
                  </a:lnTo>
                  <a:lnTo>
                    <a:pt x="157" y="130"/>
                  </a:lnTo>
                  <a:lnTo>
                    <a:pt x="151" y="128"/>
                  </a:lnTo>
                  <a:lnTo>
                    <a:pt x="144" y="142"/>
                  </a:lnTo>
                  <a:lnTo>
                    <a:pt x="142" y="14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31" y="142"/>
                  </a:lnTo>
                  <a:lnTo>
                    <a:pt x="110" y="142"/>
                  </a:lnTo>
                  <a:lnTo>
                    <a:pt x="115" y="138"/>
                  </a:lnTo>
                  <a:lnTo>
                    <a:pt x="108" y="138"/>
                  </a:lnTo>
                  <a:lnTo>
                    <a:pt x="106" y="134"/>
                  </a:lnTo>
                  <a:lnTo>
                    <a:pt x="101" y="142"/>
                  </a:lnTo>
                  <a:lnTo>
                    <a:pt x="106" y="146"/>
                  </a:lnTo>
                  <a:lnTo>
                    <a:pt x="106" y="150"/>
                  </a:lnTo>
                  <a:lnTo>
                    <a:pt x="97" y="150"/>
                  </a:lnTo>
                  <a:lnTo>
                    <a:pt x="87" y="164"/>
                  </a:lnTo>
                  <a:lnTo>
                    <a:pt x="75" y="154"/>
                  </a:lnTo>
                  <a:lnTo>
                    <a:pt x="80" y="140"/>
                  </a:lnTo>
                  <a:lnTo>
                    <a:pt x="61" y="138"/>
                  </a:lnTo>
                  <a:lnTo>
                    <a:pt x="52" y="146"/>
                  </a:lnTo>
                  <a:lnTo>
                    <a:pt x="26" y="148"/>
                  </a:lnTo>
                  <a:lnTo>
                    <a:pt x="19" y="156"/>
                  </a:lnTo>
                  <a:lnTo>
                    <a:pt x="0" y="154"/>
                  </a:lnTo>
                  <a:lnTo>
                    <a:pt x="0" y="148"/>
                  </a:lnTo>
                  <a:lnTo>
                    <a:pt x="7" y="146"/>
                  </a:lnTo>
                  <a:lnTo>
                    <a:pt x="33" y="124"/>
                  </a:lnTo>
                  <a:lnTo>
                    <a:pt x="78" y="120"/>
                  </a:lnTo>
                  <a:lnTo>
                    <a:pt x="78" y="122"/>
                  </a:lnTo>
                  <a:lnTo>
                    <a:pt x="87" y="124"/>
                  </a:lnTo>
                  <a:lnTo>
                    <a:pt x="90" y="120"/>
                  </a:lnTo>
                  <a:lnTo>
                    <a:pt x="90" y="111"/>
                  </a:lnTo>
                  <a:lnTo>
                    <a:pt x="101" y="100"/>
                  </a:lnTo>
                  <a:lnTo>
                    <a:pt x="106" y="87"/>
                  </a:lnTo>
                  <a:lnTo>
                    <a:pt x="110" y="83"/>
                  </a:lnTo>
                  <a:lnTo>
                    <a:pt x="115" y="83"/>
                  </a:lnTo>
                  <a:lnTo>
                    <a:pt x="108" y="91"/>
                  </a:lnTo>
                  <a:lnTo>
                    <a:pt x="110" y="98"/>
                  </a:lnTo>
                  <a:lnTo>
                    <a:pt x="134" y="87"/>
                  </a:lnTo>
                  <a:lnTo>
                    <a:pt x="151" y="73"/>
                  </a:lnTo>
                  <a:lnTo>
                    <a:pt x="157" y="55"/>
                  </a:lnTo>
                  <a:lnTo>
                    <a:pt x="164" y="40"/>
                  </a:lnTo>
                  <a:lnTo>
                    <a:pt x="164" y="36"/>
                  </a:lnTo>
                  <a:lnTo>
                    <a:pt x="157" y="32"/>
                  </a:lnTo>
                  <a:lnTo>
                    <a:pt x="164" y="28"/>
                  </a:lnTo>
                  <a:lnTo>
                    <a:pt x="164" y="18"/>
                  </a:lnTo>
                  <a:lnTo>
                    <a:pt x="170" y="4"/>
                  </a:lnTo>
                  <a:lnTo>
                    <a:pt x="176" y="12"/>
                  </a:lnTo>
                  <a:lnTo>
                    <a:pt x="183" y="12"/>
                  </a:lnTo>
                  <a:lnTo>
                    <a:pt x="185" y="4"/>
                  </a:lnTo>
                  <a:lnTo>
                    <a:pt x="179" y="6"/>
                  </a:lnTo>
                  <a:lnTo>
                    <a:pt x="176" y="2"/>
                  </a:lnTo>
                  <a:lnTo>
                    <a:pt x="179" y="0"/>
                  </a:lnTo>
                  <a:lnTo>
                    <a:pt x="18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9120960" y="3524400"/>
              <a:ext cx="11880" cy="1404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3" y="0"/>
                  </a:moveTo>
                  <a:lnTo>
                    <a:pt x="0" y="2"/>
                  </a:lnTo>
                  <a:lnTo>
                    <a:pt x="5" y="4"/>
                  </a:lnTo>
                  <a:lnTo>
                    <a:pt x="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9120960" y="3524400"/>
              <a:ext cx="11880" cy="1404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3" y="0"/>
                  </a:moveTo>
                  <a:lnTo>
                    <a:pt x="0" y="2"/>
                  </a:lnTo>
                  <a:lnTo>
                    <a:pt x="5" y="4"/>
                  </a:lnTo>
                  <a:lnTo>
                    <a:pt x="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0" name=""/>
          <p:cNvSpPr/>
          <p:nvPr/>
        </p:nvSpPr>
        <p:spPr>
          <a:xfrm>
            <a:off x="8978760" y="396252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8569440" y="2170080"/>
            <a:ext cx="906480" cy="735120"/>
          </a:xfrm>
          <a:custGeom>
            <a:avLst/>
            <a:gdLst/>
            <a:ahLst/>
            <a:rect l="l" t="t" r="r" b="b"/>
            <a:pathLst>
              <a:path w="727" h="523">
                <a:moveTo>
                  <a:pt x="12" y="192"/>
                </a:moveTo>
                <a:lnTo>
                  <a:pt x="12" y="189"/>
                </a:lnTo>
                <a:lnTo>
                  <a:pt x="15" y="202"/>
                </a:lnTo>
                <a:lnTo>
                  <a:pt x="21" y="192"/>
                </a:lnTo>
                <a:lnTo>
                  <a:pt x="38" y="187"/>
                </a:lnTo>
                <a:lnTo>
                  <a:pt x="47" y="177"/>
                </a:lnTo>
                <a:lnTo>
                  <a:pt x="61" y="169"/>
                </a:lnTo>
                <a:lnTo>
                  <a:pt x="78" y="171"/>
                </a:lnTo>
                <a:lnTo>
                  <a:pt x="97" y="163"/>
                </a:lnTo>
                <a:lnTo>
                  <a:pt x="103" y="159"/>
                </a:lnTo>
                <a:lnTo>
                  <a:pt x="112" y="159"/>
                </a:lnTo>
                <a:lnTo>
                  <a:pt x="138" y="151"/>
                </a:lnTo>
                <a:lnTo>
                  <a:pt x="148" y="145"/>
                </a:lnTo>
                <a:lnTo>
                  <a:pt x="153" y="134"/>
                </a:lnTo>
                <a:lnTo>
                  <a:pt x="162" y="126"/>
                </a:lnTo>
                <a:lnTo>
                  <a:pt x="160" y="116"/>
                </a:lnTo>
                <a:lnTo>
                  <a:pt x="162" y="108"/>
                </a:lnTo>
                <a:lnTo>
                  <a:pt x="170" y="104"/>
                </a:lnTo>
                <a:lnTo>
                  <a:pt x="172" y="98"/>
                </a:lnTo>
                <a:lnTo>
                  <a:pt x="185" y="116"/>
                </a:lnTo>
                <a:lnTo>
                  <a:pt x="185" y="110"/>
                </a:lnTo>
                <a:lnTo>
                  <a:pt x="190" y="110"/>
                </a:lnTo>
                <a:lnTo>
                  <a:pt x="185" y="100"/>
                </a:lnTo>
                <a:lnTo>
                  <a:pt x="185" y="95"/>
                </a:lnTo>
                <a:lnTo>
                  <a:pt x="192" y="93"/>
                </a:lnTo>
                <a:lnTo>
                  <a:pt x="196" y="98"/>
                </a:lnTo>
                <a:lnTo>
                  <a:pt x="200" y="100"/>
                </a:lnTo>
                <a:lnTo>
                  <a:pt x="198" y="96"/>
                </a:lnTo>
                <a:lnTo>
                  <a:pt x="205" y="89"/>
                </a:lnTo>
                <a:lnTo>
                  <a:pt x="202" y="83"/>
                </a:lnTo>
                <a:lnTo>
                  <a:pt x="211" y="81"/>
                </a:lnTo>
                <a:lnTo>
                  <a:pt x="211" y="75"/>
                </a:lnTo>
                <a:lnTo>
                  <a:pt x="218" y="77"/>
                </a:lnTo>
                <a:lnTo>
                  <a:pt x="214" y="67"/>
                </a:lnTo>
                <a:lnTo>
                  <a:pt x="224" y="65"/>
                </a:lnTo>
                <a:lnTo>
                  <a:pt x="224" y="69"/>
                </a:lnTo>
                <a:lnTo>
                  <a:pt x="228" y="65"/>
                </a:lnTo>
                <a:lnTo>
                  <a:pt x="228" y="55"/>
                </a:lnTo>
                <a:lnTo>
                  <a:pt x="230" y="61"/>
                </a:lnTo>
                <a:lnTo>
                  <a:pt x="246" y="55"/>
                </a:lnTo>
                <a:lnTo>
                  <a:pt x="258" y="59"/>
                </a:lnTo>
                <a:lnTo>
                  <a:pt x="267" y="69"/>
                </a:lnTo>
                <a:lnTo>
                  <a:pt x="263" y="85"/>
                </a:lnTo>
                <a:lnTo>
                  <a:pt x="270" y="75"/>
                </a:lnTo>
                <a:lnTo>
                  <a:pt x="274" y="70"/>
                </a:lnTo>
                <a:lnTo>
                  <a:pt x="287" y="70"/>
                </a:lnTo>
                <a:lnTo>
                  <a:pt x="296" y="77"/>
                </a:lnTo>
                <a:lnTo>
                  <a:pt x="296" y="73"/>
                </a:lnTo>
                <a:lnTo>
                  <a:pt x="296" y="70"/>
                </a:lnTo>
                <a:lnTo>
                  <a:pt x="289" y="63"/>
                </a:lnTo>
                <a:lnTo>
                  <a:pt x="300" y="49"/>
                </a:lnTo>
                <a:lnTo>
                  <a:pt x="306" y="47"/>
                </a:lnTo>
                <a:lnTo>
                  <a:pt x="306" y="44"/>
                </a:lnTo>
                <a:lnTo>
                  <a:pt x="303" y="44"/>
                </a:lnTo>
                <a:lnTo>
                  <a:pt x="306" y="38"/>
                </a:lnTo>
                <a:lnTo>
                  <a:pt x="312" y="34"/>
                </a:lnTo>
                <a:lnTo>
                  <a:pt x="319" y="38"/>
                </a:lnTo>
                <a:lnTo>
                  <a:pt x="317" y="32"/>
                </a:lnTo>
                <a:lnTo>
                  <a:pt x="319" y="28"/>
                </a:lnTo>
                <a:lnTo>
                  <a:pt x="338" y="30"/>
                </a:lnTo>
                <a:lnTo>
                  <a:pt x="347" y="26"/>
                </a:lnTo>
                <a:lnTo>
                  <a:pt x="347" y="18"/>
                </a:lnTo>
                <a:lnTo>
                  <a:pt x="336" y="12"/>
                </a:lnTo>
                <a:lnTo>
                  <a:pt x="332" y="12"/>
                </a:lnTo>
                <a:lnTo>
                  <a:pt x="338" y="10"/>
                </a:lnTo>
                <a:lnTo>
                  <a:pt x="341" y="12"/>
                </a:lnTo>
                <a:lnTo>
                  <a:pt x="343" y="10"/>
                </a:lnTo>
                <a:lnTo>
                  <a:pt x="350" y="16"/>
                </a:lnTo>
                <a:lnTo>
                  <a:pt x="352" y="14"/>
                </a:lnTo>
                <a:lnTo>
                  <a:pt x="355" y="18"/>
                </a:lnTo>
                <a:lnTo>
                  <a:pt x="369" y="20"/>
                </a:lnTo>
                <a:lnTo>
                  <a:pt x="378" y="26"/>
                </a:lnTo>
                <a:lnTo>
                  <a:pt x="385" y="23"/>
                </a:lnTo>
                <a:lnTo>
                  <a:pt x="394" y="28"/>
                </a:lnTo>
                <a:lnTo>
                  <a:pt x="409" y="22"/>
                </a:lnTo>
                <a:lnTo>
                  <a:pt x="406" y="26"/>
                </a:lnTo>
                <a:lnTo>
                  <a:pt x="409" y="26"/>
                </a:lnTo>
                <a:lnTo>
                  <a:pt x="409" y="34"/>
                </a:lnTo>
                <a:lnTo>
                  <a:pt x="418" y="22"/>
                </a:lnTo>
                <a:lnTo>
                  <a:pt x="420" y="30"/>
                </a:lnTo>
                <a:lnTo>
                  <a:pt x="425" y="30"/>
                </a:lnTo>
                <a:lnTo>
                  <a:pt x="418" y="38"/>
                </a:lnTo>
                <a:lnTo>
                  <a:pt x="420" y="42"/>
                </a:lnTo>
                <a:lnTo>
                  <a:pt x="418" y="44"/>
                </a:lnTo>
                <a:lnTo>
                  <a:pt x="414" y="44"/>
                </a:lnTo>
                <a:lnTo>
                  <a:pt x="414" y="47"/>
                </a:lnTo>
                <a:lnTo>
                  <a:pt x="409" y="46"/>
                </a:lnTo>
                <a:lnTo>
                  <a:pt x="407" y="53"/>
                </a:lnTo>
                <a:lnTo>
                  <a:pt x="409" y="51"/>
                </a:lnTo>
                <a:lnTo>
                  <a:pt x="403" y="75"/>
                </a:lnTo>
                <a:lnTo>
                  <a:pt x="416" y="81"/>
                </a:lnTo>
                <a:lnTo>
                  <a:pt x="418" y="91"/>
                </a:lnTo>
                <a:lnTo>
                  <a:pt x="434" y="89"/>
                </a:lnTo>
                <a:lnTo>
                  <a:pt x="448" y="102"/>
                </a:lnTo>
                <a:lnTo>
                  <a:pt x="463" y="104"/>
                </a:lnTo>
                <a:lnTo>
                  <a:pt x="470" y="112"/>
                </a:lnTo>
                <a:lnTo>
                  <a:pt x="483" y="120"/>
                </a:lnTo>
                <a:lnTo>
                  <a:pt x="498" y="116"/>
                </a:lnTo>
                <a:lnTo>
                  <a:pt x="505" y="100"/>
                </a:lnTo>
                <a:lnTo>
                  <a:pt x="511" y="75"/>
                </a:lnTo>
                <a:lnTo>
                  <a:pt x="509" y="51"/>
                </a:lnTo>
                <a:lnTo>
                  <a:pt x="514" y="34"/>
                </a:lnTo>
                <a:lnTo>
                  <a:pt x="511" y="30"/>
                </a:lnTo>
                <a:lnTo>
                  <a:pt x="524" y="6"/>
                </a:lnTo>
                <a:lnTo>
                  <a:pt x="530" y="0"/>
                </a:lnTo>
                <a:lnTo>
                  <a:pt x="533" y="6"/>
                </a:lnTo>
                <a:lnTo>
                  <a:pt x="533" y="18"/>
                </a:lnTo>
                <a:lnTo>
                  <a:pt x="537" y="22"/>
                </a:lnTo>
                <a:lnTo>
                  <a:pt x="537" y="28"/>
                </a:lnTo>
                <a:lnTo>
                  <a:pt x="543" y="34"/>
                </a:lnTo>
                <a:lnTo>
                  <a:pt x="550" y="61"/>
                </a:lnTo>
                <a:lnTo>
                  <a:pt x="554" y="65"/>
                </a:lnTo>
                <a:lnTo>
                  <a:pt x="565" y="61"/>
                </a:lnTo>
                <a:lnTo>
                  <a:pt x="580" y="75"/>
                </a:lnTo>
                <a:lnTo>
                  <a:pt x="582" y="100"/>
                </a:lnTo>
                <a:lnTo>
                  <a:pt x="589" y="106"/>
                </a:lnTo>
                <a:lnTo>
                  <a:pt x="593" y="132"/>
                </a:lnTo>
                <a:lnTo>
                  <a:pt x="597" y="136"/>
                </a:lnTo>
                <a:lnTo>
                  <a:pt x="597" y="143"/>
                </a:lnTo>
                <a:lnTo>
                  <a:pt x="608" y="147"/>
                </a:lnTo>
                <a:lnTo>
                  <a:pt x="617" y="147"/>
                </a:lnTo>
                <a:lnTo>
                  <a:pt x="620" y="155"/>
                </a:lnTo>
                <a:lnTo>
                  <a:pt x="629" y="157"/>
                </a:lnTo>
                <a:lnTo>
                  <a:pt x="643" y="165"/>
                </a:lnTo>
                <a:lnTo>
                  <a:pt x="641" y="171"/>
                </a:lnTo>
                <a:lnTo>
                  <a:pt x="646" y="175"/>
                </a:lnTo>
                <a:lnTo>
                  <a:pt x="653" y="185"/>
                </a:lnTo>
                <a:lnTo>
                  <a:pt x="657" y="202"/>
                </a:lnTo>
                <a:lnTo>
                  <a:pt x="662" y="202"/>
                </a:lnTo>
                <a:lnTo>
                  <a:pt x="664" y="196"/>
                </a:lnTo>
                <a:lnTo>
                  <a:pt x="674" y="204"/>
                </a:lnTo>
                <a:lnTo>
                  <a:pt x="674" y="200"/>
                </a:lnTo>
                <a:lnTo>
                  <a:pt x="679" y="220"/>
                </a:lnTo>
                <a:lnTo>
                  <a:pt x="707" y="241"/>
                </a:lnTo>
                <a:lnTo>
                  <a:pt x="720" y="264"/>
                </a:lnTo>
                <a:lnTo>
                  <a:pt x="720" y="287"/>
                </a:lnTo>
                <a:lnTo>
                  <a:pt x="726" y="316"/>
                </a:lnTo>
                <a:lnTo>
                  <a:pt x="718" y="365"/>
                </a:lnTo>
                <a:lnTo>
                  <a:pt x="707" y="384"/>
                </a:lnTo>
                <a:lnTo>
                  <a:pt x="686" y="409"/>
                </a:lnTo>
                <a:lnTo>
                  <a:pt x="688" y="414"/>
                </a:lnTo>
                <a:lnTo>
                  <a:pt x="677" y="441"/>
                </a:lnTo>
                <a:lnTo>
                  <a:pt x="674" y="439"/>
                </a:lnTo>
                <a:lnTo>
                  <a:pt x="669" y="452"/>
                </a:lnTo>
                <a:lnTo>
                  <a:pt x="664" y="486"/>
                </a:lnTo>
                <a:lnTo>
                  <a:pt x="651" y="492"/>
                </a:lnTo>
                <a:lnTo>
                  <a:pt x="629" y="494"/>
                </a:lnTo>
                <a:lnTo>
                  <a:pt x="606" y="512"/>
                </a:lnTo>
                <a:lnTo>
                  <a:pt x="597" y="512"/>
                </a:lnTo>
                <a:lnTo>
                  <a:pt x="597" y="516"/>
                </a:lnTo>
                <a:lnTo>
                  <a:pt x="601" y="516"/>
                </a:lnTo>
                <a:lnTo>
                  <a:pt x="599" y="522"/>
                </a:lnTo>
                <a:lnTo>
                  <a:pt x="584" y="508"/>
                </a:lnTo>
                <a:lnTo>
                  <a:pt x="580" y="503"/>
                </a:lnTo>
                <a:lnTo>
                  <a:pt x="571" y="505"/>
                </a:lnTo>
                <a:lnTo>
                  <a:pt x="573" y="501"/>
                </a:lnTo>
                <a:lnTo>
                  <a:pt x="571" y="494"/>
                </a:lnTo>
                <a:lnTo>
                  <a:pt x="563" y="499"/>
                </a:lnTo>
                <a:lnTo>
                  <a:pt x="566" y="501"/>
                </a:lnTo>
                <a:lnTo>
                  <a:pt x="543" y="514"/>
                </a:lnTo>
                <a:lnTo>
                  <a:pt x="528" y="505"/>
                </a:lnTo>
                <a:lnTo>
                  <a:pt x="515" y="503"/>
                </a:lnTo>
                <a:lnTo>
                  <a:pt x="511" y="505"/>
                </a:lnTo>
                <a:lnTo>
                  <a:pt x="491" y="494"/>
                </a:lnTo>
                <a:lnTo>
                  <a:pt x="483" y="484"/>
                </a:lnTo>
                <a:lnTo>
                  <a:pt x="479" y="477"/>
                </a:lnTo>
                <a:lnTo>
                  <a:pt x="479" y="467"/>
                </a:lnTo>
                <a:lnTo>
                  <a:pt x="477" y="459"/>
                </a:lnTo>
                <a:lnTo>
                  <a:pt x="470" y="449"/>
                </a:lnTo>
                <a:lnTo>
                  <a:pt x="470" y="443"/>
                </a:lnTo>
                <a:lnTo>
                  <a:pt x="451" y="449"/>
                </a:lnTo>
                <a:lnTo>
                  <a:pt x="455" y="441"/>
                </a:lnTo>
                <a:lnTo>
                  <a:pt x="455" y="432"/>
                </a:lnTo>
                <a:lnTo>
                  <a:pt x="448" y="420"/>
                </a:lnTo>
                <a:lnTo>
                  <a:pt x="442" y="439"/>
                </a:lnTo>
                <a:lnTo>
                  <a:pt x="427" y="439"/>
                </a:lnTo>
                <a:lnTo>
                  <a:pt x="429" y="433"/>
                </a:lnTo>
                <a:lnTo>
                  <a:pt x="435" y="433"/>
                </a:lnTo>
                <a:lnTo>
                  <a:pt x="437" y="418"/>
                </a:lnTo>
                <a:lnTo>
                  <a:pt x="446" y="407"/>
                </a:lnTo>
                <a:lnTo>
                  <a:pt x="446" y="400"/>
                </a:lnTo>
                <a:lnTo>
                  <a:pt x="442" y="386"/>
                </a:lnTo>
                <a:lnTo>
                  <a:pt x="442" y="394"/>
                </a:lnTo>
                <a:lnTo>
                  <a:pt x="434" y="410"/>
                </a:lnTo>
                <a:lnTo>
                  <a:pt x="418" y="418"/>
                </a:lnTo>
                <a:lnTo>
                  <a:pt x="409" y="428"/>
                </a:lnTo>
                <a:lnTo>
                  <a:pt x="409" y="437"/>
                </a:lnTo>
                <a:lnTo>
                  <a:pt x="394" y="428"/>
                </a:lnTo>
                <a:lnTo>
                  <a:pt x="394" y="426"/>
                </a:lnTo>
                <a:lnTo>
                  <a:pt x="401" y="428"/>
                </a:lnTo>
                <a:lnTo>
                  <a:pt x="399" y="422"/>
                </a:lnTo>
                <a:lnTo>
                  <a:pt x="388" y="400"/>
                </a:lnTo>
                <a:lnTo>
                  <a:pt x="378" y="394"/>
                </a:lnTo>
                <a:lnTo>
                  <a:pt x="380" y="388"/>
                </a:lnTo>
                <a:lnTo>
                  <a:pt x="362" y="379"/>
                </a:lnTo>
                <a:lnTo>
                  <a:pt x="364" y="383"/>
                </a:lnTo>
                <a:lnTo>
                  <a:pt x="350" y="377"/>
                </a:lnTo>
                <a:lnTo>
                  <a:pt x="345" y="379"/>
                </a:lnTo>
                <a:lnTo>
                  <a:pt x="332" y="371"/>
                </a:lnTo>
                <a:lnTo>
                  <a:pt x="319" y="367"/>
                </a:lnTo>
                <a:lnTo>
                  <a:pt x="289" y="369"/>
                </a:lnTo>
                <a:lnTo>
                  <a:pt x="267" y="379"/>
                </a:lnTo>
                <a:lnTo>
                  <a:pt x="233" y="383"/>
                </a:lnTo>
                <a:lnTo>
                  <a:pt x="196" y="396"/>
                </a:lnTo>
                <a:lnTo>
                  <a:pt x="188" y="412"/>
                </a:lnTo>
                <a:lnTo>
                  <a:pt x="122" y="414"/>
                </a:lnTo>
                <a:lnTo>
                  <a:pt x="112" y="424"/>
                </a:lnTo>
                <a:lnTo>
                  <a:pt x="101" y="426"/>
                </a:lnTo>
                <a:lnTo>
                  <a:pt x="90" y="433"/>
                </a:lnTo>
                <a:lnTo>
                  <a:pt x="84" y="433"/>
                </a:lnTo>
                <a:lnTo>
                  <a:pt x="84" y="437"/>
                </a:lnTo>
                <a:lnTo>
                  <a:pt x="52" y="433"/>
                </a:lnTo>
                <a:lnTo>
                  <a:pt x="40" y="422"/>
                </a:lnTo>
                <a:lnTo>
                  <a:pt x="35" y="420"/>
                </a:lnTo>
                <a:lnTo>
                  <a:pt x="35" y="409"/>
                </a:lnTo>
                <a:lnTo>
                  <a:pt x="40" y="409"/>
                </a:lnTo>
                <a:lnTo>
                  <a:pt x="45" y="400"/>
                </a:lnTo>
                <a:lnTo>
                  <a:pt x="45" y="371"/>
                </a:lnTo>
                <a:lnTo>
                  <a:pt x="33" y="345"/>
                </a:lnTo>
                <a:lnTo>
                  <a:pt x="30" y="324"/>
                </a:lnTo>
                <a:lnTo>
                  <a:pt x="17" y="302"/>
                </a:lnTo>
                <a:lnTo>
                  <a:pt x="10" y="285"/>
                </a:lnTo>
                <a:lnTo>
                  <a:pt x="0" y="269"/>
                </a:lnTo>
                <a:lnTo>
                  <a:pt x="2" y="271"/>
                </a:lnTo>
                <a:lnTo>
                  <a:pt x="7" y="277"/>
                </a:lnTo>
                <a:lnTo>
                  <a:pt x="10" y="275"/>
                </a:lnTo>
                <a:lnTo>
                  <a:pt x="9" y="267"/>
                </a:lnTo>
                <a:lnTo>
                  <a:pt x="10" y="273"/>
                </a:lnTo>
                <a:lnTo>
                  <a:pt x="17" y="267"/>
                </a:lnTo>
                <a:lnTo>
                  <a:pt x="2" y="238"/>
                </a:lnTo>
                <a:lnTo>
                  <a:pt x="2" y="230"/>
                </a:lnTo>
                <a:lnTo>
                  <a:pt x="9" y="218"/>
                </a:lnTo>
                <a:lnTo>
                  <a:pt x="7" y="200"/>
                </a:lnTo>
                <a:lnTo>
                  <a:pt x="12" y="192"/>
                </a:lnTo>
              </a:path>
            </a:pathLst>
          </a:custGeom>
          <a:solidFill>
            <a:srgbClr val="00ff00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9185400" y="26352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9247320" y="26938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359320" y="1947960"/>
            <a:ext cx="434196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Offices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Employees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1,520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361120" y="1515960"/>
            <a:ext cx="4341600" cy="4111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Wholesale Services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442360" y="3462480"/>
            <a:ext cx="1143000" cy="1050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8451720" y="2057400"/>
            <a:ext cx="1143000" cy="1050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207200" y="39290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550280" y="407340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461360" y="37400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080120" y="363852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815160" y="371160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781680" y="4095720"/>
            <a:ext cx="228600" cy="2062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960" bIns="21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442200" y="39146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703920" y="35956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210360" y="35258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114960" y="43610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454960" y="2876400"/>
            <a:ext cx="118908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453520" y="4270320"/>
            <a:ext cx="118908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Japan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9032760" y="3765600"/>
            <a:ext cx="13680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6360" y="5868000"/>
            <a:ext cx="9124920" cy="398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Net Works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400640" y="3884760"/>
            <a:ext cx="1326960" cy="88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570560" y="4570560"/>
            <a:ext cx="109440" cy="109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568760" y="4403880"/>
            <a:ext cx="109440" cy="1094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527720" y="3967200"/>
            <a:ext cx="185400" cy="18576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686480" y="3944880"/>
            <a:ext cx="93492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675320" y="4510080"/>
            <a:ext cx="93492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444920" y="4160880"/>
            <a:ext cx="93528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Marketing Activity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687920" y="4334040"/>
            <a:ext cx="934920" cy="24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169920" y="1857240"/>
            <a:ext cx="4039920" cy="2844720"/>
            <a:chOff x="169920" y="1857240"/>
            <a:chExt cx="4039920" cy="2844720"/>
          </a:xfrm>
        </p:grpSpPr>
        <p:sp>
          <p:nvSpPr>
            <p:cNvPr id="192" name=""/>
            <p:cNvSpPr/>
            <p:nvPr/>
          </p:nvSpPr>
          <p:spPr>
            <a:xfrm>
              <a:off x="2910600" y="4205160"/>
              <a:ext cx="45720" cy="98640"/>
            </a:xfrm>
            <a:custGeom>
              <a:avLst/>
              <a:gdLst/>
              <a:ahLst/>
              <a:rect l="l" t="t" r="r" b="b"/>
              <a:pathLst>
                <a:path w="21" h="43">
                  <a:moveTo>
                    <a:pt x="7" y="42"/>
                  </a:moveTo>
                  <a:lnTo>
                    <a:pt x="18" y="26"/>
                  </a:lnTo>
                  <a:lnTo>
                    <a:pt x="20" y="4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7" y="8"/>
                  </a:lnTo>
                  <a:lnTo>
                    <a:pt x="0" y="10"/>
                  </a:lnTo>
                  <a:lnTo>
                    <a:pt x="0" y="42"/>
                  </a:lnTo>
                  <a:lnTo>
                    <a:pt x="7" y="4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047400" y="4491360"/>
              <a:ext cx="129960" cy="108000"/>
            </a:xfrm>
            <a:custGeom>
              <a:avLst/>
              <a:gdLst/>
              <a:ahLst/>
              <a:rect l="l" t="t" r="r" b="b"/>
              <a:pathLst>
                <a:path w="59" h="46">
                  <a:moveTo>
                    <a:pt x="58" y="26"/>
                  </a:moveTo>
                  <a:lnTo>
                    <a:pt x="47" y="16"/>
                  </a:lnTo>
                  <a:lnTo>
                    <a:pt x="39" y="4"/>
                  </a:lnTo>
                  <a:lnTo>
                    <a:pt x="30" y="6"/>
                  </a:lnTo>
                  <a:lnTo>
                    <a:pt x="23" y="2"/>
                  </a:lnTo>
                  <a:lnTo>
                    <a:pt x="2" y="0"/>
                  </a:lnTo>
                  <a:lnTo>
                    <a:pt x="0" y="12"/>
                  </a:lnTo>
                  <a:lnTo>
                    <a:pt x="4" y="19"/>
                  </a:lnTo>
                  <a:lnTo>
                    <a:pt x="16" y="26"/>
                  </a:lnTo>
                  <a:lnTo>
                    <a:pt x="16" y="19"/>
                  </a:lnTo>
                  <a:lnTo>
                    <a:pt x="11" y="17"/>
                  </a:lnTo>
                  <a:lnTo>
                    <a:pt x="17" y="17"/>
                  </a:lnTo>
                  <a:lnTo>
                    <a:pt x="23" y="28"/>
                  </a:lnTo>
                  <a:lnTo>
                    <a:pt x="39" y="34"/>
                  </a:lnTo>
                  <a:lnTo>
                    <a:pt x="39" y="43"/>
                  </a:lnTo>
                  <a:lnTo>
                    <a:pt x="45" y="45"/>
                  </a:lnTo>
                  <a:lnTo>
                    <a:pt x="47" y="41"/>
                  </a:lnTo>
                  <a:lnTo>
                    <a:pt x="51" y="45"/>
                  </a:lnTo>
                  <a:lnTo>
                    <a:pt x="56" y="34"/>
                  </a:lnTo>
                  <a:lnTo>
                    <a:pt x="54" y="34"/>
                  </a:lnTo>
                  <a:lnTo>
                    <a:pt x="54" y="28"/>
                  </a:lnTo>
                  <a:lnTo>
                    <a:pt x="58" y="26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786760" y="4231080"/>
              <a:ext cx="161280" cy="163440"/>
            </a:xfrm>
            <a:custGeom>
              <a:avLst/>
              <a:gdLst/>
              <a:ahLst/>
              <a:rect l="l" t="t" r="r" b="b"/>
              <a:pathLst>
                <a:path w="73" h="72">
                  <a:moveTo>
                    <a:pt x="72" y="35"/>
                  </a:moveTo>
                  <a:lnTo>
                    <a:pt x="63" y="32"/>
                  </a:lnTo>
                  <a:lnTo>
                    <a:pt x="56" y="32"/>
                  </a:lnTo>
                  <a:lnTo>
                    <a:pt x="56" y="0"/>
                  </a:lnTo>
                  <a:lnTo>
                    <a:pt x="26" y="0"/>
                  </a:lnTo>
                  <a:lnTo>
                    <a:pt x="26" y="9"/>
                  </a:lnTo>
                  <a:lnTo>
                    <a:pt x="14" y="8"/>
                  </a:lnTo>
                  <a:lnTo>
                    <a:pt x="28" y="20"/>
                  </a:lnTo>
                  <a:lnTo>
                    <a:pt x="33" y="30"/>
                  </a:lnTo>
                  <a:lnTo>
                    <a:pt x="16" y="32"/>
                  </a:lnTo>
                  <a:lnTo>
                    <a:pt x="5" y="47"/>
                  </a:lnTo>
                  <a:lnTo>
                    <a:pt x="0" y="56"/>
                  </a:lnTo>
                  <a:lnTo>
                    <a:pt x="18" y="67"/>
                  </a:lnTo>
                  <a:lnTo>
                    <a:pt x="42" y="71"/>
                  </a:lnTo>
                  <a:lnTo>
                    <a:pt x="53" y="59"/>
                  </a:lnTo>
                  <a:lnTo>
                    <a:pt x="56" y="56"/>
                  </a:lnTo>
                  <a:lnTo>
                    <a:pt x="56" y="49"/>
                  </a:lnTo>
                  <a:lnTo>
                    <a:pt x="72" y="39"/>
                  </a:lnTo>
                  <a:lnTo>
                    <a:pt x="72" y="35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903760" y="4303800"/>
              <a:ext cx="246600" cy="117000"/>
            </a:xfrm>
            <a:custGeom>
              <a:avLst/>
              <a:gdLst/>
              <a:ahLst/>
              <a:rect l="l" t="t" r="r" b="b"/>
              <a:pathLst>
                <a:path w="112" h="51">
                  <a:moveTo>
                    <a:pt x="111" y="17"/>
                  </a:moveTo>
                  <a:lnTo>
                    <a:pt x="94" y="5"/>
                  </a:lnTo>
                  <a:lnTo>
                    <a:pt x="80" y="0"/>
                  </a:lnTo>
                  <a:lnTo>
                    <a:pt x="19" y="3"/>
                  </a:lnTo>
                  <a:lnTo>
                    <a:pt x="19" y="7"/>
                  </a:lnTo>
                  <a:lnTo>
                    <a:pt x="3" y="17"/>
                  </a:lnTo>
                  <a:lnTo>
                    <a:pt x="3" y="23"/>
                  </a:lnTo>
                  <a:lnTo>
                    <a:pt x="0" y="27"/>
                  </a:lnTo>
                  <a:lnTo>
                    <a:pt x="17" y="37"/>
                  </a:lnTo>
                  <a:lnTo>
                    <a:pt x="27" y="37"/>
                  </a:lnTo>
                  <a:lnTo>
                    <a:pt x="29" y="45"/>
                  </a:lnTo>
                  <a:lnTo>
                    <a:pt x="34" y="45"/>
                  </a:lnTo>
                  <a:lnTo>
                    <a:pt x="38" y="50"/>
                  </a:lnTo>
                  <a:lnTo>
                    <a:pt x="43" y="49"/>
                  </a:lnTo>
                  <a:lnTo>
                    <a:pt x="47" y="45"/>
                  </a:lnTo>
                  <a:lnTo>
                    <a:pt x="49" y="39"/>
                  </a:lnTo>
                  <a:lnTo>
                    <a:pt x="55" y="39"/>
                  </a:lnTo>
                  <a:lnTo>
                    <a:pt x="57" y="33"/>
                  </a:lnTo>
                  <a:lnTo>
                    <a:pt x="66" y="35"/>
                  </a:lnTo>
                  <a:lnTo>
                    <a:pt x="77" y="29"/>
                  </a:lnTo>
                  <a:lnTo>
                    <a:pt x="83" y="21"/>
                  </a:lnTo>
                  <a:lnTo>
                    <a:pt x="92" y="23"/>
                  </a:lnTo>
                  <a:lnTo>
                    <a:pt x="111" y="17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2979720" y="4340880"/>
              <a:ext cx="171000" cy="165600"/>
            </a:xfrm>
            <a:custGeom>
              <a:avLst/>
              <a:gdLst/>
              <a:ahLst/>
              <a:rect l="l" t="t" r="r" b="b"/>
              <a:pathLst>
                <a:path w="79" h="72">
                  <a:moveTo>
                    <a:pt x="70" y="69"/>
                  </a:moveTo>
                  <a:lnTo>
                    <a:pt x="68" y="59"/>
                  </a:lnTo>
                  <a:lnTo>
                    <a:pt x="78" y="0"/>
                  </a:lnTo>
                  <a:lnTo>
                    <a:pt x="59" y="6"/>
                  </a:lnTo>
                  <a:lnTo>
                    <a:pt x="50" y="4"/>
                  </a:lnTo>
                  <a:lnTo>
                    <a:pt x="44" y="11"/>
                  </a:lnTo>
                  <a:lnTo>
                    <a:pt x="33" y="17"/>
                  </a:lnTo>
                  <a:lnTo>
                    <a:pt x="24" y="15"/>
                  </a:lnTo>
                  <a:lnTo>
                    <a:pt x="21" y="22"/>
                  </a:lnTo>
                  <a:lnTo>
                    <a:pt x="16" y="22"/>
                  </a:lnTo>
                  <a:lnTo>
                    <a:pt x="14" y="28"/>
                  </a:lnTo>
                  <a:lnTo>
                    <a:pt x="9" y="32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33" y="65"/>
                  </a:lnTo>
                  <a:lnTo>
                    <a:pt x="54" y="67"/>
                  </a:lnTo>
                  <a:lnTo>
                    <a:pt x="61" y="71"/>
                  </a:lnTo>
                  <a:lnTo>
                    <a:pt x="70" y="69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083600" y="1857240"/>
              <a:ext cx="3126240" cy="1307880"/>
            </a:xfrm>
            <a:custGeom>
              <a:avLst/>
              <a:gdLst/>
              <a:ahLst/>
              <a:rect l="l" t="t" r="r" b="b"/>
              <a:pathLst>
                <a:path w="1570" h="632">
                  <a:moveTo>
                    <a:pt x="791" y="149"/>
                  </a:moveTo>
                  <a:lnTo>
                    <a:pt x="0" y="148"/>
                  </a:lnTo>
                  <a:lnTo>
                    <a:pt x="36" y="217"/>
                  </a:lnTo>
                  <a:lnTo>
                    <a:pt x="75" y="235"/>
                  </a:lnTo>
                  <a:lnTo>
                    <a:pt x="75" y="268"/>
                  </a:lnTo>
                  <a:lnTo>
                    <a:pt x="75" y="279"/>
                  </a:lnTo>
                  <a:lnTo>
                    <a:pt x="69" y="279"/>
                  </a:lnTo>
                  <a:lnTo>
                    <a:pt x="67" y="288"/>
                  </a:lnTo>
                  <a:lnTo>
                    <a:pt x="77" y="294"/>
                  </a:lnTo>
                  <a:lnTo>
                    <a:pt x="75" y="300"/>
                  </a:lnTo>
                  <a:lnTo>
                    <a:pt x="89" y="319"/>
                  </a:lnTo>
                  <a:lnTo>
                    <a:pt x="94" y="317"/>
                  </a:lnTo>
                  <a:lnTo>
                    <a:pt x="94" y="332"/>
                  </a:lnTo>
                  <a:lnTo>
                    <a:pt x="100" y="345"/>
                  </a:lnTo>
                  <a:lnTo>
                    <a:pt x="110" y="345"/>
                  </a:lnTo>
                  <a:lnTo>
                    <a:pt x="110" y="351"/>
                  </a:lnTo>
                  <a:lnTo>
                    <a:pt x="118" y="346"/>
                  </a:lnTo>
                  <a:lnTo>
                    <a:pt x="120" y="371"/>
                  </a:lnTo>
                  <a:lnTo>
                    <a:pt x="127" y="369"/>
                  </a:lnTo>
                  <a:lnTo>
                    <a:pt x="127" y="375"/>
                  </a:lnTo>
                  <a:lnTo>
                    <a:pt x="129" y="375"/>
                  </a:lnTo>
                  <a:lnTo>
                    <a:pt x="120" y="378"/>
                  </a:lnTo>
                  <a:lnTo>
                    <a:pt x="127" y="382"/>
                  </a:lnTo>
                  <a:lnTo>
                    <a:pt x="120" y="382"/>
                  </a:lnTo>
                  <a:lnTo>
                    <a:pt x="123" y="389"/>
                  </a:lnTo>
                  <a:lnTo>
                    <a:pt x="135" y="393"/>
                  </a:lnTo>
                  <a:lnTo>
                    <a:pt x="153" y="391"/>
                  </a:lnTo>
                  <a:lnTo>
                    <a:pt x="149" y="395"/>
                  </a:lnTo>
                  <a:lnTo>
                    <a:pt x="158" y="400"/>
                  </a:lnTo>
                  <a:lnTo>
                    <a:pt x="154" y="403"/>
                  </a:lnTo>
                  <a:lnTo>
                    <a:pt x="185" y="406"/>
                  </a:lnTo>
                  <a:lnTo>
                    <a:pt x="183" y="417"/>
                  </a:lnTo>
                  <a:lnTo>
                    <a:pt x="185" y="421"/>
                  </a:lnTo>
                  <a:lnTo>
                    <a:pt x="193" y="426"/>
                  </a:lnTo>
                  <a:lnTo>
                    <a:pt x="197" y="423"/>
                  </a:lnTo>
                  <a:lnTo>
                    <a:pt x="197" y="417"/>
                  </a:lnTo>
                  <a:lnTo>
                    <a:pt x="205" y="427"/>
                  </a:lnTo>
                  <a:lnTo>
                    <a:pt x="205" y="435"/>
                  </a:lnTo>
                  <a:lnTo>
                    <a:pt x="214" y="427"/>
                  </a:lnTo>
                  <a:lnTo>
                    <a:pt x="214" y="439"/>
                  </a:lnTo>
                  <a:lnTo>
                    <a:pt x="226" y="441"/>
                  </a:lnTo>
                  <a:lnTo>
                    <a:pt x="216" y="444"/>
                  </a:lnTo>
                  <a:lnTo>
                    <a:pt x="221" y="448"/>
                  </a:lnTo>
                  <a:lnTo>
                    <a:pt x="775" y="450"/>
                  </a:lnTo>
                  <a:lnTo>
                    <a:pt x="777" y="437"/>
                  </a:lnTo>
                  <a:lnTo>
                    <a:pt x="787" y="456"/>
                  </a:lnTo>
                  <a:lnTo>
                    <a:pt x="824" y="458"/>
                  </a:lnTo>
                  <a:lnTo>
                    <a:pt x="852" y="474"/>
                  </a:lnTo>
                  <a:lnTo>
                    <a:pt x="861" y="472"/>
                  </a:lnTo>
                  <a:lnTo>
                    <a:pt x="884" y="476"/>
                  </a:lnTo>
                  <a:lnTo>
                    <a:pt x="892" y="472"/>
                  </a:lnTo>
                  <a:lnTo>
                    <a:pt x="902" y="458"/>
                  </a:lnTo>
                  <a:lnTo>
                    <a:pt x="905" y="465"/>
                  </a:lnTo>
                  <a:lnTo>
                    <a:pt x="912" y="453"/>
                  </a:lnTo>
                  <a:lnTo>
                    <a:pt x="912" y="463"/>
                  </a:lnTo>
                  <a:lnTo>
                    <a:pt x="920" y="448"/>
                  </a:lnTo>
                  <a:lnTo>
                    <a:pt x="931" y="453"/>
                  </a:lnTo>
                  <a:lnTo>
                    <a:pt x="939" y="467"/>
                  </a:lnTo>
                  <a:lnTo>
                    <a:pt x="939" y="454"/>
                  </a:lnTo>
                  <a:lnTo>
                    <a:pt x="952" y="454"/>
                  </a:lnTo>
                  <a:lnTo>
                    <a:pt x="965" y="476"/>
                  </a:lnTo>
                  <a:lnTo>
                    <a:pt x="981" y="476"/>
                  </a:lnTo>
                  <a:lnTo>
                    <a:pt x="980" y="484"/>
                  </a:lnTo>
                  <a:lnTo>
                    <a:pt x="986" y="492"/>
                  </a:lnTo>
                  <a:lnTo>
                    <a:pt x="986" y="505"/>
                  </a:lnTo>
                  <a:lnTo>
                    <a:pt x="991" y="505"/>
                  </a:lnTo>
                  <a:lnTo>
                    <a:pt x="989" y="518"/>
                  </a:lnTo>
                  <a:lnTo>
                    <a:pt x="994" y="518"/>
                  </a:lnTo>
                  <a:lnTo>
                    <a:pt x="994" y="513"/>
                  </a:lnTo>
                  <a:lnTo>
                    <a:pt x="996" y="520"/>
                  </a:lnTo>
                  <a:lnTo>
                    <a:pt x="1063" y="531"/>
                  </a:lnTo>
                  <a:lnTo>
                    <a:pt x="1077" y="547"/>
                  </a:lnTo>
                  <a:lnTo>
                    <a:pt x="1077" y="551"/>
                  </a:lnTo>
                  <a:lnTo>
                    <a:pt x="1087" y="560"/>
                  </a:lnTo>
                  <a:lnTo>
                    <a:pt x="1077" y="558"/>
                  </a:lnTo>
                  <a:lnTo>
                    <a:pt x="1077" y="566"/>
                  </a:lnTo>
                  <a:lnTo>
                    <a:pt x="1066" y="562"/>
                  </a:lnTo>
                  <a:lnTo>
                    <a:pt x="1061" y="566"/>
                  </a:lnTo>
                  <a:lnTo>
                    <a:pt x="1061" y="556"/>
                  </a:lnTo>
                  <a:lnTo>
                    <a:pt x="1056" y="558"/>
                  </a:lnTo>
                  <a:lnTo>
                    <a:pt x="1053" y="549"/>
                  </a:lnTo>
                  <a:lnTo>
                    <a:pt x="1046" y="549"/>
                  </a:lnTo>
                  <a:lnTo>
                    <a:pt x="1051" y="562"/>
                  </a:lnTo>
                  <a:lnTo>
                    <a:pt x="1043" y="577"/>
                  </a:lnTo>
                  <a:lnTo>
                    <a:pt x="1043" y="596"/>
                  </a:lnTo>
                  <a:lnTo>
                    <a:pt x="1030" y="604"/>
                  </a:lnTo>
                  <a:lnTo>
                    <a:pt x="1027" y="615"/>
                  </a:lnTo>
                  <a:lnTo>
                    <a:pt x="1030" y="621"/>
                  </a:lnTo>
                  <a:lnTo>
                    <a:pt x="1022" y="621"/>
                  </a:lnTo>
                  <a:lnTo>
                    <a:pt x="1017" y="630"/>
                  </a:lnTo>
                  <a:lnTo>
                    <a:pt x="1030" y="632"/>
                  </a:lnTo>
                  <a:lnTo>
                    <a:pt x="1056" y="615"/>
                  </a:lnTo>
                  <a:lnTo>
                    <a:pt x="1069" y="616"/>
                  </a:lnTo>
                  <a:lnTo>
                    <a:pt x="1077" y="611"/>
                  </a:lnTo>
                  <a:lnTo>
                    <a:pt x="1101" y="611"/>
                  </a:lnTo>
                  <a:lnTo>
                    <a:pt x="1099" y="601"/>
                  </a:lnTo>
                  <a:lnTo>
                    <a:pt x="1085" y="598"/>
                  </a:lnTo>
                  <a:lnTo>
                    <a:pt x="1098" y="588"/>
                  </a:lnTo>
                  <a:lnTo>
                    <a:pt x="1119" y="581"/>
                  </a:lnTo>
                  <a:lnTo>
                    <a:pt x="1140" y="584"/>
                  </a:lnTo>
                  <a:lnTo>
                    <a:pt x="1135" y="577"/>
                  </a:lnTo>
                  <a:lnTo>
                    <a:pt x="1142" y="579"/>
                  </a:lnTo>
                  <a:lnTo>
                    <a:pt x="1166" y="566"/>
                  </a:lnTo>
                  <a:lnTo>
                    <a:pt x="1181" y="556"/>
                  </a:lnTo>
                  <a:lnTo>
                    <a:pt x="1250" y="556"/>
                  </a:lnTo>
                  <a:lnTo>
                    <a:pt x="1252" y="549"/>
                  </a:lnTo>
                  <a:lnTo>
                    <a:pt x="1270" y="547"/>
                  </a:lnTo>
                  <a:lnTo>
                    <a:pt x="1281" y="508"/>
                  </a:lnTo>
                  <a:lnTo>
                    <a:pt x="1293" y="492"/>
                  </a:lnTo>
                  <a:lnTo>
                    <a:pt x="1303" y="499"/>
                  </a:lnTo>
                  <a:lnTo>
                    <a:pt x="1315" y="492"/>
                  </a:lnTo>
                  <a:lnTo>
                    <a:pt x="1325" y="503"/>
                  </a:lnTo>
                  <a:lnTo>
                    <a:pt x="1325" y="537"/>
                  </a:lnTo>
                  <a:lnTo>
                    <a:pt x="1332" y="539"/>
                  </a:lnTo>
                  <a:lnTo>
                    <a:pt x="1332" y="549"/>
                  </a:lnTo>
                  <a:lnTo>
                    <a:pt x="1341" y="551"/>
                  </a:lnTo>
                  <a:lnTo>
                    <a:pt x="1370" y="549"/>
                  </a:lnTo>
                  <a:lnTo>
                    <a:pt x="1392" y="529"/>
                  </a:lnTo>
                  <a:lnTo>
                    <a:pt x="1396" y="533"/>
                  </a:lnTo>
                  <a:lnTo>
                    <a:pt x="1385" y="541"/>
                  </a:lnTo>
                  <a:lnTo>
                    <a:pt x="1388" y="547"/>
                  </a:lnTo>
                  <a:lnTo>
                    <a:pt x="1417" y="543"/>
                  </a:lnTo>
                  <a:lnTo>
                    <a:pt x="1399" y="553"/>
                  </a:lnTo>
                  <a:lnTo>
                    <a:pt x="1393" y="547"/>
                  </a:lnTo>
                  <a:lnTo>
                    <a:pt x="1361" y="566"/>
                  </a:lnTo>
                  <a:lnTo>
                    <a:pt x="1365" y="566"/>
                  </a:lnTo>
                  <a:lnTo>
                    <a:pt x="1361" y="575"/>
                  </a:lnTo>
                  <a:lnTo>
                    <a:pt x="1361" y="584"/>
                  </a:lnTo>
                  <a:lnTo>
                    <a:pt x="1375" y="592"/>
                  </a:lnTo>
                  <a:lnTo>
                    <a:pt x="1396" y="573"/>
                  </a:lnTo>
                  <a:lnTo>
                    <a:pt x="1401" y="566"/>
                  </a:lnTo>
                  <a:lnTo>
                    <a:pt x="1411" y="566"/>
                  </a:lnTo>
                  <a:lnTo>
                    <a:pt x="1411" y="562"/>
                  </a:lnTo>
                  <a:lnTo>
                    <a:pt x="1425" y="560"/>
                  </a:lnTo>
                  <a:lnTo>
                    <a:pt x="1463" y="547"/>
                  </a:lnTo>
                  <a:lnTo>
                    <a:pt x="1457" y="543"/>
                  </a:lnTo>
                  <a:lnTo>
                    <a:pt x="1457" y="539"/>
                  </a:lnTo>
                  <a:lnTo>
                    <a:pt x="1445" y="537"/>
                  </a:lnTo>
                  <a:lnTo>
                    <a:pt x="1445" y="531"/>
                  </a:lnTo>
                  <a:lnTo>
                    <a:pt x="1428" y="537"/>
                  </a:lnTo>
                  <a:lnTo>
                    <a:pt x="1403" y="529"/>
                  </a:lnTo>
                  <a:lnTo>
                    <a:pt x="1406" y="527"/>
                  </a:lnTo>
                  <a:lnTo>
                    <a:pt x="1392" y="520"/>
                  </a:lnTo>
                  <a:lnTo>
                    <a:pt x="1388" y="515"/>
                  </a:lnTo>
                  <a:lnTo>
                    <a:pt x="1385" y="501"/>
                  </a:lnTo>
                  <a:lnTo>
                    <a:pt x="1378" y="499"/>
                  </a:lnTo>
                  <a:lnTo>
                    <a:pt x="1388" y="481"/>
                  </a:lnTo>
                  <a:lnTo>
                    <a:pt x="1380" y="478"/>
                  </a:lnTo>
                  <a:lnTo>
                    <a:pt x="1370" y="482"/>
                  </a:lnTo>
                  <a:lnTo>
                    <a:pt x="1365" y="476"/>
                  </a:lnTo>
                  <a:lnTo>
                    <a:pt x="1351" y="474"/>
                  </a:lnTo>
                  <a:lnTo>
                    <a:pt x="1365" y="469"/>
                  </a:lnTo>
                  <a:lnTo>
                    <a:pt x="1378" y="474"/>
                  </a:lnTo>
                  <a:lnTo>
                    <a:pt x="1396" y="458"/>
                  </a:lnTo>
                  <a:lnTo>
                    <a:pt x="1396" y="448"/>
                  </a:lnTo>
                  <a:lnTo>
                    <a:pt x="1382" y="441"/>
                  </a:lnTo>
                  <a:lnTo>
                    <a:pt x="1351" y="444"/>
                  </a:lnTo>
                  <a:lnTo>
                    <a:pt x="1315" y="458"/>
                  </a:lnTo>
                  <a:lnTo>
                    <a:pt x="1291" y="476"/>
                  </a:lnTo>
                  <a:lnTo>
                    <a:pt x="1268" y="503"/>
                  </a:lnTo>
                  <a:lnTo>
                    <a:pt x="1260" y="505"/>
                  </a:lnTo>
                  <a:lnTo>
                    <a:pt x="1276" y="490"/>
                  </a:lnTo>
                  <a:lnTo>
                    <a:pt x="1286" y="469"/>
                  </a:lnTo>
                  <a:lnTo>
                    <a:pt x="1293" y="467"/>
                  </a:lnTo>
                  <a:lnTo>
                    <a:pt x="1303" y="453"/>
                  </a:lnTo>
                  <a:lnTo>
                    <a:pt x="1320" y="439"/>
                  </a:lnTo>
                  <a:lnTo>
                    <a:pt x="1336" y="437"/>
                  </a:lnTo>
                  <a:lnTo>
                    <a:pt x="1343" y="419"/>
                  </a:lnTo>
                  <a:lnTo>
                    <a:pt x="1356" y="412"/>
                  </a:lnTo>
                  <a:lnTo>
                    <a:pt x="1438" y="412"/>
                  </a:lnTo>
                  <a:lnTo>
                    <a:pt x="1452" y="417"/>
                  </a:lnTo>
                  <a:lnTo>
                    <a:pt x="1479" y="406"/>
                  </a:lnTo>
                  <a:lnTo>
                    <a:pt x="1479" y="410"/>
                  </a:lnTo>
                  <a:lnTo>
                    <a:pt x="1482" y="412"/>
                  </a:lnTo>
                  <a:lnTo>
                    <a:pt x="1513" y="382"/>
                  </a:lnTo>
                  <a:lnTo>
                    <a:pt x="1550" y="375"/>
                  </a:lnTo>
                  <a:lnTo>
                    <a:pt x="1570" y="355"/>
                  </a:lnTo>
                  <a:lnTo>
                    <a:pt x="1562" y="348"/>
                  </a:lnTo>
                  <a:lnTo>
                    <a:pt x="1570" y="351"/>
                  </a:lnTo>
                  <a:lnTo>
                    <a:pt x="1562" y="345"/>
                  </a:lnTo>
                  <a:lnTo>
                    <a:pt x="1568" y="343"/>
                  </a:lnTo>
                  <a:lnTo>
                    <a:pt x="1565" y="332"/>
                  </a:lnTo>
                  <a:lnTo>
                    <a:pt x="1555" y="325"/>
                  </a:lnTo>
                  <a:lnTo>
                    <a:pt x="1570" y="325"/>
                  </a:lnTo>
                  <a:lnTo>
                    <a:pt x="1562" y="317"/>
                  </a:lnTo>
                  <a:lnTo>
                    <a:pt x="1565" y="314"/>
                  </a:lnTo>
                  <a:lnTo>
                    <a:pt x="1545" y="307"/>
                  </a:lnTo>
                  <a:lnTo>
                    <a:pt x="1539" y="319"/>
                  </a:lnTo>
                  <a:lnTo>
                    <a:pt x="1539" y="294"/>
                  </a:lnTo>
                  <a:lnTo>
                    <a:pt x="1519" y="296"/>
                  </a:lnTo>
                  <a:lnTo>
                    <a:pt x="1529" y="296"/>
                  </a:lnTo>
                  <a:lnTo>
                    <a:pt x="1510" y="300"/>
                  </a:lnTo>
                  <a:lnTo>
                    <a:pt x="1477" y="323"/>
                  </a:lnTo>
                  <a:lnTo>
                    <a:pt x="1479" y="314"/>
                  </a:lnTo>
                  <a:lnTo>
                    <a:pt x="1461" y="309"/>
                  </a:lnTo>
                  <a:lnTo>
                    <a:pt x="1467" y="305"/>
                  </a:lnTo>
                  <a:lnTo>
                    <a:pt x="1479" y="311"/>
                  </a:lnTo>
                  <a:lnTo>
                    <a:pt x="1485" y="302"/>
                  </a:lnTo>
                  <a:lnTo>
                    <a:pt x="1510" y="296"/>
                  </a:lnTo>
                  <a:lnTo>
                    <a:pt x="1495" y="296"/>
                  </a:lnTo>
                  <a:lnTo>
                    <a:pt x="1533" y="283"/>
                  </a:lnTo>
                  <a:lnTo>
                    <a:pt x="1521" y="270"/>
                  </a:lnTo>
                  <a:lnTo>
                    <a:pt x="1513" y="277"/>
                  </a:lnTo>
                  <a:lnTo>
                    <a:pt x="1508" y="272"/>
                  </a:lnTo>
                  <a:lnTo>
                    <a:pt x="1500" y="262"/>
                  </a:lnTo>
                  <a:lnTo>
                    <a:pt x="1488" y="272"/>
                  </a:lnTo>
                  <a:lnTo>
                    <a:pt x="1492" y="262"/>
                  </a:lnTo>
                  <a:lnTo>
                    <a:pt x="1488" y="260"/>
                  </a:lnTo>
                  <a:lnTo>
                    <a:pt x="1473" y="260"/>
                  </a:lnTo>
                  <a:lnTo>
                    <a:pt x="1479" y="254"/>
                  </a:lnTo>
                  <a:lnTo>
                    <a:pt x="1477" y="243"/>
                  </a:lnTo>
                  <a:lnTo>
                    <a:pt x="1457" y="239"/>
                  </a:lnTo>
                  <a:lnTo>
                    <a:pt x="1457" y="229"/>
                  </a:lnTo>
                  <a:lnTo>
                    <a:pt x="1445" y="231"/>
                  </a:lnTo>
                  <a:lnTo>
                    <a:pt x="1448" y="226"/>
                  </a:lnTo>
                  <a:lnTo>
                    <a:pt x="1442" y="222"/>
                  </a:lnTo>
                  <a:lnTo>
                    <a:pt x="1448" y="217"/>
                  </a:lnTo>
                  <a:lnTo>
                    <a:pt x="1423" y="215"/>
                  </a:lnTo>
                  <a:lnTo>
                    <a:pt x="1438" y="213"/>
                  </a:lnTo>
                  <a:lnTo>
                    <a:pt x="1435" y="212"/>
                  </a:lnTo>
                  <a:lnTo>
                    <a:pt x="1448" y="213"/>
                  </a:lnTo>
                  <a:lnTo>
                    <a:pt x="1448" y="212"/>
                  </a:lnTo>
                  <a:lnTo>
                    <a:pt x="1453" y="203"/>
                  </a:lnTo>
                  <a:lnTo>
                    <a:pt x="1445" y="188"/>
                  </a:lnTo>
                  <a:lnTo>
                    <a:pt x="1432" y="188"/>
                  </a:lnTo>
                  <a:lnTo>
                    <a:pt x="1445" y="183"/>
                  </a:lnTo>
                  <a:lnTo>
                    <a:pt x="1438" y="174"/>
                  </a:lnTo>
                  <a:lnTo>
                    <a:pt x="1430" y="174"/>
                  </a:lnTo>
                  <a:lnTo>
                    <a:pt x="1435" y="169"/>
                  </a:lnTo>
                  <a:lnTo>
                    <a:pt x="1432" y="165"/>
                  </a:lnTo>
                  <a:lnTo>
                    <a:pt x="1419" y="167"/>
                  </a:lnTo>
                  <a:lnTo>
                    <a:pt x="1432" y="157"/>
                  </a:lnTo>
                  <a:lnTo>
                    <a:pt x="1411" y="152"/>
                  </a:lnTo>
                  <a:lnTo>
                    <a:pt x="1425" y="148"/>
                  </a:lnTo>
                  <a:lnTo>
                    <a:pt x="1419" y="140"/>
                  </a:lnTo>
                  <a:lnTo>
                    <a:pt x="1419" y="131"/>
                  </a:lnTo>
                  <a:lnTo>
                    <a:pt x="1396" y="136"/>
                  </a:lnTo>
                  <a:lnTo>
                    <a:pt x="1417" y="125"/>
                  </a:lnTo>
                  <a:lnTo>
                    <a:pt x="1401" y="119"/>
                  </a:lnTo>
                  <a:lnTo>
                    <a:pt x="1406" y="114"/>
                  </a:lnTo>
                  <a:lnTo>
                    <a:pt x="1399" y="114"/>
                  </a:lnTo>
                  <a:lnTo>
                    <a:pt x="1396" y="102"/>
                  </a:lnTo>
                  <a:lnTo>
                    <a:pt x="1392" y="102"/>
                  </a:lnTo>
                  <a:lnTo>
                    <a:pt x="1393" y="97"/>
                  </a:lnTo>
                  <a:lnTo>
                    <a:pt x="1392" y="89"/>
                  </a:lnTo>
                  <a:lnTo>
                    <a:pt x="1385" y="89"/>
                  </a:lnTo>
                  <a:lnTo>
                    <a:pt x="1370" y="108"/>
                  </a:lnTo>
                  <a:lnTo>
                    <a:pt x="1378" y="119"/>
                  </a:lnTo>
                  <a:lnTo>
                    <a:pt x="1368" y="123"/>
                  </a:lnTo>
                  <a:lnTo>
                    <a:pt x="1370" y="128"/>
                  </a:lnTo>
                  <a:lnTo>
                    <a:pt x="1365" y="136"/>
                  </a:lnTo>
                  <a:lnTo>
                    <a:pt x="1359" y="136"/>
                  </a:lnTo>
                  <a:lnTo>
                    <a:pt x="1365" y="146"/>
                  </a:lnTo>
                  <a:lnTo>
                    <a:pt x="1361" y="155"/>
                  </a:lnTo>
                  <a:lnTo>
                    <a:pt x="1361" y="146"/>
                  </a:lnTo>
                  <a:lnTo>
                    <a:pt x="1351" y="138"/>
                  </a:lnTo>
                  <a:lnTo>
                    <a:pt x="1346" y="152"/>
                  </a:lnTo>
                  <a:lnTo>
                    <a:pt x="1328" y="165"/>
                  </a:lnTo>
                  <a:lnTo>
                    <a:pt x="1325" y="155"/>
                  </a:lnTo>
                  <a:lnTo>
                    <a:pt x="1322" y="157"/>
                  </a:lnTo>
                  <a:lnTo>
                    <a:pt x="1325" y="148"/>
                  </a:lnTo>
                  <a:lnTo>
                    <a:pt x="1315" y="165"/>
                  </a:lnTo>
                  <a:lnTo>
                    <a:pt x="1301" y="167"/>
                  </a:lnTo>
                  <a:lnTo>
                    <a:pt x="1315" y="165"/>
                  </a:lnTo>
                  <a:lnTo>
                    <a:pt x="1318" y="155"/>
                  </a:lnTo>
                  <a:lnTo>
                    <a:pt x="1310" y="138"/>
                  </a:lnTo>
                  <a:lnTo>
                    <a:pt x="1275" y="146"/>
                  </a:lnTo>
                  <a:lnTo>
                    <a:pt x="1283" y="140"/>
                  </a:lnTo>
                  <a:lnTo>
                    <a:pt x="1279" y="136"/>
                  </a:lnTo>
                  <a:lnTo>
                    <a:pt x="1289" y="138"/>
                  </a:lnTo>
                  <a:lnTo>
                    <a:pt x="1296" y="136"/>
                  </a:lnTo>
                  <a:lnTo>
                    <a:pt x="1291" y="128"/>
                  </a:lnTo>
                  <a:lnTo>
                    <a:pt x="1296" y="123"/>
                  </a:lnTo>
                  <a:lnTo>
                    <a:pt x="1289" y="123"/>
                  </a:lnTo>
                  <a:lnTo>
                    <a:pt x="1293" y="112"/>
                  </a:lnTo>
                  <a:lnTo>
                    <a:pt x="1289" y="102"/>
                  </a:lnTo>
                  <a:lnTo>
                    <a:pt x="1255" y="97"/>
                  </a:lnTo>
                  <a:lnTo>
                    <a:pt x="1293" y="95"/>
                  </a:lnTo>
                  <a:lnTo>
                    <a:pt x="1286" y="78"/>
                  </a:lnTo>
                  <a:lnTo>
                    <a:pt x="1293" y="64"/>
                  </a:lnTo>
                  <a:lnTo>
                    <a:pt x="1289" y="57"/>
                  </a:lnTo>
                  <a:lnTo>
                    <a:pt x="1279" y="66"/>
                  </a:lnTo>
                  <a:lnTo>
                    <a:pt x="1275" y="57"/>
                  </a:lnTo>
                  <a:lnTo>
                    <a:pt x="1248" y="55"/>
                  </a:lnTo>
                  <a:lnTo>
                    <a:pt x="1243" y="45"/>
                  </a:lnTo>
                  <a:lnTo>
                    <a:pt x="1250" y="38"/>
                  </a:lnTo>
                  <a:lnTo>
                    <a:pt x="1236" y="40"/>
                  </a:lnTo>
                  <a:lnTo>
                    <a:pt x="1239" y="36"/>
                  </a:lnTo>
                  <a:lnTo>
                    <a:pt x="1236" y="26"/>
                  </a:lnTo>
                  <a:lnTo>
                    <a:pt x="1223" y="31"/>
                  </a:lnTo>
                  <a:lnTo>
                    <a:pt x="1229" y="16"/>
                  </a:lnTo>
                  <a:lnTo>
                    <a:pt x="1202" y="2"/>
                  </a:lnTo>
                  <a:lnTo>
                    <a:pt x="1179" y="16"/>
                  </a:lnTo>
                  <a:lnTo>
                    <a:pt x="1130" y="0"/>
                  </a:lnTo>
                  <a:lnTo>
                    <a:pt x="1116" y="13"/>
                  </a:lnTo>
                  <a:lnTo>
                    <a:pt x="1119" y="31"/>
                  </a:lnTo>
                  <a:lnTo>
                    <a:pt x="1130" y="34"/>
                  </a:lnTo>
                  <a:lnTo>
                    <a:pt x="1116" y="68"/>
                  </a:lnTo>
                  <a:lnTo>
                    <a:pt x="1130" y="71"/>
                  </a:lnTo>
                  <a:lnTo>
                    <a:pt x="1123" y="73"/>
                  </a:lnTo>
                  <a:lnTo>
                    <a:pt x="1126" y="81"/>
                  </a:lnTo>
                  <a:lnTo>
                    <a:pt x="1130" y="93"/>
                  </a:lnTo>
                  <a:lnTo>
                    <a:pt x="1126" y="100"/>
                  </a:lnTo>
                  <a:lnTo>
                    <a:pt x="1135" y="100"/>
                  </a:lnTo>
                  <a:lnTo>
                    <a:pt x="1130" y="110"/>
                  </a:lnTo>
                  <a:lnTo>
                    <a:pt x="1138" y="112"/>
                  </a:lnTo>
                  <a:lnTo>
                    <a:pt x="1126" y="112"/>
                  </a:lnTo>
                  <a:lnTo>
                    <a:pt x="1126" y="125"/>
                  </a:lnTo>
                  <a:lnTo>
                    <a:pt x="1103" y="131"/>
                  </a:lnTo>
                  <a:lnTo>
                    <a:pt x="1103" y="140"/>
                  </a:lnTo>
                  <a:lnTo>
                    <a:pt x="1130" y="160"/>
                  </a:lnTo>
                  <a:lnTo>
                    <a:pt x="1142" y="205"/>
                  </a:lnTo>
                  <a:lnTo>
                    <a:pt x="1145" y="226"/>
                  </a:lnTo>
                  <a:lnTo>
                    <a:pt x="1152" y="217"/>
                  </a:lnTo>
                  <a:lnTo>
                    <a:pt x="1158" y="229"/>
                  </a:lnTo>
                  <a:lnTo>
                    <a:pt x="1145" y="231"/>
                  </a:lnTo>
                  <a:lnTo>
                    <a:pt x="1128" y="260"/>
                  </a:lnTo>
                  <a:lnTo>
                    <a:pt x="1087" y="283"/>
                  </a:lnTo>
                  <a:lnTo>
                    <a:pt x="1101" y="302"/>
                  </a:lnTo>
                  <a:lnTo>
                    <a:pt x="1106" y="346"/>
                  </a:lnTo>
                  <a:lnTo>
                    <a:pt x="1113" y="353"/>
                  </a:lnTo>
                  <a:lnTo>
                    <a:pt x="1123" y="355"/>
                  </a:lnTo>
                  <a:lnTo>
                    <a:pt x="1111" y="355"/>
                  </a:lnTo>
                  <a:lnTo>
                    <a:pt x="1099" y="366"/>
                  </a:lnTo>
                  <a:lnTo>
                    <a:pt x="1106" y="375"/>
                  </a:lnTo>
                  <a:lnTo>
                    <a:pt x="1101" y="382"/>
                  </a:lnTo>
                  <a:lnTo>
                    <a:pt x="1092" y="375"/>
                  </a:lnTo>
                  <a:lnTo>
                    <a:pt x="1090" y="378"/>
                  </a:lnTo>
                  <a:lnTo>
                    <a:pt x="1085" y="380"/>
                  </a:lnTo>
                  <a:lnTo>
                    <a:pt x="1087" y="389"/>
                  </a:lnTo>
                  <a:lnTo>
                    <a:pt x="1072" y="382"/>
                  </a:lnTo>
                  <a:lnTo>
                    <a:pt x="1056" y="391"/>
                  </a:lnTo>
                  <a:lnTo>
                    <a:pt x="1069" y="378"/>
                  </a:lnTo>
                  <a:lnTo>
                    <a:pt x="1066" y="369"/>
                  </a:lnTo>
                  <a:lnTo>
                    <a:pt x="1056" y="360"/>
                  </a:lnTo>
                  <a:lnTo>
                    <a:pt x="1037" y="360"/>
                  </a:lnTo>
                  <a:lnTo>
                    <a:pt x="1051" y="351"/>
                  </a:lnTo>
                  <a:lnTo>
                    <a:pt x="1035" y="332"/>
                  </a:lnTo>
                  <a:lnTo>
                    <a:pt x="1035" y="323"/>
                  </a:lnTo>
                  <a:lnTo>
                    <a:pt x="1032" y="296"/>
                  </a:lnTo>
                  <a:lnTo>
                    <a:pt x="1035" y="266"/>
                  </a:lnTo>
                  <a:lnTo>
                    <a:pt x="975" y="260"/>
                  </a:lnTo>
                  <a:lnTo>
                    <a:pt x="965" y="274"/>
                  </a:lnTo>
                  <a:lnTo>
                    <a:pt x="972" y="257"/>
                  </a:lnTo>
                  <a:lnTo>
                    <a:pt x="960" y="248"/>
                  </a:lnTo>
                  <a:lnTo>
                    <a:pt x="929" y="239"/>
                  </a:lnTo>
                  <a:lnTo>
                    <a:pt x="915" y="222"/>
                  </a:lnTo>
                  <a:lnTo>
                    <a:pt x="895" y="212"/>
                  </a:lnTo>
                  <a:lnTo>
                    <a:pt x="857" y="193"/>
                  </a:lnTo>
                  <a:lnTo>
                    <a:pt x="821" y="207"/>
                  </a:lnTo>
                  <a:lnTo>
                    <a:pt x="831" y="197"/>
                  </a:lnTo>
                  <a:lnTo>
                    <a:pt x="831" y="186"/>
                  </a:lnTo>
                  <a:lnTo>
                    <a:pt x="814" y="146"/>
                  </a:lnTo>
                  <a:lnTo>
                    <a:pt x="795" y="142"/>
                  </a:lnTo>
                  <a:lnTo>
                    <a:pt x="792" y="152"/>
                  </a:lnTo>
                  <a:lnTo>
                    <a:pt x="790" y="14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497240" y="2759400"/>
              <a:ext cx="2302560" cy="1173600"/>
            </a:xfrm>
            <a:custGeom>
              <a:avLst/>
              <a:gdLst/>
              <a:ahLst/>
              <a:rect l="l" t="t" r="r" b="b"/>
              <a:pathLst>
                <a:path w="1042" h="506">
                  <a:moveTo>
                    <a:pt x="724" y="72"/>
                  </a:moveTo>
                  <a:lnTo>
                    <a:pt x="716" y="68"/>
                  </a:lnTo>
                  <a:lnTo>
                    <a:pt x="714" y="64"/>
                  </a:lnTo>
                  <a:lnTo>
                    <a:pt x="693" y="66"/>
                  </a:lnTo>
                  <a:lnTo>
                    <a:pt x="685" y="72"/>
                  </a:lnTo>
                  <a:lnTo>
                    <a:pt x="674" y="72"/>
                  </a:lnTo>
                  <a:lnTo>
                    <a:pt x="662" y="61"/>
                  </a:lnTo>
                  <a:lnTo>
                    <a:pt x="653" y="64"/>
                  </a:lnTo>
                  <a:lnTo>
                    <a:pt x="653" y="61"/>
                  </a:lnTo>
                  <a:lnTo>
                    <a:pt x="663" y="47"/>
                  </a:lnTo>
                  <a:lnTo>
                    <a:pt x="620" y="68"/>
                  </a:lnTo>
                  <a:lnTo>
                    <a:pt x="609" y="68"/>
                  </a:lnTo>
                  <a:lnTo>
                    <a:pt x="609" y="61"/>
                  </a:lnTo>
                  <a:lnTo>
                    <a:pt x="587" y="68"/>
                  </a:lnTo>
                  <a:lnTo>
                    <a:pt x="603" y="53"/>
                  </a:lnTo>
                  <a:lnTo>
                    <a:pt x="629" y="36"/>
                  </a:lnTo>
                  <a:lnTo>
                    <a:pt x="609" y="32"/>
                  </a:lnTo>
                  <a:lnTo>
                    <a:pt x="601" y="34"/>
                  </a:lnTo>
                  <a:lnTo>
                    <a:pt x="575" y="19"/>
                  </a:lnTo>
                  <a:lnTo>
                    <a:pt x="542" y="17"/>
                  </a:lnTo>
                  <a:lnTo>
                    <a:pt x="533" y="0"/>
                  </a:lnTo>
                  <a:lnTo>
                    <a:pt x="531" y="12"/>
                  </a:lnTo>
                  <a:lnTo>
                    <a:pt x="33" y="10"/>
                  </a:lnTo>
                  <a:lnTo>
                    <a:pt x="42" y="17"/>
                  </a:lnTo>
                  <a:lnTo>
                    <a:pt x="37" y="21"/>
                  </a:lnTo>
                  <a:lnTo>
                    <a:pt x="42" y="26"/>
                  </a:lnTo>
                  <a:lnTo>
                    <a:pt x="44" y="36"/>
                  </a:lnTo>
                  <a:lnTo>
                    <a:pt x="33" y="49"/>
                  </a:lnTo>
                  <a:lnTo>
                    <a:pt x="28" y="45"/>
                  </a:lnTo>
                  <a:lnTo>
                    <a:pt x="35" y="36"/>
                  </a:lnTo>
                  <a:lnTo>
                    <a:pt x="35" y="32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9" y="57"/>
                  </a:lnTo>
                  <a:lnTo>
                    <a:pt x="11" y="57"/>
                  </a:lnTo>
                  <a:lnTo>
                    <a:pt x="11" y="63"/>
                  </a:lnTo>
                  <a:lnTo>
                    <a:pt x="16" y="64"/>
                  </a:lnTo>
                  <a:lnTo>
                    <a:pt x="16" y="70"/>
                  </a:lnTo>
                  <a:lnTo>
                    <a:pt x="11" y="66"/>
                  </a:lnTo>
                  <a:lnTo>
                    <a:pt x="11" y="72"/>
                  </a:lnTo>
                  <a:lnTo>
                    <a:pt x="26" y="77"/>
                  </a:lnTo>
                  <a:lnTo>
                    <a:pt x="14" y="81"/>
                  </a:lnTo>
                  <a:lnTo>
                    <a:pt x="9" y="141"/>
                  </a:lnTo>
                  <a:lnTo>
                    <a:pt x="5" y="153"/>
                  </a:lnTo>
                  <a:lnTo>
                    <a:pt x="9" y="176"/>
                  </a:lnTo>
                  <a:lnTo>
                    <a:pt x="11" y="186"/>
                  </a:lnTo>
                  <a:lnTo>
                    <a:pt x="7" y="209"/>
                  </a:lnTo>
                  <a:lnTo>
                    <a:pt x="16" y="223"/>
                  </a:lnTo>
                  <a:lnTo>
                    <a:pt x="20" y="241"/>
                  </a:lnTo>
                  <a:lnTo>
                    <a:pt x="33" y="256"/>
                  </a:lnTo>
                  <a:lnTo>
                    <a:pt x="37" y="260"/>
                  </a:lnTo>
                  <a:lnTo>
                    <a:pt x="39" y="255"/>
                  </a:lnTo>
                  <a:lnTo>
                    <a:pt x="48" y="256"/>
                  </a:lnTo>
                  <a:lnTo>
                    <a:pt x="42" y="260"/>
                  </a:lnTo>
                  <a:lnTo>
                    <a:pt x="46" y="268"/>
                  </a:lnTo>
                  <a:lnTo>
                    <a:pt x="42" y="264"/>
                  </a:lnTo>
                  <a:lnTo>
                    <a:pt x="39" y="264"/>
                  </a:lnTo>
                  <a:lnTo>
                    <a:pt x="44" y="276"/>
                  </a:lnTo>
                  <a:lnTo>
                    <a:pt x="52" y="282"/>
                  </a:lnTo>
                  <a:lnTo>
                    <a:pt x="52" y="292"/>
                  </a:lnTo>
                  <a:lnTo>
                    <a:pt x="74" y="317"/>
                  </a:lnTo>
                  <a:lnTo>
                    <a:pt x="77" y="327"/>
                  </a:lnTo>
                  <a:lnTo>
                    <a:pt x="110" y="339"/>
                  </a:lnTo>
                  <a:lnTo>
                    <a:pt x="115" y="345"/>
                  </a:lnTo>
                  <a:lnTo>
                    <a:pt x="122" y="347"/>
                  </a:lnTo>
                  <a:lnTo>
                    <a:pt x="132" y="356"/>
                  </a:lnTo>
                  <a:lnTo>
                    <a:pt x="136" y="368"/>
                  </a:lnTo>
                  <a:lnTo>
                    <a:pt x="178" y="364"/>
                  </a:lnTo>
                  <a:lnTo>
                    <a:pt x="244" y="392"/>
                  </a:lnTo>
                  <a:lnTo>
                    <a:pt x="294" y="390"/>
                  </a:lnTo>
                  <a:lnTo>
                    <a:pt x="294" y="382"/>
                  </a:lnTo>
                  <a:lnTo>
                    <a:pt x="329" y="382"/>
                  </a:lnTo>
                  <a:lnTo>
                    <a:pt x="355" y="403"/>
                  </a:lnTo>
                  <a:lnTo>
                    <a:pt x="359" y="415"/>
                  </a:lnTo>
                  <a:lnTo>
                    <a:pt x="366" y="423"/>
                  </a:lnTo>
                  <a:lnTo>
                    <a:pt x="385" y="435"/>
                  </a:lnTo>
                  <a:lnTo>
                    <a:pt x="396" y="421"/>
                  </a:lnTo>
                  <a:lnTo>
                    <a:pt x="418" y="419"/>
                  </a:lnTo>
                  <a:lnTo>
                    <a:pt x="432" y="433"/>
                  </a:lnTo>
                  <a:lnTo>
                    <a:pt x="437" y="447"/>
                  </a:lnTo>
                  <a:lnTo>
                    <a:pt x="451" y="460"/>
                  </a:lnTo>
                  <a:lnTo>
                    <a:pt x="463" y="482"/>
                  </a:lnTo>
                  <a:lnTo>
                    <a:pt x="500" y="494"/>
                  </a:lnTo>
                  <a:lnTo>
                    <a:pt x="493" y="477"/>
                  </a:lnTo>
                  <a:lnTo>
                    <a:pt x="493" y="470"/>
                  </a:lnTo>
                  <a:lnTo>
                    <a:pt x="491" y="468"/>
                  </a:lnTo>
                  <a:lnTo>
                    <a:pt x="495" y="466"/>
                  </a:lnTo>
                  <a:lnTo>
                    <a:pt x="493" y="456"/>
                  </a:lnTo>
                  <a:lnTo>
                    <a:pt x="510" y="447"/>
                  </a:lnTo>
                  <a:lnTo>
                    <a:pt x="508" y="441"/>
                  </a:lnTo>
                  <a:lnTo>
                    <a:pt x="523" y="441"/>
                  </a:lnTo>
                  <a:lnTo>
                    <a:pt x="531" y="437"/>
                  </a:lnTo>
                  <a:lnTo>
                    <a:pt x="536" y="421"/>
                  </a:lnTo>
                  <a:lnTo>
                    <a:pt x="542" y="423"/>
                  </a:lnTo>
                  <a:lnTo>
                    <a:pt x="538" y="426"/>
                  </a:lnTo>
                  <a:lnTo>
                    <a:pt x="554" y="421"/>
                  </a:lnTo>
                  <a:lnTo>
                    <a:pt x="583" y="423"/>
                  </a:lnTo>
                  <a:lnTo>
                    <a:pt x="590" y="421"/>
                  </a:lnTo>
                  <a:lnTo>
                    <a:pt x="609" y="431"/>
                  </a:lnTo>
                  <a:lnTo>
                    <a:pt x="620" y="431"/>
                  </a:lnTo>
                  <a:lnTo>
                    <a:pt x="625" y="426"/>
                  </a:lnTo>
                  <a:lnTo>
                    <a:pt x="636" y="435"/>
                  </a:lnTo>
                  <a:lnTo>
                    <a:pt x="639" y="433"/>
                  </a:lnTo>
                  <a:lnTo>
                    <a:pt x="631" y="423"/>
                  </a:lnTo>
                  <a:lnTo>
                    <a:pt x="637" y="413"/>
                  </a:lnTo>
                  <a:lnTo>
                    <a:pt x="620" y="415"/>
                  </a:lnTo>
                  <a:lnTo>
                    <a:pt x="618" y="409"/>
                  </a:lnTo>
                  <a:lnTo>
                    <a:pt x="657" y="409"/>
                  </a:lnTo>
                  <a:lnTo>
                    <a:pt x="662" y="398"/>
                  </a:lnTo>
                  <a:lnTo>
                    <a:pt x="662" y="411"/>
                  </a:lnTo>
                  <a:lnTo>
                    <a:pt x="679" y="405"/>
                  </a:lnTo>
                  <a:lnTo>
                    <a:pt x="679" y="407"/>
                  </a:lnTo>
                  <a:lnTo>
                    <a:pt x="691" y="405"/>
                  </a:lnTo>
                  <a:lnTo>
                    <a:pt x="711" y="421"/>
                  </a:lnTo>
                  <a:lnTo>
                    <a:pt x="733" y="413"/>
                  </a:lnTo>
                  <a:lnTo>
                    <a:pt x="754" y="431"/>
                  </a:lnTo>
                  <a:lnTo>
                    <a:pt x="756" y="456"/>
                  </a:lnTo>
                  <a:lnTo>
                    <a:pt x="761" y="456"/>
                  </a:lnTo>
                  <a:lnTo>
                    <a:pt x="759" y="464"/>
                  </a:lnTo>
                  <a:lnTo>
                    <a:pt x="765" y="473"/>
                  </a:lnTo>
                  <a:lnTo>
                    <a:pt x="768" y="472"/>
                  </a:lnTo>
                  <a:lnTo>
                    <a:pt x="773" y="490"/>
                  </a:lnTo>
                  <a:lnTo>
                    <a:pt x="780" y="494"/>
                  </a:lnTo>
                  <a:lnTo>
                    <a:pt x="784" y="505"/>
                  </a:lnTo>
                  <a:lnTo>
                    <a:pt x="799" y="501"/>
                  </a:lnTo>
                  <a:lnTo>
                    <a:pt x="801" y="488"/>
                  </a:lnTo>
                  <a:lnTo>
                    <a:pt x="804" y="472"/>
                  </a:lnTo>
                  <a:lnTo>
                    <a:pt x="778" y="405"/>
                  </a:lnTo>
                  <a:lnTo>
                    <a:pt x="789" y="376"/>
                  </a:lnTo>
                  <a:lnTo>
                    <a:pt x="796" y="372"/>
                  </a:lnTo>
                  <a:lnTo>
                    <a:pt x="793" y="368"/>
                  </a:lnTo>
                  <a:lnTo>
                    <a:pt x="804" y="368"/>
                  </a:lnTo>
                  <a:lnTo>
                    <a:pt x="822" y="356"/>
                  </a:lnTo>
                  <a:lnTo>
                    <a:pt x="825" y="347"/>
                  </a:lnTo>
                  <a:lnTo>
                    <a:pt x="847" y="339"/>
                  </a:lnTo>
                  <a:lnTo>
                    <a:pt x="853" y="329"/>
                  </a:lnTo>
                  <a:lnTo>
                    <a:pt x="871" y="323"/>
                  </a:lnTo>
                  <a:lnTo>
                    <a:pt x="871" y="319"/>
                  </a:lnTo>
                  <a:lnTo>
                    <a:pt x="867" y="319"/>
                  </a:lnTo>
                  <a:lnTo>
                    <a:pt x="871" y="313"/>
                  </a:lnTo>
                  <a:lnTo>
                    <a:pt x="864" y="311"/>
                  </a:lnTo>
                  <a:lnTo>
                    <a:pt x="871" y="309"/>
                  </a:lnTo>
                  <a:lnTo>
                    <a:pt x="877" y="313"/>
                  </a:lnTo>
                  <a:lnTo>
                    <a:pt x="883" y="307"/>
                  </a:lnTo>
                  <a:lnTo>
                    <a:pt x="881" y="302"/>
                  </a:lnTo>
                  <a:lnTo>
                    <a:pt x="879" y="305"/>
                  </a:lnTo>
                  <a:lnTo>
                    <a:pt x="877" y="302"/>
                  </a:lnTo>
                  <a:lnTo>
                    <a:pt x="867" y="302"/>
                  </a:lnTo>
                  <a:lnTo>
                    <a:pt x="869" y="294"/>
                  </a:lnTo>
                  <a:lnTo>
                    <a:pt x="871" y="298"/>
                  </a:lnTo>
                  <a:lnTo>
                    <a:pt x="877" y="296"/>
                  </a:lnTo>
                  <a:lnTo>
                    <a:pt x="883" y="298"/>
                  </a:lnTo>
                  <a:lnTo>
                    <a:pt x="879" y="281"/>
                  </a:lnTo>
                  <a:lnTo>
                    <a:pt x="871" y="281"/>
                  </a:lnTo>
                  <a:lnTo>
                    <a:pt x="876" y="279"/>
                  </a:lnTo>
                  <a:lnTo>
                    <a:pt x="871" y="266"/>
                  </a:lnTo>
                  <a:lnTo>
                    <a:pt x="876" y="262"/>
                  </a:lnTo>
                  <a:lnTo>
                    <a:pt x="855" y="249"/>
                  </a:lnTo>
                  <a:lnTo>
                    <a:pt x="855" y="247"/>
                  </a:lnTo>
                  <a:lnTo>
                    <a:pt x="873" y="256"/>
                  </a:lnTo>
                  <a:lnTo>
                    <a:pt x="869" y="249"/>
                  </a:lnTo>
                  <a:lnTo>
                    <a:pt x="869" y="233"/>
                  </a:lnTo>
                  <a:lnTo>
                    <a:pt x="881" y="225"/>
                  </a:lnTo>
                  <a:lnTo>
                    <a:pt x="876" y="239"/>
                  </a:lnTo>
                  <a:lnTo>
                    <a:pt x="877" y="241"/>
                  </a:lnTo>
                  <a:lnTo>
                    <a:pt x="876" y="249"/>
                  </a:lnTo>
                  <a:lnTo>
                    <a:pt x="886" y="258"/>
                  </a:lnTo>
                  <a:lnTo>
                    <a:pt x="879" y="268"/>
                  </a:lnTo>
                  <a:lnTo>
                    <a:pt x="881" y="276"/>
                  </a:lnTo>
                  <a:lnTo>
                    <a:pt x="897" y="247"/>
                  </a:lnTo>
                  <a:lnTo>
                    <a:pt x="888" y="225"/>
                  </a:lnTo>
                  <a:lnTo>
                    <a:pt x="899" y="233"/>
                  </a:lnTo>
                  <a:lnTo>
                    <a:pt x="899" y="239"/>
                  </a:lnTo>
                  <a:lnTo>
                    <a:pt x="912" y="223"/>
                  </a:lnTo>
                  <a:lnTo>
                    <a:pt x="916" y="213"/>
                  </a:lnTo>
                  <a:lnTo>
                    <a:pt x="912" y="206"/>
                  </a:lnTo>
                  <a:lnTo>
                    <a:pt x="912" y="202"/>
                  </a:lnTo>
                  <a:lnTo>
                    <a:pt x="933" y="190"/>
                  </a:lnTo>
                  <a:lnTo>
                    <a:pt x="959" y="186"/>
                  </a:lnTo>
                  <a:lnTo>
                    <a:pt x="966" y="181"/>
                  </a:lnTo>
                  <a:lnTo>
                    <a:pt x="968" y="183"/>
                  </a:lnTo>
                  <a:lnTo>
                    <a:pt x="989" y="181"/>
                  </a:lnTo>
                  <a:lnTo>
                    <a:pt x="989" y="174"/>
                  </a:lnTo>
                  <a:lnTo>
                    <a:pt x="987" y="181"/>
                  </a:lnTo>
                  <a:lnTo>
                    <a:pt x="981" y="181"/>
                  </a:lnTo>
                  <a:lnTo>
                    <a:pt x="970" y="166"/>
                  </a:lnTo>
                  <a:lnTo>
                    <a:pt x="982" y="136"/>
                  </a:lnTo>
                  <a:lnTo>
                    <a:pt x="1003" y="128"/>
                  </a:lnTo>
                  <a:lnTo>
                    <a:pt x="1008" y="115"/>
                  </a:lnTo>
                  <a:lnTo>
                    <a:pt x="1017" y="123"/>
                  </a:lnTo>
                  <a:lnTo>
                    <a:pt x="1039" y="113"/>
                  </a:lnTo>
                  <a:lnTo>
                    <a:pt x="1041" y="110"/>
                  </a:lnTo>
                  <a:lnTo>
                    <a:pt x="1039" y="108"/>
                  </a:lnTo>
                  <a:lnTo>
                    <a:pt x="1041" y="102"/>
                  </a:lnTo>
                  <a:lnTo>
                    <a:pt x="1033" y="100"/>
                  </a:lnTo>
                  <a:lnTo>
                    <a:pt x="1033" y="92"/>
                  </a:lnTo>
                  <a:lnTo>
                    <a:pt x="1026" y="90"/>
                  </a:lnTo>
                  <a:lnTo>
                    <a:pt x="1026" y="59"/>
                  </a:lnTo>
                  <a:lnTo>
                    <a:pt x="1017" y="49"/>
                  </a:lnTo>
                  <a:lnTo>
                    <a:pt x="1007" y="55"/>
                  </a:lnTo>
                  <a:lnTo>
                    <a:pt x="998" y="49"/>
                  </a:lnTo>
                  <a:lnTo>
                    <a:pt x="987" y="63"/>
                  </a:lnTo>
                  <a:lnTo>
                    <a:pt x="977" y="98"/>
                  </a:lnTo>
                  <a:lnTo>
                    <a:pt x="961" y="100"/>
                  </a:lnTo>
                  <a:lnTo>
                    <a:pt x="959" y="106"/>
                  </a:lnTo>
                  <a:lnTo>
                    <a:pt x="897" y="106"/>
                  </a:lnTo>
                  <a:lnTo>
                    <a:pt x="883" y="115"/>
                  </a:lnTo>
                  <a:lnTo>
                    <a:pt x="873" y="128"/>
                  </a:lnTo>
                  <a:lnTo>
                    <a:pt x="877" y="128"/>
                  </a:lnTo>
                  <a:lnTo>
                    <a:pt x="876" y="132"/>
                  </a:lnTo>
                  <a:lnTo>
                    <a:pt x="876" y="139"/>
                  </a:lnTo>
                  <a:lnTo>
                    <a:pt x="862" y="143"/>
                  </a:lnTo>
                  <a:lnTo>
                    <a:pt x="841" y="141"/>
                  </a:lnTo>
                  <a:lnTo>
                    <a:pt x="823" y="147"/>
                  </a:lnTo>
                  <a:lnTo>
                    <a:pt x="825" y="155"/>
                  </a:lnTo>
                  <a:lnTo>
                    <a:pt x="808" y="168"/>
                  </a:lnTo>
                  <a:lnTo>
                    <a:pt x="773" y="183"/>
                  </a:lnTo>
                  <a:lnTo>
                    <a:pt x="752" y="183"/>
                  </a:lnTo>
                  <a:lnTo>
                    <a:pt x="743" y="181"/>
                  </a:lnTo>
                  <a:lnTo>
                    <a:pt x="750" y="172"/>
                  </a:lnTo>
                  <a:lnTo>
                    <a:pt x="754" y="164"/>
                  </a:lnTo>
                  <a:lnTo>
                    <a:pt x="756" y="159"/>
                  </a:lnTo>
                  <a:lnTo>
                    <a:pt x="759" y="159"/>
                  </a:lnTo>
                  <a:lnTo>
                    <a:pt x="761" y="149"/>
                  </a:lnTo>
                  <a:lnTo>
                    <a:pt x="754" y="128"/>
                  </a:lnTo>
                  <a:lnTo>
                    <a:pt x="745" y="130"/>
                  </a:lnTo>
                  <a:lnTo>
                    <a:pt x="739" y="136"/>
                  </a:lnTo>
                  <a:lnTo>
                    <a:pt x="735" y="136"/>
                  </a:lnTo>
                  <a:lnTo>
                    <a:pt x="745" y="119"/>
                  </a:lnTo>
                  <a:lnTo>
                    <a:pt x="743" y="100"/>
                  </a:lnTo>
                  <a:lnTo>
                    <a:pt x="726" y="90"/>
                  </a:lnTo>
                  <a:lnTo>
                    <a:pt x="716" y="90"/>
                  </a:lnTo>
                  <a:lnTo>
                    <a:pt x="716" y="98"/>
                  </a:lnTo>
                  <a:lnTo>
                    <a:pt x="707" y="100"/>
                  </a:lnTo>
                  <a:lnTo>
                    <a:pt x="707" y="108"/>
                  </a:lnTo>
                  <a:lnTo>
                    <a:pt x="705" y="110"/>
                  </a:lnTo>
                  <a:lnTo>
                    <a:pt x="702" y="104"/>
                  </a:lnTo>
                  <a:lnTo>
                    <a:pt x="693" y="113"/>
                  </a:lnTo>
                  <a:lnTo>
                    <a:pt x="688" y="137"/>
                  </a:lnTo>
                  <a:lnTo>
                    <a:pt x="693" y="149"/>
                  </a:lnTo>
                  <a:lnTo>
                    <a:pt x="693" y="159"/>
                  </a:lnTo>
                  <a:lnTo>
                    <a:pt x="685" y="174"/>
                  </a:lnTo>
                  <a:lnTo>
                    <a:pt x="676" y="183"/>
                  </a:lnTo>
                  <a:lnTo>
                    <a:pt x="670" y="176"/>
                  </a:lnTo>
                  <a:lnTo>
                    <a:pt x="663" y="166"/>
                  </a:lnTo>
                  <a:lnTo>
                    <a:pt x="663" y="147"/>
                  </a:lnTo>
                  <a:lnTo>
                    <a:pt x="670" y="115"/>
                  </a:lnTo>
                  <a:lnTo>
                    <a:pt x="679" y="102"/>
                  </a:lnTo>
                  <a:lnTo>
                    <a:pt x="676" y="100"/>
                  </a:lnTo>
                  <a:lnTo>
                    <a:pt x="672" y="110"/>
                  </a:lnTo>
                  <a:lnTo>
                    <a:pt x="662" y="115"/>
                  </a:lnTo>
                  <a:lnTo>
                    <a:pt x="663" y="110"/>
                  </a:lnTo>
                  <a:lnTo>
                    <a:pt x="676" y="92"/>
                  </a:lnTo>
                  <a:lnTo>
                    <a:pt x="685" y="87"/>
                  </a:lnTo>
                  <a:lnTo>
                    <a:pt x="685" y="90"/>
                  </a:lnTo>
                  <a:lnTo>
                    <a:pt x="711" y="81"/>
                  </a:lnTo>
                  <a:lnTo>
                    <a:pt x="719" y="87"/>
                  </a:lnTo>
                  <a:lnTo>
                    <a:pt x="721" y="83"/>
                  </a:lnTo>
                  <a:lnTo>
                    <a:pt x="735" y="83"/>
                  </a:lnTo>
                  <a:lnTo>
                    <a:pt x="728" y="72"/>
                  </a:lnTo>
                  <a:lnTo>
                    <a:pt x="724" y="7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1797120" y="3604320"/>
              <a:ext cx="1213560" cy="754920"/>
            </a:xfrm>
            <a:custGeom>
              <a:avLst/>
              <a:gdLst/>
              <a:ahLst/>
              <a:rect l="l" t="t" r="r" b="b"/>
              <a:pathLst>
                <a:path w="548" h="325">
                  <a:moveTo>
                    <a:pt x="364" y="130"/>
                  </a:moveTo>
                  <a:lnTo>
                    <a:pt x="326" y="118"/>
                  </a:lnTo>
                  <a:lnTo>
                    <a:pt x="315" y="96"/>
                  </a:lnTo>
                  <a:lnTo>
                    <a:pt x="301" y="83"/>
                  </a:lnTo>
                  <a:lnTo>
                    <a:pt x="296" y="68"/>
                  </a:lnTo>
                  <a:lnTo>
                    <a:pt x="281" y="55"/>
                  </a:lnTo>
                  <a:lnTo>
                    <a:pt x="260" y="57"/>
                  </a:lnTo>
                  <a:lnTo>
                    <a:pt x="249" y="71"/>
                  </a:lnTo>
                  <a:lnTo>
                    <a:pt x="230" y="59"/>
                  </a:lnTo>
                  <a:lnTo>
                    <a:pt x="223" y="51"/>
                  </a:lnTo>
                  <a:lnTo>
                    <a:pt x="218" y="39"/>
                  </a:lnTo>
                  <a:lnTo>
                    <a:pt x="192" y="17"/>
                  </a:lnTo>
                  <a:lnTo>
                    <a:pt x="158" y="17"/>
                  </a:lnTo>
                  <a:lnTo>
                    <a:pt x="158" y="26"/>
                  </a:lnTo>
                  <a:lnTo>
                    <a:pt x="108" y="28"/>
                  </a:lnTo>
                  <a:lnTo>
                    <a:pt x="42" y="0"/>
                  </a:lnTo>
                  <a:lnTo>
                    <a:pt x="0" y="4"/>
                  </a:lnTo>
                  <a:lnTo>
                    <a:pt x="11" y="17"/>
                  </a:lnTo>
                  <a:lnTo>
                    <a:pt x="21" y="45"/>
                  </a:lnTo>
                  <a:lnTo>
                    <a:pt x="24" y="45"/>
                  </a:lnTo>
                  <a:lnTo>
                    <a:pt x="26" y="57"/>
                  </a:lnTo>
                  <a:lnTo>
                    <a:pt x="39" y="62"/>
                  </a:lnTo>
                  <a:lnTo>
                    <a:pt x="56" y="81"/>
                  </a:lnTo>
                  <a:lnTo>
                    <a:pt x="54" y="94"/>
                  </a:lnTo>
                  <a:lnTo>
                    <a:pt x="39" y="92"/>
                  </a:lnTo>
                  <a:lnTo>
                    <a:pt x="39" y="96"/>
                  </a:lnTo>
                  <a:lnTo>
                    <a:pt x="65" y="111"/>
                  </a:lnTo>
                  <a:lnTo>
                    <a:pt x="70" y="113"/>
                  </a:lnTo>
                  <a:lnTo>
                    <a:pt x="74" y="108"/>
                  </a:lnTo>
                  <a:lnTo>
                    <a:pt x="75" y="115"/>
                  </a:lnTo>
                  <a:lnTo>
                    <a:pt x="87" y="124"/>
                  </a:lnTo>
                  <a:lnTo>
                    <a:pt x="91" y="132"/>
                  </a:lnTo>
                  <a:lnTo>
                    <a:pt x="89" y="149"/>
                  </a:lnTo>
                  <a:lnTo>
                    <a:pt x="98" y="149"/>
                  </a:lnTo>
                  <a:lnTo>
                    <a:pt x="122" y="169"/>
                  </a:lnTo>
                  <a:lnTo>
                    <a:pt x="129" y="182"/>
                  </a:lnTo>
                  <a:lnTo>
                    <a:pt x="138" y="179"/>
                  </a:lnTo>
                  <a:lnTo>
                    <a:pt x="138" y="171"/>
                  </a:lnTo>
                  <a:lnTo>
                    <a:pt x="126" y="157"/>
                  </a:lnTo>
                  <a:lnTo>
                    <a:pt x="122" y="158"/>
                  </a:lnTo>
                  <a:lnTo>
                    <a:pt x="119" y="157"/>
                  </a:lnTo>
                  <a:lnTo>
                    <a:pt x="101" y="113"/>
                  </a:lnTo>
                  <a:lnTo>
                    <a:pt x="98" y="111"/>
                  </a:lnTo>
                  <a:lnTo>
                    <a:pt x="98" y="118"/>
                  </a:lnTo>
                  <a:lnTo>
                    <a:pt x="98" y="115"/>
                  </a:lnTo>
                  <a:lnTo>
                    <a:pt x="72" y="75"/>
                  </a:lnTo>
                  <a:lnTo>
                    <a:pt x="68" y="75"/>
                  </a:lnTo>
                  <a:lnTo>
                    <a:pt x="63" y="66"/>
                  </a:lnTo>
                  <a:lnTo>
                    <a:pt x="52" y="57"/>
                  </a:lnTo>
                  <a:lnTo>
                    <a:pt x="47" y="49"/>
                  </a:lnTo>
                  <a:lnTo>
                    <a:pt x="39" y="13"/>
                  </a:lnTo>
                  <a:lnTo>
                    <a:pt x="54" y="24"/>
                  </a:lnTo>
                  <a:lnTo>
                    <a:pt x="61" y="24"/>
                  </a:lnTo>
                  <a:lnTo>
                    <a:pt x="72" y="32"/>
                  </a:lnTo>
                  <a:lnTo>
                    <a:pt x="80" y="53"/>
                  </a:lnTo>
                  <a:lnTo>
                    <a:pt x="98" y="79"/>
                  </a:lnTo>
                  <a:lnTo>
                    <a:pt x="108" y="90"/>
                  </a:lnTo>
                  <a:lnTo>
                    <a:pt x="119" y="92"/>
                  </a:lnTo>
                  <a:lnTo>
                    <a:pt x="122" y="102"/>
                  </a:lnTo>
                  <a:lnTo>
                    <a:pt x="145" y="120"/>
                  </a:lnTo>
                  <a:lnTo>
                    <a:pt x="141" y="130"/>
                  </a:lnTo>
                  <a:lnTo>
                    <a:pt x="143" y="134"/>
                  </a:lnTo>
                  <a:lnTo>
                    <a:pt x="150" y="132"/>
                  </a:lnTo>
                  <a:lnTo>
                    <a:pt x="150" y="137"/>
                  </a:lnTo>
                  <a:lnTo>
                    <a:pt x="160" y="141"/>
                  </a:lnTo>
                  <a:lnTo>
                    <a:pt x="167" y="145"/>
                  </a:lnTo>
                  <a:lnTo>
                    <a:pt x="169" y="153"/>
                  </a:lnTo>
                  <a:lnTo>
                    <a:pt x="186" y="165"/>
                  </a:lnTo>
                  <a:lnTo>
                    <a:pt x="195" y="179"/>
                  </a:lnTo>
                  <a:lnTo>
                    <a:pt x="207" y="188"/>
                  </a:lnTo>
                  <a:lnTo>
                    <a:pt x="218" y="212"/>
                  </a:lnTo>
                  <a:lnTo>
                    <a:pt x="212" y="220"/>
                  </a:lnTo>
                  <a:lnTo>
                    <a:pt x="216" y="224"/>
                  </a:lnTo>
                  <a:lnTo>
                    <a:pt x="209" y="226"/>
                  </a:lnTo>
                  <a:lnTo>
                    <a:pt x="212" y="237"/>
                  </a:lnTo>
                  <a:lnTo>
                    <a:pt x="223" y="245"/>
                  </a:lnTo>
                  <a:lnTo>
                    <a:pt x="240" y="253"/>
                  </a:lnTo>
                  <a:lnTo>
                    <a:pt x="249" y="261"/>
                  </a:lnTo>
                  <a:lnTo>
                    <a:pt x="277" y="267"/>
                  </a:lnTo>
                  <a:lnTo>
                    <a:pt x="292" y="280"/>
                  </a:lnTo>
                  <a:lnTo>
                    <a:pt x="333" y="292"/>
                  </a:lnTo>
                  <a:lnTo>
                    <a:pt x="350" y="300"/>
                  </a:lnTo>
                  <a:lnTo>
                    <a:pt x="378" y="308"/>
                  </a:lnTo>
                  <a:lnTo>
                    <a:pt x="400" y="298"/>
                  </a:lnTo>
                  <a:lnTo>
                    <a:pt x="406" y="298"/>
                  </a:lnTo>
                  <a:lnTo>
                    <a:pt x="425" y="304"/>
                  </a:lnTo>
                  <a:lnTo>
                    <a:pt x="447" y="324"/>
                  </a:lnTo>
                  <a:lnTo>
                    <a:pt x="451" y="316"/>
                  </a:lnTo>
                  <a:lnTo>
                    <a:pt x="463" y="300"/>
                  </a:lnTo>
                  <a:lnTo>
                    <a:pt x="479" y="298"/>
                  </a:lnTo>
                  <a:lnTo>
                    <a:pt x="475" y="288"/>
                  </a:lnTo>
                  <a:lnTo>
                    <a:pt x="460" y="277"/>
                  </a:lnTo>
                  <a:lnTo>
                    <a:pt x="473" y="278"/>
                  </a:lnTo>
                  <a:lnTo>
                    <a:pt x="473" y="269"/>
                  </a:lnTo>
                  <a:lnTo>
                    <a:pt x="503" y="269"/>
                  </a:lnTo>
                  <a:lnTo>
                    <a:pt x="510" y="267"/>
                  </a:lnTo>
                  <a:lnTo>
                    <a:pt x="514" y="259"/>
                  </a:lnTo>
                  <a:lnTo>
                    <a:pt x="519" y="259"/>
                  </a:lnTo>
                  <a:lnTo>
                    <a:pt x="521" y="253"/>
                  </a:lnTo>
                  <a:lnTo>
                    <a:pt x="526" y="253"/>
                  </a:lnTo>
                  <a:lnTo>
                    <a:pt x="523" y="257"/>
                  </a:lnTo>
                  <a:lnTo>
                    <a:pt x="527" y="265"/>
                  </a:lnTo>
                  <a:lnTo>
                    <a:pt x="533" y="245"/>
                  </a:lnTo>
                  <a:lnTo>
                    <a:pt x="531" y="241"/>
                  </a:lnTo>
                  <a:lnTo>
                    <a:pt x="533" y="239"/>
                  </a:lnTo>
                  <a:lnTo>
                    <a:pt x="531" y="237"/>
                  </a:lnTo>
                  <a:lnTo>
                    <a:pt x="547" y="212"/>
                  </a:lnTo>
                  <a:lnTo>
                    <a:pt x="542" y="206"/>
                  </a:lnTo>
                  <a:lnTo>
                    <a:pt x="533" y="204"/>
                  </a:lnTo>
                  <a:lnTo>
                    <a:pt x="529" y="207"/>
                  </a:lnTo>
                  <a:lnTo>
                    <a:pt x="529" y="204"/>
                  </a:lnTo>
                  <a:lnTo>
                    <a:pt x="523" y="202"/>
                  </a:lnTo>
                  <a:lnTo>
                    <a:pt x="482" y="212"/>
                  </a:lnTo>
                  <a:lnTo>
                    <a:pt x="473" y="245"/>
                  </a:lnTo>
                  <a:lnTo>
                    <a:pt x="465" y="249"/>
                  </a:lnTo>
                  <a:lnTo>
                    <a:pt x="467" y="254"/>
                  </a:lnTo>
                  <a:lnTo>
                    <a:pt x="460" y="257"/>
                  </a:lnTo>
                  <a:lnTo>
                    <a:pt x="446" y="253"/>
                  </a:lnTo>
                  <a:lnTo>
                    <a:pt x="409" y="263"/>
                  </a:lnTo>
                  <a:lnTo>
                    <a:pt x="400" y="257"/>
                  </a:lnTo>
                  <a:lnTo>
                    <a:pt x="387" y="253"/>
                  </a:lnTo>
                  <a:lnTo>
                    <a:pt x="378" y="245"/>
                  </a:lnTo>
                  <a:lnTo>
                    <a:pt x="371" y="233"/>
                  </a:lnTo>
                  <a:lnTo>
                    <a:pt x="359" y="216"/>
                  </a:lnTo>
                  <a:lnTo>
                    <a:pt x="359" y="206"/>
                  </a:lnTo>
                  <a:lnTo>
                    <a:pt x="350" y="194"/>
                  </a:lnTo>
                  <a:lnTo>
                    <a:pt x="350" y="173"/>
                  </a:lnTo>
                  <a:lnTo>
                    <a:pt x="348" y="149"/>
                  </a:lnTo>
                  <a:lnTo>
                    <a:pt x="352" y="137"/>
                  </a:lnTo>
                  <a:lnTo>
                    <a:pt x="364" y="135"/>
                  </a:lnTo>
                  <a:lnTo>
                    <a:pt x="364" y="13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69920" y="3488760"/>
              <a:ext cx="1607400" cy="1213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2607120" y="3034800"/>
              <a:ext cx="141840" cy="16020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2660040" y="3161160"/>
              <a:ext cx="141840" cy="16020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1950120" y="245232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1520280" y="297180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1622160" y="2971800"/>
              <a:ext cx="14184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1737720" y="301068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1520280" y="3172680"/>
              <a:ext cx="110160" cy="1040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000" bIns="27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520280" y="318204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1577880" y="328068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1640520" y="3401280"/>
              <a:ext cx="110160" cy="1040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000" bIns="27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244960" y="346284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2400120" y="338112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2365200" y="321516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381760" y="305136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2814840" y="347400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2883960" y="356724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3119760" y="374184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3407760" y="2947320"/>
              <a:ext cx="14184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3516480" y="2886120"/>
              <a:ext cx="14184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2495160" y="404352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454200" y="3191040"/>
              <a:ext cx="1101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481920" y="3109320"/>
              <a:ext cx="1119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480120" y="3126240"/>
              <a:ext cx="1119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1504080" y="3126240"/>
              <a:ext cx="1119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2408040" y="283212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3429360" y="3131640"/>
              <a:ext cx="1101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491640" y="3033000"/>
              <a:ext cx="11052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3455640" y="3153960"/>
              <a:ext cx="1119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2182680" y="3267720"/>
              <a:ext cx="98280" cy="96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0" bIns="21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1517040" y="28900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1805400" y="299196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1657080" y="3399480"/>
              <a:ext cx="140040" cy="13752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2119680" y="34999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2566080" y="35596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531520" y="3079440"/>
              <a:ext cx="14184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2742480" y="31240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2940120" y="3047760"/>
              <a:ext cx="140040" cy="13572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3592080" y="3025440"/>
              <a:ext cx="14184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445920" y="3161160"/>
              <a:ext cx="14148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1500480" y="31428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1950120" y="331776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2124720" y="3321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2512080" y="3724920"/>
              <a:ext cx="14148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2780280" y="362664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2730960" y="356724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2740680" y="349992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2982960" y="3384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2688120" y="312804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310560" y="31168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3480120" y="3070080"/>
              <a:ext cx="14184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3639960" y="296964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3175920" y="38034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156120" y="3717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1775520" y="251964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1782360" y="25812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2093400" y="316512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2139480" y="31968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2182680" y="3222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2480760" y="32785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2882520" y="33588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2546280" y="3267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2607120" y="3302640"/>
              <a:ext cx="14184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1553400" y="2802240"/>
              <a:ext cx="14148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1504080" y="288792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2633760" y="363024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2582640" y="357264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3350160" y="30628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3229920" y="288792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3399480" y="309996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2842920" y="301068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1981800" y="304056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1895760" y="254016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2413080" y="399888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1508760" y="320976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3281040" y="322848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6" name=""/>
          <p:cNvSpPr/>
          <p:nvPr/>
        </p:nvSpPr>
        <p:spPr>
          <a:xfrm>
            <a:off x="7072200" y="29764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805440" y="30844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744480" y="1704960"/>
            <a:ext cx="3379680" cy="717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61960" y="1919160"/>
            <a:ext cx="43419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Offices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Employees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2,730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84280" y="1512720"/>
            <a:ext cx="4341600" cy="4114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395E1B1-F332-4790-B20C-1EEBB853577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"/>
          <p:cNvGraphicFramePr/>
          <p:nvPr/>
        </p:nvGraphicFramePr>
        <p:xfrm>
          <a:off x="5567400" y="612720"/>
          <a:ext cx="4357800" cy="5467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67400" y="612720"/>
                    <a:ext cx="4357800" cy="54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3" name=""/>
          <p:cNvGraphicFramePr/>
          <p:nvPr/>
        </p:nvGraphicFramePr>
        <p:xfrm>
          <a:off x="368280" y="25560"/>
          <a:ext cx="4394160" cy="61340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8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68280" y="25560"/>
                    <a:ext cx="4394160" cy="613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5" name=""/>
          <p:cNvSpPr/>
          <p:nvPr/>
        </p:nvSpPr>
        <p:spPr>
          <a:xfrm>
            <a:off x="660240" y="425448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17,970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6" name=""/>
          <p:cNvGrpSpPr/>
          <p:nvPr/>
        </p:nvGrpSpPr>
        <p:grpSpPr>
          <a:xfrm>
            <a:off x="515880" y="1981080"/>
            <a:ext cx="1437480" cy="429480"/>
            <a:chOff x="515880" y="1981080"/>
            <a:chExt cx="1437480" cy="429480"/>
          </a:xfrm>
        </p:grpSpPr>
        <p:sp>
          <p:nvSpPr>
            <p:cNvPr id="287" name=""/>
            <p:cNvSpPr/>
            <p:nvPr/>
          </p:nvSpPr>
          <p:spPr>
            <a:xfrm>
              <a:off x="611640" y="1981080"/>
              <a:ext cx="134172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Power and Other 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Gas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515880" y="2050920"/>
              <a:ext cx="136440" cy="90720"/>
            </a:xfrm>
            <a:prstGeom prst="rect">
              <a:avLst/>
            </a:prstGeom>
            <a:solidFill>
              <a:srgbClr val="f001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920" bIns="439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515880" y="2222640"/>
              <a:ext cx="136440" cy="9036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560" bIns="43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>
            <a:off x="431640" y="923760"/>
            <a:ext cx="4419720" cy="5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(BBtue/d)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55680" y="911160"/>
            <a:ext cx="4570200" cy="5591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7873560" y="360684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99,337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372280" y="900000"/>
            <a:ext cx="4572000" cy="5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(BBtue/d)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373720" y="911160"/>
            <a:ext cx="4570560" cy="5605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23960" y="5943600"/>
            <a:ext cx="4076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31760"/>
                <a:tab algn="l" pos="2063880"/>
                <a:tab algn="l" pos="3083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918040" y="5943600"/>
            <a:ext cx="40770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1031760"/>
                <a:tab algn="l" pos="1996920"/>
                <a:tab algn="l" pos="3029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688760" y="351792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27,308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741400" y="311148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32,429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808080" y="161280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51,715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8876880" y="162576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196,148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857640" y="410220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75,266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5790960" y="463536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49,082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Wholesale Services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447840" y="1933560"/>
            <a:ext cx="1466640" cy="48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A10DB9-820F-4373-ACAD-8CBDDC5FF80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Volume Growth – North America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306" name=""/>
          <p:cNvGraphicFramePr/>
          <p:nvPr/>
        </p:nvGraphicFramePr>
        <p:xfrm>
          <a:off x="1171440" y="1309680"/>
          <a:ext cx="3895920" cy="4734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71440" y="1309680"/>
                    <a:ext cx="3895920" cy="473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8" name=""/>
          <p:cNvSpPr/>
          <p:nvPr/>
        </p:nvSpPr>
        <p:spPr>
          <a:xfrm>
            <a:off x="1828800" y="5904000"/>
            <a:ext cx="3076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290520"/>
                <a:tab algn="ctr" pos="2120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9" name=""/>
          <p:cNvGraphicFramePr/>
          <p:nvPr/>
        </p:nvGraphicFramePr>
        <p:xfrm>
          <a:off x="5543640" y="1476360"/>
          <a:ext cx="4118040" cy="4556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543640" y="1476360"/>
                    <a:ext cx="4118040" cy="45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1" name=""/>
          <p:cNvSpPr/>
          <p:nvPr/>
        </p:nvSpPr>
        <p:spPr>
          <a:xfrm>
            <a:off x="1244520" y="1103400"/>
            <a:ext cx="363240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594400" y="1114560"/>
            <a:ext cx="373680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 MWh)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595520" y="3548160"/>
            <a:ext cx="1220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425760" y="1936800"/>
            <a:ext cx="1208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24.7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979960" y="3235320"/>
            <a:ext cx="1297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381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7913520" y="1968480"/>
            <a:ext cx="1298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579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925560" y="977760"/>
            <a:ext cx="4181400" cy="5470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610000" y="4032360"/>
            <a:ext cx="1063440" cy="37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+77%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7091280" y="4040280"/>
            <a:ext cx="1095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+52%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810400" y="5910120"/>
            <a:ext cx="3736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687240"/>
                <a:tab algn="ctr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392800" y="990720"/>
            <a:ext cx="4302000" cy="5449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9C3E93-344C-445F-80BB-3AF18FB85B7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Volume Growth - Europe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323" name=""/>
          <p:cNvGraphicFramePr/>
          <p:nvPr/>
        </p:nvGraphicFramePr>
        <p:xfrm>
          <a:off x="2759040" y="1636560"/>
          <a:ext cx="2351160" cy="4415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59040" y="1636560"/>
                    <a:ext cx="2351160" cy="441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25" name=""/>
          <p:cNvGraphicFramePr/>
          <p:nvPr/>
        </p:nvGraphicFramePr>
        <p:xfrm>
          <a:off x="5184720" y="1517760"/>
          <a:ext cx="2322720" cy="4533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2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184720" y="1517760"/>
                    <a:ext cx="2322720" cy="45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7" name=""/>
          <p:cNvSpPr/>
          <p:nvPr/>
        </p:nvSpPr>
        <p:spPr>
          <a:xfrm>
            <a:off x="-38160" y="5908680"/>
            <a:ext cx="3756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8" name=""/>
          <p:cNvGraphicFramePr/>
          <p:nvPr/>
        </p:nvGraphicFramePr>
        <p:xfrm>
          <a:off x="339840" y="542880"/>
          <a:ext cx="2350800" cy="55404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2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39840" y="542880"/>
                    <a:ext cx="2350800" cy="554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0" name=""/>
          <p:cNvGraphicFramePr/>
          <p:nvPr/>
        </p:nvGraphicFramePr>
        <p:xfrm>
          <a:off x="7589880" y="1351080"/>
          <a:ext cx="2322360" cy="47178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33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7589880" y="1351080"/>
                    <a:ext cx="2322360" cy="471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2" name=""/>
          <p:cNvSpPr/>
          <p:nvPr/>
        </p:nvSpPr>
        <p:spPr>
          <a:xfrm>
            <a:off x="2766960" y="949320"/>
            <a:ext cx="21909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U.K. Power*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224320" y="954000"/>
            <a:ext cx="2268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Nordic Power*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390600" y="949320"/>
            <a:ext cx="2246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U.K.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7639200" y="949320"/>
            <a:ext cx="2260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Continental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644920" y="3736800"/>
            <a:ext cx="1555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713040" y="1539720"/>
            <a:ext cx="155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7402680" y="5049720"/>
            <a:ext cx="1538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8513640" y="1531800"/>
            <a:ext cx="1538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374760" y="3678120"/>
            <a:ext cx="1130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1860480" y="1544760"/>
            <a:ext cx="522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072040" y="4000680"/>
            <a:ext cx="1538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126120" y="1530360"/>
            <a:ext cx="1538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378000" y="987480"/>
            <a:ext cx="2286000" cy="5275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7607160" y="987480"/>
            <a:ext cx="2286000" cy="5275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2792520" y="987480"/>
            <a:ext cx="2286000" cy="5275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197320" y="987480"/>
            <a:ext cx="2286000" cy="5275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2390760" y="5892840"/>
            <a:ext cx="3755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4818240" y="5892840"/>
            <a:ext cx="3755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211880" y="5908680"/>
            <a:ext cx="3756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8282160" y="5464080"/>
            <a:ext cx="106344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557%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5838840" y="5464080"/>
            <a:ext cx="106344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3394080" y="5464080"/>
            <a:ext cx="106380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1000080" y="5464080"/>
            <a:ext cx="106380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307800" y="6345360"/>
            <a:ext cx="375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*Financial and Physical Settled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8A4A177-7B5C-4991-A2C3-AC11D561005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6" name=""/>
          <p:cNvGraphicFramePr/>
          <p:nvPr/>
        </p:nvGraphicFramePr>
        <p:xfrm>
          <a:off x="906480" y="1384200"/>
          <a:ext cx="8666280" cy="47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06480" y="1384200"/>
                    <a:ext cx="8666280" cy="47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8" name="PlaceHolder 1"/>
          <p:cNvSpPr>
            <a:spLocks noGrp="1"/>
          </p:cNvSpPr>
          <p:nvPr>
            <p:ph type="title"/>
          </p:nvPr>
        </p:nvSpPr>
        <p:spPr>
          <a:xfrm>
            <a:off x="554040" y="43920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Wholesale Services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Average Daily Transactions</a:t>
            </a:r>
            <a:br>
              <a:rPr sz="3000"/>
            </a:b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731960" y="2084400"/>
            <a:ext cx="25322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Traditional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562040" y="2146320"/>
            <a:ext cx="223920" cy="1490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562040" y="1906560"/>
            <a:ext cx="223920" cy="14940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1730520" y="1822320"/>
            <a:ext cx="253188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16000" y="558000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00160" y="454500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00160" y="115884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200160" y="341964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200160" y="230184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062000" y="5838840"/>
            <a:ext cx="8926560" cy="65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>
              <a:lnSpc>
                <a:spcPct val="100000"/>
              </a:lnSpc>
              <a:tabLst>
                <a:tab algn="l" pos="0"/>
                <a:tab algn="l" pos="568440"/>
                <a:tab algn="l" pos="1252440"/>
                <a:tab algn="l" pos="1820880"/>
                <a:tab algn="l" pos="2406600"/>
                <a:tab algn="l" pos="2975040"/>
                <a:tab algn="l" pos="3592440"/>
                <a:tab algn="l" pos="4178160"/>
                <a:tab algn="l" pos="4795920"/>
                <a:tab algn="l" pos="5364000"/>
                <a:tab algn="l" pos="5948280"/>
                <a:tab algn="l" pos="6567480"/>
                <a:tab algn="l" pos="7151760"/>
                <a:tab algn="l" pos="777096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Nov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Jan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May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Oct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Nov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V="1">
            <a:off x="1087560" y="6372000"/>
            <a:ext cx="1145880" cy="12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2324160" y="6377040"/>
            <a:ext cx="7062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1390680" y="6268680"/>
            <a:ext cx="547560" cy="213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marL="46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5440320" y="6273360"/>
            <a:ext cx="579600" cy="213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marL="46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1163160" y="5127480"/>
            <a:ext cx="577080" cy="231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37160" rIns="137160" tIns="9000" bIns="9000" anchor="ctr">
            <a:sp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8676360" y="1135080"/>
            <a:ext cx="725760" cy="231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37160" rIns="137160" tIns="9000" bIns="9000" anchor="ctr">
            <a:sp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7,900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1457280" y="1781280"/>
            <a:ext cx="1581120" cy="628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750C45-B05E-478E-A46A-A81C9C75B4A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"/>
          <p:cNvSpPr/>
          <p:nvPr/>
        </p:nvSpPr>
        <p:spPr>
          <a:xfrm>
            <a:off x="811080" y="160920"/>
            <a:ext cx="86439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Domestic Energy Marketers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Leading Market Position - 2000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7" name=""/>
          <p:cNvGraphicFramePr/>
          <p:nvPr/>
        </p:nvGraphicFramePr>
        <p:xfrm>
          <a:off x="-204840" y="1058760"/>
          <a:ext cx="9933120" cy="475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04840" y="1058760"/>
                    <a:ext cx="9933120" cy="475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9" name=""/>
          <p:cNvSpPr/>
          <p:nvPr/>
        </p:nvSpPr>
        <p:spPr>
          <a:xfrm>
            <a:off x="2874600" y="566424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Duke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643080" y="566424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Dynegy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4454640" y="566424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AEP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8964720" y="565164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Sempra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60440" y="409896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3683880" y="391464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458600" y="401004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8297280" y="432756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9119880" y="441000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610560" y="10717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45.6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17680" y="5638680"/>
            <a:ext cx="6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FY00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0" name=""/>
          <p:cNvGrpSpPr/>
          <p:nvPr/>
        </p:nvGrpSpPr>
        <p:grpSpPr>
          <a:xfrm>
            <a:off x="8991720" y="1745280"/>
            <a:ext cx="803520" cy="567360"/>
            <a:chOff x="8991720" y="1745280"/>
            <a:chExt cx="803520" cy="567360"/>
          </a:xfrm>
        </p:grpSpPr>
        <p:sp>
          <p:nvSpPr>
            <p:cNvPr id="391" name=""/>
            <p:cNvSpPr/>
            <p:nvPr/>
          </p:nvSpPr>
          <p:spPr>
            <a:xfrm>
              <a:off x="8991720" y="1791000"/>
              <a:ext cx="203040" cy="15876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8991720" y="2081520"/>
              <a:ext cx="203040" cy="1587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93" name=""/>
            <p:cNvGrpSpPr/>
            <p:nvPr/>
          </p:nvGrpSpPr>
          <p:grpSpPr>
            <a:xfrm>
              <a:off x="9145080" y="1745280"/>
              <a:ext cx="650160" cy="567360"/>
              <a:chOff x="9145080" y="1745280"/>
              <a:chExt cx="650160" cy="567360"/>
            </a:xfrm>
          </p:grpSpPr>
          <p:sp>
            <p:nvSpPr>
              <p:cNvPr id="394" name=""/>
              <p:cNvSpPr/>
              <p:nvPr/>
            </p:nvSpPr>
            <p:spPr>
              <a:xfrm>
                <a:off x="9157320" y="1745280"/>
                <a:ext cx="6379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Power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9145080" y="2035800"/>
                <a:ext cx="468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Gas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96" name=""/>
          <p:cNvSpPr/>
          <p:nvPr/>
        </p:nvSpPr>
        <p:spPr>
          <a:xfrm>
            <a:off x="3599280" y="5664240"/>
            <a:ext cx="64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Aquila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1391760" y="14479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41.7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230080" y="407340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992200" y="40924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529040" y="418140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153040" y="5664240"/>
            <a:ext cx="612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PG&amp;E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5890680" y="5664240"/>
            <a:ext cx="688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Reliant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8261280" y="5649840"/>
            <a:ext cx="57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Coral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7356960" y="5656320"/>
            <a:ext cx="849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Southern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241200" y="6397560"/>
            <a:ext cx="405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Gas Daily, Power Markets Week, Oil Daily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2909160" y="35593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1274760" y="5624640"/>
            <a:ext cx="74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019240" y="5334120"/>
            <a:ext cx="752400" cy="45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123160" y="584532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3Q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1346040" y="6004080"/>
            <a:ext cx="36831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H="1">
            <a:off x="6033960" y="6004080"/>
            <a:ext cx="3662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8848800" y="1628640"/>
            <a:ext cx="1066680" cy="733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D03A22-5D3E-48CF-8AC2-F4EAAF7B63B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" name=""/>
          <p:cNvGraphicFramePr/>
          <p:nvPr/>
        </p:nvGraphicFramePr>
        <p:xfrm>
          <a:off x="271440" y="264960"/>
          <a:ext cx="9767880" cy="5426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1440" y="264960"/>
                    <a:ext cx="9767880" cy="542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-360" y="242640"/>
            <a:ext cx="10287000" cy="140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International Energy Companies 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Leading Market Position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 and Power</a:t>
            </a:r>
            <a:br>
              <a:rPr sz="2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(TBtue/d)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6697800" y="5337000"/>
            <a:ext cx="1130040" cy="61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Royal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Dutch Shell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5773680" y="5330880"/>
            <a:ext cx="85248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Chevron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2633760" y="5319720"/>
            <a:ext cx="85248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EdF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2851200" y="5659560"/>
            <a:ext cx="40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883640" y="442584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6861240" y="437688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3673440" y="418788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5773680" y="434484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743360" y="423072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2619360" y="411948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471600" y="5321160"/>
            <a:ext cx="85248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528480" y="198288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45.6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22320" y="6359400"/>
            <a:ext cx="3227400" cy="2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spcAft>
                <a:spcPts val="6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Company Reports, Enron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8948880" y="451332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4889520" y="5680080"/>
            <a:ext cx="550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748040" y="5343480"/>
            <a:ext cx="80496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RWE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Germany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710160" y="5311800"/>
            <a:ext cx="80460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Exxon Mobil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1542960" y="5324400"/>
            <a:ext cx="85248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BP Amoco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1546200" y="408312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8915400" y="5316480"/>
            <a:ext cx="94284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Italy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9061560" y="565308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7772400" y="5310360"/>
            <a:ext cx="119232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Tokyo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Japan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956720" y="5854680"/>
            <a:ext cx="795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7910806-DD1D-4280-A581-C4C0B2631B1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2001-01-02T15:59:54Z</dcterms:created>
  <dc:creator>Tammy Porterfield</dc:creator>
  <dc:description/>
  <dc:language>en-US</dc:language>
  <cp:lastModifiedBy>Tammy Porterfield</cp:lastModifiedBy>
  <cp:lastPrinted>2001-01-22T01:17:30Z</cp:lastPrinted>
  <dcterms:modified xsi:type="dcterms:W3CDTF">2001-01-30T16:59:03Z</dcterms:modified>
  <cp:revision>288</cp:revision>
  <dc:subject/>
  <dc:title>Enron Wholesale Services</dc:title>
</cp:coreProperties>
</file>