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4F64A8-8271-4D8A-A2EB-41E9C6FC06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A41D57-EE4F-47F1-BA2D-788C588B5B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7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8.wmf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9.wmf"/><Relationship Id="rId1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62120" y="0"/>
          <a:ext cx="7391160" cy="197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0"/>
                    <a:ext cx="7391160" cy="197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895480" y="3200400"/>
            <a:ext cx="3200400" cy="6094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Franchise Consulting Teams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 O’Rourke/Ted Bland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Leads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95680" y="114300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905120" y="3733920"/>
          <a:ext cx="5351400" cy="693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05120" y="3733920"/>
                    <a:ext cx="5351400" cy="69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" name=""/>
          <p:cNvGraphicFramePr/>
          <p:nvPr/>
        </p:nvGraphicFramePr>
        <p:xfrm>
          <a:off x="228600" y="5943600"/>
          <a:ext cx="8702640" cy="884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28600" y="5943600"/>
                    <a:ext cx="8702640" cy="88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" name=""/>
          <p:cNvGraphicFramePr/>
          <p:nvPr/>
        </p:nvGraphicFramePr>
        <p:xfrm>
          <a:off x="304920" y="1905120"/>
          <a:ext cx="2589120" cy="9684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04920" y="1905120"/>
                    <a:ext cx="2589120" cy="96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3048120" y="1905120"/>
          <a:ext cx="1145880" cy="9540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048120" y="1905120"/>
                    <a:ext cx="1145880" cy="95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19320" y="4267080"/>
          <a:ext cx="6406920" cy="8701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219320" y="4267080"/>
                    <a:ext cx="6406920" cy="87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3048120" y="5410080"/>
            <a:ext cx="2971800" cy="533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Sheila Knudsen - Team Lead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4800600" y="1905120"/>
          <a:ext cx="976320" cy="95400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4800600" y="1905120"/>
                    <a:ext cx="976320" cy="95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6213600" y="1905120"/>
          <a:ext cx="1900080" cy="95400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6213600" y="1905120"/>
                    <a:ext cx="1900080" cy="95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6400800" y="2805120"/>
          <a:ext cx="2590920" cy="105876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6400800" y="2805120"/>
                    <a:ext cx="2590920" cy="105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095880" y="35053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380520" y="5638680"/>
            <a:ext cx="2667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380880" y="1143000"/>
            <a:ext cx="0" cy="4495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880" y="114300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2000-08-11T18:26:11Z</dcterms:created>
  <dc:creator>bredmon</dc:creator>
  <dc:description/>
  <dc:language>en-US</dc:language>
  <cp:lastModifiedBy>doxley</cp:lastModifiedBy>
  <cp:lastPrinted>2000-09-26T15:23:54Z</cp:lastPrinted>
  <dcterms:modified xsi:type="dcterms:W3CDTF">2000-09-27T13:05:49Z</dcterms:modified>
  <cp:revision>14</cp:revision>
  <dc:subject/>
  <dc:title>No Slide Title</dc:title>
</cp:coreProperties>
</file>