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80C57D0-2331-4064-BEB3-AFA7B5D7F71E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D36BE21-0DB0-404A-8037-D3B082C2E38F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"/>
          <p:cNvGraphicFramePr/>
          <p:nvPr/>
        </p:nvGraphicFramePr>
        <p:xfrm>
          <a:off x="304920" y="109440"/>
          <a:ext cx="8610480" cy="65962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109440"/>
                    <a:ext cx="8610480" cy="6596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2001-03-07T19:53:37Z</dcterms:created>
  <dc:creator>Luiz Watanabe</dc:creator>
  <dc:description/>
  <dc:language>en-US</dc:language>
  <cp:lastModifiedBy>Luiz Watanabe</cp:lastModifiedBy>
  <dcterms:modified xsi:type="dcterms:W3CDTF">2001-03-15T12:06:37Z</dcterms:modified>
  <cp:revision>3</cp:revision>
  <dc:subject/>
  <dc:title>No Slide Title</dc:title>
</cp:coreProperties>
</file>