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2D61E1-8AF3-492B-BE78-CAB2E4C1FB9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3EA6078-7C28-4853-84A6-CF19E4BC8D8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2000 Peaker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1589040" y="1752480"/>
          <a:ext cx="5659560" cy="3581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89040" y="1752480"/>
                    <a:ext cx="5659560" cy="3581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2000-09-22T14:45:34Z</dcterms:created>
  <dc:creator>Cecilia Ramirez</dc:creator>
  <dc:description/>
  <dc:language>en-US</dc:language>
  <cp:lastModifiedBy>Cecilia Ramirez</cp:lastModifiedBy>
  <cp:lastPrinted>2000-09-22T15:38:24Z</cp:lastPrinted>
  <dcterms:modified xsi:type="dcterms:W3CDTF">2000-09-22T15:38:25Z</dcterms:modified>
  <cp:revision>5</cp:revision>
  <dc:subject/>
  <dc:title>O.E.C. Wheatland 2000 Peaker</dc:title>
</cp:coreProperties>
</file>