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E19B1E-C999-433D-8783-5FAB2C9CB57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CE810E-A827-4F6B-8688-EE44025895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71466B-F5A9-4F07-8C94-959C774480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A99248-0D9C-4DCC-812C-A37E813684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Electricity and Gas Markets Update: Implication for Price and Portfolio Controls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Draft Outline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for Release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Price Mitigation is Already in Place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FERC’s April 26 Order is now in effect, which sets a proxy market clearing price (MCP) at the average border price of gas x the marginal heat rate in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Proxy MCP around $108/MWh.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Mitigation occurs during Stage 1/2/3 and CAISO has called emergencies on several days since the order went into effect.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Summer Will Be Tight, the Market is Already Turning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market prices are falling reflecting fundamentals which are responding to: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CA retail rates (finally) going into effect 6/1/01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shedding in PNW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additions coming on line (give statistics)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249120" y="469800"/>
            <a:ext cx="8643960" cy="591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0" y="533520"/>
            <a:ext cx="9029880" cy="5709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241200" y="468360"/>
            <a:ext cx="8661600" cy="591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California is still net short, that is not the rule for the West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majority of operating capacity in the west is dedicated to native load.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~20% of the U.S. West’s installed capacity (~20,000 MW in CA and xx,000 MW outside of California) is “merchant” and potentially subject to a forward contracting requirement.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 merchant generators sell forward reflecting need to hedge risks of capital intensive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has forward contracts a significant amount of merchant generation including new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Price Controls or Portfolio Requirements Are Unnecessary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price controls signal higher demand and uncertainty to the investment community—both act to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requirement to forward contract is unnecessary given the strong backwardation in the current curve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the time a “Just and reasonable” cost for a 18-month contract is set via FERC proceedings, the price will undoubtedly be out of line with the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2001-06-01T14:06:26Z</dcterms:created>
  <dc:creator>acomnes</dc:creator>
  <dc:description/>
  <dc:language>en-US</dc:language>
  <cp:lastModifiedBy>acomnes</cp:lastModifiedBy>
  <dcterms:modified xsi:type="dcterms:W3CDTF">2001-06-01T15:09:03Z</dcterms:modified>
  <cp:revision>10</cp:revision>
  <dc:subject/>
  <dc:title>Western Electricity and Gas Markets</dc:title>
</cp:coreProperties>
</file>