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media/image3.wmf" ContentType="image/x-wmf"/>
  <Override PartName="/ppt/media/image4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06517E9-F67C-403C-B74B-BACBE2E9880C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F1EAB80-507A-4CC2-8F26-10DE70D8DB61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45BE398-120F-4CD7-BAC1-166A17510129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E006C7F-157E-4AA7-9880-B8880769D2BF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65EF22D-662E-44AC-88A1-E47102BD6EF2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4.wmf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Western Electricity and Gas Markets Update: Implication for Price and Portfolio Controls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Confidential Draft Outline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Not for Release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Significant Price Mitigation is Already in Place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FERC’s April 26 Order is now in effect, which sets a proxy market clearing price (MCP) at the average border price of gas x the marginal heat rate in California, </a:t>
            </a: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Plus emissions costs and $2 for O&amp;M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Proxy MCP around $108/MWh.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Mitigation occurs during Stage 1/2/3 and CAISO has called emergencies on several days since the order went into effect.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Although Summer Will Be Tight, the Market is Already Turning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Term market prices are falling reflecting fundamentals which are responding to: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Higher CA retail rates (finally) going into effect 6/1/01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Load shedding in PNW</a:t>
            </a: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(?)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generation additions coming on line </a:t>
            </a: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(See next slide)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California Energy Commission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7" name="CEC%20Info" descr=""/>
          <p:cNvPicPr/>
          <p:nvPr/>
        </p:nvPicPr>
        <p:blipFill>
          <a:blip r:embed="rId1"/>
          <a:stretch/>
        </p:blipFill>
        <p:spPr>
          <a:xfrm>
            <a:off x="0" y="1504800"/>
            <a:ext cx="9144000" cy="42865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" descr=""/>
          <p:cNvPicPr/>
          <p:nvPr/>
        </p:nvPicPr>
        <p:blipFill>
          <a:blip r:embed="rId1"/>
          <a:stretch/>
        </p:blipFill>
        <p:spPr>
          <a:xfrm>
            <a:off x="249120" y="469800"/>
            <a:ext cx="8643960" cy="5918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" descr=""/>
          <p:cNvPicPr/>
          <p:nvPr/>
        </p:nvPicPr>
        <p:blipFill>
          <a:blip r:embed="rId1"/>
          <a:stretch/>
        </p:blipFill>
        <p:spPr>
          <a:xfrm>
            <a:off x="0" y="533520"/>
            <a:ext cx="9029880" cy="5709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" descr=""/>
          <p:cNvPicPr/>
          <p:nvPr/>
        </p:nvPicPr>
        <p:blipFill>
          <a:blip r:embed="rId1"/>
          <a:stretch/>
        </p:blipFill>
        <p:spPr>
          <a:xfrm>
            <a:off x="241200" y="468360"/>
            <a:ext cx="8661600" cy="59198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Although California is still net short, that is not the rule for the West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685800" y="1828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majority of operating capacity in the west is dedicated to native load.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Only ~15% of the U.S. West’s installed capacity (19,711* MW in CA and 4,159* MW outside of California) is “merchant” and potentially subject to a forward contracting requirement. *</a:t>
            </a: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(2000 WSCC Information Summary)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Even merchant generators sell forward reflecting need to hedge risks of capital intensive projects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DWR has forward </a:t>
            </a: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contracted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a significant amount of merchant generation including new generation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Mandated</a:t>
            </a: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Price Controls or Portfolio Requirements Are Unnecessary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Any price controls signal higher demand and uncertainty to the investment community—both act to </a:t>
            </a: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raise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prices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Any </a:t>
            </a: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mandated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requirement to forward contract is unnecessary given the strong backwardation in the current curve </a:t>
            </a: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(how about we say…given the response of the market)?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By the time a “Just and reasonable” cost for a 18-month contract is set via FERC proceedings, the price will undoubtedly be out of line with the market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2001-06-01T14:06:26Z</dcterms:created>
  <dc:creator>acomnes</dc:creator>
  <dc:description/>
  <dc:language>en-US</dc:language>
  <cp:lastModifiedBy>dperrino</cp:lastModifiedBy>
  <dcterms:modified xsi:type="dcterms:W3CDTF">2001-06-01T16:28:37Z</dcterms:modified>
  <cp:revision>16</cp:revision>
  <dc:subject/>
  <dc:title>Western Electricity and Gas Markets</dc:title>
</cp:coreProperties>
</file>