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B110E2-98F5-4C62-88F8-02DB311E52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05784E-DCAA-43CA-97CE-A5191121BA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FBF05B-CAAA-42E4-A1BF-977FC836137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Region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0" y="2492280"/>
          <a:ext cx="9144000" cy="278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492280"/>
                    <a:ext cx="9144000" cy="278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286000" y="1219320"/>
            <a:ext cx="4572000" cy="45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Jay Reitmeyer X 33536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Shelly Mendel X 31964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Mog Heu X 33853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Frank Ermis X 33002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Steve South X36798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Randy Gay X31991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Jane Tholt X35539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Matt Lenhart X37175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Mike Grigsby X37031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Tori Kuykendall X33275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Jason Wolfe X30568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Matt Smith X30472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Keith Holst X37069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Phillip Allen X37041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2001-10-04T15:00:40Z</dcterms:created>
  <dc:creator>mgrigsb</dc:creator>
  <dc:description/>
  <dc:language>en-US</dc:language>
  <cp:lastModifiedBy>mgrigsb</cp:lastModifiedBy>
  <dcterms:modified xsi:type="dcterms:W3CDTF">2001-10-04T16:18:44Z</dcterms:modified>
  <cp:revision>3</cp:revision>
  <dc:subject/>
  <dc:title>PowerPoint Presentation</dc:title>
</cp:coreProperties>
</file>