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FE9EE9-A9AC-40C0-AB5E-4C023AB79E5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ccff"/>
            </a:gs>
            <a:gs pos="50000">
              <a:srgbClr val="ffffff"/>
            </a:gs>
            <a:gs pos="100000">
              <a:srgbClr val="ccc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17D2C6-B46E-495F-A26F-204C696899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1.wmf"/><Relationship Id="rId4" Type="http://schemas.openxmlformats.org/officeDocument/2006/relationships/image" Target="../media/image1.wmf"/><Relationship Id="rId5" Type="http://schemas.openxmlformats.org/officeDocument/2006/relationships/image" Target="../media/image1.wmf"/><Relationship Id="rId6" Type="http://schemas.openxmlformats.org/officeDocument/2006/relationships/image" Target="../media/image1.wmf"/><Relationship Id="rId7" Type="http://schemas.openxmlformats.org/officeDocument/2006/relationships/image" Target="../media/image1.wmf"/><Relationship Id="rId8" Type="http://schemas.openxmlformats.org/officeDocument/2006/relationships/image" Target="../media/image1.wmf"/><Relationship Id="rId9" Type="http://schemas.openxmlformats.org/officeDocument/2006/relationships/image" Target="../media/image1.wmf"/><Relationship Id="rId10" Type="http://schemas.openxmlformats.org/officeDocument/2006/relationships/image" Target="../media/image1.wmf"/><Relationship Id="rId11" Type="http://schemas.openxmlformats.org/officeDocument/2006/relationships/image" Target="../media/image1.wmf"/><Relationship Id="rId12" Type="http://schemas.openxmlformats.org/officeDocument/2006/relationships/image" Target="../media/image1.wmf"/><Relationship Id="rId13" Type="http://schemas.openxmlformats.org/officeDocument/2006/relationships/image" Target="../media/image1.wmf"/><Relationship Id="rId14" Type="http://schemas.openxmlformats.org/officeDocument/2006/relationships/image" Target="../media/image1.wmf"/><Relationship Id="rId15" Type="http://schemas.openxmlformats.org/officeDocument/2006/relationships/image" Target="../media/image1.wmf"/><Relationship Id="rId16" Type="http://schemas.openxmlformats.org/officeDocument/2006/relationships/image" Target="../media/image1.wmf"/><Relationship Id="rId17" Type="http://schemas.openxmlformats.org/officeDocument/2006/relationships/image" Target="../media/image1.wmf"/><Relationship Id="rId18" Type="http://schemas.openxmlformats.org/officeDocument/2006/relationships/image" Target="../media/image1.wmf"/><Relationship Id="rId19" Type="http://schemas.openxmlformats.org/officeDocument/2006/relationships/image" Target="../media/image1.wmf"/><Relationship Id="rId20" Type="http://schemas.openxmlformats.org/officeDocument/2006/relationships/image" Target="../media/image1.wmf"/><Relationship Id="rId21" Type="http://schemas.openxmlformats.org/officeDocument/2006/relationships/image" Target="../media/image1.wmf"/><Relationship Id="rId22" Type="http://schemas.openxmlformats.org/officeDocument/2006/relationships/image" Target="../media/image1.wmf"/><Relationship Id="rId23" Type="http://schemas.openxmlformats.org/officeDocument/2006/relationships/image" Target="../media/image1.wmf"/><Relationship Id="rId24" Type="http://schemas.openxmlformats.org/officeDocument/2006/relationships/image" Target="../media/image1.wmf"/><Relationship Id="rId25" Type="http://schemas.openxmlformats.org/officeDocument/2006/relationships/image" Target="../media/image1.wmf"/><Relationship Id="rId26" Type="http://schemas.openxmlformats.org/officeDocument/2006/relationships/image" Target="../media/image1.wmf"/><Relationship Id="rId27" Type="http://schemas.openxmlformats.org/officeDocument/2006/relationships/image" Target="../media/image1.wmf"/><Relationship Id="rId28" Type="http://schemas.openxmlformats.org/officeDocument/2006/relationships/image" Target="../media/image1.wmf"/><Relationship Id="rId29" Type="http://schemas.openxmlformats.org/officeDocument/2006/relationships/image" Target="../media/image1.wmf"/><Relationship Id="rId30" Type="http://schemas.openxmlformats.org/officeDocument/2006/relationships/image" Target="../media/image1.wmf"/><Relationship Id="rId31" Type="http://schemas.openxmlformats.org/officeDocument/2006/relationships/image" Target="../media/image1.wmf"/><Relationship Id="rId3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ccff"/>
            </a:gs>
            <a:gs pos="50000">
              <a:srgbClr val="ffffff"/>
            </a:gs>
            <a:gs pos="100000">
              <a:srgbClr val="ccc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1371600" y="556272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5181480" y="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3"/>
          <a:stretch/>
        </p:blipFill>
        <p:spPr>
          <a:xfrm>
            <a:off x="6858000" y="495288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4"/>
          <a:stretch/>
        </p:blipFill>
        <p:spPr>
          <a:xfrm>
            <a:off x="8077320" y="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5"/>
          <a:stretch/>
        </p:blipFill>
        <p:spPr>
          <a:xfrm>
            <a:off x="4572000" y="487692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" descr=""/>
          <p:cNvPicPr/>
          <p:nvPr/>
        </p:nvPicPr>
        <p:blipFill>
          <a:blip r:embed="rId6"/>
          <a:stretch/>
        </p:blipFill>
        <p:spPr>
          <a:xfrm>
            <a:off x="1523880" y="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" descr=""/>
          <p:cNvPicPr/>
          <p:nvPr/>
        </p:nvPicPr>
        <p:blipFill>
          <a:blip r:embed="rId7"/>
          <a:stretch/>
        </p:blipFill>
        <p:spPr>
          <a:xfrm>
            <a:off x="228600" y="396252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8"/>
          <a:stretch/>
        </p:blipFill>
        <p:spPr>
          <a:xfrm>
            <a:off x="4952880" y="571500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" descr=""/>
          <p:cNvPicPr/>
          <p:nvPr/>
        </p:nvPicPr>
        <p:blipFill>
          <a:blip r:embed="rId9"/>
          <a:stretch/>
        </p:blipFill>
        <p:spPr>
          <a:xfrm>
            <a:off x="1752480" y="205740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16" name="" descr=""/>
          <p:cNvPicPr/>
          <p:nvPr/>
        </p:nvPicPr>
        <p:blipFill>
          <a:blip r:embed="rId10"/>
          <a:stretch/>
        </p:blipFill>
        <p:spPr>
          <a:xfrm>
            <a:off x="5715000" y="83808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11"/>
          <a:stretch/>
        </p:blipFill>
        <p:spPr>
          <a:xfrm>
            <a:off x="6705720" y="152388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12"/>
          <a:stretch/>
        </p:blipFill>
        <p:spPr>
          <a:xfrm>
            <a:off x="533520" y="312408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13"/>
          <a:stretch/>
        </p:blipFill>
        <p:spPr>
          <a:xfrm>
            <a:off x="1447920" y="411480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14"/>
          <a:stretch/>
        </p:blipFill>
        <p:spPr>
          <a:xfrm>
            <a:off x="7391520" y="365760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15"/>
          <a:stretch/>
        </p:blipFill>
        <p:spPr>
          <a:xfrm>
            <a:off x="3200400" y="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16"/>
          <a:stretch/>
        </p:blipFill>
        <p:spPr>
          <a:xfrm>
            <a:off x="7772400" y="121932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" descr=""/>
          <p:cNvPicPr/>
          <p:nvPr/>
        </p:nvPicPr>
        <p:blipFill>
          <a:blip r:embed="rId17"/>
          <a:stretch/>
        </p:blipFill>
        <p:spPr>
          <a:xfrm>
            <a:off x="2286000" y="68580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" descr=""/>
          <p:cNvPicPr/>
          <p:nvPr/>
        </p:nvPicPr>
        <p:blipFill>
          <a:blip r:embed="rId18"/>
          <a:stretch/>
        </p:blipFill>
        <p:spPr>
          <a:xfrm>
            <a:off x="8337600" y="449568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" descr=""/>
          <p:cNvPicPr/>
          <p:nvPr/>
        </p:nvPicPr>
        <p:blipFill>
          <a:blip r:embed="rId19"/>
          <a:stretch/>
        </p:blipFill>
        <p:spPr>
          <a:xfrm>
            <a:off x="6324480" y="579132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752120" y="2666880"/>
            <a:ext cx="5715000" cy="533520"/>
          </a:xfrm>
          <a:prstGeom prst="rect">
            <a:avLst/>
          </a:prstGeom>
          <a:noFill/>
          <a:ln w="0">
            <a:noFill/>
          </a:ln>
          <a:effectLst>
            <a:outerShdw dist="64600" dir="6074838" blurRad="0" rotWithShape="0">
              <a:srgbClr val="cccc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131ff"/>
                </a:solidFill>
                <a:effectLst/>
                <a:uFillTx/>
                <a:latin typeface="GE Sheer Script"/>
              </a:rPr>
              <a:t>December 6, 2000</a:t>
            </a:r>
            <a:br>
              <a:rPr sz="6000"/>
            </a:br>
            <a:r>
              <a:rPr b="1" lang="en-US" sz="6000" strike="noStrike" u="none">
                <a:solidFill>
                  <a:srgbClr val="3131ff"/>
                </a:solidFill>
                <a:effectLst/>
                <a:uFillTx/>
                <a:latin typeface="GE Sheer Script"/>
              </a:rPr>
              <a:t>Brennan’s</a:t>
            </a:r>
            <a:br>
              <a:rPr sz="6000"/>
            </a:br>
            <a:r>
              <a:rPr b="1" lang="en-US" sz="6000" strike="noStrike" u="none">
                <a:solidFill>
                  <a:srgbClr val="3131ff"/>
                </a:solidFill>
                <a:effectLst/>
                <a:uFillTx/>
                <a:latin typeface="GE Sheer Script"/>
              </a:rPr>
              <a:t>Patio Balcony Room</a:t>
            </a:r>
            <a:br>
              <a:rPr sz="6000"/>
            </a:br>
            <a:r>
              <a:rPr b="1" lang="en-US" sz="4400" strike="noStrike" u="none">
                <a:solidFill>
                  <a:srgbClr val="3131ff"/>
                </a:solidFill>
                <a:effectLst/>
                <a:uFillTx/>
                <a:latin typeface="GE Sheer Script"/>
              </a:rPr>
              <a:t>7:00p.m.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20"/>
          <a:stretch/>
        </p:blipFill>
        <p:spPr>
          <a:xfrm>
            <a:off x="838080" y="99072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" descr=""/>
          <p:cNvPicPr/>
          <p:nvPr/>
        </p:nvPicPr>
        <p:blipFill>
          <a:blip r:embed="rId21"/>
          <a:stretch/>
        </p:blipFill>
        <p:spPr>
          <a:xfrm>
            <a:off x="6019920" y="228600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" descr=""/>
          <p:cNvPicPr/>
          <p:nvPr/>
        </p:nvPicPr>
        <p:blipFill>
          <a:blip r:embed="rId22"/>
          <a:stretch/>
        </p:blipFill>
        <p:spPr>
          <a:xfrm>
            <a:off x="152280" y="1981080"/>
            <a:ext cx="806400" cy="7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" descr=""/>
          <p:cNvPicPr/>
          <p:nvPr/>
        </p:nvPicPr>
        <p:blipFill>
          <a:blip r:embed="rId23"/>
          <a:stretch/>
        </p:blipFill>
        <p:spPr>
          <a:xfrm>
            <a:off x="0" y="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1" name="" descr=""/>
          <p:cNvPicPr/>
          <p:nvPr/>
        </p:nvPicPr>
        <p:blipFill>
          <a:blip r:embed="rId24"/>
          <a:stretch/>
        </p:blipFill>
        <p:spPr>
          <a:xfrm>
            <a:off x="6705720" y="38088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2" name="" descr=""/>
          <p:cNvPicPr/>
          <p:nvPr/>
        </p:nvPicPr>
        <p:blipFill>
          <a:blip r:embed="rId25"/>
          <a:stretch/>
        </p:blipFill>
        <p:spPr>
          <a:xfrm>
            <a:off x="6019920" y="411480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3" name="" descr=""/>
          <p:cNvPicPr/>
          <p:nvPr/>
        </p:nvPicPr>
        <p:blipFill>
          <a:blip r:embed="rId26"/>
          <a:stretch/>
        </p:blipFill>
        <p:spPr>
          <a:xfrm>
            <a:off x="2743200" y="472428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4" name="" descr=""/>
          <p:cNvPicPr/>
          <p:nvPr/>
        </p:nvPicPr>
        <p:blipFill>
          <a:blip r:embed="rId27"/>
          <a:stretch/>
        </p:blipFill>
        <p:spPr>
          <a:xfrm>
            <a:off x="4191120" y="38088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5" name="" descr=""/>
          <p:cNvPicPr/>
          <p:nvPr/>
        </p:nvPicPr>
        <p:blipFill>
          <a:blip r:embed="rId28"/>
          <a:stretch/>
        </p:blipFill>
        <p:spPr>
          <a:xfrm>
            <a:off x="8001000" y="243828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6" name="" descr=""/>
          <p:cNvPicPr/>
          <p:nvPr/>
        </p:nvPicPr>
        <p:blipFill>
          <a:blip r:embed="rId29"/>
          <a:stretch/>
        </p:blipFill>
        <p:spPr>
          <a:xfrm>
            <a:off x="8077320" y="586728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7" name="" descr=""/>
          <p:cNvPicPr/>
          <p:nvPr/>
        </p:nvPicPr>
        <p:blipFill>
          <a:blip r:embed="rId30"/>
          <a:stretch/>
        </p:blipFill>
        <p:spPr>
          <a:xfrm>
            <a:off x="304920" y="579132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  <p:pic>
        <p:nvPicPr>
          <p:cNvPr id="38" name="" descr=""/>
          <p:cNvPicPr/>
          <p:nvPr/>
        </p:nvPicPr>
        <p:blipFill>
          <a:blip r:embed="rId31"/>
          <a:stretch/>
        </p:blipFill>
        <p:spPr>
          <a:xfrm>
            <a:off x="3200400" y="5867280"/>
            <a:ext cx="806400" cy="728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>
                <a:alpha val="50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2000-11-28T17:57:55Z</dcterms:created>
  <dc:creator>jessica marie presas</dc:creator>
  <dc:description/>
  <dc:language>en-US</dc:language>
  <cp:lastModifiedBy>irangel</cp:lastModifiedBy>
  <dcterms:modified xsi:type="dcterms:W3CDTF">2000-11-28T20:11:26Z</dcterms:modified>
  <cp:revision>2</cp:revision>
  <dc:subject/>
  <dc:title>December 6, 2000 Brennan’s Patio Balcony Room 7:00p.m.</dc:title>
</cp:coreProperties>
</file>