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342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AC7D72-201F-4ADA-82D0-21A8A596BAB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7013425-9B40-46A6-845D-935204CC6EE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579600" y="1127160"/>
          <a:ext cx="3031920" cy="5421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79600" y="1127160"/>
                    <a:ext cx="3031920" cy="5421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0" name=""/>
          <p:cNvGrpSpPr/>
          <p:nvPr/>
        </p:nvGrpSpPr>
        <p:grpSpPr>
          <a:xfrm>
            <a:off x="7620120" y="5334120"/>
            <a:ext cx="914400" cy="795240"/>
            <a:chOff x="7620120" y="5334120"/>
            <a:chExt cx="914400" cy="795240"/>
          </a:xfrm>
        </p:grpSpPr>
        <p:sp>
          <p:nvSpPr>
            <p:cNvPr id="11" name=""/>
            <p:cNvSpPr/>
            <p:nvPr/>
          </p:nvSpPr>
          <p:spPr>
            <a:xfrm>
              <a:off x="8001000" y="5623920"/>
              <a:ext cx="533520" cy="5054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7711560" y="5712480"/>
              <a:ext cx="200160" cy="16632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7814520" y="5797080"/>
              <a:ext cx="176040" cy="17064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008200" y="5485320"/>
              <a:ext cx="359640" cy="39492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7736400" y="5334120"/>
              <a:ext cx="467280" cy="4006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7620120" y="5632560"/>
              <a:ext cx="188280" cy="15732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7922520" y="5891760"/>
              <a:ext cx="161280" cy="14148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18" name=""/>
          <p:cNvGraphicFramePr/>
          <p:nvPr/>
        </p:nvGraphicFramePr>
        <p:xfrm>
          <a:off x="5502240" y="1270080"/>
          <a:ext cx="2633760" cy="28447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502240" y="1270080"/>
                    <a:ext cx="2633760" cy="2844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" name=""/>
          <p:cNvSpPr/>
          <p:nvPr/>
        </p:nvSpPr>
        <p:spPr>
          <a:xfrm>
            <a:off x="5796720" y="685800"/>
            <a:ext cx="1802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Origination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990720" y="685800"/>
            <a:ext cx="2209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Power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467480" y="6400800"/>
            <a:ext cx="129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25,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288520" y="0"/>
            <a:ext cx="4584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West Desk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486400" y="6400800"/>
            <a:ext cx="259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Confidential for internal use only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1999-10-19T18:45:55Z</dcterms:created>
  <dc:creator>kaxford</dc:creator>
  <dc:description>5/22/00:  Gave to Tim to review </dc:description>
  <dc:language>en-US</dc:language>
  <cp:lastModifiedBy>acomnes</cp:lastModifiedBy>
  <cp:lastPrinted>2001-03-12T17:37:37Z</cp:lastPrinted>
  <dcterms:modified xsi:type="dcterms:W3CDTF">2001-06-01T16:27:47Z</dcterms:modified>
  <cp:revision>72</cp:revision>
  <dc:subject/>
  <dc:title>West Power Trading </dc:title>
</cp:coreProperties>
</file>