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1EBB2B-CD5B-4717-A592-EE655621B6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FC548F-02BC-4E75-9098-003D062814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10880" y="6635880"/>
            <a:ext cx="1060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JG-2110246-</a:t>
            </a:r>
            <a:fld id="{660B6283-4D71-4426-9F51-94CED2DA012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8229600" y="6027840"/>
            <a:ext cx="696960" cy="699840"/>
            <a:chOff x="8229600" y="6027840"/>
            <a:chExt cx="696960" cy="699840"/>
          </a:xfrm>
        </p:grpSpPr>
        <p:pic>
          <p:nvPicPr>
            <p:cNvPr id="7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27840"/>
              <a:ext cx="696960" cy="699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" name=""/>
            <p:cNvSpPr/>
            <p:nvPr/>
          </p:nvSpPr>
          <p:spPr>
            <a:xfrm>
              <a:off x="8867880" y="64404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91ff"/>
                  </a:solidFill>
                  <a:effectLst/>
                  <a:uFillTx/>
                  <a:latin typeface="Frutiger 55 Roman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1790640" y="338040"/>
            <a:ext cx="55371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Gas Utility Demand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0760" y="1504800"/>
            <a:ext cx="8440560" cy="684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18960" y="2187720"/>
            <a:ext cx="8442360" cy="3416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5000" y="1837080"/>
            <a:ext cx="1712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Name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440" y="2371680"/>
            <a:ext cx="2647800" cy="249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California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Pacific Gas &amp; 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Diego Gas &amp; 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Next Largest LDC’s in the 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Nicor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Gas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Brooklyn Union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785040" y="1837080"/>
            <a:ext cx="6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749040" y="2371680"/>
            <a:ext cx="745560" cy="249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OH/PA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3320" y="5737320"/>
            <a:ext cx="96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Source: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80920" y="1593360"/>
            <a:ext cx="1317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Throughput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26160" y="2371680"/>
            <a:ext cx="626760" cy="249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745.8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132.4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469.9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418.8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308.9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350320" y="2371680"/>
            <a:ext cx="973800" cy="249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4,864,772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3,914,130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729,508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1,898,034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1,884,641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1,642,752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217480" y="1593360"/>
            <a:ext cx="123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389400" y="2206800"/>
            <a:ext cx="0" cy="339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54600" y="2206800"/>
            <a:ext cx="0" cy="339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32440" y="2206800"/>
            <a:ext cx="0" cy="339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225000" y="1716120"/>
            <a:ext cx="316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Interstate Pipeline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MMcf/day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84040" y="2311560"/>
            <a:ext cx="3043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6520" y="2820960"/>
            <a:ext cx="200952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13360" y="2820960"/>
            <a:ext cx="68796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3,490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7,165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25800" y="830160"/>
            <a:ext cx="4791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California Gas Demand Forecast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3722760" y="1295280"/>
          <a:ext cx="5194080" cy="462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22760" y="1295280"/>
                    <a:ext cx="5194080" cy="46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1407240" y="203040"/>
            <a:ext cx="63561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Gas Fired Generation Additions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2001 - 2004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California, Idaho &amp; Oregon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78000" y="1876320"/>
            <a:ext cx="8094600" cy="784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76200" y="2658960"/>
            <a:ext cx="8096400" cy="2998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730080" y="2308680"/>
            <a:ext cx="669960" cy="2895480"/>
            <a:chOff x="730080" y="2308680"/>
            <a:chExt cx="669960" cy="2895480"/>
          </a:xfrm>
        </p:grpSpPr>
        <p:sp>
          <p:nvSpPr>
            <p:cNvPr id="35" name=""/>
            <p:cNvSpPr/>
            <p:nvPr/>
          </p:nvSpPr>
          <p:spPr>
            <a:xfrm>
              <a:off x="756000" y="2308680"/>
              <a:ext cx="62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 anchorCtr="1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Year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30080" y="2774880"/>
              <a:ext cx="669960" cy="242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5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5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5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5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2004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5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1852560" y="2657520"/>
            <a:ext cx="1800" cy="30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46560" y="2657520"/>
            <a:ext cx="1800" cy="30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2316240" y="1965600"/>
            <a:ext cx="5671800" cy="3238200"/>
            <a:chOff x="2316240" y="1965600"/>
            <a:chExt cx="5671800" cy="3238200"/>
          </a:xfrm>
        </p:grpSpPr>
        <p:grpSp>
          <p:nvGrpSpPr>
            <p:cNvPr id="40" name=""/>
            <p:cNvGrpSpPr/>
            <p:nvPr/>
          </p:nvGrpSpPr>
          <p:grpSpPr>
            <a:xfrm>
              <a:off x="2316240" y="2308320"/>
              <a:ext cx="2386080" cy="2895480"/>
              <a:chOff x="2316240" y="2308320"/>
              <a:chExt cx="2386080" cy="2895480"/>
            </a:xfrm>
          </p:grpSpPr>
          <p:grpSp>
            <p:nvGrpSpPr>
              <p:cNvPr id="41" name=""/>
              <p:cNvGrpSpPr/>
              <p:nvPr/>
            </p:nvGrpSpPr>
            <p:grpSpPr>
              <a:xfrm>
                <a:off x="2316240" y="2308320"/>
                <a:ext cx="744480" cy="2895480"/>
                <a:chOff x="2316240" y="2308320"/>
                <a:chExt cx="744480" cy="2895480"/>
              </a:xfrm>
            </p:grpSpPr>
            <p:sp>
              <p:nvSpPr>
                <p:cNvPr id="42" name=""/>
                <p:cNvSpPr/>
                <p:nvPr/>
              </p:nvSpPr>
              <p:spPr>
                <a:xfrm>
                  <a:off x="2418840" y="2308320"/>
                  <a:ext cx="540720" cy="337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b" anchorCtr="1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ffffff"/>
                      </a:solidFill>
                      <a:effectLst/>
                      <a:uFillTx/>
                      <a:latin typeface="Arial"/>
                    </a:rPr>
                    <a:t>MW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2316240" y="2774520"/>
                  <a:ext cx="744480" cy="24292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3,151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2,440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720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6,311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4" name=""/>
              <p:cNvGrpSpPr/>
              <p:nvPr/>
            </p:nvGrpSpPr>
            <p:grpSpPr>
              <a:xfrm>
                <a:off x="3554640" y="2308320"/>
                <a:ext cx="1147680" cy="2895480"/>
                <a:chOff x="3554640" y="2308320"/>
                <a:chExt cx="1147680" cy="2895480"/>
              </a:xfrm>
            </p:grpSpPr>
            <p:sp>
              <p:nvSpPr>
                <p:cNvPr id="45" name=""/>
                <p:cNvSpPr/>
                <p:nvPr/>
              </p:nvSpPr>
              <p:spPr>
                <a:xfrm>
                  <a:off x="3610440" y="2308320"/>
                  <a:ext cx="1036080" cy="337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b" anchorCtr="1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ffffff"/>
                      </a:solidFill>
                      <a:effectLst/>
                      <a:uFillTx/>
                      <a:latin typeface="Arial"/>
                    </a:rPr>
                    <a:t>MMBtu/d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3554640" y="2774520"/>
                  <a:ext cx="1147680" cy="24292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560,186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439,200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129,600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0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r">
                    <a:lnSpc>
                      <a:spcPct val="150000"/>
                    </a:lnSpc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1,128,976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47" name=""/>
            <p:cNvSpPr/>
            <p:nvPr/>
          </p:nvSpPr>
          <p:spPr>
            <a:xfrm>
              <a:off x="2609640" y="1965600"/>
              <a:ext cx="18021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 Probability: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8" name=""/>
            <p:cNvGrpSpPr/>
            <p:nvPr/>
          </p:nvGrpSpPr>
          <p:grpSpPr>
            <a:xfrm>
              <a:off x="5605560" y="1965600"/>
              <a:ext cx="2382480" cy="3238200"/>
              <a:chOff x="5605560" y="1965600"/>
              <a:chExt cx="2382480" cy="3238200"/>
            </a:xfrm>
          </p:grpSpPr>
          <p:grpSp>
            <p:nvGrpSpPr>
              <p:cNvPr id="49" name=""/>
              <p:cNvGrpSpPr/>
              <p:nvPr/>
            </p:nvGrpSpPr>
            <p:grpSpPr>
              <a:xfrm>
                <a:off x="5605560" y="2308320"/>
                <a:ext cx="2382480" cy="2895480"/>
                <a:chOff x="5605560" y="2308320"/>
                <a:chExt cx="2382480" cy="2895480"/>
              </a:xfrm>
            </p:grpSpPr>
            <p:grpSp>
              <p:nvGrpSpPr>
                <p:cNvPr id="50" name=""/>
                <p:cNvGrpSpPr/>
                <p:nvPr/>
              </p:nvGrpSpPr>
              <p:grpSpPr>
                <a:xfrm>
                  <a:off x="5605560" y="2308320"/>
                  <a:ext cx="744480" cy="2895480"/>
                  <a:chOff x="5605560" y="2308320"/>
                  <a:chExt cx="744480" cy="2895480"/>
                </a:xfrm>
              </p:grpSpPr>
              <p:sp>
                <p:nvSpPr>
                  <p:cNvPr id="51" name=""/>
                  <p:cNvSpPr/>
                  <p:nvPr/>
                </p:nvSpPr>
                <p:spPr>
                  <a:xfrm>
                    <a:off x="5707800" y="2308320"/>
                    <a:ext cx="54072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b" anchorCtr="1">
                    <a:spAutoFit/>
                  </a:bodyPr>
                  <a:p>
                    <a:pPr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MW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5605560" y="2774520"/>
                    <a:ext cx="744480" cy="242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400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2,010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1,200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2,100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5,710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3" name=""/>
                <p:cNvGrpSpPr/>
                <p:nvPr/>
              </p:nvGrpSpPr>
              <p:grpSpPr>
                <a:xfrm>
                  <a:off x="6899040" y="2308320"/>
                  <a:ext cx="1089000" cy="2895480"/>
                  <a:chOff x="6899040" y="2308320"/>
                  <a:chExt cx="1089000" cy="2895480"/>
                </a:xfrm>
              </p:grpSpPr>
              <p:sp>
                <p:nvSpPr>
                  <p:cNvPr id="54" name=""/>
                  <p:cNvSpPr/>
                  <p:nvPr/>
                </p:nvSpPr>
                <p:spPr>
                  <a:xfrm>
                    <a:off x="6924600" y="2308320"/>
                    <a:ext cx="103608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b" anchorCtr="1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MMBtu/d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6899040" y="2774520"/>
                    <a:ext cx="1089000" cy="242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62,400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361,800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216,000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378,000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r">
                      <a:lnSpc>
                        <a:spcPct val="150000"/>
                      </a:lnSpc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1,018,200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56" name=""/>
              <p:cNvSpPr/>
              <p:nvPr/>
            </p:nvSpPr>
            <p:spPr>
              <a:xfrm>
                <a:off x="5738040" y="1965600"/>
                <a:ext cx="21175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b" anchorCtr="1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Medium Probability: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57" name=""/>
          <p:cNvGrpSpPr/>
          <p:nvPr/>
        </p:nvGrpSpPr>
        <p:grpSpPr>
          <a:xfrm>
            <a:off x="2428920" y="4619520"/>
            <a:ext cx="571320" cy="533520"/>
            <a:chOff x="2428920" y="4619520"/>
            <a:chExt cx="571320" cy="533520"/>
          </a:xfrm>
        </p:grpSpPr>
        <p:sp>
          <p:nvSpPr>
            <p:cNvPr id="58" name=""/>
            <p:cNvSpPr/>
            <p:nvPr/>
          </p:nvSpPr>
          <p:spPr>
            <a:xfrm>
              <a:off x="2428920" y="4619520"/>
              <a:ext cx="5713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9" name=""/>
            <p:cNvGrpSpPr/>
            <p:nvPr/>
          </p:nvGrpSpPr>
          <p:grpSpPr>
            <a:xfrm>
              <a:off x="2428920" y="5124600"/>
              <a:ext cx="571320" cy="28440"/>
              <a:chOff x="2428920" y="5124600"/>
              <a:chExt cx="571320" cy="28440"/>
            </a:xfrm>
          </p:grpSpPr>
          <p:sp>
            <p:nvSpPr>
              <p:cNvPr id="60" name=""/>
              <p:cNvSpPr/>
              <p:nvPr/>
            </p:nvSpPr>
            <p:spPr>
              <a:xfrm>
                <a:off x="2428920" y="5124600"/>
                <a:ext cx="57132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2428920" y="5153040"/>
                <a:ext cx="57132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2" name=""/>
          <p:cNvGrpSpPr/>
          <p:nvPr/>
        </p:nvGrpSpPr>
        <p:grpSpPr>
          <a:xfrm>
            <a:off x="3705120" y="4619520"/>
            <a:ext cx="914040" cy="533520"/>
            <a:chOff x="3705120" y="4619520"/>
            <a:chExt cx="914040" cy="533520"/>
          </a:xfrm>
        </p:grpSpPr>
        <p:sp>
          <p:nvSpPr>
            <p:cNvPr id="63" name=""/>
            <p:cNvSpPr/>
            <p:nvPr/>
          </p:nvSpPr>
          <p:spPr>
            <a:xfrm>
              <a:off x="3705120" y="4619520"/>
              <a:ext cx="914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4" name=""/>
            <p:cNvGrpSpPr/>
            <p:nvPr/>
          </p:nvGrpSpPr>
          <p:grpSpPr>
            <a:xfrm>
              <a:off x="3705120" y="5124600"/>
              <a:ext cx="913680" cy="28440"/>
              <a:chOff x="3705120" y="5124600"/>
              <a:chExt cx="913680" cy="28440"/>
            </a:xfrm>
          </p:grpSpPr>
          <p:sp>
            <p:nvSpPr>
              <p:cNvPr id="65" name=""/>
              <p:cNvSpPr/>
              <p:nvPr/>
            </p:nvSpPr>
            <p:spPr>
              <a:xfrm>
                <a:off x="3705120" y="5124600"/>
                <a:ext cx="91368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3705120" y="5153040"/>
                <a:ext cx="91368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7" name=""/>
          <p:cNvGrpSpPr/>
          <p:nvPr/>
        </p:nvGrpSpPr>
        <p:grpSpPr>
          <a:xfrm>
            <a:off x="5715000" y="4619520"/>
            <a:ext cx="571320" cy="533520"/>
            <a:chOff x="5715000" y="4619520"/>
            <a:chExt cx="571320" cy="533520"/>
          </a:xfrm>
        </p:grpSpPr>
        <p:sp>
          <p:nvSpPr>
            <p:cNvPr id="68" name=""/>
            <p:cNvSpPr/>
            <p:nvPr/>
          </p:nvSpPr>
          <p:spPr>
            <a:xfrm>
              <a:off x="5715000" y="4619520"/>
              <a:ext cx="5713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9" name=""/>
            <p:cNvGrpSpPr/>
            <p:nvPr/>
          </p:nvGrpSpPr>
          <p:grpSpPr>
            <a:xfrm>
              <a:off x="5715000" y="5124600"/>
              <a:ext cx="571320" cy="28440"/>
              <a:chOff x="5715000" y="5124600"/>
              <a:chExt cx="571320" cy="28440"/>
            </a:xfrm>
          </p:grpSpPr>
          <p:sp>
            <p:nvSpPr>
              <p:cNvPr id="70" name=""/>
              <p:cNvSpPr/>
              <p:nvPr/>
            </p:nvSpPr>
            <p:spPr>
              <a:xfrm>
                <a:off x="5715000" y="5124600"/>
                <a:ext cx="57132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5715000" y="5153040"/>
                <a:ext cx="57132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2" name=""/>
          <p:cNvGrpSpPr/>
          <p:nvPr/>
        </p:nvGrpSpPr>
        <p:grpSpPr>
          <a:xfrm>
            <a:off x="7000920" y="4619520"/>
            <a:ext cx="914040" cy="533520"/>
            <a:chOff x="7000920" y="4619520"/>
            <a:chExt cx="914040" cy="533520"/>
          </a:xfrm>
        </p:grpSpPr>
        <p:sp>
          <p:nvSpPr>
            <p:cNvPr id="73" name=""/>
            <p:cNvSpPr/>
            <p:nvPr/>
          </p:nvSpPr>
          <p:spPr>
            <a:xfrm>
              <a:off x="7000920" y="4619520"/>
              <a:ext cx="914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" name=""/>
            <p:cNvGrpSpPr/>
            <p:nvPr/>
          </p:nvGrpSpPr>
          <p:grpSpPr>
            <a:xfrm>
              <a:off x="7000920" y="5124600"/>
              <a:ext cx="913680" cy="28440"/>
              <a:chOff x="7000920" y="5124600"/>
              <a:chExt cx="913680" cy="28440"/>
            </a:xfrm>
          </p:grpSpPr>
          <p:sp>
            <p:nvSpPr>
              <p:cNvPr id="75" name=""/>
              <p:cNvSpPr/>
              <p:nvPr/>
            </p:nvSpPr>
            <p:spPr>
              <a:xfrm>
                <a:off x="7000920" y="5124600"/>
                <a:ext cx="91368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7000920" y="5153040"/>
                <a:ext cx="91368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5810400" y="4843440"/>
            <a:ext cx="1376280" cy="1158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93840" y="-1325520"/>
            <a:ext cx="320760" cy="1255680"/>
          </a:xfrm>
          <a:custGeom>
            <a:avLst/>
            <a:gdLst/>
            <a:ahLst/>
            <a:rect l="l" t="t" r="r" b="b"/>
            <a:pathLst>
              <a:path w="155" h="609">
                <a:moveTo>
                  <a:pt x="39" y="0"/>
                </a:moveTo>
                <a:lnTo>
                  <a:pt x="39" y="25"/>
                </a:lnTo>
                <a:lnTo>
                  <a:pt x="39" y="51"/>
                </a:lnTo>
                <a:lnTo>
                  <a:pt x="26" y="51"/>
                </a:lnTo>
                <a:lnTo>
                  <a:pt x="26" y="51"/>
                </a:lnTo>
                <a:lnTo>
                  <a:pt x="26" y="64"/>
                </a:lnTo>
                <a:lnTo>
                  <a:pt x="39" y="64"/>
                </a:lnTo>
                <a:lnTo>
                  <a:pt x="65" y="64"/>
                </a:lnTo>
                <a:lnTo>
                  <a:pt x="78" y="64"/>
                </a:lnTo>
                <a:lnTo>
                  <a:pt x="78" y="64"/>
                </a:lnTo>
                <a:lnTo>
                  <a:pt x="91" y="64"/>
                </a:lnTo>
                <a:lnTo>
                  <a:pt x="91" y="64"/>
                </a:lnTo>
                <a:lnTo>
                  <a:pt x="91" y="64"/>
                </a:lnTo>
                <a:lnTo>
                  <a:pt x="103" y="64"/>
                </a:lnTo>
                <a:lnTo>
                  <a:pt x="103" y="51"/>
                </a:lnTo>
                <a:lnTo>
                  <a:pt x="116" y="51"/>
                </a:lnTo>
                <a:lnTo>
                  <a:pt x="129" y="64"/>
                </a:lnTo>
                <a:lnTo>
                  <a:pt x="155" y="64"/>
                </a:lnTo>
                <a:lnTo>
                  <a:pt x="155" y="64"/>
                </a:lnTo>
                <a:lnTo>
                  <a:pt x="155" y="77"/>
                </a:lnTo>
                <a:lnTo>
                  <a:pt x="155" y="90"/>
                </a:lnTo>
                <a:lnTo>
                  <a:pt x="155" y="90"/>
                </a:lnTo>
                <a:lnTo>
                  <a:pt x="155" y="103"/>
                </a:lnTo>
                <a:lnTo>
                  <a:pt x="155" y="103"/>
                </a:lnTo>
                <a:lnTo>
                  <a:pt x="142" y="129"/>
                </a:lnTo>
                <a:lnTo>
                  <a:pt x="142" y="129"/>
                </a:lnTo>
                <a:lnTo>
                  <a:pt x="142" y="142"/>
                </a:lnTo>
                <a:lnTo>
                  <a:pt x="142" y="155"/>
                </a:lnTo>
                <a:lnTo>
                  <a:pt x="142" y="155"/>
                </a:lnTo>
                <a:lnTo>
                  <a:pt x="142" y="168"/>
                </a:lnTo>
                <a:lnTo>
                  <a:pt x="142" y="181"/>
                </a:lnTo>
                <a:lnTo>
                  <a:pt x="142" y="207"/>
                </a:lnTo>
                <a:lnTo>
                  <a:pt x="142" y="220"/>
                </a:lnTo>
                <a:lnTo>
                  <a:pt x="142" y="246"/>
                </a:lnTo>
                <a:lnTo>
                  <a:pt x="129" y="298"/>
                </a:lnTo>
                <a:lnTo>
                  <a:pt x="129" y="311"/>
                </a:lnTo>
                <a:lnTo>
                  <a:pt x="129" y="311"/>
                </a:lnTo>
                <a:lnTo>
                  <a:pt x="129" y="311"/>
                </a:lnTo>
                <a:lnTo>
                  <a:pt x="116" y="337"/>
                </a:lnTo>
                <a:lnTo>
                  <a:pt x="116" y="350"/>
                </a:lnTo>
                <a:lnTo>
                  <a:pt x="116" y="363"/>
                </a:lnTo>
                <a:lnTo>
                  <a:pt x="116" y="363"/>
                </a:lnTo>
                <a:lnTo>
                  <a:pt x="116" y="363"/>
                </a:lnTo>
                <a:lnTo>
                  <a:pt x="116" y="376"/>
                </a:lnTo>
                <a:lnTo>
                  <a:pt x="116" y="389"/>
                </a:lnTo>
                <a:lnTo>
                  <a:pt x="116" y="389"/>
                </a:lnTo>
                <a:lnTo>
                  <a:pt x="116" y="389"/>
                </a:lnTo>
                <a:lnTo>
                  <a:pt x="103" y="415"/>
                </a:lnTo>
                <a:lnTo>
                  <a:pt x="103" y="428"/>
                </a:lnTo>
                <a:lnTo>
                  <a:pt x="103" y="428"/>
                </a:lnTo>
                <a:lnTo>
                  <a:pt x="103" y="441"/>
                </a:lnTo>
                <a:lnTo>
                  <a:pt x="129" y="466"/>
                </a:lnTo>
                <a:lnTo>
                  <a:pt x="142" y="505"/>
                </a:lnTo>
                <a:lnTo>
                  <a:pt x="142" y="505"/>
                </a:lnTo>
                <a:lnTo>
                  <a:pt x="155" y="518"/>
                </a:lnTo>
                <a:lnTo>
                  <a:pt x="155" y="531"/>
                </a:lnTo>
                <a:lnTo>
                  <a:pt x="155" y="531"/>
                </a:lnTo>
                <a:lnTo>
                  <a:pt x="155" y="544"/>
                </a:lnTo>
                <a:lnTo>
                  <a:pt x="142" y="544"/>
                </a:lnTo>
                <a:lnTo>
                  <a:pt x="129" y="557"/>
                </a:lnTo>
                <a:lnTo>
                  <a:pt x="116" y="570"/>
                </a:lnTo>
                <a:lnTo>
                  <a:pt x="116" y="596"/>
                </a:lnTo>
                <a:lnTo>
                  <a:pt x="116" y="596"/>
                </a:lnTo>
                <a:lnTo>
                  <a:pt x="103" y="596"/>
                </a:lnTo>
                <a:lnTo>
                  <a:pt x="103" y="596"/>
                </a:lnTo>
                <a:lnTo>
                  <a:pt x="103" y="609"/>
                </a:lnTo>
                <a:lnTo>
                  <a:pt x="91" y="596"/>
                </a:lnTo>
                <a:lnTo>
                  <a:pt x="91" y="596"/>
                </a:lnTo>
                <a:lnTo>
                  <a:pt x="78" y="609"/>
                </a:lnTo>
                <a:lnTo>
                  <a:pt x="78" y="609"/>
                </a:lnTo>
                <a:lnTo>
                  <a:pt x="65" y="609"/>
                </a:lnTo>
                <a:lnTo>
                  <a:pt x="65" y="609"/>
                </a:lnTo>
                <a:lnTo>
                  <a:pt x="52" y="609"/>
                </a:lnTo>
                <a:lnTo>
                  <a:pt x="65" y="596"/>
                </a:lnTo>
                <a:lnTo>
                  <a:pt x="52" y="609"/>
                </a:lnTo>
                <a:lnTo>
                  <a:pt x="52" y="596"/>
                </a:lnTo>
                <a:lnTo>
                  <a:pt x="52" y="596"/>
                </a:lnTo>
                <a:lnTo>
                  <a:pt x="65" y="583"/>
                </a:lnTo>
                <a:lnTo>
                  <a:pt x="65" y="583"/>
                </a:lnTo>
                <a:lnTo>
                  <a:pt x="65" y="583"/>
                </a:lnTo>
                <a:lnTo>
                  <a:pt x="78" y="583"/>
                </a:lnTo>
                <a:lnTo>
                  <a:pt x="78" y="583"/>
                </a:lnTo>
                <a:lnTo>
                  <a:pt x="78" y="583"/>
                </a:lnTo>
                <a:lnTo>
                  <a:pt x="78" y="583"/>
                </a:lnTo>
                <a:lnTo>
                  <a:pt x="91" y="583"/>
                </a:lnTo>
                <a:lnTo>
                  <a:pt x="91" y="570"/>
                </a:lnTo>
                <a:lnTo>
                  <a:pt x="91" y="557"/>
                </a:lnTo>
                <a:lnTo>
                  <a:pt x="78" y="570"/>
                </a:lnTo>
                <a:lnTo>
                  <a:pt x="78" y="557"/>
                </a:lnTo>
                <a:lnTo>
                  <a:pt x="78" y="557"/>
                </a:lnTo>
                <a:lnTo>
                  <a:pt x="91" y="544"/>
                </a:lnTo>
                <a:lnTo>
                  <a:pt x="91" y="544"/>
                </a:lnTo>
                <a:lnTo>
                  <a:pt x="91" y="531"/>
                </a:lnTo>
                <a:lnTo>
                  <a:pt x="103" y="518"/>
                </a:lnTo>
                <a:lnTo>
                  <a:pt x="103" y="505"/>
                </a:lnTo>
                <a:lnTo>
                  <a:pt x="103" y="492"/>
                </a:lnTo>
                <a:lnTo>
                  <a:pt x="103" y="505"/>
                </a:lnTo>
                <a:lnTo>
                  <a:pt x="103" y="492"/>
                </a:lnTo>
                <a:lnTo>
                  <a:pt x="116" y="492"/>
                </a:lnTo>
                <a:lnTo>
                  <a:pt x="116" y="492"/>
                </a:lnTo>
                <a:lnTo>
                  <a:pt x="103" y="479"/>
                </a:lnTo>
                <a:lnTo>
                  <a:pt x="103" y="492"/>
                </a:lnTo>
                <a:lnTo>
                  <a:pt x="91" y="492"/>
                </a:lnTo>
                <a:lnTo>
                  <a:pt x="91" y="492"/>
                </a:lnTo>
                <a:lnTo>
                  <a:pt x="78" y="479"/>
                </a:lnTo>
                <a:lnTo>
                  <a:pt x="78" y="479"/>
                </a:lnTo>
                <a:lnTo>
                  <a:pt x="65" y="479"/>
                </a:lnTo>
                <a:lnTo>
                  <a:pt x="65" y="492"/>
                </a:lnTo>
                <a:lnTo>
                  <a:pt x="65" y="492"/>
                </a:lnTo>
                <a:lnTo>
                  <a:pt x="65" y="492"/>
                </a:lnTo>
                <a:lnTo>
                  <a:pt x="65" y="492"/>
                </a:lnTo>
                <a:lnTo>
                  <a:pt x="52" y="505"/>
                </a:lnTo>
                <a:lnTo>
                  <a:pt x="52" y="492"/>
                </a:lnTo>
                <a:lnTo>
                  <a:pt x="52" y="505"/>
                </a:lnTo>
                <a:lnTo>
                  <a:pt x="39" y="505"/>
                </a:lnTo>
                <a:lnTo>
                  <a:pt x="39" y="492"/>
                </a:lnTo>
                <a:lnTo>
                  <a:pt x="39" y="492"/>
                </a:lnTo>
                <a:lnTo>
                  <a:pt x="39" y="479"/>
                </a:lnTo>
                <a:lnTo>
                  <a:pt x="52" y="479"/>
                </a:lnTo>
                <a:lnTo>
                  <a:pt x="52" y="479"/>
                </a:lnTo>
                <a:lnTo>
                  <a:pt x="52" y="479"/>
                </a:lnTo>
                <a:lnTo>
                  <a:pt x="65" y="466"/>
                </a:lnTo>
                <a:lnTo>
                  <a:pt x="78" y="453"/>
                </a:lnTo>
                <a:lnTo>
                  <a:pt x="78" y="453"/>
                </a:lnTo>
                <a:lnTo>
                  <a:pt x="91" y="466"/>
                </a:lnTo>
                <a:lnTo>
                  <a:pt x="103" y="466"/>
                </a:lnTo>
                <a:lnTo>
                  <a:pt x="91" y="453"/>
                </a:lnTo>
                <a:lnTo>
                  <a:pt x="91" y="441"/>
                </a:lnTo>
                <a:lnTo>
                  <a:pt x="78" y="428"/>
                </a:lnTo>
                <a:lnTo>
                  <a:pt x="91" y="415"/>
                </a:lnTo>
                <a:lnTo>
                  <a:pt x="91" y="402"/>
                </a:lnTo>
                <a:lnTo>
                  <a:pt x="91" y="402"/>
                </a:lnTo>
                <a:lnTo>
                  <a:pt x="91" y="389"/>
                </a:lnTo>
                <a:lnTo>
                  <a:pt x="91" y="389"/>
                </a:lnTo>
                <a:lnTo>
                  <a:pt x="91" y="389"/>
                </a:lnTo>
                <a:lnTo>
                  <a:pt x="78" y="376"/>
                </a:lnTo>
                <a:lnTo>
                  <a:pt x="78" y="376"/>
                </a:lnTo>
                <a:lnTo>
                  <a:pt x="91" y="350"/>
                </a:lnTo>
                <a:lnTo>
                  <a:pt x="91" y="350"/>
                </a:lnTo>
                <a:lnTo>
                  <a:pt x="91" y="363"/>
                </a:lnTo>
                <a:lnTo>
                  <a:pt x="91" y="376"/>
                </a:lnTo>
                <a:lnTo>
                  <a:pt x="91" y="363"/>
                </a:lnTo>
                <a:lnTo>
                  <a:pt x="103" y="350"/>
                </a:lnTo>
                <a:lnTo>
                  <a:pt x="91" y="350"/>
                </a:lnTo>
                <a:lnTo>
                  <a:pt x="91" y="350"/>
                </a:lnTo>
                <a:lnTo>
                  <a:pt x="91" y="350"/>
                </a:lnTo>
                <a:lnTo>
                  <a:pt x="78" y="337"/>
                </a:lnTo>
                <a:lnTo>
                  <a:pt x="91" y="337"/>
                </a:lnTo>
                <a:lnTo>
                  <a:pt x="91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91" y="324"/>
                </a:lnTo>
                <a:lnTo>
                  <a:pt x="103" y="324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298"/>
                </a:lnTo>
                <a:lnTo>
                  <a:pt x="91" y="298"/>
                </a:lnTo>
                <a:lnTo>
                  <a:pt x="103" y="298"/>
                </a:lnTo>
                <a:lnTo>
                  <a:pt x="103" y="298"/>
                </a:lnTo>
                <a:lnTo>
                  <a:pt x="91" y="285"/>
                </a:lnTo>
                <a:lnTo>
                  <a:pt x="91" y="285"/>
                </a:lnTo>
                <a:lnTo>
                  <a:pt x="103" y="285"/>
                </a:lnTo>
                <a:lnTo>
                  <a:pt x="103" y="298"/>
                </a:lnTo>
                <a:lnTo>
                  <a:pt x="103" y="311"/>
                </a:lnTo>
                <a:lnTo>
                  <a:pt x="116" y="311"/>
                </a:lnTo>
                <a:lnTo>
                  <a:pt x="103" y="311"/>
                </a:lnTo>
                <a:lnTo>
                  <a:pt x="116" y="311"/>
                </a:lnTo>
                <a:lnTo>
                  <a:pt x="116" y="298"/>
                </a:lnTo>
                <a:lnTo>
                  <a:pt x="116" y="298"/>
                </a:lnTo>
                <a:lnTo>
                  <a:pt x="116" y="298"/>
                </a:lnTo>
                <a:lnTo>
                  <a:pt x="103" y="285"/>
                </a:lnTo>
                <a:lnTo>
                  <a:pt x="103" y="272"/>
                </a:lnTo>
                <a:lnTo>
                  <a:pt x="116" y="272"/>
                </a:lnTo>
                <a:lnTo>
                  <a:pt x="116" y="272"/>
                </a:lnTo>
                <a:lnTo>
                  <a:pt x="129" y="272"/>
                </a:lnTo>
                <a:lnTo>
                  <a:pt x="129" y="285"/>
                </a:lnTo>
                <a:lnTo>
                  <a:pt x="129" y="272"/>
                </a:lnTo>
                <a:lnTo>
                  <a:pt x="116" y="259"/>
                </a:lnTo>
                <a:lnTo>
                  <a:pt x="103" y="272"/>
                </a:lnTo>
                <a:lnTo>
                  <a:pt x="103" y="272"/>
                </a:lnTo>
                <a:lnTo>
                  <a:pt x="103" y="259"/>
                </a:lnTo>
                <a:lnTo>
                  <a:pt x="103" y="259"/>
                </a:lnTo>
                <a:lnTo>
                  <a:pt x="103" y="246"/>
                </a:lnTo>
                <a:lnTo>
                  <a:pt x="116" y="259"/>
                </a:lnTo>
                <a:lnTo>
                  <a:pt x="129" y="259"/>
                </a:lnTo>
                <a:lnTo>
                  <a:pt x="129" y="246"/>
                </a:lnTo>
                <a:lnTo>
                  <a:pt x="116" y="246"/>
                </a:lnTo>
                <a:lnTo>
                  <a:pt x="116" y="246"/>
                </a:lnTo>
                <a:lnTo>
                  <a:pt x="129" y="246"/>
                </a:lnTo>
                <a:lnTo>
                  <a:pt x="129" y="246"/>
                </a:lnTo>
                <a:lnTo>
                  <a:pt x="116" y="233"/>
                </a:lnTo>
                <a:lnTo>
                  <a:pt x="116" y="246"/>
                </a:lnTo>
                <a:lnTo>
                  <a:pt x="103" y="246"/>
                </a:lnTo>
                <a:lnTo>
                  <a:pt x="103" y="246"/>
                </a:lnTo>
                <a:lnTo>
                  <a:pt x="103" y="233"/>
                </a:lnTo>
                <a:lnTo>
                  <a:pt x="116" y="220"/>
                </a:lnTo>
                <a:lnTo>
                  <a:pt x="116" y="220"/>
                </a:lnTo>
                <a:lnTo>
                  <a:pt x="103" y="220"/>
                </a:lnTo>
                <a:lnTo>
                  <a:pt x="103" y="220"/>
                </a:lnTo>
                <a:lnTo>
                  <a:pt x="103" y="207"/>
                </a:lnTo>
                <a:lnTo>
                  <a:pt x="103" y="194"/>
                </a:lnTo>
                <a:lnTo>
                  <a:pt x="91" y="181"/>
                </a:lnTo>
                <a:lnTo>
                  <a:pt x="103" y="168"/>
                </a:lnTo>
                <a:lnTo>
                  <a:pt x="103" y="168"/>
                </a:lnTo>
                <a:lnTo>
                  <a:pt x="103" y="155"/>
                </a:lnTo>
                <a:lnTo>
                  <a:pt x="116" y="155"/>
                </a:lnTo>
                <a:lnTo>
                  <a:pt x="103" y="142"/>
                </a:lnTo>
                <a:lnTo>
                  <a:pt x="116" y="116"/>
                </a:lnTo>
                <a:lnTo>
                  <a:pt x="129" y="103"/>
                </a:lnTo>
                <a:lnTo>
                  <a:pt x="129" y="90"/>
                </a:lnTo>
                <a:lnTo>
                  <a:pt x="129" y="90"/>
                </a:lnTo>
                <a:lnTo>
                  <a:pt x="116" y="103"/>
                </a:lnTo>
                <a:lnTo>
                  <a:pt x="116" y="103"/>
                </a:lnTo>
                <a:lnTo>
                  <a:pt x="116" y="103"/>
                </a:lnTo>
                <a:lnTo>
                  <a:pt x="103" y="116"/>
                </a:lnTo>
                <a:lnTo>
                  <a:pt x="103" y="129"/>
                </a:lnTo>
                <a:lnTo>
                  <a:pt x="103" y="142"/>
                </a:lnTo>
                <a:lnTo>
                  <a:pt x="91" y="155"/>
                </a:lnTo>
                <a:lnTo>
                  <a:pt x="91" y="168"/>
                </a:lnTo>
                <a:lnTo>
                  <a:pt x="78" y="181"/>
                </a:lnTo>
                <a:lnTo>
                  <a:pt x="78" y="181"/>
                </a:lnTo>
                <a:lnTo>
                  <a:pt x="65" y="181"/>
                </a:lnTo>
                <a:lnTo>
                  <a:pt x="65" y="181"/>
                </a:lnTo>
                <a:lnTo>
                  <a:pt x="78" y="155"/>
                </a:lnTo>
                <a:lnTo>
                  <a:pt x="78" y="155"/>
                </a:lnTo>
                <a:lnTo>
                  <a:pt x="65" y="155"/>
                </a:lnTo>
                <a:lnTo>
                  <a:pt x="52" y="155"/>
                </a:lnTo>
                <a:lnTo>
                  <a:pt x="65" y="142"/>
                </a:lnTo>
                <a:lnTo>
                  <a:pt x="65" y="142"/>
                </a:lnTo>
                <a:lnTo>
                  <a:pt x="65" y="129"/>
                </a:lnTo>
                <a:lnTo>
                  <a:pt x="65" y="116"/>
                </a:lnTo>
                <a:lnTo>
                  <a:pt x="78" y="116"/>
                </a:lnTo>
                <a:lnTo>
                  <a:pt x="78" y="116"/>
                </a:lnTo>
                <a:lnTo>
                  <a:pt x="78" y="103"/>
                </a:lnTo>
                <a:lnTo>
                  <a:pt x="78" y="103"/>
                </a:lnTo>
                <a:lnTo>
                  <a:pt x="65" y="103"/>
                </a:lnTo>
                <a:lnTo>
                  <a:pt x="65" y="103"/>
                </a:lnTo>
                <a:lnTo>
                  <a:pt x="65" y="103"/>
                </a:lnTo>
                <a:lnTo>
                  <a:pt x="65" y="77"/>
                </a:lnTo>
                <a:lnTo>
                  <a:pt x="65" y="77"/>
                </a:lnTo>
                <a:lnTo>
                  <a:pt x="65" y="90"/>
                </a:lnTo>
                <a:lnTo>
                  <a:pt x="52" y="90"/>
                </a:lnTo>
                <a:lnTo>
                  <a:pt x="52" y="77"/>
                </a:lnTo>
                <a:lnTo>
                  <a:pt x="52" y="64"/>
                </a:lnTo>
                <a:lnTo>
                  <a:pt x="52" y="77"/>
                </a:lnTo>
                <a:lnTo>
                  <a:pt x="52" y="77"/>
                </a:lnTo>
                <a:lnTo>
                  <a:pt x="52" y="77"/>
                </a:lnTo>
                <a:lnTo>
                  <a:pt x="39" y="77"/>
                </a:lnTo>
                <a:lnTo>
                  <a:pt x="52" y="77"/>
                </a:lnTo>
                <a:lnTo>
                  <a:pt x="52" y="90"/>
                </a:lnTo>
                <a:lnTo>
                  <a:pt x="52" y="103"/>
                </a:lnTo>
                <a:lnTo>
                  <a:pt x="52" y="103"/>
                </a:lnTo>
                <a:lnTo>
                  <a:pt x="52" y="103"/>
                </a:lnTo>
                <a:lnTo>
                  <a:pt x="52" y="116"/>
                </a:lnTo>
                <a:lnTo>
                  <a:pt x="52" y="116"/>
                </a:lnTo>
                <a:lnTo>
                  <a:pt x="52" y="116"/>
                </a:lnTo>
                <a:lnTo>
                  <a:pt x="52" y="116"/>
                </a:lnTo>
                <a:lnTo>
                  <a:pt x="52" y="129"/>
                </a:lnTo>
                <a:lnTo>
                  <a:pt x="52" y="142"/>
                </a:lnTo>
                <a:lnTo>
                  <a:pt x="39" y="142"/>
                </a:lnTo>
                <a:lnTo>
                  <a:pt x="39" y="142"/>
                </a:lnTo>
                <a:lnTo>
                  <a:pt x="26" y="142"/>
                </a:lnTo>
                <a:lnTo>
                  <a:pt x="26" y="129"/>
                </a:lnTo>
                <a:lnTo>
                  <a:pt x="26" y="129"/>
                </a:lnTo>
                <a:lnTo>
                  <a:pt x="26" y="142"/>
                </a:lnTo>
                <a:lnTo>
                  <a:pt x="13" y="129"/>
                </a:lnTo>
                <a:lnTo>
                  <a:pt x="13" y="116"/>
                </a:lnTo>
                <a:lnTo>
                  <a:pt x="13" y="103"/>
                </a:lnTo>
                <a:lnTo>
                  <a:pt x="13" y="90"/>
                </a:lnTo>
                <a:lnTo>
                  <a:pt x="13" y="77"/>
                </a:lnTo>
                <a:lnTo>
                  <a:pt x="0" y="77"/>
                </a:lnTo>
                <a:lnTo>
                  <a:pt x="13" y="77"/>
                </a:lnTo>
                <a:lnTo>
                  <a:pt x="13" y="64"/>
                </a:lnTo>
                <a:lnTo>
                  <a:pt x="0" y="64"/>
                </a:lnTo>
                <a:lnTo>
                  <a:pt x="0" y="51"/>
                </a:lnTo>
                <a:lnTo>
                  <a:pt x="13" y="25"/>
                </a:lnTo>
                <a:lnTo>
                  <a:pt x="13" y="12"/>
                </a:lnTo>
                <a:lnTo>
                  <a:pt x="26" y="12"/>
                </a:lnTo>
                <a:lnTo>
                  <a:pt x="39" y="0"/>
                </a:lnTo>
                <a:lnTo>
                  <a:pt x="39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93840" y="-1325520"/>
            <a:ext cx="320760" cy="1255680"/>
          </a:xfrm>
          <a:custGeom>
            <a:avLst/>
            <a:gdLst/>
            <a:ahLst/>
            <a:rect l="l" t="t" r="r" b="b"/>
            <a:pathLst>
              <a:path w="155" h="609">
                <a:moveTo>
                  <a:pt x="39" y="0"/>
                </a:moveTo>
                <a:lnTo>
                  <a:pt x="39" y="25"/>
                </a:lnTo>
                <a:lnTo>
                  <a:pt x="39" y="51"/>
                </a:lnTo>
                <a:lnTo>
                  <a:pt x="26" y="51"/>
                </a:lnTo>
                <a:lnTo>
                  <a:pt x="26" y="51"/>
                </a:lnTo>
                <a:lnTo>
                  <a:pt x="26" y="64"/>
                </a:lnTo>
                <a:lnTo>
                  <a:pt x="39" y="64"/>
                </a:lnTo>
                <a:lnTo>
                  <a:pt x="65" y="64"/>
                </a:lnTo>
                <a:lnTo>
                  <a:pt x="78" y="64"/>
                </a:lnTo>
                <a:lnTo>
                  <a:pt x="78" y="64"/>
                </a:lnTo>
                <a:lnTo>
                  <a:pt x="91" y="64"/>
                </a:lnTo>
                <a:lnTo>
                  <a:pt x="91" y="64"/>
                </a:lnTo>
                <a:lnTo>
                  <a:pt x="91" y="64"/>
                </a:lnTo>
                <a:lnTo>
                  <a:pt x="103" y="64"/>
                </a:lnTo>
                <a:lnTo>
                  <a:pt x="103" y="51"/>
                </a:lnTo>
                <a:lnTo>
                  <a:pt x="116" y="51"/>
                </a:lnTo>
                <a:lnTo>
                  <a:pt x="129" y="64"/>
                </a:lnTo>
                <a:lnTo>
                  <a:pt x="155" y="64"/>
                </a:lnTo>
                <a:lnTo>
                  <a:pt x="155" y="64"/>
                </a:lnTo>
                <a:lnTo>
                  <a:pt x="155" y="77"/>
                </a:lnTo>
                <a:lnTo>
                  <a:pt x="155" y="90"/>
                </a:lnTo>
                <a:lnTo>
                  <a:pt x="155" y="90"/>
                </a:lnTo>
                <a:lnTo>
                  <a:pt x="155" y="103"/>
                </a:lnTo>
                <a:lnTo>
                  <a:pt x="155" y="103"/>
                </a:lnTo>
                <a:lnTo>
                  <a:pt x="142" y="129"/>
                </a:lnTo>
                <a:lnTo>
                  <a:pt x="142" y="129"/>
                </a:lnTo>
                <a:lnTo>
                  <a:pt x="142" y="142"/>
                </a:lnTo>
                <a:lnTo>
                  <a:pt x="142" y="155"/>
                </a:lnTo>
                <a:lnTo>
                  <a:pt x="142" y="155"/>
                </a:lnTo>
                <a:lnTo>
                  <a:pt x="142" y="168"/>
                </a:lnTo>
                <a:lnTo>
                  <a:pt x="142" y="181"/>
                </a:lnTo>
                <a:lnTo>
                  <a:pt x="142" y="207"/>
                </a:lnTo>
                <a:lnTo>
                  <a:pt x="142" y="220"/>
                </a:lnTo>
                <a:lnTo>
                  <a:pt x="142" y="246"/>
                </a:lnTo>
                <a:lnTo>
                  <a:pt x="129" y="298"/>
                </a:lnTo>
                <a:lnTo>
                  <a:pt x="129" y="311"/>
                </a:lnTo>
                <a:lnTo>
                  <a:pt x="129" y="311"/>
                </a:lnTo>
                <a:lnTo>
                  <a:pt x="129" y="311"/>
                </a:lnTo>
                <a:lnTo>
                  <a:pt x="116" y="337"/>
                </a:lnTo>
                <a:lnTo>
                  <a:pt x="116" y="350"/>
                </a:lnTo>
                <a:lnTo>
                  <a:pt x="116" y="363"/>
                </a:lnTo>
                <a:lnTo>
                  <a:pt x="116" y="363"/>
                </a:lnTo>
                <a:lnTo>
                  <a:pt x="116" y="363"/>
                </a:lnTo>
                <a:lnTo>
                  <a:pt x="116" y="376"/>
                </a:lnTo>
                <a:lnTo>
                  <a:pt x="116" y="389"/>
                </a:lnTo>
                <a:lnTo>
                  <a:pt x="116" y="389"/>
                </a:lnTo>
                <a:lnTo>
                  <a:pt x="116" y="389"/>
                </a:lnTo>
                <a:lnTo>
                  <a:pt x="103" y="415"/>
                </a:lnTo>
                <a:lnTo>
                  <a:pt x="103" y="428"/>
                </a:lnTo>
                <a:lnTo>
                  <a:pt x="103" y="428"/>
                </a:lnTo>
                <a:lnTo>
                  <a:pt x="103" y="441"/>
                </a:lnTo>
                <a:lnTo>
                  <a:pt x="129" y="466"/>
                </a:lnTo>
                <a:lnTo>
                  <a:pt x="142" y="505"/>
                </a:lnTo>
                <a:lnTo>
                  <a:pt x="142" y="505"/>
                </a:lnTo>
                <a:lnTo>
                  <a:pt x="155" y="518"/>
                </a:lnTo>
                <a:lnTo>
                  <a:pt x="155" y="531"/>
                </a:lnTo>
                <a:lnTo>
                  <a:pt x="155" y="531"/>
                </a:lnTo>
                <a:lnTo>
                  <a:pt x="155" y="544"/>
                </a:lnTo>
                <a:lnTo>
                  <a:pt x="142" y="544"/>
                </a:lnTo>
                <a:lnTo>
                  <a:pt x="129" y="557"/>
                </a:lnTo>
                <a:lnTo>
                  <a:pt x="116" y="570"/>
                </a:lnTo>
                <a:lnTo>
                  <a:pt x="116" y="596"/>
                </a:lnTo>
                <a:lnTo>
                  <a:pt x="116" y="596"/>
                </a:lnTo>
                <a:lnTo>
                  <a:pt x="103" y="596"/>
                </a:lnTo>
                <a:lnTo>
                  <a:pt x="103" y="596"/>
                </a:lnTo>
                <a:lnTo>
                  <a:pt x="103" y="609"/>
                </a:lnTo>
                <a:lnTo>
                  <a:pt x="91" y="596"/>
                </a:lnTo>
                <a:lnTo>
                  <a:pt x="91" y="596"/>
                </a:lnTo>
                <a:lnTo>
                  <a:pt x="78" y="609"/>
                </a:lnTo>
                <a:lnTo>
                  <a:pt x="78" y="609"/>
                </a:lnTo>
                <a:lnTo>
                  <a:pt x="65" y="609"/>
                </a:lnTo>
                <a:lnTo>
                  <a:pt x="65" y="609"/>
                </a:lnTo>
                <a:lnTo>
                  <a:pt x="52" y="609"/>
                </a:lnTo>
                <a:lnTo>
                  <a:pt x="65" y="596"/>
                </a:lnTo>
                <a:lnTo>
                  <a:pt x="52" y="609"/>
                </a:lnTo>
                <a:lnTo>
                  <a:pt x="52" y="596"/>
                </a:lnTo>
                <a:lnTo>
                  <a:pt x="52" y="596"/>
                </a:lnTo>
                <a:lnTo>
                  <a:pt x="65" y="583"/>
                </a:lnTo>
                <a:lnTo>
                  <a:pt x="65" y="583"/>
                </a:lnTo>
                <a:lnTo>
                  <a:pt x="65" y="583"/>
                </a:lnTo>
                <a:lnTo>
                  <a:pt x="78" y="583"/>
                </a:lnTo>
                <a:lnTo>
                  <a:pt x="78" y="583"/>
                </a:lnTo>
                <a:lnTo>
                  <a:pt x="78" y="583"/>
                </a:lnTo>
                <a:lnTo>
                  <a:pt x="78" y="583"/>
                </a:lnTo>
                <a:lnTo>
                  <a:pt x="91" y="583"/>
                </a:lnTo>
                <a:lnTo>
                  <a:pt x="91" y="570"/>
                </a:lnTo>
                <a:lnTo>
                  <a:pt x="91" y="557"/>
                </a:lnTo>
                <a:lnTo>
                  <a:pt x="78" y="570"/>
                </a:lnTo>
                <a:lnTo>
                  <a:pt x="78" y="557"/>
                </a:lnTo>
                <a:lnTo>
                  <a:pt x="78" y="557"/>
                </a:lnTo>
                <a:lnTo>
                  <a:pt x="91" y="544"/>
                </a:lnTo>
                <a:lnTo>
                  <a:pt x="91" y="544"/>
                </a:lnTo>
                <a:lnTo>
                  <a:pt x="91" y="531"/>
                </a:lnTo>
                <a:lnTo>
                  <a:pt x="103" y="518"/>
                </a:lnTo>
                <a:lnTo>
                  <a:pt x="103" y="505"/>
                </a:lnTo>
                <a:lnTo>
                  <a:pt x="103" y="492"/>
                </a:lnTo>
                <a:lnTo>
                  <a:pt x="103" y="505"/>
                </a:lnTo>
                <a:lnTo>
                  <a:pt x="103" y="492"/>
                </a:lnTo>
                <a:lnTo>
                  <a:pt x="116" y="492"/>
                </a:lnTo>
                <a:lnTo>
                  <a:pt x="116" y="492"/>
                </a:lnTo>
                <a:lnTo>
                  <a:pt x="103" y="479"/>
                </a:lnTo>
                <a:lnTo>
                  <a:pt x="103" y="492"/>
                </a:lnTo>
                <a:lnTo>
                  <a:pt x="91" y="492"/>
                </a:lnTo>
                <a:lnTo>
                  <a:pt x="91" y="492"/>
                </a:lnTo>
                <a:lnTo>
                  <a:pt x="78" y="479"/>
                </a:lnTo>
                <a:lnTo>
                  <a:pt x="78" y="479"/>
                </a:lnTo>
                <a:lnTo>
                  <a:pt x="65" y="479"/>
                </a:lnTo>
                <a:lnTo>
                  <a:pt x="65" y="492"/>
                </a:lnTo>
                <a:lnTo>
                  <a:pt x="65" y="492"/>
                </a:lnTo>
                <a:lnTo>
                  <a:pt x="65" y="492"/>
                </a:lnTo>
                <a:lnTo>
                  <a:pt x="65" y="492"/>
                </a:lnTo>
                <a:lnTo>
                  <a:pt x="52" y="505"/>
                </a:lnTo>
                <a:lnTo>
                  <a:pt x="52" y="492"/>
                </a:lnTo>
                <a:lnTo>
                  <a:pt x="52" y="505"/>
                </a:lnTo>
                <a:lnTo>
                  <a:pt x="39" y="505"/>
                </a:lnTo>
                <a:lnTo>
                  <a:pt x="39" y="492"/>
                </a:lnTo>
                <a:lnTo>
                  <a:pt x="39" y="492"/>
                </a:lnTo>
                <a:lnTo>
                  <a:pt x="39" y="479"/>
                </a:lnTo>
                <a:lnTo>
                  <a:pt x="52" y="479"/>
                </a:lnTo>
                <a:lnTo>
                  <a:pt x="52" y="479"/>
                </a:lnTo>
                <a:lnTo>
                  <a:pt x="52" y="479"/>
                </a:lnTo>
                <a:lnTo>
                  <a:pt x="65" y="466"/>
                </a:lnTo>
                <a:lnTo>
                  <a:pt x="78" y="453"/>
                </a:lnTo>
                <a:lnTo>
                  <a:pt x="78" y="453"/>
                </a:lnTo>
                <a:lnTo>
                  <a:pt x="91" y="466"/>
                </a:lnTo>
                <a:lnTo>
                  <a:pt x="103" y="466"/>
                </a:lnTo>
                <a:lnTo>
                  <a:pt x="91" y="453"/>
                </a:lnTo>
                <a:lnTo>
                  <a:pt x="91" y="441"/>
                </a:lnTo>
                <a:lnTo>
                  <a:pt x="78" y="428"/>
                </a:lnTo>
                <a:lnTo>
                  <a:pt x="91" y="415"/>
                </a:lnTo>
                <a:lnTo>
                  <a:pt x="91" y="402"/>
                </a:lnTo>
                <a:lnTo>
                  <a:pt x="91" y="402"/>
                </a:lnTo>
                <a:lnTo>
                  <a:pt x="91" y="389"/>
                </a:lnTo>
                <a:lnTo>
                  <a:pt x="91" y="389"/>
                </a:lnTo>
                <a:lnTo>
                  <a:pt x="91" y="389"/>
                </a:lnTo>
                <a:lnTo>
                  <a:pt x="78" y="376"/>
                </a:lnTo>
                <a:lnTo>
                  <a:pt x="78" y="376"/>
                </a:lnTo>
                <a:lnTo>
                  <a:pt x="91" y="350"/>
                </a:lnTo>
                <a:lnTo>
                  <a:pt x="91" y="350"/>
                </a:lnTo>
                <a:lnTo>
                  <a:pt x="91" y="363"/>
                </a:lnTo>
                <a:lnTo>
                  <a:pt x="91" y="376"/>
                </a:lnTo>
                <a:lnTo>
                  <a:pt x="91" y="363"/>
                </a:lnTo>
                <a:lnTo>
                  <a:pt x="103" y="350"/>
                </a:lnTo>
                <a:lnTo>
                  <a:pt x="91" y="350"/>
                </a:lnTo>
                <a:lnTo>
                  <a:pt x="91" y="350"/>
                </a:lnTo>
                <a:lnTo>
                  <a:pt x="91" y="350"/>
                </a:lnTo>
                <a:lnTo>
                  <a:pt x="78" y="337"/>
                </a:lnTo>
                <a:lnTo>
                  <a:pt x="91" y="337"/>
                </a:lnTo>
                <a:lnTo>
                  <a:pt x="91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91" y="324"/>
                </a:lnTo>
                <a:lnTo>
                  <a:pt x="103" y="324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298"/>
                </a:lnTo>
                <a:lnTo>
                  <a:pt x="91" y="298"/>
                </a:lnTo>
                <a:lnTo>
                  <a:pt x="103" y="298"/>
                </a:lnTo>
                <a:lnTo>
                  <a:pt x="103" y="298"/>
                </a:lnTo>
                <a:lnTo>
                  <a:pt x="91" y="285"/>
                </a:lnTo>
                <a:lnTo>
                  <a:pt x="91" y="285"/>
                </a:lnTo>
                <a:lnTo>
                  <a:pt x="103" y="285"/>
                </a:lnTo>
                <a:lnTo>
                  <a:pt x="103" y="298"/>
                </a:lnTo>
                <a:lnTo>
                  <a:pt x="103" y="311"/>
                </a:lnTo>
                <a:lnTo>
                  <a:pt x="116" y="311"/>
                </a:lnTo>
                <a:lnTo>
                  <a:pt x="103" y="311"/>
                </a:lnTo>
                <a:lnTo>
                  <a:pt x="116" y="311"/>
                </a:lnTo>
                <a:lnTo>
                  <a:pt x="116" y="298"/>
                </a:lnTo>
                <a:lnTo>
                  <a:pt x="116" y="298"/>
                </a:lnTo>
                <a:lnTo>
                  <a:pt x="116" y="298"/>
                </a:lnTo>
                <a:lnTo>
                  <a:pt x="103" y="285"/>
                </a:lnTo>
                <a:lnTo>
                  <a:pt x="103" y="272"/>
                </a:lnTo>
                <a:lnTo>
                  <a:pt x="116" y="272"/>
                </a:lnTo>
                <a:lnTo>
                  <a:pt x="116" y="272"/>
                </a:lnTo>
                <a:lnTo>
                  <a:pt x="129" y="272"/>
                </a:lnTo>
                <a:lnTo>
                  <a:pt x="129" y="285"/>
                </a:lnTo>
                <a:lnTo>
                  <a:pt x="129" y="272"/>
                </a:lnTo>
                <a:lnTo>
                  <a:pt x="116" y="259"/>
                </a:lnTo>
                <a:lnTo>
                  <a:pt x="103" y="272"/>
                </a:lnTo>
                <a:lnTo>
                  <a:pt x="103" y="272"/>
                </a:lnTo>
                <a:lnTo>
                  <a:pt x="103" y="259"/>
                </a:lnTo>
                <a:lnTo>
                  <a:pt x="103" y="259"/>
                </a:lnTo>
                <a:lnTo>
                  <a:pt x="103" y="246"/>
                </a:lnTo>
                <a:lnTo>
                  <a:pt x="116" y="259"/>
                </a:lnTo>
                <a:lnTo>
                  <a:pt x="129" y="259"/>
                </a:lnTo>
                <a:lnTo>
                  <a:pt x="129" y="246"/>
                </a:lnTo>
                <a:lnTo>
                  <a:pt x="116" y="246"/>
                </a:lnTo>
                <a:lnTo>
                  <a:pt x="116" y="246"/>
                </a:lnTo>
                <a:lnTo>
                  <a:pt x="129" y="246"/>
                </a:lnTo>
                <a:lnTo>
                  <a:pt x="129" y="246"/>
                </a:lnTo>
                <a:lnTo>
                  <a:pt x="116" y="233"/>
                </a:lnTo>
                <a:lnTo>
                  <a:pt x="116" y="246"/>
                </a:lnTo>
                <a:lnTo>
                  <a:pt x="103" y="246"/>
                </a:lnTo>
                <a:lnTo>
                  <a:pt x="103" y="246"/>
                </a:lnTo>
                <a:lnTo>
                  <a:pt x="103" y="233"/>
                </a:lnTo>
                <a:lnTo>
                  <a:pt x="116" y="220"/>
                </a:lnTo>
                <a:lnTo>
                  <a:pt x="116" y="220"/>
                </a:lnTo>
                <a:lnTo>
                  <a:pt x="103" y="220"/>
                </a:lnTo>
                <a:lnTo>
                  <a:pt x="103" y="220"/>
                </a:lnTo>
                <a:lnTo>
                  <a:pt x="103" y="207"/>
                </a:lnTo>
                <a:lnTo>
                  <a:pt x="103" y="194"/>
                </a:lnTo>
                <a:lnTo>
                  <a:pt x="91" y="181"/>
                </a:lnTo>
                <a:lnTo>
                  <a:pt x="103" y="168"/>
                </a:lnTo>
                <a:lnTo>
                  <a:pt x="103" y="168"/>
                </a:lnTo>
                <a:lnTo>
                  <a:pt x="103" y="155"/>
                </a:lnTo>
                <a:lnTo>
                  <a:pt x="116" y="155"/>
                </a:lnTo>
                <a:lnTo>
                  <a:pt x="103" y="142"/>
                </a:lnTo>
                <a:lnTo>
                  <a:pt x="116" y="116"/>
                </a:lnTo>
                <a:lnTo>
                  <a:pt x="129" y="103"/>
                </a:lnTo>
                <a:lnTo>
                  <a:pt x="129" y="90"/>
                </a:lnTo>
                <a:lnTo>
                  <a:pt x="129" y="90"/>
                </a:lnTo>
                <a:lnTo>
                  <a:pt x="116" y="103"/>
                </a:lnTo>
                <a:lnTo>
                  <a:pt x="116" y="103"/>
                </a:lnTo>
                <a:lnTo>
                  <a:pt x="116" y="103"/>
                </a:lnTo>
                <a:lnTo>
                  <a:pt x="103" y="116"/>
                </a:lnTo>
                <a:lnTo>
                  <a:pt x="103" y="129"/>
                </a:lnTo>
                <a:lnTo>
                  <a:pt x="103" y="142"/>
                </a:lnTo>
                <a:lnTo>
                  <a:pt x="91" y="155"/>
                </a:lnTo>
                <a:lnTo>
                  <a:pt x="91" y="168"/>
                </a:lnTo>
                <a:lnTo>
                  <a:pt x="78" y="181"/>
                </a:lnTo>
                <a:lnTo>
                  <a:pt x="78" y="181"/>
                </a:lnTo>
                <a:lnTo>
                  <a:pt x="65" y="181"/>
                </a:lnTo>
                <a:lnTo>
                  <a:pt x="65" y="181"/>
                </a:lnTo>
                <a:lnTo>
                  <a:pt x="78" y="155"/>
                </a:lnTo>
                <a:lnTo>
                  <a:pt x="78" y="155"/>
                </a:lnTo>
                <a:lnTo>
                  <a:pt x="65" y="155"/>
                </a:lnTo>
                <a:lnTo>
                  <a:pt x="52" y="155"/>
                </a:lnTo>
                <a:lnTo>
                  <a:pt x="65" y="142"/>
                </a:lnTo>
                <a:lnTo>
                  <a:pt x="65" y="142"/>
                </a:lnTo>
                <a:lnTo>
                  <a:pt x="65" y="129"/>
                </a:lnTo>
                <a:lnTo>
                  <a:pt x="65" y="116"/>
                </a:lnTo>
                <a:lnTo>
                  <a:pt x="78" y="116"/>
                </a:lnTo>
                <a:lnTo>
                  <a:pt x="78" y="116"/>
                </a:lnTo>
                <a:lnTo>
                  <a:pt x="78" y="103"/>
                </a:lnTo>
                <a:lnTo>
                  <a:pt x="78" y="103"/>
                </a:lnTo>
                <a:lnTo>
                  <a:pt x="65" y="103"/>
                </a:lnTo>
                <a:lnTo>
                  <a:pt x="65" y="103"/>
                </a:lnTo>
                <a:lnTo>
                  <a:pt x="65" y="103"/>
                </a:lnTo>
                <a:lnTo>
                  <a:pt x="65" y="77"/>
                </a:lnTo>
                <a:lnTo>
                  <a:pt x="65" y="77"/>
                </a:lnTo>
                <a:lnTo>
                  <a:pt x="65" y="90"/>
                </a:lnTo>
                <a:lnTo>
                  <a:pt x="52" y="90"/>
                </a:lnTo>
                <a:lnTo>
                  <a:pt x="52" y="77"/>
                </a:lnTo>
                <a:lnTo>
                  <a:pt x="52" y="64"/>
                </a:lnTo>
                <a:lnTo>
                  <a:pt x="52" y="77"/>
                </a:lnTo>
                <a:lnTo>
                  <a:pt x="52" y="77"/>
                </a:lnTo>
                <a:lnTo>
                  <a:pt x="52" y="77"/>
                </a:lnTo>
                <a:lnTo>
                  <a:pt x="39" y="77"/>
                </a:lnTo>
                <a:lnTo>
                  <a:pt x="52" y="77"/>
                </a:lnTo>
                <a:lnTo>
                  <a:pt x="52" y="90"/>
                </a:lnTo>
                <a:lnTo>
                  <a:pt x="52" y="103"/>
                </a:lnTo>
                <a:lnTo>
                  <a:pt x="52" y="103"/>
                </a:lnTo>
                <a:lnTo>
                  <a:pt x="52" y="103"/>
                </a:lnTo>
                <a:lnTo>
                  <a:pt x="52" y="116"/>
                </a:lnTo>
                <a:lnTo>
                  <a:pt x="52" y="116"/>
                </a:lnTo>
                <a:lnTo>
                  <a:pt x="52" y="116"/>
                </a:lnTo>
                <a:lnTo>
                  <a:pt x="52" y="116"/>
                </a:lnTo>
                <a:lnTo>
                  <a:pt x="52" y="129"/>
                </a:lnTo>
                <a:lnTo>
                  <a:pt x="52" y="142"/>
                </a:lnTo>
                <a:lnTo>
                  <a:pt x="39" y="142"/>
                </a:lnTo>
                <a:lnTo>
                  <a:pt x="39" y="142"/>
                </a:lnTo>
                <a:lnTo>
                  <a:pt x="26" y="142"/>
                </a:lnTo>
                <a:lnTo>
                  <a:pt x="26" y="129"/>
                </a:lnTo>
                <a:lnTo>
                  <a:pt x="26" y="129"/>
                </a:lnTo>
                <a:lnTo>
                  <a:pt x="26" y="142"/>
                </a:lnTo>
                <a:lnTo>
                  <a:pt x="13" y="129"/>
                </a:lnTo>
                <a:lnTo>
                  <a:pt x="13" y="116"/>
                </a:lnTo>
                <a:lnTo>
                  <a:pt x="13" y="103"/>
                </a:lnTo>
                <a:lnTo>
                  <a:pt x="13" y="90"/>
                </a:lnTo>
                <a:lnTo>
                  <a:pt x="13" y="77"/>
                </a:lnTo>
                <a:lnTo>
                  <a:pt x="0" y="77"/>
                </a:lnTo>
                <a:lnTo>
                  <a:pt x="13" y="77"/>
                </a:lnTo>
                <a:lnTo>
                  <a:pt x="13" y="64"/>
                </a:lnTo>
                <a:lnTo>
                  <a:pt x="0" y="64"/>
                </a:lnTo>
                <a:lnTo>
                  <a:pt x="0" y="51"/>
                </a:lnTo>
                <a:lnTo>
                  <a:pt x="13" y="25"/>
                </a:lnTo>
                <a:lnTo>
                  <a:pt x="13" y="12"/>
                </a:lnTo>
                <a:lnTo>
                  <a:pt x="26" y="12"/>
                </a:lnTo>
                <a:lnTo>
                  <a:pt x="39" y="0"/>
                </a:lnTo>
                <a:lnTo>
                  <a:pt x="39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35240" y="-14400"/>
            <a:ext cx="1357560" cy="2276640"/>
          </a:xfrm>
          <a:custGeom>
            <a:avLst/>
            <a:gdLst/>
            <a:ahLst/>
            <a:rect l="l" t="t" r="r" b="b"/>
            <a:pathLst>
              <a:path w="658" h="1103">
                <a:moveTo>
                  <a:pt x="310" y="1064"/>
                </a:moveTo>
                <a:lnTo>
                  <a:pt x="258" y="1051"/>
                </a:lnTo>
                <a:lnTo>
                  <a:pt x="193" y="1038"/>
                </a:lnTo>
                <a:lnTo>
                  <a:pt x="155" y="1025"/>
                </a:lnTo>
                <a:lnTo>
                  <a:pt x="103" y="1012"/>
                </a:lnTo>
                <a:lnTo>
                  <a:pt x="39" y="999"/>
                </a:lnTo>
                <a:lnTo>
                  <a:pt x="0" y="986"/>
                </a:lnTo>
                <a:lnTo>
                  <a:pt x="26" y="895"/>
                </a:lnTo>
                <a:lnTo>
                  <a:pt x="52" y="817"/>
                </a:lnTo>
                <a:lnTo>
                  <a:pt x="77" y="739"/>
                </a:lnTo>
                <a:lnTo>
                  <a:pt x="103" y="662"/>
                </a:lnTo>
                <a:lnTo>
                  <a:pt x="116" y="571"/>
                </a:lnTo>
                <a:lnTo>
                  <a:pt x="142" y="493"/>
                </a:lnTo>
                <a:lnTo>
                  <a:pt x="168" y="402"/>
                </a:lnTo>
                <a:lnTo>
                  <a:pt x="193" y="324"/>
                </a:lnTo>
                <a:lnTo>
                  <a:pt x="219" y="247"/>
                </a:lnTo>
                <a:lnTo>
                  <a:pt x="245" y="169"/>
                </a:lnTo>
                <a:lnTo>
                  <a:pt x="271" y="78"/>
                </a:lnTo>
                <a:lnTo>
                  <a:pt x="297" y="0"/>
                </a:lnTo>
                <a:lnTo>
                  <a:pt x="297" y="0"/>
                </a:lnTo>
                <a:lnTo>
                  <a:pt x="297" y="0"/>
                </a:lnTo>
                <a:lnTo>
                  <a:pt x="335" y="13"/>
                </a:lnTo>
                <a:lnTo>
                  <a:pt x="374" y="26"/>
                </a:lnTo>
                <a:lnTo>
                  <a:pt x="413" y="39"/>
                </a:lnTo>
                <a:lnTo>
                  <a:pt x="452" y="39"/>
                </a:lnTo>
                <a:lnTo>
                  <a:pt x="490" y="52"/>
                </a:lnTo>
                <a:lnTo>
                  <a:pt x="542" y="65"/>
                </a:lnTo>
                <a:lnTo>
                  <a:pt x="581" y="78"/>
                </a:lnTo>
                <a:lnTo>
                  <a:pt x="619" y="78"/>
                </a:lnTo>
                <a:lnTo>
                  <a:pt x="658" y="91"/>
                </a:lnTo>
                <a:lnTo>
                  <a:pt x="632" y="169"/>
                </a:lnTo>
                <a:lnTo>
                  <a:pt x="619" y="259"/>
                </a:lnTo>
                <a:lnTo>
                  <a:pt x="607" y="337"/>
                </a:lnTo>
                <a:lnTo>
                  <a:pt x="594" y="415"/>
                </a:lnTo>
                <a:lnTo>
                  <a:pt x="581" y="467"/>
                </a:lnTo>
                <a:lnTo>
                  <a:pt x="568" y="558"/>
                </a:lnTo>
                <a:lnTo>
                  <a:pt x="568" y="636"/>
                </a:lnTo>
                <a:lnTo>
                  <a:pt x="555" y="726"/>
                </a:lnTo>
                <a:lnTo>
                  <a:pt x="555" y="778"/>
                </a:lnTo>
                <a:lnTo>
                  <a:pt x="542" y="869"/>
                </a:lnTo>
                <a:lnTo>
                  <a:pt x="529" y="960"/>
                </a:lnTo>
                <a:lnTo>
                  <a:pt x="529" y="1038"/>
                </a:lnTo>
                <a:lnTo>
                  <a:pt x="516" y="1103"/>
                </a:lnTo>
                <a:lnTo>
                  <a:pt x="361" y="1077"/>
                </a:lnTo>
                <a:lnTo>
                  <a:pt x="310" y="106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22280" y="-1486080"/>
            <a:ext cx="1544760" cy="3373560"/>
          </a:xfrm>
          <a:custGeom>
            <a:avLst/>
            <a:gdLst/>
            <a:ahLst/>
            <a:rect l="l" t="t" r="r" b="b"/>
            <a:pathLst>
              <a:path w="749" h="1634">
                <a:moveTo>
                  <a:pt x="232" y="1452"/>
                </a:moveTo>
                <a:lnTo>
                  <a:pt x="271" y="1478"/>
                </a:lnTo>
                <a:lnTo>
                  <a:pt x="336" y="1504"/>
                </a:lnTo>
                <a:lnTo>
                  <a:pt x="374" y="1530"/>
                </a:lnTo>
                <a:lnTo>
                  <a:pt x="426" y="1543"/>
                </a:lnTo>
                <a:lnTo>
                  <a:pt x="478" y="1569"/>
                </a:lnTo>
                <a:lnTo>
                  <a:pt x="542" y="1595"/>
                </a:lnTo>
                <a:lnTo>
                  <a:pt x="646" y="1634"/>
                </a:lnTo>
                <a:lnTo>
                  <a:pt x="658" y="1621"/>
                </a:lnTo>
                <a:lnTo>
                  <a:pt x="646" y="1621"/>
                </a:lnTo>
                <a:lnTo>
                  <a:pt x="646" y="1608"/>
                </a:lnTo>
                <a:lnTo>
                  <a:pt x="633" y="1608"/>
                </a:lnTo>
                <a:lnTo>
                  <a:pt x="646" y="1595"/>
                </a:lnTo>
                <a:lnTo>
                  <a:pt x="633" y="1582"/>
                </a:lnTo>
                <a:lnTo>
                  <a:pt x="633" y="1582"/>
                </a:lnTo>
                <a:lnTo>
                  <a:pt x="633" y="1569"/>
                </a:lnTo>
                <a:lnTo>
                  <a:pt x="633" y="1569"/>
                </a:lnTo>
                <a:lnTo>
                  <a:pt x="633" y="1556"/>
                </a:lnTo>
                <a:lnTo>
                  <a:pt x="646" y="1556"/>
                </a:lnTo>
                <a:lnTo>
                  <a:pt x="646" y="1543"/>
                </a:lnTo>
                <a:lnTo>
                  <a:pt x="646" y="1530"/>
                </a:lnTo>
                <a:lnTo>
                  <a:pt x="646" y="1530"/>
                </a:lnTo>
                <a:lnTo>
                  <a:pt x="646" y="1530"/>
                </a:lnTo>
                <a:lnTo>
                  <a:pt x="646" y="1517"/>
                </a:lnTo>
                <a:lnTo>
                  <a:pt x="646" y="1517"/>
                </a:lnTo>
                <a:lnTo>
                  <a:pt x="646" y="1491"/>
                </a:lnTo>
                <a:lnTo>
                  <a:pt x="646" y="1491"/>
                </a:lnTo>
                <a:lnTo>
                  <a:pt x="646" y="1491"/>
                </a:lnTo>
                <a:lnTo>
                  <a:pt x="646" y="1465"/>
                </a:lnTo>
                <a:lnTo>
                  <a:pt x="646" y="1465"/>
                </a:lnTo>
                <a:lnTo>
                  <a:pt x="633" y="1465"/>
                </a:lnTo>
                <a:lnTo>
                  <a:pt x="633" y="1452"/>
                </a:lnTo>
                <a:lnTo>
                  <a:pt x="633" y="1452"/>
                </a:lnTo>
                <a:lnTo>
                  <a:pt x="633" y="1452"/>
                </a:lnTo>
                <a:lnTo>
                  <a:pt x="633" y="1452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13"/>
                </a:lnTo>
                <a:lnTo>
                  <a:pt x="620" y="1401"/>
                </a:lnTo>
                <a:lnTo>
                  <a:pt x="607" y="1401"/>
                </a:lnTo>
                <a:lnTo>
                  <a:pt x="607" y="1401"/>
                </a:lnTo>
                <a:lnTo>
                  <a:pt x="607" y="1388"/>
                </a:lnTo>
                <a:lnTo>
                  <a:pt x="607" y="1375"/>
                </a:lnTo>
                <a:lnTo>
                  <a:pt x="607" y="1362"/>
                </a:lnTo>
                <a:lnTo>
                  <a:pt x="607" y="1362"/>
                </a:lnTo>
                <a:lnTo>
                  <a:pt x="594" y="1362"/>
                </a:lnTo>
                <a:lnTo>
                  <a:pt x="594" y="1349"/>
                </a:lnTo>
                <a:lnTo>
                  <a:pt x="594" y="1336"/>
                </a:lnTo>
                <a:lnTo>
                  <a:pt x="594" y="1336"/>
                </a:lnTo>
                <a:lnTo>
                  <a:pt x="594" y="1323"/>
                </a:lnTo>
                <a:lnTo>
                  <a:pt x="594" y="1323"/>
                </a:lnTo>
                <a:lnTo>
                  <a:pt x="581" y="1323"/>
                </a:lnTo>
                <a:lnTo>
                  <a:pt x="581" y="1323"/>
                </a:lnTo>
                <a:lnTo>
                  <a:pt x="581" y="1310"/>
                </a:lnTo>
                <a:lnTo>
                  <a:pt x="568" y="1284"/>
                </a:lnTo>
                <a:lnTo>
                  <a:pt x="568" y="1271"/>
                </a:lnTo>
                <a:lnTo>
                  <a:pt x="568" y="1271"/>
                </a:lnTo>
                <a:lnTo>
                  <a:pt x="555" y="1271"/>
                </a:lnTo>
                <a:lnTo>
                  <a:pt x="555" y="1271"/>
                </a:lnTo>
                <a:lnTo>
                  <a:pt x="555" y="1258"/>
                </a:lnTo>
                <a:lnTo>
                  <a:pt x="555" y="1258"/>
                </a:lnTo>
                <a:lnTo>
                  <a:pt x="555" y="1258"/>
                </a:lnTo>
                <a:lnTo>
                  <a:pt x="555" y="1245"/>
                </a:lnTo>
                <a:lnTo>
                  <a:pt x="555" y="1245"/>
                </a:lnTo>
                <a:lnTo>
                  <a:pt x="555" y="1232"/>
                </a:lnTo>
                <a:lnTo>
                  <a:pt x="542" y="1232"/>
                </a:lnTo>
                <a:lnTo>
                  <a:pt x="529" y="1232"/>
                </a:lnTo>
                <a:lnTo>
                  <a:pt x="529" y="1232"/>
                </a:lnTo>
                <a:lnTo>
                  <a:pt x="542" y="1232"/>
                </a:lnTo>
                <a:lnTo>
                  <a:pt x="542" y="1206"/>
                </a:lnTo>
                <a:lnTo>
                  <a:pt x="542" y="1206"/>
                </a:lnTo>
                <a:lnTo>
                  <a:pt x="542" y="1206"/>
                </a:lnTo>
                <a:lnTo>
                  <a:pt x="542" y="1193"/>
                </a:lnTo>
                <a:lnTo>
                  <a:pt x="542" y="1193"/>
                </a:lnTo>
                <a:lnTo>
                  <a:pt x="542" y="1180"/>
                </a:lnTo>
                <a:lnTo>
                  <a:pt x="529" y="1180"/>
                </a:lnTo>
                <a:lnTo>
                  <a:pt x="529" y="1180"/>
                </a:lnTo>
                <a:lnTo>
                  <a:pt x="529" y="1167"/>
                </a:lnTo>
                <a:lnTo>
                  <a:pt x="529" y="1167"/>
                </a:lnTo>
                <a:lnTo>
                  <a:pt x="529" y="1154"/>
                </a:lnTo>
                <a:lnTo>
                  <a:pt x="529" y="1141"/>
                </a:lnTo>
                <a:lnTo>
                  <a:pt x="529" y="1141"/>
                </a:lnTo>
                <a:lnTo>
                  <a:pt x="516" y="1154"/>
                </a:lnTo>
                <a:lnTo>
                  <a:pt x="516" y="1141"/>
                </a:lnTo>
                <a:lnTo>
                  <a:pt x="504" y="1128"/>
                </a:lnTo>
                <a:lnTo>
                  <a:pt x="516" y="1128"/>
                </a:lnTo>
                <a:lnTo>
                  <a:pt x="504" y="1115"/>
                </a:lnTo>
                <a:lnTo>
                  <a:pt x="504" y="1115"/>
                </a:lnTo>
                <a:lnTo>
                  <a:pt x="491" y="1115"/>
                </a:lnTo>
                <a:lnTo>
                  <a:pt x="491" y="1102"/>
                </a:lnTo>
                <a:lnTo>
                  <a:pt x="491" y="1102"/>
                </a:lnTo>
                <a:lnTo>
                  <a:pt x="491" y="1089"/>
                </a:lnTo>
                <a:lnTo>
                  <a:pt x="491" y="1089"/>
                </a:lnTo>
                <a:lnTo>
                  <a:pt x="504" y="1089"/>
                </a:lnTo>
                <a:lnTo>
                  <a:pt x="504" y="1089"/>
                </a:lnTo>
                <a:lnTo>
                  <a:pt x="504" y="1076"/>
                </a:lnTo>
                <a:lnTo>
                  <a:pt x="504" y="1076"/>
                </a:lnTo>
                <a:lnTo>
                  <a:pt x="504" y="1076"/>
                </a:lnTo>
                <a:lnTo>
                  <a:pt x="504" y="1063"/>
                </a:lnTo>
                <a:lnTo>
                  <a:pt x="529" y="1011"/>
                </a:lnTo>
                <a:lnTo>
                  <a:pt x="568" y="921"/>
                </a:lnTo>
                <a:lnTo>
                  <a:pt x="594" y="843"/>
                </a:lnTo>
                <a:lnTo>
                  <a:pt x="633" y="778"/>
                </a:lnTo>
                <a:lnTo>
                  <a:pt x="671" y="700"/>
                </a:lnTo>
                <a:lnTo>
                  <a:pt x="710" y="609"/>
                </a:lnTo>
                <a:lnTo>
                  <a:pt x="749" y="531"/>
                </a:lnTo>
                <a:lnTo>
                  <a:pt x="710" y="519"/>
                </a:lnTo>
                <a:lnTo>
                  <a:pt x="671" y="493"/>
                </a:lnTo>
                <a:lnTo>
                  <a:pt x="633" y="480"/>
                </a:lnTo>
                <a:lnTo>
                  <a:pt x="594" y="454"/>
                </a:lnTo>
                <a:lnTo>
                  <a:pt x="594" y="454"/>
                </a:lnTo>
                <a:lnTo>
                  <a:pt x="568" y="428"/>
                </a:lnTo>
                <a:lnTo>
                  <a:pt x="529" y="415"/>
                </a:lnTo>
                <a:lnTo>
                  <a:pt x="504" y="389"/>
                </a:lnTo>
                <a:lnTo>
                  <a:pt x="465" y="363"/>
                </a:lnTo>
                <a:lnTo>
                  <a:pt x="426" y="337"/>
                </a:lnTo>
                <a:lnTo>
                  <a:pt x="387" y="311"/>
                </a:lnTo>
                <a:lnTo>
                  <a:pt x="349" y="285"/>
                </a:lnTo>
                <a:lnTo>
                  <a:pt x="323" y="259"/>
                </a:lnTo>
                <a:lnTo>
                  <a:pt x="284" y="233"/>
                </a:lnTo>
                <a:lnTo>
                  <a:pt x="258" y="207"/>
                </a:lnTo>
                <a:lnTo>
                  <a:pt x="220" y="181"/>
                </a:lnTo>
                <a:lnTo>
                  <a:pt x="181" y="155"/>
                </a:lnTo>
                <a:lnTo>
                  <a:pt x="155" y="116"/>
                </a:lnTo>
                <a:lnTo>
                  <a:pt x="129" y="90"/>
                </a:lnTo>
                <a:lnTo>
                  <a:pt x="90" y="65"/>
                </a:lnTo>
                <a:lnTo>
                  <a:pt x="65" y="39"/>
                </a:lnTo>
                <a:lnTo>
                  <a:pt x="26" y="0"/>
                </a:lnTo>
                <a:lnTo>
                  <a:pt x="39" y="13"/>
                </a:lnTo>
                <a:lnTo>
                  <a:pt x="26" y="26"/>
                </a:lnTo>
                <a:lnTo>
                  <a:pt x="26" y="65"/>
                </a:lnTo>
                <a:lnTo>
                  <a:pt x="26" y="78"/>
                </a:lnTo>
                <a:lnTo>
                  <a:pt x="26" y="65"/>
                </a:lnTo>
                <a:lnTo>
                  <a:pt x="39" y="78"/>
                </a:lnTo>
                <a:lnTo>
                  <a:pt x="39" y="78"/>
                </a:lnTo>
                <a:lnTo>
                  <a:pt x="39" y="65"/>
                </a:lnTo>
                <a:lnTo>
                  <a:pt x="52" y="78"/>
                </a:lnTo>
                <a:lnTo>
                  <a:pt x="39" y="78"/>
                </a:lnTo>
                <a:lnTo>
                  <a:pt x="26" y="78"/>
                </a:lnTo>
                <a:lnTo>
                  <a:pt x="26" y="103"/>
                </a:lnTo>
                <a:lnTo>
                  <a:pt x="26" y="129"/>
                </a:lnTo>
                <a:lnTo>
                  <a:pt x="13" y="129"/>
                </a:lnTo>
                <a:lnTo>
                  <a:pt x="13" y="129"/>
                </a:lnTo>
                <a:lnTo>
                  <a:pt x="13" y="142"/>
                </a:lnTo>
                <a:lnTo>
                  <a:pt x="26" y="142"/>
                </a:lnTo>
                <a:lnTo>
                  <a:pt x="52" y="142"/>
                </a:lnTo>
                <a:lnTo>
                  <a:pt x="65" y="142"/>
                </a:lnTo>
                <a:lnTo>
                  <a:pt x="65" y="142"/>
                </a:lnTo>
                <a:lnTo>
                  <a:pt x="78" y="142"/>
                </a:lnTo>
                <a:lnTo>
                  <a:pt x="78" y="142"/>
                </a:lnTo>
                <a:lnTo>
                  <a:pt x="78" y="142"/>
                </a:lnTo>
                <a:lnTo>
                  <a:pt x="90" y="142"/>
                </a:lnTo>
                <a:lnTo>
                  <a:pt x="90" y="129"/>
                </a:lnTo>
                <a:lnTo>
                  <a:pt x="103" y="129"/>
                </a:lnTo>
                <a:lnTo>
                  <a:pt x="116" y="142"/>
                </a:lnTo>
                <a:lnTo>
                  <a:pt x="142" y="142"/>
                </a:lnTo>
                <a:lnTo>
                  <a:pt x="142" y="142"/>
                </a:lnTo>
                <a:lnTo>
                  <a:pt x="142" y="155"/>
                </a:lnTo>
                <a:lnTo>
                  <a:pt x="142" y="168"/>
                </a:lnTo>
                <a:lnTo>
                  <a:pt x="142" y="168"/>
                </a:lnTo>
                <a:lnTo>
                  <a:pt x="142" y="181"/>
                </a:lnTo>
                <a:lnTo>
                  <a:pt x="142" y="181"/>
                </a:lnTo>
                <a:lnTo>
                  <a:pt x="129" y="207"/>
                </a:lnTo>
                <a:lnTo>
                  <a:pt x="129" y="207"/>
                </a:lnTo>
                <a:lnTo>
                  <a:pt x="129" y="220"/>
                </a:lnTo>
                <a:lnTo>
                  <a:pt x="129" y="233"/>
                </a:lnTo>
                <a:lnTo>
                  <a:pt x="129" y="233"/>
                </a:lnTo>
                <a:lnTo>
                  <a:pt x="129" y="246"/>
                </a:lnTo>
                <a:lnTo>
                  <a:pt x="129" y="259"/>
                </a:lnTo>
                <a:lnTo>
                  <a:pt x="129" y="285"/>
                </a:lnTo>
                <a:lnTo>
                  <a:pt x="129" y="298"/>
                </a:lnTo>
                <a:lnTo>
                  <a:pt x="129" y="324"/>
                </a:lnTo>
                <a:lnTo>
                  <a:pt x="116" y="376"/>
                </a:lnTo>
                <a:lnTo>
                  <a:pt x="116" y="389"/>
                </a:lnTo>
                <a:lnTo>
                  <a:pt x="116" y="389"/>
                </a:lnTo>
                <a:lnTo>
                  <a:pt x="116" y="389"/>
                </a:lnTo>
                <a:lnTo>
                  <a:pt x="103" y="415"/>
                </a:lnTo>
                <a:lnTo>
                  <a:pt x="103" y="428"/>
                </a:lnTo>
                <a:lnTo>
                  <a:pt x="103" y="441"/>
                </a:lnTo>
                <a:lnTo>
                  <a:pt x="103" y="441"/>
                </a:lnTo>
                <a:lnTo>
                  <a:pt x="103" y="441"/>
                </a:lnTo>
                <a:lnTo>
                  <a:pt x="103" y="454"/>
                </a:lnTo>
                <a:lnTo>
                  <a:pt x="103" y="467"/>
                </a:lnTo>
                <a:lnTo>
                  <a:pt x="103" y="467"/>
                </a:lnTo>
                <a:lnTo>
                  <a:pt x="103" y="467"/>
                </a:lnTo>
                <a:lnTo>
                  <a:pt x="90" y="493"/>
                </a:lnTo>
                <a:lnTo>
                  <a:pt x="90" y="506"/>
                </a:lnTo>
                <a:lnTo>
                  <a:pt x="90" y="506"/>
                </a:lnTo>
                <a:lnTo>
                  <a:pt x="90" y="519"/>
                </a:lnTo>
                <a:lnTo>
                  <a:pt x="116" y="544"/>
                </a:lnTo>
                <a:lnTo>
                  <a:pt x="129" y="583"/>
                </a:lnTo>
                <a:lnTo>
                  <a:pt x="129" y="583"/>
                </a:lnTo>
                <a:lnTo>
                  <a:pt x="142" y="596"/>
                </a:lnTo>
                <a:lnTo>
                  <a:pt x="142" y="609"/>
                </a:lnTo>
                <a:lnTo>
                  <a:pt x="142" y="609"/>
                </a:lnTo>
                <a:lnTo>
                  <a:pt x="142" y="622"/>
                </a:lnTo>
                <a:lnTo>
                  <a:pt x="129" y="622"/>
                </a:lnTo>
                <a:lnTo>
                  <a:pt x="116" y="635"/>
                </a:lnTo>
                <a:lnTo>
                  <a:pt x="103" y="648"/>
                </a:lnTo>
                <a:lnTo>
                  <a:pt x="103" y="674"/>
                </a:lnTo>
                <a:lnTo>
                  <a:pt x="103" y="674"/>
                </a:lnTo>
                <a:lnTo>
                  <a:pt x="90" y="674"/>
                </a:lnTo>
                <a:lnTo>
                  <a:pt x="90" y="674"/>
                </a:lnTo>
                <a:lnTo>
                  <a:pt x="90" y="687"/>
                </a:lnTo>
                <a:lnTo>
                  <a:pt x="90" y="687"/>
                </a:lnTo>
                <a:lnTo>
                  <a:pt x="90" y="687"/>
                </a:lnTo>
                <a:lnTo>
                  <a:pt x="78" y="700"/>
                </a:lnTo>
                <a:lnTo>
                  <a:pt x="78" y="700"/>
                </a:lnTo>
                <a:lnTo>
                  <a:pt x="65" y="700"/>
                </a:lnTo>
                <a:lnTo>
                  <a:pt x="65" y="713"/>
                </a:lnTo>
                <a:lnTo>
                  <a:pt x="65" y="713"/>
                </a:lnTo>
                <a:lnTo>
                  <a:pt x="65" y="713"/>
                </a:lnTo>
                <a:lnTo>
                  <a:pt x="65" y="713"/>
                </a:lnTo>
                <a:lnTo>
                  <a:pt x="52" y="713"/>
                </a:lnTo>
                <a:lnTo>
                  <a:pt x="52" y="713"/>
                </a:lnTo>
                <a:lnTo>
                  <a:pt x="39" y="713"/>
                </a:lnTo>
                <a:lnTo>
                  <a:pt x="39" y="726"/>
                </a:lnTo>
                <a:lnTo>
                  <a:pt x="39" y="726"/>
                </a:lnTo>
                <a:lnTo>
                  <a:pt x="39" y="752"/>
                </a:lnTo>
                <a:lnTo>
                  <a:pt x="39" y="752"/>
                </a:lnTo>
                <a:lnTo>
                  <a:pt x="52" y="752"/>
                </a:lnTo>
                <a:lnTo>
                  <a:pt x="52" y="765"/>
                </a:lnTo>
                <a:lnTo>
                  <a:pt x="39" y="765"/>
                </a:lnTo>
                <a:lnTo>
                  <a:pt x="39" y="765"/>
                </a:lnTo>
                <a:lnTo>
                  <a:pt x="26" y="765"/>
                </a:lnTo>
                <a:lnTo>
                  <a:pt x="26" y="778"/>
                </a:lnTo>
                <a:lnTo>
                  <a:pt x="39" y="791"/>
                </a:lnTo>
                <a:lnTo>
                  <a:pt x="39" y="804"/>
                </a:lnTo>
                <a:lnTo>
                  <a:pt x="39" y="817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52" y="843"/>
                </a:lnTo>
                <a:lnTo>
                  <a:pt x="52" y="843"/>
                </a:lnTo>
                <a:lnTo>
                  <a:pt x="52" y="856"/>
                </a:lnTo>
                <a:lnTo>
                  <a:pt x="39" y="856"/>
                </a:lnTo>
                <a:lnTo>
                  <a:pt x="39" y="869"/>
                </a:lnTo>
                <a:lnTo>
                  <a:pt x="26" y="882"/>
                </a:lnTo>
                <a:lnTo>
                  <a:pt x="26" y="882"/>
                </a:lnTo>
                <a:lnTo>
                  <a:pt x="26" y="895"/>
                </a:lnTo>
                <a:lnTo>
                  <a:pt x="26" y="895"/>
                </a:lnTo>
                <a:lnTo>
                  <a:pt x="26" y="908"/>
                </a:lnTo>
                <a:lnTo>
                  <a:pt x="26" y="921"/>
                </a:lnTo>
                <a:lnTo>
                  <a:pt x="13" y="934"/>
                </a:lnTo>
                <a:lnTo>
                  <a:pt x="13" y="934"/>
                </a:lnTo>
                <a:lnTo>
                  <a:pt x="26" y="947"/>
                </a:lnTo>
                <a:lnTo>
                  <a:pt x="39" y="947"/>
                </a:lnTo>
                <a:lnTo>
                  <a:pt x="39" y="947"/>
                </a:lnTo>
                <a:lnTo>
                  <a:pt x="39" y="960"/>
                </a:lnTo>
                <a:lnTo>
                  <a:pt x="39" y="960"/>
                </a:lnTo>
                <a:lnTo>
                  <a:pt x="39" y="960"/>
                </a:lnTo>
                <a:lnTo>
                  <a:pt x="39" y="960"/>
                </a:lnTo>
                <a:lnTo>
                  <a:pt x="39" y="972"/>
                </a:lnTo>
                <a:lnTo>
                  <a:pt x="52" y="972"/>
                </a:lnTo>
                <a:lnTo>
                  <a:pt x="52" y="972"/>
                </a:lnTo>
                <a:lnTo>
                  <a:pt x="52" y="985"/>
                </a:lnTo>
                <a:lnTo>
                  <a:pt x="52" y="985"/>
                </a:lnTo>
                <a:lnTo>
                  <a:pt x="52" y="998"/>
                </a:lnTo>
                <a:lnTo>
                  <a:pt x="39" y="998"/>
                </a:lnTo>
                <a:lnTo>
                  <a:pt x="39" y="1011"/>
                </a:lnTo>
                <a:lnTo>
                  <a:pt x="39" y="1011"/>
                </a:lnTo>
                <a:lnTo>
                  <a:pt x="39" y="1011"/>
                </a:lnTo>
                <a:lnTo>
                  <a:pt x="26" y="1024"/>
                </a:lnTo>
                <a:lnTo>
                  <a:pt x="26" y="1037"/>
                </a:lnTo>
                <a:lnTo>
                  <a:pt x="26" y="1037"/>
                </a:lnTo>
                <a:lnTo>
                  <a:pt x="26" y="1050"/>
                </a:lnTo>
                <a:lnTo>
                  <a:pt x="26" y="1050"/>
                </a:lnTo>
                <a:lnTo>
                  <a:pt x="39" y="1037"/>
                </a:lnTo>
                <a:lnTo>
                  <a:pt x="39" y="1050"/>
                </a:lnTo>
                <a:lnTo>
                  <a:pt x="39" y="1063"/>
                </a:lnTo>
                <a:lnTo>
                  <a:pt x="39" y="1063"/>
                </a:lnTo>
                <a:lnTo>
                  <a:pt x="39" y="1076"/>
                </a:lnTo>
                <a:lnTo>
                  <a:pt x="39" y="1076"/>
                </a:lnTo>
                <a:lnTo>
                  <a:pt x="26" y="1063"/>
                </a:lnTo>
                <a:lnTo>
                  <a:pt x="13" y="1063"/>
                </a:lnTo>
                <a:lnTo>
                  <a:pt x="13" y="1063"/>
                </a:lnTo>
                <a:lnTo>
                  <a:pt x="26" y="1076"/>
                </a:lnTo>
                <a:lnTo>
                  <a:pt x="26" y="1076"/>
                </a:lnTo>
                <a:lnTo>
                  <a:pt x="26" y="1076"/>
                </a:lnTo>
                <a:lnTo>
                  <a:pt x="13" y="1076"/>
                </a:lnTo>
                <a:lnTo>
                  <a:pt x="13" y="1076"/>
                </a:lnTo>
                <a:lnTo>
                  <a:pt x="13" y="1076"/>
                </a:lnTo>
                <a:lnTo>
                  <a:pt x="0" y="1076"/>
                </a:lnTo>
                <a:lnTo>
                  <a:pt x="0" y="1089"/>
                </a:lnTo>
                <a:lnTo>
                  <a:pt x="0" y="1102"/>
                </a:lnTo>
                <a:lnTo>
                  <a:pt x="13" y="1128"/>
                </a:lnTo>
                <a:lnTo>
                  <a:pt x="26" y="1128"/>
                </a:lnTo>
                <a:lnTo>
                  <a:pt x="26" y="1128"/>
                </a:lnTo>
                <a:lnTo>
                  <a:pt x="26" y="1115"/>
                </a:lnTo>
                <a:lnTo>
                  <a:pt x="39" y="1128"/>
                </a:lnTo>
                <a:lnTo>
                  <a:pt x="39" y="1141"/>
                </a:lnTo>
                <a:lnTo>
                  <a:pt x="52" y="1128"/>
                </a:lnTo>
                <a:lnTo>
                  <a:pt x="65" y="1141"/>
                </a:lnTo>
                <a:lnTo>
                  <a:pt x="65" y="1154"/>
                </a:lnTo>
                <a:lnTo>
                  <a:pt x="65" y="1154"/>
                </a:lnTo>
                <a:lnTo>
                  <a:pt x="52" y="1154"/>
                </a:lnTo>
                <a:lnTo>
                  <a:pt x="52" y="1154"/>
                </a:lnTo>
                <a:lnTo>
                  <a:pt x="65" y="1154"/>
                </a:lnTo>
                <a:lnTo>
                  <a:pt x="65" y="1167"/>
                </a:lnTo>
                <a:lnTo>
                  <a:pt x="65" y="1180"/>
                </a:lnTo>
                <a:lnTo>
                  <a:pt x="65" y="1180"/>
                </a:lnTo>
                <a:lnTo>
                  <a:pt x="65" y="1180"/>
                </a:lnTo>
                <a:lnTo>
                  <a:pt x="39" y="1180"/>
                </a:lnTo>
                <a:lnTo>
                  <a:pt x="39" y="1180"/>
                </a:lnTo>
                <a:lnTo>
                  <a:pt x="65" y="1206"/>
                </a:lnTo>
                <a:lnTo>
                  <a:pt x="65" y="1206"/>
                </a:lnTo>
                <a:lnTo>
                  <a:pt x="78" y="1206"/>
                </a:lnTo>
                <a:lnTo>
                  <a:pt x="78" y="1206"/>
                </a:lnTo>
                <a:lnTo>
                  <a:pt x="78" y="1206"/>
                </a:lnTo>
                <a:lnTo>
                  <a:pt x="90" y="1206"/>
                </a:lnTo>
                <a:lnTo>
                  <a:pt x="90" y="1219"/>
                </a:lnTo>
                <a:lnTo>
                  <a:pt x="103" y="1219"/>
                </a:lnTo>
                <a:lnTo>
                  <a:pt x="116" y="1219"/>
                </a:lnTo>
                <a:lnTo>
                  <a:pt x="103" y="1232"/>
                </a:lnTo>
                <a:lnTo>
                  <a:pt x="103" y="1245"/>
                </a:lnTo>
                <a:lnTo>
                  <a:pt x="116" y="1245"/>
                </a:lnTo>
                <a:lnTo>
                  <a:pt x="129" y="1245"/>
                </a:lnTo>
                <a:lnTo>
                  <a:pt x="129" y="1245"/>
                </a:lnTo>
                <a:lnTo>
                  <a:pt x="116" y="1245"/>
                </a:lnTo>
                <a:lnTo>
                  <a:pt x="116" y="1258"/>
                </a:lnTo>
                <a:lnTo>
                  <a:pt x="116" y="1258"/>
                </a:lnTo>
                <a:lnTo>
                  <a:pt x="116" y="1271"/>
                </a:lnTo>
                <a:lnTo>
                  <a:pt x="103" y="1271"/>
                </a:lnTo>
                <a:lnTo>
                  <a:pt x="103" y="1271"/>
                </a:lnTo>
                <a:lnTo>
                  <a:pt x="103" y="1284"/>
                </a:lnTo>
                <a:lnTo>
                  <a:pt x="103" y="1297"/>
                </a:lnTo>
                <a:lnTo>
                  <a:pt x="116" y="1297"/>
                </a:lnTo>
                <a:lnTo>
                  <a:pt x="129" y="1310"/>
                </a:lnTo>
                <a:lnTo>
                  <a:pt x="129" y="1310"/>
                </a:lnTo>
                <a:lnTo>
                  <a:pt x="142" y="1297"/>
                </a:lnTo>
                <a:lnTo>
                  <a:pt x="142" y="1310"/>
                </a:lnTo>
                <a:lnTo>
                  <a:pt x="142" y="1310"/>
                </a:lnTo>
                <a:lnTo>
                  <a:pt x="142" y="1297"/>
                </a:lnTo>
                <a:lnTo>
                  <a:pt x="142" y="1297"/>
                </a:lnTo>
                <a:lnTo>
                  <a:pt x="142" y="1310"/>
                </a:lnTo>
                <a:lnTo>
                  <a:pt x="142" y="1310"/>
                </a:lnTo>
                <a:lnTo>
                  <a:pt x="142" y="1323"/>
                </a:lnTo>
                <a:lnTo>
                  <a:pt x="142" y="1323"/>
                </a:lnTo>
                <a:lnTo>
                  <a:pt x="142" y="1323"/>
                </a:lnTo>
                <a:lnTo>
                  <a:pt x="142" y="1336"/>
                </a:lnTo>
                <a:lnTo>
                  <a:pt x="155" y="1336"/>
                </a:lnTo>
                <a:lnTo>
                  <a:pt x="142" y="1349"/>
                </a:lnTo>
                <a:lnTo>
                  <a:pt x="142" y="1349"/>
                </a:lnTo>
                <a:lnTo>
                  <a:pt x="142" y="1362"/>
                </a:lnTo>
                <a:lnTo>
                  <a:pt x="142" y="1362"/>
                </a:lnTo>
                <a:lnTo>
                  <a:pt x="155" y="1349"/>
                </a:lnTo>
                <a:lnTo>
                  <a:pt x="168" y="1349"/>
                </a:lnTo>
                <a:lnTo>
                  <a:pt x="168" y="1349"/>
                </a:lnTo>
                <a:lnTo>
                  <a:pt x="168" y="1349"/>
                </a:lnTo>
                <a:lnTo>
                  <a:pt x="155" y="1375"/>
                </a:lnTo>
                <a:lnTo>
                  <a:pt x="155" y="1375"/>
                </a:lnTo>
                <a:lnTo>
                  <a:pt x="155" y="1375"/>
                </a:lnTo>
                <a:lnTo>
                  <a:pt x="155" y="1388"/>
                </a:lnTo>
                <a:lnTo>
                  <a:pt x="155" y="1388"/>
                </a:lnTo>
                <a:lnTo>
                  <a:pt x="155" y="1388"/>
                </a:lnTo>
                <a:lnTo>
                  <a:pt x="168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13"/>
                </a:lnTo>
                <a:lnTo>
                  <a:pt x="168" y="1401"/>
                </a:lnTo>
                <a:lnTo>
                  <a:pt x="155" y="1401"/>
                </a:lnTo>
                <a:lnTo>
                  <a:pt x="155" y="1401"/>
                </a:lnTo>
                <a:lnTo>
                  <a:pt x="155" y="1413"/>
                </a:lnTo>
                <a:lnTo>
                  <a:pt x="155" y="1413"/>
                </a:lnTo>
                <a:lnTo>
                  <a:pt x="168" y="1413"/>
                </a:lnTo>
                <a:lnTo>
                  <a:pt x="168" y="1426"/>
                </a:lnTo>
                <a:lnTo>
                  <a:pt x="232" y="145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55520" y="92160"/>
            <a:ext cx="81000" cy="242640"/>
          </a:xfrm>
          <a:custGeom>
            <a:avLst/>
            <a:gdLst/>
            <a:ahLst/>
            <a:rect l="l" t="t" r="r" b="b"/>
            <a:pathLst>
              <a:path w="39" h="117">
                <a:moveTo>
                  <a:pt x="0" y="39"/>
                </a:moveTo>
                <a:lnTo>
                  <a:pt x="0" y="39"/>
                </a:lnTo>
                <a:lnTo>
                  <a:pt x="13" y="26"/>
                </a:lnTo>
                <a:lnTo>
                  <a:pt x="0" y="26"/>
                </a:lnTo>
                <a:lnTo>
                  <a:pt x="0" y="26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26" y="13"/>
                </a:lnTo>
                <a:lnTo>
                  <a:pt x="39" y="0"/>
                </a:lnTo>
                <a:lnTo>
                  <a:pt x="39" y="13"/>
                </a:lnTo>
                <a:lnTo>
                  <a:pt x="39" y="26"/>
                </a:lnTo>
                <a:lnTo>
                  <a:pt x="26" y="26"/>
                </a:lnTo>
                <a:lnTo>
                  <a:pt x="26" y="26"/>
                </a:lnTo>
                <a:lnTo>
                  <a:pt x="39" y="39"/>
                </a:lnTo>
                <a:lnTo>
                  <a:pt x="39" y="39"/>
                </a:lnTo>
                <a:lnTo>
                  <a:pt x="26" y="39"/>
                </a:lnTo>
                <a:lnTo>
                  <a:pt x="26" y="39"/>
                </a:lnTo>
                <a:lnTo>
                  <a:pt x="26" y="39"/>
                </a:lnTo>
                <a:lnTo>
                  <a:pt x="13" y="52"/>
                </a:lnTo>
                <a:lnTo>
                  <a:pt x="13" y="39"/>
                </a:lnTo>
                <a:lnTo>
                  <a:pt x="13" y="52"/>
                </a:lnTo>
                <a:lnTo>
                  <a:pt x="13" y="65"/>
                </a:lnTo>
                <a:lnTo>
                  <a:pt x="13" y="78"/>
                </a:lnTo>
                <a:lnTo>
                  <a:pt x="13" y="78"/>
                </a:lnTo>
                <a:lnTo>
                  <a:pt x="13" y="91"/>
                </a:lnTo>
                <a:lnTo>
                  <a:pt x="13" y="91"/>
                </a:lnTo>
                <a:lnTo>
                  <a:pt x="13" y="117"/>
                </a:lnTo>
                <a:lnTo>
                  <a:pt x="13" y="117"/>
                </a:lnTo>
                <a:lnTo>
                  <a:pt x="13" y="117"/>
                </a:lnTo>
                <a:lnTo>
                  <a:pt x="0" y="104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65"/>
                </a:lnTo>
                <a:lnTo>
                  <a:pt x="0" y="39"/>
                </a:lnTo>
                <a:lnTo>
                  <a:pt x="0" y="39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55520" y="92160"/>
            <a:ext cx="81000" cy="242640"/>
          </a:xfrm>
          <a:custGeom>
            <a:avLst/>
            <a:gdLst/>
            <a:ahLst/>
            <a:rect l="l" t="t" r="r" b="b"/>
            <a:pathLst>
              <a:path w="39" h="117">
                <a:moveTo>
                  <a:pt x="0" y="39"/>
                </a:moveTo>
                <a:lnTo>
                  <a:pt x="0" y="39"/>
                </a:lnTo>
                <a:lnTo>
                  <a:pt x="13" y="26"/>
                </a:lnTo>
                <a:lnTo>
                  <a:pt x="0" y="26"/>
                </a:lnTo>
                <a:lnTo>
                  <a:pt x="0" y="26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26" y="13"/>
                </a:lnTo>
                <a:lnTo>
                  <a:pt x="39" y="0"/>
                </a:lnTo>
                <a:lnTo>
                  <a:pt x="39" y="13"/>
                </a:lnTo>
                <a:lnTo>
                  <a:pt x="39" y="26"/>
                </a:lnTo>
                <a:lnTo>
                  <a:pt x="26" y="26"/>
                </a:lnTo>
                <a:lnTo>
                  <a:pt x="26" y="26"/>
                </a:lnTo>
                <a:lnTo>
                  <a:pt x="39" y="39"/>
                </a:lnTo>
                <a:lnTo>
                  <a:pt x="39" y="39"/>
                </a:lnTo>
                <a:lnTo>
                  <a:pt x="26" y="39"/>
                </a:lnTo>
                <a:lnTo>
                  <a:pt x="26" y="39"/>
                </a:lnTo>
                <a:lnTo>
                  <a:pt x="26" y="39"/>
                </a:lnTo>
                <a:lnTo>
                  <a:pt x="13" y="52"/>
                </a:lnTo>
                <a:lnTo>
                  <a:pt x="13" y="39"/>
                </a:lnTo>
                <a:lnTo>
                  <a:pt x="13" y="52"/>
                </a:lnTo>
                <a:lnTo>
                  <a:pt x="13" y="65"/>
                </a:lnTo>
                <a:lnTo>
                  <a:pt x="13" y="78"/>
                </a:lnTo>
                <a:lnTo>
                  <a:pt x="13" y="78"/>
                </a:lnTo>
                <a:lnTo>
                  <a:pt x="13" y="91"/>
                </a:lnTo>
                <a:lnTo>
                  <a:pt x="13" y="91"/>
                </a:lnTo>
                <a:lnTo>
                  <a:pt x="13" y="117"/>
                </a:lnTo>
                <a:lnTo>
                  <a:pt x="13" y="117"/>
                </a:lnTo>
                <a:lnTo>
                  <a:pt x="13" y="117"/>
                </a:lnTo>
                <a:lnTo>
                  <a:pt x="0" y="104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65"/>
                </a:lnTo>
                <a:lnTo>
                  <a:pt x="0" y="39"/>
                </a:lnTo>
                <a:lnTo>
                  <a:pt x="0" y="3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293840" y="146160"/>
            <a:ext cx="55440" cy="108000"/>
          </a:xfrm>
          <a:custGeom>
            <a:avLst/>
            <a:gdLst/>
            <a:ahLst/>
            <a:rect l="l" t="t" r="r" b="b"/>
            <a:pathLst>
              <a:path w="26" h="52">
                <a:moveTo>
                  <a:pt x="0" y="0"/>
                </a:moveTo>
                <a:lnTo>
                  <a:pt x="13" y="13"/>
                </a:lnTo>
                <a:lnTo>
                  <a:pt x="26" y="26"/>
                </a:lnTo>
                <a:lnTo>
                  <a:pt x="26" y="26"/>
                </a:lnTo>
                <a:lnTo>
                  <a:pt x="13" y="52"/>
                </a:lnTo>
                <a:lnTo>
                  <a:pt x="13" y="52"/>
                </a:lnTo>
                <a:lnTo>
                  <a:pt x="13" y="52"/>
                </a:lnTo>
                <a:lnTo>
                  <a:pt x="13" y="39"/>
                </a:lnTo>
                <a:lnTo>
                  <a:pt x="13" y="26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293840" y="146160"/>
            <a:ext cx="55440" cy="108000"/>
          </a:xfrm>
          <a:custGeom>
            <a:avLst/>
            <a:gdLst/>
            <a:ahLst/>
            <a:rect l="l" t="t" r="r" b="b"/>
            <a:pathLst>
              <a:path w="26" h="52">
                <a:moveTo>
                  <a:pt x="0" y="0"/>
                </a:moveTo>
                <a:lnTo>
                  <a:pt x="13" y="13"/>
                </a:lnTo>
                <a:lnTo>
                  <a:pt x="26" y="26"/>
                </a:lnTo>
                <a:lnTo>
                  <a:pt x="26" y="26"/>
                </a:lnTo>
                <a:lnTo>
                  <a:pt x="13" y="52"/>
                </a:lnTo>
                <a:lnTo>
                  <a:pt x="13" y="52"/>
                </a:lnTo>
                <a:lnTo>
                  <a:pt x="13" y="52"/>
                </a:lnTo>
                <a:lnTo>
                  <a:pt x="13" y="39"/>
                </a:lnTo>
                <a:lnTo>
                  <a:pt x="13" y="26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349280" y="119160"/>
            <a:ext cx="25560" cy="160200"/>
          </a:xfrm>
          <a:custGeom>
            <a:avLst/>
            <a:gdLst/>
            <a:ahLst/>
            <a:rect l="l" t="t" r="r" b="b"/>
            <a:pathLst>
              <a:path w="13" h="78">
                <a:moveTo>
                  <a:pt x="13" y="26"/>
                </a:moveTo>
                <a:lnTo>
                  <a:pt x="13" y="26"/>
                </a:lnTo>
                <a:lnTo>
                  <a:pt x="13" y="39"/>
                </a:lnTo>
                <a:lnTo>
                  <a:pt x="13" y="52"/>
                </a:lnTo>
                <a:lnTo>
                  <a:pt x="13" y="52"/>
                </a:lnTo>
                <a:lnTo>
                  <a:pt x="13" y="78"/>
                </a:lnTo>
                <a:lnTo>
                  <a:pt x="0" y="78"/>
                </a:lnTo>
                <a:lnTo>
                  <a:pt x="0" y="39"/>
                </a:lnTo>
                <a:lnTo>
                  <a:pt x="0" y="26"/>
                </a:lnTo>
                <a:lnTo>
                  <a:pt x="0" y="26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26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349280" y="119160"/>
            <a:ext cx="25560" cy="160200"/>
          </a:xfrm>
          <a:custGeom>
            <a:avLst/>
            <a:gdLst/>
            <a:ahLst/>
            <a:rect l="l" t="t" r="r" b="b"/>
            <a:pathLst>
              <a:path w="13" h="78">
                <a:moveTo>
                  <a:pt x="13" y="26"/>
                </a:moveTo>
                <a:lnTo>
                  <a:pt x="13" y="26"/>
                </a:lnTo>
                <a:lnTo>
                  <a:pt x="13" y="39"/>
                </a:lnTo>
                <a:lnTo>
                  <a:pt x="13" y="52"/>
                </a:lnTo>
                <a:lnTo>
                  <a:pt x="13" y="52"/>
                </a:lnTo>
                <a:lnTo>
                  <a:pt x="13" y="78"/>
                </a:lnTo>
                <a:lnTo>
                  <a:pt x="0" y="78"/>
                </a:lnTo>
                <a:lnTo>
                  <a:pt x="0" y="39"/>
                </a:lnTo>
                <a:lnTo>
                  <a:pt x="0" y="26"/>
                </a:lnTo>
                <a:lnTo>
                  <a:pt x="0" y="26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2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322280" y="360360"/>
            <a:ext cx="27000" cy="81000"/>
          </a:xfrm>
          <a:custGeom>
            <a:avLst/>
            <a:gdLst/>
            <a:ahLst/>
            <a:rect l="l" t="t" r="r" b="b"/>
            <a:pathLst>
              <a:path w="13" h="39">
                <a:moveTo>
                  <a:pt x="13" y="0"/>
                </a:move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26"/>
                </a:lnTo>
                <a:lnTo>
                  <a:pt x="13" y="39"/>
                </a:lnTo>
                <a:lnTo>
                  <a:pt x="0" y="26"/>
                </a:lnTo>
                <a:lnTo>
                  <a:pt x="0" y="26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322280" y="360360"/>
            <a:ext cx="27000" cy="81000"/>
          </a:xfrm>
          <a:custGeom>
            <a:avLst/>
            <a:gdLst/>
            <a:ahLst/>
            <a:rect l="l" t="t" r="r" b="b"/>
            <a:pathLst>
              <a:path w="13" h="39">
                <a:moveTo>
                  <a:pt x="13" y="0"/>
                </a:move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26"/>
                </a:lnTo>
                <a:lnTo>
                  <a:pt x="13" y="39"/>
                </a:lnTo>
                <a:lnTo>
                  <a:pt x="0" y="26"/>
                </a:lnTo>
                <a:lnTo>
                  <a:pt x="0" y="26"/>
                </a:lnTo>
                <a:lnTo>
                  <a:pt x="13" y="0"/>
                </a:lnTo>
                <a:lnTo>
                  <a:pt x="13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293840" y="-1352520"/>
            <a:ext cx="401760" cy="2809800"/>
          </a:xfrm>
          <a:custGeom>
            <a:avLst/>
            <a:gdLst/>
            <a:ahLst/>
            <a:rect l="l" t="t" r="r" b="b"/>
            <a:pathLst>
              <a:path w="194" h="1361">
                <a:moveTo>
                  <a:pt x="39" y="13"/>
                </a:moveTo>
                <a:lnTo>
                  <a:pt x="39" y="0"/>
                </a:lnTo>
                <a:lnTo>
                  <a:pt x="52" y="13"/>
                </a:lnTo>
                <a:lnTo>
                  <a:pt x="52" y="13"/>
                </a:lnTo>
                <a:lnTo>
                  <a:pt x="52" y="0"/>
                </a:lnTo>
                <a:lnTo>
                  <a:pt x="65" y="13"/>
                </a:lnTo>
                <a:lnTo>
                  <a:pt x="52" y="13"/>
                </a:lnTo>
                <a:lnTo>
                  <a:pt x="39" y="13"/>
                </a:lnTo>
                <a:lnTo>
                  <a:pt x="39" y="13"/>
                </a:lnTo>
                <a:lnTo>
                  <a:pt x="26" y="25"/>
                </a:lnTo>
                <a:lnTo>
                  <a:pt x="13" y="25"/>
                </a:lnTo>
                <a:lnTo>
                  <a:pt x="13" y="38"/>
                </a:lnTo>
                <a:lnTo>
                  <a:pt x="0" y="64"/>
                </a:lnTo>
                <a:lnTo>
                  <a:pt x="0" y="77"/>
                </a:lnTo>
                <a:lnTo>
                  <a:pt x="13" y="77"/>
                </a:lnTo>
                <a:lnTo>
                  <a:pt x="13" y="90"/>
                </a:lnTo>
                <a:lnTo>
                  <a:pt x="0" y="90"/>
                </a:lnTo>
                <a:lnTo>
                  <a:pt x="13" y="90"/>
                </a:lnTo>
                <a:lnTo>
                  <a:pt x="13" y="103"/>
                </a:lnTo>
                <a:lnTo>
                  <a:pt x="13" y="116"/>
                </a:lnTo>
                <a:lnTo>
                  <a:pt x="13" y="129"/>
                </a:lnTo>
                <a:lnTo>
                  <a:pt x="13" y="142"/>
                </a:lnTo>
                <a:lnTo>
                  <a:pt x="26" y="155"/>
                </a:lnTo>
                <a:lnTo>
                  <a:pt x="26" y="142"/>
                </a:lnTo>
                <a:lnTo>
                  <a:pt x="26" y="142"/>
                </a:lnTo>
                <a:lnTo>
                  <a:pt x="26" y="155"/>
                </a:lnTo>
                <a:lnTo>
                  <a:pt x="39" y="155"/>
                </a:lnTo>
                <a:lnTo>
                  <a:pt x="39" y="155"/>
                </a:lnTo>
                <a:lnTo>
                  <a:pt x="52" y="155"/>
                </a:lnTo>
                <a:lnTo>
                  <a:pt x="52" y="142"/>
                </a:lnTo>
                <a:lnTo>
                  <a:pt x="52" y="129"/>
                </a:lnTo>
                <a:lnTo>
                  <a:pt x="52" y="129"/>
                </a:lnTo>
                <a:lnTo>
                  <a:pt x="52" y="129"/>
                </a:lnTo>
                <a:lnTo>
                  <a:pt x="52" y="129"/>
                </a:lnTo>
                <a:lnTo>
                  <a:pt x="52" y="116"/>
                </a:lnTo>
                <a:lnTo>
                  <a:pt x="52" y="116"/>
                </a:lnTo>
                <a:lnTo>
                  <a:pt x="52" y="116"/>
                </a:lnTo>
                <a:lnTo>
                  <a:pt x="52" y="103"/>
                </a:lnTo>
                <a:lnTo>
                  <a:pt x="52" y="90"/>
                </a:lnTo>
                <a:lnTo>
                  <a:pt x="39" y="90"/>
                </a:lnTo>
                <a:lnTo>
                  <a:pt x="52" y="90"/>
                </a:lnTo>
                <a:lnTo>
                  <a:pt x="52" y="90"/>
                </a:lnTo>
                <a:lnTo>
                  <a:pt x="52" y="90"/>
                </a:lnTo>
                <a:lnTo>
                  <a:pt x="52" y="77"/>
                </a:lnTo>
                <a:lnTo>
                  <a:pt x="52" y="90"/>
                </a:lnTo>
                <a:lnTo>
                  <a:pt x="52" y="103"/>
                </a:lnTo>
                <a:lnTo>
                  <a:pt x="65" y="103"/>
                </a:lnTo>
                <a:lnTo>
                  <a:pt x="65" y="90"/>
                </a:lnTo>
                <a:lnTo>
                  <a:pt x="65" y="90"/>
                </a:lnTo>
                <a:lnTo>
                  <a:pt x="65" y="116"/>
                </a:lnTo>
                <a:lnTo>
                  <a:pt x="65" y="116"/>
                </a:lnTo>
                <a:lnTo>
                  <a:pt x="65" y="116"/>
                </a:lnTo>
                <a:lnTo>
                  <a:pt x="78" y="116"/>
                </a:lnTo>
                <a:lnTo>
                  <a:pt x="78" y="116"/>
                </a:lnTo>
                <a:lnTo>
                  <a:pt x="78" y="129"/>
                </a:lnTo>
                <a:lnTo>
                  <a:pt x="78" y="129"/>
                </a:lnTo>
                <a:lnTo>
                  <a:pt x="65" y="129"/>
                </a:lnTo>
                <a:lnTo>
                  <a:pt x="65" y="142"/>
                </a:lnTo>
                <a:lnTo>
                  <a:pt x="65" y="155"/>
                </a:lnTo>
                <a:lnTo>
                  <a:pt x="65" y="155"/>
                </a:lnTo>
                <a:lnTo>
                  <a:pt x="52" y="168"/>
                </a:lnTo>
                <a:lnTo>
                  <a:pt x="65" y="168"/>
                </a:lnTo>
                <a:lnTo>
                  <a:pt x="78" y="168"/>
                </a:lnTo>
                <a:lnTo>
                  <a:pt x="78" y="168"/>
                </a:lnTo>
                <a:lnTo>
                  <a:pt x="65" y="194"/>
                </a:lnTo>
                <a:lnTo>
                  <a:pt x="65" y="194"/>
                </a:lnTo>
                <a:lnTo>
                  <a:pt x="78" y="194"/>
                </a:lnTo>
                <a:lnTo>
                  <a:pt x="78" y="194"/>
                </a:lnTo>
                <a:lnTo>
                  <a:pt x="91" y="181"/>
                </a:lnTo>
                <a:lnTo>
                  <a:pt x="91" y="168"/>
                </a:lnTo>
                <a:lnTo>
                  <a:pt x="103" y="155"/>
                </a:lnTo>
                <a:lnTo>
                  <a:pt x="103" y="142"/>
                </a:lnTo>
                <a:lnTo>
                  <a:pt x="103" y="129"/>
                </a:lnTo>
                <a:lnTo>
                  <a:pt x="116" y="116"/>
                </a:lnTo>
                <a:lnTo>
                  <a:pt x="116" y="116"/>
                </a:lnTo>
                <a:lnTo>
                  <a:pt x="116" y="116"/>
                </a:lnTo>
                <a:lnTo>
                  <a:pt x="129" y="103"/>
                </a:lnTo>
                <a:lnTo>
                  <a:pt x="129" y="103"/>
                </a:lnTo>
                <a:lnTo>
                  <a:pt x="129" y="116"/>
                </a:lnTo>
                <a:lnTo>
                  <a:pt x="116" y="129"/>
                </a:lnTo>
                <a:lnTo>
                  <a:pt x="103" y="155"/>
                </a:lnTo>
                <a:lnTo>
                  <a:pt x="116" y="168"/>
                </a:lnTo>
                <a:lnTo>
                  <a:pt x="103" y="168"/>
                </a:lnTo>
                <a:lnTo>
                  <a:pt x="103" y="181"/>
                </a:lnTo>
                <a:lnTo>
                  <a:pt x="103" y="181"/>
                </a:lnTo>
                <a:lnTo>
                  <a:pt x="91" y="194"/>
                </a:lnTo>
                <a:lnTo>
                  <a:pt x="103" y="207"/>
                </a:lnTo>
                <a:lnTo>
                  <a:pt x="103" y="220"/>
                </a:lnTo>
                <a:lnTo>
                  <a:pt x="103" y="233"/>
                </a:lnTo>
                <a:lnTo>
                  <a:pt x="103" y="233"/>
                </a:lnTo>
                <a:lnTo>
                  <a:pt x="116" y="233"/>
                </a:lnTo>
                <a:lnTo>
                  <a:pt x="116" y="233"/>
                </a:lnTo>
                <a:lnTo>
                  <a:pt x="103" y="246"/>
                </a:lnTo>
                <a:lnTo>
                  <a:pt x="103" y="259"/>
                </a:lnTo>
                <a:lnTo>
                  <a:pt x="103" y="259"/>
                </a:lnTo>
                <a:lnTo>
                  <a:pt x="116" y="259"/>
                </a:lnTo>
                <a:lnTo>
                  <a:pt x="116" y="246"/>
                </a:lnTo>
                <a:lnTo>
                  <a:pt x="129" y="259"/>
                </a:lnTo>
                <a:lnTo>
                  <a:pt x="129" y="259"/>
                </a:lnTo>
                <a:lnTo>
                  <a:pt x="116" y="259"/>
                </a:lnTo>
                <a:lnTo>
                  <a:pt x="116" y="259"/>
                </a:lnTo>
                <a:lnTo>
                  <a:pt x="129" y="259"/>
                </a:lnTo>
                <a:lnTo>
                  <a:pt x="129" y="272"/>
                </a:lnTo>
                <a:lnTo>
                  <a:pt x="116" y="272"/>
                </a:lnTo>
                <a:lnTo>
                  <a:pt x="103" y="259"/>
                </a:lnTo>
                <a:lnTo>
                  <a:pt x="103" y="272"/>
                </a:lnTo>
                <a:lnTo>
                  <a:pt x="103" y="272"/>
                </a:lnTo>
                <a:lnTo>
                  <a:pt x="103" y="285"/>
                </a:lnTo>
                <a:lnTo>
                  <a:pt x="103" y="285"/>
                </a:lnTo>
                <a:lnTo>
                  <a:pt x="116" y="272"/>
                </a:lnTo>
                <a:lnTo>
                  <a:pt x="129" y="285"/>
                </a:lnTo>
                <a:lnTo>
                  <a:pt x="129" y="298"/>
                </a:lnTo>
                <a:lnTo>
                  <a:pt x="129" y="285"/>
                </a:lnTo>
                <a:lnTo>
                  <a:pt x="116" y="285"/>
                </a:lnTo>
                <a:lnTo>
                  <a:pt x="116" y="285"/>
                </a:lnTo>
                <a:lnTo>
                  <a:pt x="103" y="285"/>
                </a:lnTo>
                <a:lnTo>
                  <a:pt x="103" y="298"/>
                </a:lnTo>
                <a:lnTo>
                  <a:pt x="116" y="311"/>
                </a:lnTo>
                <a:lnTo>
                  <a:pt x="116" y="311"/>
                </a:lnTo>
                <a:lnTo>
                  <a:pt x="116" y="311"/>
                </a:lnTo>
                <a:lnTo>
                  <a:pt x="116" y="324"/>
                </a:lnTo>
                <a:lnTo>
                  <a:pt x="103" y="324"/>
                </a:lnTo>
                <a:lnTo>
                  <a:pt x="116" y="324"/>
                </a:lnTo>
                <a:lnTo>
                  <a:pt x="103" y="324"/>
                </a:lnTo>
                <a:lnTo>
                  <a:pt x="103" y="311"/>
                </a:lnTo>
                <a:lnTo>
                  <a:pt x="103" y="298"/>
                </a:lnTo>
                <a:lnTo>
                  <a:pt x="91" y="298"/>
                </a:lnTo>
                <a:lnTo>
                  <a:pt x="91" y="298"/>
                </a:lnTo>
                <a:lnTo>
                  <a:pt x="103" y="311"/>
                </a:lnTo>
                <a:lnTo>
                  <a:pt x="103" y="311"/>
                </a:lnTo>
                <a:lnTo>
                  <a:pt x="91" y="311"/>
                </a:lnTo>
                <a:lnTo>
                  <a:pt x="91" y="311"/>
                </a:lnTo>
                <a:lnTo>
                  <a:pt x="91" y="324"/>
                </a:lnTo>
                <a:lnTo>
                  <a:pt x="91" y="324"/>
                </a:lnTo>
                <a:lnTo>
                  <a:pt x="91" y="324"/>
                </a:lnTo>
                <a:lnTo>
                  <a:pt x="91" y="324"/>
                </a:lnTo>
                <a:lnTo>
                  <a:pt x="91" y="324"/>
                </a:lnTo>
                <a:lnTo>
                  <a:pt x="103" y="337"/>
                </a:lnTo>
                <a:lnTo>
                  <a:pt x="91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37"/>
                </a:lnTo>
                <a:lnTo>
                  <a:pt x="78" y="350"/>
                </a:lnTo>
                <a:lnTo>
                  <a:pt x="78" y="350"/>
                </a:lnTo>
                <a:lnTo>
                  <a:pt x="78" y="350"/>
                </a:lnTo>
                <a:lnTo>
                  <a:pt x="91" y="350"/>
                </a:lnTo>
                <a:lnTo>
                  <a:pt x="91" y="350"/>
                </a:lnTo>
                <a:lnTo>
                  <a:pt x="78" y="350"/>
                </a:lnTo>
                <a:lnTo>
                  <a:pt x="91" y="363"/>
                </a:lnTo>
                <a:lnTo>
                  <a:pt x="91" y="363"/>
                </a:lnTo>
                <a:lnTo>
                  <a:pt x="91" y="363"/>
                </a:lnTo>
                <a:lnTo>
                  <a:pt x="103" y="363"/>
                </a:lnTo>
                <a:lnTo>
                  <a:pt x="91" y="376"/>
                </a:lnTo>
                <a:lnTo>
                  <a:pt x="91" y="389"/>
                </a:lnTo>
                <a:lnTo>
                  <a:pt x="91" y="376"/>
                </a:lnTo>
                <a:lnTo>
                  <a:pt x="91" y="363"/>
                </a:lnTo>
                <a:lnTo>
                  <a:pt x="91" y="363"/>
                </a:lnTo>
                <a:lnTo>
                  <a:pt x="78" y="389"/>
                </a:lnTo>
                <a:lnTo>
                  <a:pt x="78" y="389"/>
                </a:lnTo>
                <a:lnTo>
                  <a:pt x="91" y="402"/>
                </a:lnTo>
                <a:lnTo>
                  <a:pt x="91" y="402"/>
                </a:lnTo>
                <a:lnTo>
                  <a:pt x="91" y="402"/>
                </a:lnTo>
                <a:lnTo>
                  <a:pt x="91" y="415"/>
                </a:lnTo>
                <a:lnTo>
                  <a:pt x="91" y="415"/>
                </a:lnTo>
                <a:lnTo>
                  <a:pt x="91" y="428"/>
                </a:lnTo>
                <a:lnTo>
                  <a:pt x="78" y="441"/>
                </a:lnTo>
                <a:lnTo>
                  <a:pt x="91" y="454"/>
                </a:lnTo>
                <a:lnTo>
                  <a:pt x="91" y="466"/>
                </a:lnTo>
                <a:lnTo>
                  <a:pt x="103" y="479"/>
                </a:lnTo>
                <a:lnTo>
                  <a:pt x="91" y="479"/>
                </a:lnTo>
                <a:lnTo>
                  <a:pt x="78" y="466"/>
                </a:lnTo>
                <a:lnTo>
                  <a:pt x="78" y="466"/>
                </a:lnTo>
                <a:lnTo>
                  <a:pt x="65" y="479"/>
                </a:lnTo>
                <a:lnTo>
                  <a:pt x="52" y="492"/>
                </a:lnTo>
                <a:lnTo>
                  <a:pt x="52" y="492"/>
                </a:lnTo>
                <a:lnTo>
                  <a:pt x="52" y="492"/>
                </a:lnTo>
                <a:lnTo>
                  <a:pt x="39" y="492"/>
                </a:lnTo>
                <a:lnTo>
                  <a:pt x="39" y="505"/>
                </a:lnTo>
                <a:lnTo>
                  <a:pt x="39" y="505"/>
                </a:lnTo>
                <a:lnTo>
                  <a:pt x="39" y="518"/>
                </a:lnTo>
                <a:lnTo>
                  <a:pt x="52" y="518"/>
                </a:lnTo>
                <a:lnTo>
                  <a:pt x="52" y="505"/>
                </a:lnTo>
                <a:lnTo>
                  <a:pt x="52" y="518"/>
                </a:lnTo>
                <a:lnTo>
                  <a:pt x="65" y="505"/>
                </a:lnTo>
                <a:lnTo>
                  <a:pt x="65" y="505"/>
                </a:lnTo>
                <a:lnTo>
                  <a:pt x="65" y="505"/>
                </a:lnTo>
                <a:lnTo>
                  <a:pt x="65" y="505"/>
                </a:lnTo>
                <a:lnTo>
                  <a:pt x="65" y="492"/>
                </a:lnTo>
                <a:lnTo>
                  <a:pt x="78" y="492"/>
                </a:lnTo>
                <a:lnTo>
                  <a:pt x="78" y="492"/>
                </a:lnTo>
                <a:lnTo>
                  <a:pt x="91" y="505"/>
                </a:lnTo>
                <a:lnTo>
                  <a:pt x="91" y="505"/>
                </a:lnTo>
                <a:lnTo>
                  <a:pt x="103" y="505"/>
                </a:lnTo>
                <a:lnTo>
                  <a:pt x="103" y="492"/>
                </a:lnTo>
                <a:lnTo>
                  <a:pt x="116" y="505"/>
                </a:lnTo>
                <a:lnTo>
                  <a:pt x="116" y="505"/>
                </a:lnTo>
                <a:lnTo>
                  <a:pt x="103" y="505"/>
                </a:lnTo>
                <a:lnTo>
                  <a:pt x="103" y="518"/>
                </a:lnTo>
                <a:lnTo>
                  <a:pt x="103" y="505"/>
                </a:lnTo>
                <a:lnTo>
                  <a:pt x="103" y="518"/>
                </a:lnTo>
                <a:lnTo>
                  <a:pt x="103" y="531"/>
                </a:lnTo>
                <a:lnTo>
                  <a:pt x="91" y="544"/>
                </a:lnTo>
                <a:lnTo>
                  <a:pt x="91" y="557"/>
                </a:lnTo>
                <a:lnTo>
                  <a:pt x="91" y="557"/>
                </a:lnTo>
                <a:lnTo>
                  <a:pt x="78" y="570"/>
                </a:lnTo>
                <a:lnTo>
                  <a:pt x="78" y="570"/>
                </a:lnTo>
                <a:lnTo>
                  <a:pt x="78" y="583"/>
                </a:lnTo>
                <a:lnTo>
                  <a:pt x="91" y="570"/>
                </a:lnTo>
                <a:lnTo>
                  <a:pt x="91" y="583"/>
                </a:lnTo>
                <a:lnTo>
                  <a:pt x="91" y="596"/>
                </a:lnTo>
                <a:lnTo>
                  <a:pt x="78" y="596"/>
                </a:lnTo>
                <a:lnTo>
                  <a:pt x="78" y="596"/>
                </a:lnTo>
                <a:lnTo>
                  <a:pt x="78" y="596"/>
                </a:lnTo>
                <a:lnTo>
                  <a:pt x="78" y="596"/>
                </a:lnTo>
                <a:lnTo>
                  <a:pt x="65" y="596"/>
                </a:lnTo>
                <a:lnTo>
                  <a:pt x="65" y="596"/>
                </a:lnTo>
                <a:lnTo>
                  <a:pt x="65" y="596"/>
                </a:lnTo>
                <a:lnTo>
                  <a:pt x="52" y="609"/>
                </a:lnTo>
                <a:lnTo>
                  <a:pt x="52" y="609"/>
                </a:lnTo>
                <a:lnTo>
                  <a:pt x="52" y="622"/>
                </a:lnTo>
                <a:lnTo>
                  <a:pt x="65" y="609"/>
                </a:lnTo>
                <a:lnTo>
                  <a:pt x="52" y="622"/>
                </a:lnTo>
                <a:lnTo>
                  <a:pt x="65" y="622"/>
                </a:lnTo>
                <a:lnTo>
                  <a:pt x="65" y="622"/>
                </a:lnTo>
                <a:lnTo>
                  <a:pt x="78" y="622"/>
                </a:lnTo>
                <a:lnTo>
                  <a:pt x="78" y="622"/>
                </a:lnTo>
                <a:lnTo>
                  <a:pt x="91" y="609"/>
                </a:lnTo>
                <a:lnTo>
                  <a:pt x="91" y="609"/>
                </a:lnTo>
                <a:lnTo>
                  <a:pt x="103" y="622"/>
                </a:lnTo>
                <a:lnTo>
                  <a:pt x="103" y="622"/>
                </a:lnTo>
                <a:lnTo>
                  <a:pt x="103" y="622"/>
                </a:lnTo>
                <a:lnTo>
                  <a:pt x="91" y="635"/>
                </a:lnTo>
                <a:lnTo>
                  <a:pt x="91" y="635"/>
                </a:lnTo>
                <a:lnTo>
                  <a:pt x="78" y="635"/>
                </a:lnTo>
                <a:lnTo>
                  <a:pt x="78" y="648"/>
                </a:lnTo>
                <a:lnTo>
                  <a:pt x="78" y="648"/>
                </a:lnTo>
                <a:lnTo>
                  <a:pt x="78" y="648"/>
                </a:lnTo>
                <a:lnTo>
                  <a:pt x="78" y="648"/>
                </a:lnTo>
                <a:lnTo>
                  <a:pt x="65" y="648"/>
                </a:lnTo>
                <a:lnTo>
                  <a:pt x="65" y="648"/>
                </a:lnTo>
                <a:lnTo>
                  <a:pt x="52" y="648"/>
                </a:lnTo>
                <a:lnTo>
                  <a:pt x="52" y="661"/>
                </a:lnTo>
                <a:lnTo>
                  <a:pt x="52" y="661"/>
                </a:lnTo>
                <a:lnTo>
                  <a:pt x="52" y="687"/>
                </a:lnTo>
                <a:lnTo>
                  <a:pt x="52" y="687"/>
                </a:lnTo>
                <a:lnTo>
                  <a:pt x="65" y="687"/>
                </a:lnTo>
                <a:lnTo>
                  <a:pt x="65" y="700"/>
                </a:lnTo>
                <a:lnTo>
                  <a:pt x="52" y="700"/>
                </a:lnTo>
                <a:lnTo>
                  <a:pt x="52" y="700"/>
                </a:lnTo>
                <a:lnTo>
                  <a:pt x="39" y="700"/>
                </a:lnTo>
                <a:lnTo>
                  <a:pt x="39" y="713"/>
                </a:lnTo>
                <a:lnTo>
                  <a:pt x="52" y="726"/>
                </a:lnTo>
                <a:lnTo>
                  <a:pt x="52" y="739"/>
                </a:lnTo>
                <a:lnTo>
                  <a:pt x="52" y="752"/>
                </a:lnTo>
                <a:lnTo>
                  <a:pt x="52" y="778"/>
                </a:lnTo>
                <a:lnTo>
                  <a:pt x="52" y="778"/>
                </a:lnTo>
                <a:lnTo>
                  <a:pt x="52" y="778"/>
                </a:lnTo>
                <a:lnTo>
                  <a:pt x="52" y="778"/>
                </a:lnTo>
                <a:lnTo>
                  <a:pt x="52" y="778"/>
                </a:lnTo>
                <a:lnTo>
                  <a:pt x="65" y="778"/>
                </a:lnTo>
                <a:lnTo>
                  <a:pt x="65" y="778"/>
                </a:lnTo>
                <a:lnTo>
                  <a:pt x="65" y="791"/>
                </a:lnTo>
                <a:lnTo>
                  <a:pt x="52" y="791"/>
                </a:lnTo>
                <a:lnTo>
                  <a:pt x="52" y="804"/>
                </a:lnTo>
                <a:lnTo>
                  <a:pt x="39" y="817"/>
                </a:lnTo>
                <a:lnTo>
                  <a:pt x="39" y="817"/>
                </a:lnTo>
                <a:lnTo>
                  <a:pt x="39" y="830"/>
                </a:lnTo>
                <a:lnTo>
                  <a:pt x="39" y="830"/>
                </a:lnTo>
                <a:lnTo>
                  <a:pt x="39" y="843"/>
                </a:lnTo>
                <a:lnTo>
                  <a:pt x="39" y="856"/>
                </a:lnTo>
                <a:lnTo>
                  <a:pt x="26" y="869"/>
                </a:lnTo>
                <a:lnTo>
                  <a:pt x="26" y="869"/>
                </a:lnTo>
                <a:lnTo>
                  <a:pt x="39" y="882"/>
                </a:lnTo>
                <a:lnTo>
                  <a:pt x="52" y="882"/>
                </a:lnTo>
                <a:lnTo>
                  <a:pt x="52" y="882"/>
                </a:lnTo>
                <a:lnTo>
                  <a:pt x="52" y="895"/>
                </a:lnTo>
                <a:lnTo>
                  <a:pt x="52" y="895"/>
                </a:lnTo>
                <a:lnTo>
                  <a:pt x="52" y="895"/>
                </a:lnTo>
                <a:lnTo>
                  <a:pt x="52" y="895"/>
                </a:lnTo>
                <a:lnTo>
                  <a:pt x="52" y="907"/>
                </a:lnTo>
                <a:lnTo>
                  <a:pt x="65" y="907"/>
                </a:lnTo>
                <a:lnTo>
                  <a:pt x="65" y="907"/>
                </a:lnTo>
                <a:lnTo>
                  <a:pt x="65" y="920"/>
                </a:lnTo>
                <a:lnTo>
                  <a:pt x="65" y="920"/>
                </a:lnTo>
                <a:lnTo>
                  <a:pt x="65" y="933"/>
                </a:lnTo>
                <a:lnTo>
                  <a:pt x="52" y="933"/>
                </a:lnTo>
                <a:lnTo>
                  <a:pt x="52" y="946"/>
                </a:lnTo>
                <a:lnTo>
                  <a:pt x="52" y="946"/>
                </a:lnTo>
                <a:lnTo>
                  <a:pt x="52" y="946"/>
                </a:lnTo>
                <a:lnTo>
                  <a:pt x="39" y="959"/>
                </a:lnTo>
                <a:lnTo>
                  <a:pt x="39" y="972"/>
                </a:lnTo>
                <a:lnTo>
                  <a:pt x="39" y="972"/>
                </a:lnTo>
                <a:lnTo>
                  <a:pt x="39" y="985"/>
                </a:lnTo>
                <a:lnTo>
                  <a:pt x="39" y="985"/>
                </a:lnTo>
                <a:lnTo>
                  <a:pt x="52" y="972"/>
                </a:lnTo>
                <a:lnTo>
                  <a:pt x="52" y="985"/>
                </a:lnTo>
                <a:lnTo>
                  <a:pt x="52" y="998"/>
                </a:lnTo>
                <a:lnTo>
                  <a:pt x="52" y="998"/>
                </a:lnTo>
                <a:lnTo>
                  <a:pt x="52" y="1011"/>
                </a:lnTo>
                <a:lnTo>
                  <a:pt x="52" y="1011"/>
                </a:lnTo>
                <a:lnTo>
                  <a:pt x="39" y="998"/>
                </a:lnTo>
                <a:lnTo>
                  <a:pt x="26" y="998"/>
                </a:lnTo>
                <a:lnTo>
                  <a:pt x="26" y="998"/>
                </a:lnTo>
                <a:lnTo>
                  <a:pt x="39" y="1011"/>
                </a:lnTo>
                <a:lnTo>
                  <a:pt x="39" y="1011"/>
                </a:lnTo>
                <a:lnTo>
                  <a:pt x="39" y="1011"/>
                </a:lnTo>
                <a:lnTo>
                  <a:pt x="26" y="1011"/>
                </a:lnTo>
                <a:lnTo>
                  <a:pt x="26" y="1011"/>
                </a:lnTo>
                <a:lnTo>
                  <a:pt x="26" y="1011"/>
                </a:lnTo>
                <a:lnTo>
                  <a:pt x="13" y="1011"/>
                </a:lnTo>
                <a:lnTo>
                  <a:pt x="13" y="1024"/>
                </a:lnTo>
                <a:lnTo>
                  <a:pt x="13" y="1037"/>
                </a:lnTo>
                <a:lnTo>
                  <a:pt x="26" y="1063"/>
                </a:lnTo>
                <a:lnTo>
                  <a:pt x="39" y="1063"/>
                </a:lnTo>
                <a:lnTo>
                  <a:pt x="39" y="1063"/>
                </a:lnTo>
                <a:lnTo>
                  <a:pt x="39" y="1050"/>
                </a:lnTo>
                <a:lnTo>
                  <a:pt x="52" y="1063"/>
                </a:lnTo>
                <a:lnTo>
                  <a:pt x="52" y="1076"/>
                </a:lnTo>
                <a:lnTo>
                  <a:pt x="65" y="1063"/>
                </a:lnTo>
                <a:lnTo>
                  <a:pt x="78" y="1076"/>
                </a:lnTo>
                <a:lnTo>
                  <a:pt x="78" y="1089"/>
                </a:lnTo>
                <a:lnTo>
                  <a:pt x="78" y="1089"/>
                </a:lnTo>
                <a:lnTo>
                  <a:pt x="65" y="1089"/>
                </a:lnTo>
                <a:lnTo>
                  <a:pt x="65" y="1089"/>
                </a:lnTo>
                <a:lnTo>
                  <a:pt x="78" y="1089"/>
                </a:lnTo>
                <a:lnTo>
                  <a:pt x="78" y="1102"/>
                </a:lnTo>
                <a:lnTo>
                  <a:pt x="78" y="1115"/>
                </a:lnTo>
                <a:lnTo>
                  <a:pt x="78" y="1115"/>
                </a:lnTo>
                <a:lnTo>
                  <a:pt x="78" y="1115"/>
                </a:lnTo>
                <a:lnTo>
                  <a:pt x="52" y="1115"/>
                </a:lnTo>
                <a:lnTo>
                  <a:pt x="52" y="1115"/>
                </a:lnTo>
                <a:lnTo>
                  <a:pt x="78" y="1141"/>
                </a:lnTo>
                <a:lnTo>
                  <a:pt x="78" y="1141"/>
                </a:lnTo>
                <a:lnTo>
                  <a:pt x="91" y="1141"/>
                </a:lnTo>
                <a:lnTo>
                  <a:pt x="91" y="1141"/>
                </a:lnTo>
                <a:lnTo>
                  <a:pt x="91" y="1141"/>
                </a:lnTo>
                <a:lnTo>
                  <a:pt x="103" y="1141"/>
                </a:lnTo>
                <a:lnTo>
                  <a:pt x="103" y="1154"/>
                </a:lnTo>
                <a:lnTo>
                  <a:pt x="116" y="1154"/>
                </a:lnTo>
                <a:lnTo>
                  <a:pt x="129" y="1154"/>
                </a:lnTo>
                <a:lnTo>
                  <a:pt x="116" y="1167"/>
                </a:lnTo>
                <a:lnTo>
                  <a:pt x="116" y="1180"/>
                </a:lnTo>
                <a:lnTo>
                  <a:pt x="129" y="1180"/>
                </a:lnTo>
                <a:lnTo>
                  <a:pt x="142" y="1180"/>
                </a:lnTo>
                <a:lnTo>
                  <a:pt x="142" y="1180"/>
                </a:lnTo>
                <a:lnTo>
                  <a:pt x="129" y="1180"/>
                </a:lnTo>
                <a:lnTo>
                  <a:pt x="129" y="1193"/>
                </a:lnTo>
                <a:lnTo>
                  <a:pt x="129" y="1193"/>
                </a:lnTo>
                <a:lnTo>
                  <a:pt x="129" y="1206"/>
                </a:lnTo>
                <a:lnTo>
                  <a:pt x="116" y="1206"/>
                </a:lnTo>
                <a:lnTo>
                  <a:pt x="116" y="1206"/>
                </a:lnTo>
                <a:lnTo>
                  <a:pt x="116" y="1219"/>
                </a:lnTo>
                <a:lnTo>
                  <a:pt x="116" y="1232"/>
                </a:lnTo>
                <a:lnTo>
                  <a:pt x="129" y="1232"/>
                </a:lnTo>
                <a:lnTo>
                  <a:pt x="142" y="1245"/>
                </a:lnTo>
                <a:lnTo>
                  <a:pt x="142" y="1245"/>
                </a:lnTo>
                <a:lnTo>
                  <a:pt x="155" y="1232"/>
                </a:lnTo>
                <a:lnTo>
                  <a:pt x="155" y="1245"/>
                </a:lnTo>
                <a:lnTo>
                  <a:pt x="155" y="1245"/>
                </a:lnTo>
                <a:lnTo>
                  <a:pt x="155" y="1232"/>
                </a:lnTo>
                <a:lnTo>
                  <a:pt x="155" y="1232"/>
                </a:lnTo>
                <a:lnTo>
                  <a:pt x="155" y="1245"/>
                </a:lnTo>
                <a:lnTo>
                  <a:pt x="155" y="1245"/>
                </a:lnTo>
                <a:lnTo>
                  <a:pt x="155" y="1258"/>
                </a:lnTo>
                <a:lnTo>
                  <a:pt x="155" y="1258"/>
                </a:lnTo>
                <a:lnTo>
                  <a:pt x="155" y="1258"/>
                </a:lnTo>
                <a:lnTo>
                  <a:pt x="155" y="1271"/>
                </a:lnTo>
                <a:lnTo>
                  <a:pt x="168" y="1271"/>
                </a:lnTo>
                <a:lnTo>
                  <a:pt x="155" y="1284"/>
                </a:lnTo>
                <a:lnTo>
                  <a:pt x="155" y="1284"/>
                </a:lnTo>
                <a:lnTo>
                  <a:pt x="155" y="1297"/>
                </a:lnTo>
                <a:lnTo>
                  <a:pt x="155" y="1297"/>
                </a:lnTo>
                <a:lnTo>
                  <a:pt x="168" y="1284"/>
                </a:lnTo>
                <a:lnTo>
                  <a:pt x="181" y="1284"/>
                </a:lnTo>
                <a:lnTo>
                  <a:pt x="181" y="1284"/>
                </a:lnTo>
                <a:lnTo>
                  <a:pt x="181" y="1284"/>
                </a:lnTo>
                <a:lnTo>
                  <a:pt x="168" y="1310"/>
                </a:lnTo>
                <a:lnTo>
                  <a:pt x="168" y="1310"/>
                </a:lnTo>
                <a:lnTo>
                  <a:pt x="168" y="1310"/>
                </a:lnTo>
                <a:lnTo>
                  <a:pt x="168" y="1323"/>
                </a:lnTo>
                <a:lnTo>
                  <a:pt x="168" y="1323"/>
                </a:lnTo>
                <a:lnTo>
                  <a:pt x="168" y="1323"/>
                </a:lnTo>
                <a:lnTo>
                  <a:pt x="181" y="1336"/>
                </a:lnTo>
                <a:lnTo>
                  <a:pt x="194" y="1336"/>
                </a:lnTo>
                <a:lnTo>
                  <a:pt x="194" y="1336"/>
                </a:lnTo>
                <a:lnTo>
                  <a:pt x="194" y="1336"/>
                </a:lnTo>
                <a:lnTo>
                  <a:pt x="194" y="1336"/>
                </a:lnTo>
                <a:lnTo>
                  <a:pt x="194" y="1348"/>
                </a:lnTo>
                <a:lnTo>
                  <a:pt x="181" y="1336"/>
                </a:lnTo>
                <a:lnTo>
                  <a:pt x="168" y="1336"/>
                </a:lnTo>
                <a:lnTo>
                  <a:pt x="168" y="1336"/>
                </a:lnTo>
                <a:lnTo>
                  <a:pt x="168" y="1348"/>
                </a:lnTo>
                <a:lnTo>
                  <a:pt x="168" y="1348"/>
                </a:lnTo>
                <a:lnTo>
                  <a:pt x="181" y="1348"/>
                </a:lnTo>
                <a:lnTo>
                  <a:pt x="181" y="136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014560" y="3198960"/>
            <a:ext cx="879480" cy="1150920"/>
          </a:xfrm>
          <a:custGeom>
            <a:avLst/>
            <a:gdLst/>
            <a:ahLst/>
            <a:rect l="l" t="t" r="r" b="b"/>
            <a:pathLst>
              <a:path w="426" h="557">
                <a:moveTo>
                  <a:pt x="168" y="13"/>
                </a:moveTo>
                <a:lnTo>
                  <a:pt x="219" y="25"/>
                </a:lnTo>
                <a:lnTo>
                  <a:pt x="284" y="51"/>
                </a:lnTo>
                <a:lnTo>
                  <a:pt x="322" y="51"/>
                </a:lnTo>
                <a:lnTo>
                  <a:pt x="297" y="155"/>
                </a:lnTo>
                <a:lnTo>
                  <a:pt x="361" y="168"/>
                </a:lnTo>
                <a:lnTo>
                  <a:pt x="426" y="181"/>
                </a:lnTo>
                <a:lnTo>
                  <a:pt x="413" y="272"/>
                </a:lnTo>
                <a:lnTo>
                  <a:pt x="387" y="363"/>
                </a:lnTo>
                <a:lnTo>
                  <a:pt x="374" y="441"/>
                </a:lnTo>
                <a:lnTo>
                  <a:pt x="361" y="518"/>
                </a:lnTo>
                <a:lnTo>
                  <a:pt x="348" y="557"/>
                </a:lnTo>
                <a:lnTo>
                  <a:pt x="310" y="544"/>
                </a:lnTo>
                <a:lnTo>
                  <a:pt x="245" y="531"/>
                </a:lnTo>
                <a:lnTo>
                  <a:pt x="180" y="518"/>
                </a:lnTo>
                <a:lnTo>
                  <a:pt x="116" y="492"/>
                </a:lnTo>
                <a:lnTo>
                  <a:pt x="51" y="479"/>
                </a:lnTo>
                <a:lnTo>
                  <a:pt x="0" y="466"/>
                </a:lnTo>
                <a:lnTo>
                  <a:pt x="0" y="415"/>
                </a:lnTo>
                <a:lnTo>
                  <a:pt x="26" y="337"/>
                </a:lnTo>
                <a:lnTo>
                  <a:pt x="51" y="259"/>
                </a:lnTo>
                <a:lnTo>
                  <a:pt x="77" y="168"/>
                </a:lnTo>
                <a:lnTo>
                  <a:pt x="90" y="90"/>
                </a:lnTo>
                <a:lnTo>
                  <a:pt x="116" y="0"/>
                </a:lnTo>
                <a:lnTo>
                  <a:pt x="168" y="13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014560" y="3198960"/>
            <a:ext cx="879480" cy="1150920"/>
          </a:xfrm>
          <a:custGeom>
            <a:avLst/>
            <a:gdLst/>
            <a:ahLst/>
            <a:rect l="l" t="t" r="r" b="b"/>
            <a:pathLst>
              <a:path w="426" h="557">
                <a:moveTo>
                  <a:pt x="168" y="13"/>
                </a:moveTo>
                <a:lnTo>
                  <a:pt x="219" y="25"/>
                </a:lnTo>
                <a:lnTo>
                  <a:pt x="284" y="51"/>
                </a:lnTo>
                <a:lnTo>
                  <a:pt x="322" y="51"/>
                </a:lnTo>
                <a:lnTo>
                  <a:pt x="297" y="155"/>
                </a:lnTo>
                <a:lnTo>
                  <a:pt x="361" y="168"/>
                </a:lnTo>
                <a:lnTo>
                  <a:pt x="426" y="181"/>
                </a:lnTo>
                <a:lnTo>
                  <a:pt x="413" y="272"/>
                </a:lnTo>
                <a:lnTo>
                  <a:pt x="387" y="363"/>
                </a:lnTo>
                <a:lnTo>
                  <a:pt x="374" y="441"/>
                </a:lnTo>
                <a:lnTo>
                  <a:pt x="361" y="518"/>
                </a:lnTo>
                <a:lnTo>
                  <a:pt x="348" y="557"/>
                </a:lnTo>
                <a:lnTo>
                  <a:pt x="310" y="544"/>
                </a:lnTo>
                <a:lnTo>
                  <a:pt x="245" y="531"/>
                </a:lnTo>
                <a:lnTo>
                  <a:pt x="180" y="518"/>
                </a:lnTo>
                <a:lnTo>
                  <a:pt x="116" y="492"/>
                </a:lnTo>
                <a:lnTo>
                  <a:pt x="51" y="479"/>
                </a:lnTo>
                <a:lnTo>
                  <a:pt x="0" y="466"/>
                </a:lnTo>
                <a:lnTo>
                  <a:pt x="0" y="415"/>
                </a:lnTo>
                <a:lnTo>
                  <a:pt x="26" y="337"/>
                </a:lnTo>
                <a:lnTo>
                  <a:pt x="51" y="259"/>
                </a:lnTo>
                <a:lnTo>
                  <a:pt x="77" y="168"/>
                </a:lnTo>
                <a:lnTo>
                  <a:pt x="90" y="90"/>
                </a:lnTo>
                <a:lnTo>
                  <a:pt x="116" y="0"/>
                </a:lnTo>
                <a:lnTo>
                  <a:pt x="168" y="1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800520" y="3949560"/>
            <a:ext cx="1146240" cy="668520"/>
          </a:xfrm>
          <a:custGeom>
            <a:avLst/>
            <a:gdLst/>
            <a:ahLst/>
            <a:rect l="l" t="t" r="r" b="b"/>
            <a:pathLst>
              <a:path w="555" h="324">
                <a:moveTo>
                  <a:pt x="490" y="39"/>
                </a:moveTo>
                <a:lnTo>
                  <a:pt x="426" y="39"/>
                </a:lnTo>
                <a:lnTo>
                  <a:pt x="348" y="39"/>
                </a:lnTo>
                <a:lnTo>
                  <a:pt x="284" y="26"/>
                </a:lnTo>
                <a:lnTo>
                  <a:pt x="232" y="26"/>
                </a:lnTo>
                <a:lnTo>
                  <a:pt x="167" y="13"/>
                </a:lnTo>
                <a:lnTo>
                  <a:pt x="103" y="13"/>
                </a:lnTo>
                <a:lnTo>
                  <a:pt x="38" y="0"/>
                </a:lnTo>
                <a:lnTo>
                  <a:pt x="25" y="78"/>
                </a:lnTo>
                <a:lnTo>
                  <a:pt x="12" y="168"/>
                </a:lnTo>
                <a:lnTo>
                  <a:pt x="0" y="259"/>
                </a:lnTo>
                <a:lnTo>
                  <a:pt x="0" y="285"/>
                </a:lnTo>
                <a:lnTo>
                  <a:pt x="12" y="285"/>
                </a:lnTo>
                <a:lnTo>
                  <a:pt x="77" y="285"/>
                </a:lnTo>
                <a:lnTo>
                  <a:pt x="142" y="298"/>
                </a:lnTo>
                <a:lnTo>
                  <a:pt x="206" y="298"/>
                </a:lnTo>
                <a:lnTo>
                  <a:pt x="271" y="311"/>
                </a:lnTo>
                <a:lnTo>
                  <a:pt x="335" y="311"/>
                </a:lnTo>
                <a:lnTo>
                  <a:pt x="413" y="324"/>
                </a:lnTo>
                <a:lnTo>
                  <a:pt x="477" y="324"/>
                </a:lnTo>
                <a:lnTo>
                  <a:pt x="542" y="324"/>
                </a:lnTo>
                <a:lnTo>
                  <a:pt x="542" y="220"/>
                </a:lnTo>
                <a:lnTo>
                  <a:pt x="555" y="129"/>
                </a:lnTo>
                <a:lnTo>
                  <a:pt x="529" y="129"/>
                </a:lnTo>
                <a:lnTo>
                  <a:pt x="529" y="103"/>
                </a:lnTo>
                <a:lnTo>
                  <a:pt x="516" y="90"/>
                </a:lnTo>
                <a:lnTo>
                  <a:pt x="529" y="78"/>
                </a:lnTo>
                <a:lnTo>
                  <a:pt x="529" y="78"/>
                </a:lnTo>
                <a:lnTo>
                  <a:pt x="529" y="65"/>
                </a:lnTo>
                <a:lnTo>
                  <a:pt x="516" y="65"/>
                </a:lnTo>
                <a:lnTo>
                  <a:pt x="516" y="52"/>
                </a:lnTo>
                <a:lnTo>
                  <a:pt x="503" y="39"/>
                </a:lnTo>
                <a:lnTo>
                  <a:pt x="490" y="39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949560"/>
            <a:ext cx="1146240" cy="668520"/>
          </a:xfrm>
          <a:custGeom>
            <a:avLst/>
            <a:gdLst/>
            <a:ahLst/>
            <a:rect l="l" t="t" r="r" b="b"/>
            <a:pathLst>
              <a:path w="555" h="324">
                <a:moveTo>
                  <a:pt x="490" y="39"/>
                </a:moveTo>
                <a:lnTo>
                  <a:pt x="426" y="39"/>
                </a:lnTo>
                <a:lnTo>
                  <a:pt x="348" y="39"/>
                </a:lnTo>
                <a:lnTo>
                  <a:pt x="284" y="26"/>
                </a:lnTo>
                <a:lnTo>
                  <a:pt x="232" y="26"/>
                </a:lnTo>
                <a:lnTo>
                  <a:pt x="167" y="13"/>
                </a:lnTo>
                <a:lnTo>
                  <a:pt x="103" y="13"/>
                </a:lnTo>
                <a:lnTo>
                  <a:pt x="38" y="0"/>
                </a:lnTo>
                <a:lnTo>
                  <a:pt x="25" y="78"/>
                </a:lnTo>
                <a:lnTo>
                  <a:pt x="12" y="168"/>
                </a:lnTo>
                <a:lnTo>
                  <a:pt x="0" y="259"/>
                </a:lnTo>
                <a:lnTo>
                  <a:pt x="0" y="285"/>
                </a:lnTo>
                <a:lnTo>
                  <a:pt x="12" y="285"/>
                </a:lnTo>
                <a:lnTo>
                  <a:pt x="77" y="285"/>
                </a:lnTo>
                <a:lnTo>
                  <a:pt x="142" y="298"/>
                </a:lnTo>
                <a:lnTo>
                  <a:pt x="206" y="298"/>
                </a:lnTo>
                <a:lnTo>
                  <a:pt x="271" y="311"/>
                </a:lnTo>
                <a:lnTo>
                  <a:pt x="335" y="311"/>
                </a:lnTo>
                <a:lnTo>
                  <a:pt x="413" y="324"/>
                </a:lnTo>
                <a:lnTo>
                  <a:pt x="477" y="324"/>
                </a:lnTo>
                <a:lnTo>
                  <a:pt x="542" y="324"/>
                </a:lnTo>
                <a:lnTo>
                  <a:pt x="542" y="220"/>
                </a:lnTo>
                <a:lnTo>
                  <a:pt x="555" y="129"/>
                </a:lnTo>
                <a:lnTo>
                  <a:pt x="529" y="129"/>
                </a:lnTo>
                <a:lnTo>
                  <a:pt x="529" y="103"/>
                </a:lnTo>
                <a:lnTo>
                  <a:pt x="516" y="90"/>
                </a:lnTo>
                <a:lnTo>
                  <a:pt x="529" y="78"/>
                </a:lnTo>
                <a:lnTo>
                  <a:pt x="529" y="78"/>
                </a:lnTo>
                <a:lnTo>
                  <a:pt x="529" y="65"/>
                </a:lnTo>
                <a:lnTo>
                  <a:pt x="516" y="65"/>
                </a:lnTo>
                <a:lnTo>
                  <a:pt x="516" y="52"/>
                </a:lnTo>
                <a:lnTo>
                  <a:pt x="503" y="39"/>
                </a:lnTo>
                <a:lnTo>
                  <a:pt x="490" y="3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293840" y="1457280"/>
            <a:ext cx="1014480" cy="858960"/>
          </a:xfrm>
          <a:custGeom>
            <a:avLst/>
            <a:gdLst/>
            <a:ahLst/>
            <a:rect l="l" t="t" r="r" b="b"/>
            <a:pathLst>
              <a:path w="491" h="416">
                <a:moveTo>
                  <a:pt x="245" y="26"/>
                </a:moveTo>
                <a:lnTo>
                  <a:pt x="284" y="52"/>
                </a:lnTo>
                <a:lnTo>
                  <a:pt x="349" y="78"/>
                </a:lnTo>
                <a:lnTo>
                  <a:pt x="387" y="104"/>
                </a:lnTo>
                <a:lnTo>
                  <a:pt x="439" y="117"/>
                </a:lnTo>
                <a:lnTo>
                  <a:pt x="491" y="143"/>
                </a:lnTo>
                <a:lnTo>
                  <a:pt x="452" y="260"/>
                </a:lnTo>
                <a:lnTo>
                  <a:pt x="413" y="377"/>
                </a:lnTo>
                <a:lnTo>
                  <a:pt x="413" y="377"/>
                </a:lnTo>
                <a:lnTo>
                  <a:pt x="413" y="403"/>
                </a:lnTo>
                <a:lnTo>
                  <a:pt x="400" y="403"/>
                </a:lnTo>
                <a:lnTo>
                  <a:pt x="400" y="416"/>
                </a:lnTo>
                <a:lnTo>
                  <a:pt x="284" y="364"/>
                </a:lnTo>
                <a:lnTo>
                  <a:pt x="271" y="364"/>
                </a:lnTo>
                <a:lnTo>
                  <a:pt x="245" y="351"/>
                </a:lnTo>
                <a:lnTo>
                  <a:pt x="233" y="364"/>
                </a:lnTo>
                <a:lnTo>
                  <a:pt x="220" y="351"/>
                </a:lnTo>
                <a:lnTo>
                  <a:pt x="194" y="351"/>
                </a:lnTo>
                <a:lnTo>
                  <a:pt x="181" y="351"/>
                </a:lnTo>
                <a:lnTo>
                  <a:pt x="181" y="351"/>
                </a:lnTo>
                <a:lnTo>
                  <a:pt x="142" y="338"/>
                </a:lnTo>
                <a:lnTo>
                  <a:pt x="129" y="325"/>
                </a:lnTo>
                <a:lnTo>
                  <a:pt x="103" y="312"/>
                </a:lnTo>
                <a:lnTo>
                  <a:pt x="91" y="325"/>
                </a:lnTo>
                <a:lnTo>
                  <a:pt x="65" y="312"/>
                </a:lnTo>
                <a:lnTo>
                  <a:pt x="52" y="299"/>
                </a:lnTo>
                <a:lnTo>
                  <a:pt x="52" y="260"/>
                </a:lnTo>
                <a:lnTo>
                  <a:pt x="52" y="260"/>
                </a:lnTo>
                <a:lnTo>
                  <a:pt x="39" y="234"/>
                </a:lnTo>
                <a:lnTo>
                  <a:pt x="39" y="221"/>
                </a:lnTo>
                <a:lnTo>
                  <a:pt x="39" y="221"/>
                </a:lnTo>
                <a:lnTo>
                  <a:pt x="13" y="208"/>
                </a:lnTo>
                <a:lnTo>
                  <a:pt x="0" y="195"/>
                </a:lnTo>
                <a:lnTo>
                  <a:pt x="13" y="182"/>
                </a:lnTo>
                <a:lnTo>
                  <a:pt x="13" y="169"/>
                </a:lnTo>
                <a:lnTo>
                  <a:pt x="13" y="182"/>
                </a:lnTo>
                <a:lnTo>
                  <a:pt x="13" y="195"/>
                </a:lnTo>
                <a:lnTo>
                  <a:pt x="13" y="195"/>
                </a:lnTo>
                <a:lnTo>
                  <a:pt x="26" y="182"/>
                </a:lnTo>
                <a:lnTo>
                  <a:pt x="26" y="169"/>
                </a:lnTo>
                <a:lnTo>
                  <a:pt x="26" y="169"/>
                </a:lnTo>
                <a:lnTo>
                  <a:pt x="26" y="169"/>
                </a:lnTo>
                <a:lnTo>
                  <a:pt x="26" y="156"/>
                </a:lnTo>
                <a:lnTo>
                  <a:pt x="26" y="156"/>
                </a:lnTo>
                <a:lnTo>
                  <a:pt x="26" y="156"/>
                </a:lnTo>
                <a:lnTo>
                  <a:pt x="26" y="143"/>
                </a:lnTo>
                <a:lnTo>
                  <a:pt x="26" y="143"/>
                </a:lnTo>
                <a:lnTo>
                  <a:pt x="39" y="143"/>
                </a:lnTo>
                <a:lnTo>
                  <a:pt x="39" y="130"/>
                </a:lnTo>
                <a:lnTo>
                  <a:pt x="26" y="130"/>
                </a:lnTo>
                <a:lnTo>
                  <a:pt x="26" y="130"/>
                </a:lnTo>
                <a:lnTo>
                  <a:pt x="26" y="117"/>
                </a:lnTo>
                <a:lnTo>
                  <a:pt x="39" y="78"/>
                </a:lnTo>
                <a:lnTo>
                  <a:pt x="39" y="52"/>
                </a:lnTo>
                <a:lnTo>
                  <a:pt x="39" y="39"/>
                </a:lnTo>
                <a:lnTo>
                  <a:pt x="39" y="26"/>
                </a:lnTo>
                <a:lnTo>
                  <a:pt x="39" y="13"/>
                </a:lnTo>
                <a:lnTo>
                  <a:pt x="39" y="13"/>
                </a:lnTo>
                <a:lnTo>
                  <a:pt x="52" y="0"/>
                </a:lnTo>
                <a:lnTo>
                  <a:pt x="65" y="0"/>
                </a:lnTo>
                <a:lnTo>
                  <a:pt x="65" y="13"/>
                </a:lnTo>
                <a:lnTo>
                  <a:pt x="91" y="39"/>
                </a:lnTo>
                <a:lnTo>
                  <a:pt x="103" y="39"/>
                </a:lnTo>
                <a:lnTo>
                  <a:pt x="116" y="52"/>
                </a:lnTo>
                <a:lnTo>
                  <a:pt x="129" y="52"/>
                </a:lnTo>
                <a:lnTo>
                  <a:pt x="142" y="65"/>
                </a:lnTo>
                <a:lnTo>
                  <a:pt x="142" y="78"/>
                </a:lnTo>
                <a:lnTo>
                  <a:pt x="142" y="91"/>
                </a:lnTo>
                <a:lnTo>
                  <a:pt x="142" y="91"/>
                </a:lnTo>
                <a:lnTo>
                  <a:pt x="142" y="91"/>
                </a:lnTo>
                <a:lnTo>
                  <a:pt x="129" y="91"/>
                </a:lnTo>
                <a:lnTo>
                  <a:pt x="129" y="104"/>
                </a:lnTo>
                <a:lnTo>
                  <a:pt x="103" y="117"/>
                </a:lnTo>
                <a:lnTo>
                  <a:pt x="103" y="130"/>
                </a:lnTo>
                <a:lnTo>
                  <a:pt x="116" y="130"/>
                </a:lnTo>
                <a:lnTo>
                  <a:pt x="116" y="130"/>
                </a:lnTo>
                <a:lnTo>
                  <a:pt x="116" y="130"/>
                </a:lnTo>
                <a:lnTo>
                  <a:pt x="116" y="117"/>
                </a:lnTo>
                <a:lnTo>
                  <a:pt x="129" y="117"/>
                </a:lnTo>
                <a:lnTo>
                  <a:pt x="142" y="104"/>
                </a:lnTo>
                <a:lnTo>
                  <a:pt x="155" y="104"/>
                </a:lnTo>
                <a:lnTo>
                  <a:pt x="155" y="104"/>
                </a:lnTo>
                <a:lnTo>
                  <a:pt x="155" y="117"/>
                </a:lnTo>
                <a:lnTo>
                  <a:pt x="155" y="117"/>
                </a:lnTo>
                <a:lnTo>
                  <a:pt x="168" y="104"/>
                </a:lnTo>
                <a:lnTo>
                  <a:pt x="168" y="91"/>
                </a:lnTo>
                <a:lnTo>
                  <a:pt x="181" y="65"/>
                </a:lnTo>
                <a:lnTo>
                  <a:pt x="181" y="65"/>
                </a:lnTo>
                <a:lnTo>
                  <a:pt x="168" y="52"/>
                </a:lnTo>
                <a:lnTo>
                  <a:pt x="168" y="52"/>
                </a:lnTo>
                <a:lnTo>
                  <a:pt x="168" y="52"/>
                </a:lnTo>
                <a:lnTo>
                  <a:pt x="168" y="52"/>
                </a:lnTo>
                <a:lnTo>
                  <a:pt x="181" y="39"/>
                </a:lnTo>
                <a:lnTo>
                  <a:pt x="181" y="26"/>
                </a:lnTo>
                <a:lnTo>
                  <a:pt x="194" y="26"/>
                </a:lnTo>
                <a:lnTo>
                  <a:pt x="194" y="39"/>
                </a:lnTo>
                <a:lnTo>
                  <a:pt x="194" y="39"/>
                </a:lnTo>
                <a:lnTo>
                  <a:pt x="194" y="26"/>
                </a:lnTo>
                <a:lnTo>
                  <a:pt x="181" y="26"/>
                </a:lnTo>
                <a:lnTo>
                  <a:pt x="181" y="13"/>
                </a:lnTo>
                <a:lnTo>
                  <a:pt x="181" y="13"/>
                </a:lnTo>
                <a:lnTo>
                  <a:pt x="181" y="0"/>
                </a:lnTo>
                <a:lnTo>
                  <a:pt x="245" y="26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293840" y="1457280"/>
            <a:ext cx="1014480" cy="858960"/>
          </a:xfrm>
          <a:custGeom>
            <a:avLst/>
            <a:gdLst/>
            <a:ahLst/>
            <a:rect l="l" t="t" r="r" b="b"/>
            <a:pathLst>
              <a:path w="491" h="416">
                <a:moveTo>
                  <a:pt x="245" y="26"/>
                </a:moveTo>
                <a:lnTo>
                  <a:pt x="284" y="52"/>
                </a:lnTo>
                <a:lnTo>
                  <a:pt x="349" y="78"/>
                </a:lnTo>
                <a:lnTo>
                  <a:pt x="387" y="104"/>
                </a:lnTo>
                <a:lnTo>
                  <a:pt x="439" y="117"/>
                </a:lnTo>
                <a:lnTo>
                  <a:pt x="491" y="143"/>
                </a:lnTo>
                <a:lnTo>
                  <a:pt x="452" y="260"/>
                </a:lnTo>
                <a:lnTo>
                  <a:pt x="413" y="377"/>
                </a:lnTo>
                <a:lnTo>
                  <a:pt x="413" y="377"/>
                </a:lnTo>
                <a:lnTo>
                  <a:pt x="413" y="403"/>
                </a:lnTo>
                <a:lnTo>
                  <a:pt x="400" y="403"/>
                </a:lnTo>
                <a:lnTo>
                  <a:pt x="400" y="416"/>
                </a:lnTo>
                <a:lnTo>
                  <a:pt x="284" y="364"/>
                </a:lnTo>
                <a:lnTo>
                  <a:pt x="271" y="364"/>
                </a:lnTo>
                <a:lnTo>
                  <a:pt x="245" y="351"/>
                </a:lnTo>
                <a:lnTo>
                  <a:pt x="233" y="364"/>
                </a:lnTo>
                <a:lnTo>
                  <a:pt x="220" y="351"/>
                </a:lnTo>
                <a:lnTo>
                  <a:pt x="194" y="351"/>
                </a:lnTo>
                <a:lnTo>
                  <a:pt x="181" y="351"/>
                </a:lnTo>
                <a:lnTo>
                  <a:pt x="181" y="351"/>
                </a:lnTo>
                <a:lnTo>
                  <a:pt x="142" y="338"/>
                </a:lnTo>
                <a:lnTo>
                  <a:pt x="129" y="325"/>
                </a:lnTo>
                <a:lnTo>
                  <a:pt x="103" y="312"/>
                </a:lnTo>
                <a:lnTo>
                  <a:pt x="91" y="325"/>
                </a:lnTo>
                <a:lnTo>
                  <a:pt x="65" y="312"/>
                </a:lnTo>
                <a:lnTo>
                  <a:pt x="52" y="299"/>
                </a:lnTo>
                <a:lnTo>
                  <a:pt x="52" y="260"/>
                </a:lnTo>
                <a:lnTo>
                  <a:pt x="52" y="260"/>
                </a:lnTo>
                <a:lnTo>
                  <a:pt x="39" y="234"/>
                </a:lnTo>
                <a:lnTo>
                  <a:pt x="39" y="221"/>
                </a:lnTo>
                <a:lnTo>
                  <a:pt x="39" y="221"/>
                </a:lnTo>
                <a:lnTo>
                  <a:pt x="13" y="208"/>
                </a:lnTo>
                <a:lnTo>
                  <a:pt x="0" y="195"/>
                </a:lnTo>
                <a:lnTo>
                  <a:pt x="13" y="182"/>
                </a:lnTo>
                <a:lnTo>
                  <a:pt x="13" y="169"/>
                </a:lnTo>
                <a:lnTo>
                  <a:pt x="13" y="182"/>
                </a:lnTo>
                <a:lnTo>
                  <a:pt x="13" y="195"/>
                </a:lnTo>
                <a:lnTo>
                  <a:pt x="13" y="195"/>
                </a:lnTo>
                <a:lnTo>
                  <a:pt x="26" y="182"/>
                </a:lnTo>
                <a:lnTo>
                  <a:pt x="26" y="169"/>
                </a:lnTo>
                <a:lnTo>
                  <a:pt x="26" y="169"/>
                </a:lnTo>
                <a:lnTo>
                  <a:pt x="26" y="169"/>
                </a:lnTo>
                <a:lnTo>
                  <a:pt x="26" y="156"/>
                </a:lnTo>
                <a:lnTo>
                  <a:pt x="26" y="156"/>
                </a:lnTo>
                <a:lnTo>
                  <a:pt x="26" y="156"/>
                </a:lnTo>
                <a:lnTo>
                  <a:pt x="26" y="143"/>
                </a:lnTo>
                <a:lnTo>
                  <a:pt x="26" y="143"/>
                </a:lnTo>
                <a:lnTo>
                  <a:pt x="39" y="143"/>
                </a:lnTo>
                <a:lnTo>
                  <a:pt x="39" y="130"/>
                </a:lnTo>
                <a:lnTo>
                  <a:pt x="26" y="130"/>
                </a:lnTo>
                <a:lnTo>
                  <a:pt x="26" y="130"/>
                </a:lnTo>
                <a:lnTo>
                  <a:pt x="26" y="117"/>
                </a:lnTo>
                <a:lnTo>
                  <a:pt x="39" y="78"/>
                </a:lnTo>
                <a:lnTo>
                  <a:pt x="39" y="52"/>
                </a:lnTo>
                <a:lnTo>
                  <a:pt x="39" y="39"/>
                </a:lnTo>
                <a:lnTo>
                  <a:pt x="39" y="26"/>
                </a:lnTo>
                <a:lnTo>
                  <a:pt x="39" y="13"/>
                </a:lnTo>
                <a:lnTo>
                  <a:pt x="39" y="13"/>
                </a:lnTo>
                <a:lnTo>
                  <a:pt x="52" y="0"/>
                </a:lnTo>
                <a:lnTo>
                  <a:pt x="65" y="0"/>
                </a:lnTo>
                <a:lnTo>
                  <a:pt x="65" y="13"/>
                </a:lnTo>
                <a:lnTo>
                  <a:pt x="91" y="39"/>
                </a:lnTo>
                <a:lnTo>
                  <a:pt x="103" y="39"/>
                </a:lnTo>
                <a:lnTo>
                  <a:pt x="116" y="52"/>
                </a:lnTo>
                <a:lnTo>
                  <a:pt x="129" y="52"/>
                </a:lnTo>
                <a:lnTo>
                  <a:pt x="142" y="65"/>
                </a:lnTo>
                <a:lnTo>
                  <a:pt x="142" y="78"/>
                </a:lnTo>
                <a:lnTo>
                  <a:pt x="142" y="91"/>
                </a:lnTo>
                <a:lnTo>
                  <a:pt x="142" y="91"/>
                </a:lnTo>
                <a:lnTo>
                  <a:pt x="142" y="91"/>
                </a:lnTo>
                <a:lnTo>
                  <a:pt x="129" y="91"/>
                </a:lnTo>
                <a:lnTo>
                  <a:pt x="129" y="104"/>
                </a:lnTo>
                <a:lnTo>
                  <a:pt x="103" y="117"/>
                </a:lnTo>
                <a:lnTo>
                  <a:pt x="103" y="130"/>
                </a:lnTo>
                <a:lnTo>
                  <a:pt x="116" y="130"/>
                </a:lnTo>
                <a:lnTo>
                  <a:pt x="116" y="130"/>
                </a:lnTo>
                <a:lnTo>
                  <a:pt x="116" y="130"/>
                </a:lnTo>
                <a:lnTo>
                  <a:pt x="116" y="117"/>
                </a:lnTo>
                <a:lnTo>
                  <a:pt x="129" y="117"/>
                </a:lnTo>
                <a:lnTo>
                  <a:pt x="142" y="104"/>
                </a:lnTo>
                <a:lnTo>
                  <a:pt x="155" y="104"/>
                </a:lnTo>
                <a:lnTo>
                  <a:pt x="155" y="104"/>
                </a:lnTo>
                <a:lnTo>
                  <a:pt x="155" y="117"/>
                </a:lnTo>
                <a:lnTo>
                  <a:pt x="155" y="117"/>
                </a:lnTo>
                <a:lnTo>
                  <a:pt x="168" y="104"/>
                </a:lnTo>
                <a:lnTo>
                  <a:pt x="168" y="91"/>
                </a:lnTo>
                <a:lnTo>
                  <a:pt x="181" y="65"/>
                </a:lnTo>
                <a:lnTo>
                  <a:pt x="181" y="65"/>
                </a:lnTo>
                <a:lnTo>
                  <a:pt x="168" y="52"/>
                </a:lnTo>
                <a:lnTo>
                  <a:pt x="168" y="52"/>
                </a:lnTo>
                <a:lnTo>
                  <a:pt x="168" y="52"/>
                </a:lnTo>
                <a:lnTo>
                  <a:pt x="168" y="52"/>
                </a:lnTo>
                <a:lnTo>
                  <a:pt x="181" y="39"/>
                </a:lnTo>
                <a:lnTo>
                  <a:pt x="181" y="26"/>
                </a:lnTo>
                <a:lnTo>
                  <a:pt x="194" y="26"/>
                </a:lnTo>
                <a:lnTo>
                  <a:pt x="194" y="39"/>
                </a:lnTo>
                <a:lnTo>
                  <a:pt x="194" y="39"/>
                </a:lnTo>
                <a:lnTo>
                  <a:pt x="194" y="26"/>
                </a:lnTo>
                <a:lnTo>
                  <a:pt x="181" y="26"/>
                </a:lnTo>
                <a:lnTo>
                  <a:pt x="181" y="13"/>
                </a:lnTo>
                <a:lnTo>
                  <a:pt x="181" y="13"/>
                </a:lnTo>
                <a:lnTo>
                  <a:pt x="181" y="0"/>
                </a:lnTo>
                <a:lnTo>
                  <a:pt x="245" y="2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335320" y="-390600"/>
            <a:ext cx="1411200" cy="2411640"/>
          </a:xfrm>
          <a:custGeom>
            <a:avLst/>
            <a:gdLst/>
            <a:ahLst/>
            <a:rect l="l" t="t" r="r" b="b"/>
            <a:pathLst>
              <a:path w="684" h="1168">
                <a:moveTo>
                  <a:pt x="232" y="1129"/>
                </a:moveTo>
                <a:lnTo>
                  <a:pt x="284" y="1142"/>
                </a:lnTo>
                <a:lnTo>
                  <a:pt x="335" y="1155"/>
                </a:lnTo>
                <a:lnTo>
                  <a:pt x="387" y="1168"/>
                </a:lnTo>
                <a:lnTo>
                  <a:pt x="413" y="1077"/>
                </a:lnTo>
                <a:lnTo>
                  <a:pt x="439" y="999"/>
                </a:lnTo>
                <a:lnTo>
                  <a:pt x="464" y="921"/>
                </a:lnTo>
                <a:lnTo>
                  <a:pt x="490" y="844"/>
                </a:lnTo>
                <a:lnTo>
                  <a:pt x="503" y="753"/>
                </a:lnTo>
                <a:lnTo>
                  <a:pt x="529" y="675"/>
                </a:lnTo>
                <a:lnTo>
                  <a:pt x="555" y="584"/>
                </a:lnTo>
                <a:lnTo>
                  <a:pt x="580" y="506"/>
                </a:lnTo>
                <a:lnTo>
                  <a:pt x="606" y="429"/>
                </a:lnTo>
                <a:lnTo>
                  <a:pt x="632" y="351"/>
                </a:lnTo>
                <a:lnTo>
                  <a:pt x="658" y="260"/>
                </a:lnTo>
                <a:lnTo>
                  <a:pt x="684" y="182"/>
                </a:lnTo>
                <a:lnTo>
                  <a:pt x="684" y="182"/>
                </a:lnTo>
                <a:lnTo>
                  <a:pt x="684" y="182"/>
                </a:lnTo>
                <a:lnTo>
                  <a:pt x="645" y="169"/>
                </a:lnTo>
                <a:lnTo>
                  <a:pt x="606" y="156"/>
                </a:lnTo>
                <a:lnTo>
                  <a:pt x="568" y="143"/>
                </a:lnTo>
                <a:lnTo>
                  <a:pt x="529" y="130"/>
                </a:lnTo>
                <a:lnTo>
                  <a:pt x="490" y="104"/>
                </a:lnTo>
                <a:lnTo>
                  <a:pt x="439" y="91"/>
                </a:lnTo>
                <a:lnTo>
                  <a:pt x="400" y="78"/>
                </a:lnTo>
                <a:lnTo>
                  <a:pt x="374" y="65"/>
                </a:lnTo>
                <a:lnTo>
                  <a:pt x="335" y="39"/>
                </a:lnTo>
                <a:lnTo>
                  <a:pt x="297" y="26"/>
                </a:lnTo>
                <a:lnTo>
                  <a:pt x="258" y="0"/>
                </a:lnTo>
                <a:lnTo>
                  <a:pt x="219" y="78"/>
                </a:lnTo>
                <a:lnTo>
                  <a:pt x="180" y="169"/>
                </a:lnTo>
                <a:lnTo>
                  <a:pt x="142" y="247"/>
                </a:lnTo>
                <a:lnTo>
                  <a:pt x="103" y="312"/>
                </a:lnTo>
                <a:lnTo>
                  <a:pt x="77" y="390"/>
                </a:lnTo>
                <a:lnTo>
                  <a:pt x="38" y="480"/>
                </a:lnTo>
                <a:lnTo>
                  <a:pt x="13" y="532"/>
                </a:lnTo>
                <a:lnTo>
                  <a:pt x="13" y="545"/>
                </a:lnTo>
                <a:lnTo>
                  <a:pt x="13" y="545"/>
                </a:lnTo>
                <a:lnTo>
                  <a:pt x="13" y="545"/>
                </a:lnTo>
                <a:lnTo>
                  <a:pt x="13" y="558"/>
                </a:lnTo>
                <a:lnTo>
                  <a:pt x="13" y="558"/>
                </a:lnTo>
                <a:lnTo>
                  <a:pt x="0" y="558"/>
                </a:lnTo>
                <a:lnTo>
                  <a:pt x="0" y="558"/>
                </a:lnTo>
                <a:lnTo>
                  <a:pt x="0" y="571"/>
                </a:lnTo>
                <a:lnTo>
                  <a:pt x="0" y="571"/>
                </a:lnTo>
                <a:lnTo>
                  <a:pt x="0" y="584"/>
                </a:lnTo>
                <a:lnTo>
                  <a:pt x="13" y="584"/>
                </a:lnTo>
                <a:lnTo>
                  <a:pt x="13" y="584"/>
                </a:lnTo>
                <a:lnTo>
                  <a:pt x="25" y="597"/>
                </a:lnTo>
                <a:lnTo>
                  <a:pt x="13" y="597"/>
                </a:lnTo>
                <a:lnTo>
                  <a:pt x="25" y="610"/>
                </a:lnTo>
                <a:lnTo>
                  <a:pt x="25" y="623"/>
                </a:lnTo>
                <a:lnTo>
                  <a:pt x="38" y="610"/>
                </a:lnTo>
                <a:lnTo>
                  <a:pt x="38" y="610"/>
                </a:lnTo>
                <a:lnTo>
                  <a:pt x="38" y="623"/>
                </a:lnTo>
                <a:lnTo>
                  <a:pt x="38" y="636"/>
                </a:lnTo>
                <a:lnTo>
                  <a:pt x="38" y="636"/>
                </a:lnTo>
                <a:lnTo>
                  <a:pt x="38" y="649"/>
                </a:lnTo>
                <a:lnTo>
                  <a:pt x="38" y="649"/>
                </a:lnTo>
                <a:lnTo>
                  <a:pt x="51" y="649"/>
                </a:lnTo>
                <a:lnTo>
                  <a:pt x="51" y="662"/>
                </a:lnTo>
                <a:lnTo>
                  <a:pt x="51" y="662"/>
                </a:lnTo>
                <a:lnTo>
                  <a:pt x="51" y="675"/>
                </a:lnTo>
                <a:lnTo>
                  <a:pt x="51" y="675"/>
                </a:lnTo>
                <a:lnTo>
                  <a:pt x="51" y="675"/>
                </a:lnTo>
                <a:lnTo>
                  <a:pt x="51" y="701"/>
                </a:lnTo>
                <a:lnTo>
                  <a:pt x="38" y="701"/>
                </a:lnTo>
                <a:lnTo>
                  <a:pt x="38" y="701"/>
                </a:lnTo>
                <a:lnTo>
                  <a:pt x="51" y="701"/>
                </a:lnTo>
                <a:lnTo>
                  <a:pt x="64" y="701"/>
                </a:lnTo>
                <a:lnTo>
                  <a:pt x="64" y="714"/>
                </a:lnTo>
                <a:lnTo>
                  <a:pt x="64" y="714"/>
                </a:lnTo>
                <a:lnTo>
                  <a:pt x="64" y="727"/>
                </a:lnTo>
                <a:lnTo>
                  <a:pt x="64" y="727"/>
                </a:lnTo>
                <a:lnTo>
                  <a:pt x="64" y="727"/>
                </a:lnTo>
                <a:lnTo>
                  <a:pt x="64" y="740"/>
                </a:lnTo>
                <a:lnTo>
                  <a:pt x="64" y="740"/>
                </a:lnTo>
                <a:lnTo>
                  <a:pt x="77" y="740"/>
                </a:lnTo>
                <a:lnTo>
                  <a:pt x="77" y="740"/>
                </a:lnTo>
                <a:lnTo>
                  <a:pt x="77" y="753"/>
                </a:lnTo>
                <a:lnTo>
                  <a:pt x="90" y="779"/>
                </a:lnTo>
                <a:lnTo>
                  <a:pt x="90" y="792"/>
                </a:lnTo>
                <a:lnTo>
                  <a:pt x="90" y="792"/>
                </a:lnTo>
                <a:lnTo>
                  <a:pt x="103" y="792"/>
                </a:lnTo>
                <a:lnTo>
                  <a:pt x="103" y="792"/>
                </a:lnTo>
                <a:lnTo>
                  <a:pt x="103" y="805"/>
                </a:lnTo>
                <a:lnTo>
                  <a:pt x="103" y="805"/>
                </a:lnTo>
                <a:lnTo>
                  <a:pt x="103" y="818"/>
                </a:lnTo>
                <a:lnTo>
                  <a:pt x="103" y="831"/>
                </a:lnTo>
                <a:lnTo>
                  <a:pt x="116" y="831"/>
                </a:lnTo>
                <a:lnTo>
                  <a:pt x="116" y="831"/>
                </a:lnTo>
                <a:lnTo>
                  <a:pt x="116" y="844"/>
                </a:lnTo>
                <a:lnTo>
                  <a:pt x="116" y="857"/>
                </a:lnTo>
                <a:lnTo>
                  <a:pt x="116" y="870"/>
                </a:lnTo>
                <a:lnTo>
                  <a:pt x="116" y="870"/>
                </a:lnTo>
                <a:lnTo>
                  <a:pt x="129" y="870"/>
                </a:lnTo>
                <a:lnTo>
                  <a:pt x="129" y="882"/>
                </a:lnTo>
                <a:lnTo>
                  <a:pt x="129" y="895"/>
                </a:lnTo>
                <a:lnTo>
                  <a:pt x="129" y="895"/>
                </a:lnTo>
                <a:lnTo>
                  <a:pt x="129" y="895"/>
                </a:lnTo>
                <a:lnTo>
                  <a:pt x="129" y="895"/>
                </a:lnTo>
                <a:lnTo>
                  <a:pt x="142" y="921"/>
                </a:lnTo>
                <a:lnTo>
                  <a:pt x="142" y="921"/>
                </a:lnTo>
                <a:lnTo>
                  <a:pt x="142" y="921"/>
                </a:lnTo>
                <a:lnTo>
                  <a:pt x="142" y="921"/>
                </a:lnTo>
                <a:lnTo>
                  <a:pt x="142" y="934"/>
                </a:lnTo>
                <a:lnTo>
                  <a:pt x="155" y="934"/>
                </a:lnTo>
                <a:lnTo>
                  <a:pt x="155" y="934"/>
                </a:lnTo>
                <a:lnTo>
                  <a:pt x="155" y="960"/>
                </a:lnTo>
                <a:lnTo>
                  <a:pt x="155" y="960"/>
                </a:lnTo>
                <a:lnTo>
                  <a:pt x="155" y="960"/>
                </a:lnTo>
                <a:lnTo>
                  <a:pt x="155" y="986"/>
                </a:lnTo>
                <a:lnTo>
                  <a:pt x="155" y="986"/>
                </a:lnTo>
                <a:lnTo>
                  <a:pt x="155" y="999"/>
                </a:lnTo>
                <a:lnTo>
                  <a:pt x="155" y="999"/>
                </a:lnTo>
                <a:lnTo>
                  <a:pt x="155" y="999"/>
                </a:lnTo>
                <a:lnTo>
                  <a:pt x="155" y="1012"/>
                </a:lnTo>
                <a:lnTo>
                  <a:pt x="155" y="1025"/>
                </a:lnTo>
                <a:lnTo>
                  <a:pt x="142" y="1025"/>
                </a:lnTo>
                <a:lnTo>
                  <a:pt x="142" y="1038"/>
                </a:lnTo>
                <a:lnTo>
                  <a:pt x="142" y="1038"/>
                </a:lnTo>
                <a:lnTo>
                  <a:pt x="142" y="1051"/>
                </a:lnTo>
                <a:lnTo>
                  <a:pt x="142" y="1051"/>
                </a:lnTo>
                <a:lnTo>
                  <a:pt x="155" y="1064"/>
                </a:lnTo>
                <a:lnTo>
                  <a:pt x="142" y="1077"/>
                </a:lnTo>
                <a:lnTo>
                  <a:pt x="155" y="1077"/>
                </a:lnTo>
                <a:lnTo>
                  <a:pt x="155" y="1090"/>
                </a:lnTo>
                <a:lnTo>
                  <a:pt x="167" y="1090"/>
                </a:lnTo>
                <a:lnTo>
                  <a:pt x="155" y="1103"/>
                </a:lnTo>
                <a:lnTo>
                  <a:pt x="232" y="1129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35320" y="-390600"/>
            <a:ext cx="1411200" cy="2411640"/>
          </a:xfrm>
          <a:custGeom>
            <a:avLst/>
            <a:gdLst/>
            <a:ahLst/>
            <a:rect l="l" t="t" r="r" b="b"/>
            <a:pathLst>
              <a:path w="684" h="1168">
                <a:moveTo>
                  <a:pt x="232" y="1129"/>
                </a:moveTo>
                <a:lnTo>
                  <a:pt x="284" y="1142"/>
                </a:lnTo>
                <a:lnTo>
                  <a:pt x="335" y="1155"/>
                </a:lnTo>
                <a:lnTo>
                  <a:pt x="387" y="1168"/>
                </a:lnTo>
                <a:lnTo>
                  <a:pt x="413" y="1077"/>
                </a:lnTo>
                <a:lnTo>
                  <a:pt x="439" y="999"/>
                </a:lnTo>
                <a:lnTo>
                  <a:pt x="464" y="921"/>
                </a:lnTo>
                <a:lnTo>
                  <a:pt x="490" y="844"/>
                </a:lnTo>
                <a:lnTo>
                  <a:pt x="503" y="753"/>
                </a:lnTo>
                <a:lnTo>
                  <a:pt x="529" y="675"/>
                </a:lnTo>
                <a:lnTo>
                  <a:pt x="555" y="584"/>
                </a:lnTo>
                <a:lnTo>
                  <a:pt x="580" y="506"/>
                </a:lnTo>
                <a:lnTo>
                  <a:pt x="606" y="429"/>
                </a:lnTo>
                <a:lnTo>
                  <a:pt x="632" y="351"/>
                </a:lnTo>
                <a:lnTo>
                  <a:pt x="658" y="260"/>
                </a:lnTo>
                <a:lnTo>
                  <a:pt x="684" y="182"/>
                </a:lnTo>
                <a:lnTo>
                  <a:pt x="684" y="182"/>
                </a:lnTo>
                <a:lnTo>
                  <a:pt x="684" y="182"/>
                </a:lnTo>
                <a:lnTo>
                  <a:pt x="645" y="169"/>
                </a:lnTo>
                <a:lnTo>
                  <a:pt x="606" y="156"/>
                </a:lnTo>
                <a:lnTo>
                  <a:pt x="568" y="143"/>
                </a:lnTo>
                <a:lnTo>
                  <a:pt x="529" y="130"/>
                </a:lnTo>
                <a:lnTo>
                  <a:pt x="490" y="104"/>
                </a:lnTo>
                <a:lnTo>
                  <a:pt x="439" y="91"/>
                </a:lnTo>
                <a:lnTo>
                  <a:pt x="400" y="78"/>
                </a:lnTo>
                <a:lnTo>
                  <a:pt x="374" y="65"/>
                </a:lnTo>
                <a:lnTo>
                  <a:pt x="335" y="39"/>
                </a:lnTo>
                <a:lnTo>
                  <a:pt x="297" y="26"/>
                </a:lnTo>
                <a:lnTo>
                  <a:pt x="258" y="0"/>
                </a:lnTo>
                <a:lnTo>
                  <a:pt x="219" y="78"/>
                </a:lnTo>
                <a:lnTo>
                  <a:pt x="180" y="169"/>
                </a:lnTo>
                <a:lnTo>
                  <a:pt x="142" y="247"/>
                </a:lnTo>
                <a:lnTo>
                  <a:pt x="103" y="312"/>
                </a:lnTo>
                <a:lnTo>
                  <a:pt x="77" y="390"/>
                </a:lnTo>
                <a:lnTo>
                  <a:pt x="38" y="480"/>
                </a:lnTo>
                <a:lnTo>
                  <a:pt x="13" y="532"/>
                </a:lnTo>
                <a:lnTo>
                  <a:pt x="13" y="545"/>
                </a:lnTo>
                <a:lnTo>
                  <a:pt x="13" y="545"/>
                </a:lnTo>
                <a:lnTo>
                  <a:pt x="13" y="545"/>
                </a:lnTo>
                <a:lnTo>
                  <a:pt x="13" y="558"/>
                </a:lnTo>
                <a:lnTo>
                  <a:pt x="13" y="558"/>
                </a:lnTo>
                <a:lnTo>
                  <a:pt x="0" y="558"/>
                </a:lnTo>
                <a:lnTo>
                  <a:pt x="0" y="558"/>
                </a:lnTo>
                <a:lnTo>
                  <a:pt x="0" y="571"/>
                </a:lnTo>
                <a:lnTo>
                  <a:pt x="0" y="571"/>
                </a:lnTo>
                <a:lnTo>
                  <a:pt x="0" y="584"/>
                </a:lnTo>
                <a:lnTo>
                  <a:pt x="13" y="584"/>
                </a:lnTo>
                <a:lnTo>
                  <a:pt x="13" y="584"/>
                </a:lnTo>
                <a:lnTo>
                  <a:pt x="25" y="597"/>
                </a:lnTo>
                <a:lnTo>
                  <a:pt x="13" y="597"/>
                </a:lnTo>
                <a:lnTo>
                  <a:pt x="25" y="610"/>
                </a:lnTo>
                <a:lnTo>
                  <a:pt x="25" y="623"/>
                </a:lnTo>
                <a:lnTo>
                  <a:pt x="38" y="610"/>
                </a:lnTo>
                <a:lnTo>
                  <a:pt x="38" y="610"/>
                </a:lnTo>
                <a:lnTo>
                  <a:pt x="38" y="623"/>
                </a:lnTo>
                <a:lnTo>
                  <a:pt x="38" y="636"/>
                </a:lnTo>
                <a:lnTo>
                  <a:pt x="38" y="636"/>
                </a:lnTo>
                <a:lnTo>
                  <a:pt x="38" y="649"/>
                </a:lnTo>
                <a:lnTo>
                  <a:pt x="38" y="649"/>
                </a:lnTo>
                <a:lnTo>
                  <a:pt x="51" y="649"/>
                </a:lnTo>
                <a:lnTo>
                  <a:pt x="51" y="662"/>
                </a:lnTo>
                <a:lnTo>
                  <a:pt x="51" y="662"/>
                </a:lnTo>
                <a:lnTo>
                  <a:pt x="51" y="675"/>
                </a:lnTo>
                <a:lnTo>
                  <a:pt x="51" y="675"/>
                </a:lnTo>
                <a:lnTo>
                  <a:pt x="51" y="675"/>
                </a:lnTo>
                <a:lnTo>
                  <a:pt x="51" y="701"/>
                </a:lnTo>
                <a:lnTo>
                  <a:pt x="38" y="701"/>
                </a:lnTo>
                <a:lnTo>
                  <a:pt x="38" y="701"/>
                </a:lnTo>
                <a:lnTo>
                  <a:pt x="51" y="701"/>
                </a:lnTo>
                <a:lnTo>
                  <a:pt x="64" y="701"/>
                </a:lnTo>
                <a:lnTo>
                  <a:pt x="64" y="714"/>
                </a:lnTo>
                <a:lnTo>
                  <a:pt x="64" y="714"/>
                </a:lnTo>
                <a:lnTo>
                  <a:pt x="64" y="727"/>
                </a:lnTo>
                <a:lnTo>
                  <a:pt x="64" y="727"/>
                </a:lnTo>
                <a:lnTo>
                  <a:pt x="64" y="727"/>
                </a:lnTo>
                <a:lnTo>
                  <a:pt x="64" y="740"/>
                </a:lnTo>
                <a:lnTo>
                  <a:pt x="64" y="740"/>
                </a:lnTo>
                <a:lnTo>
                  <a:pt x="77" y="740"/>
                </a:lnTo>
                <a:lnTo>
                  <a:pt x="77" y="740"/>
                </a:lnTo>
                <a:lnTo>
                  <a:pt x="77" y="753"/>
                </a:lnTo>
                <a:lnTo>
                  <a:pt x="90" y="779"/>
                </a:lnTo>
                <a:lnTo>
                  <a:pt x="90" y="792"/>
                </a:lnTo>
                <a:lnTo>
                  <a:pt x="90" y="792"/>
                </a:lnTo>
                <a:lnTo>
                  <a:pt x="103" y="792"/>
                </a:lnTo>
                <a:lnTo>
                  <a:pt x="103" y="792"/>
                </a:lnTo>
                <a:lnTo>
                  <a:pt x="103" y="805"/>
                </a:lnTo>
                <a:lnTo>
                  <a:pt x="103" y="805"/>
                </a:lnTo>
                <a:lnTo>
                  <a:pt x="103" y="818"/>
                </a:lnTo>
                <a:lnTo>
                  <a:pt x="103" y="831"/>
                </a:lnTo>
                <a:lnTo>
                  <a:pt x="116" y="831"/>
                </a:lnTo>
                <a:lnTo>
                  <a:pt x="116" y="831"/>
                </a:lnTo>
                <a:lnTo>
                  <a:pt x="116" y="844"/>
                </a:lnTo>
                <a:lnTo>
                  <a:pt x="116" y="857"/>
                </a:lnTo>
                <a:lnTo>
                  <a:pt x="116" y="870"/>
                </a:lnTo>
                <a:lnTo>
                  <a:pt x="116" y="870"/>
                </a:lnTo>
                <a:lnTo>
                  <a:pt x="129" y="870"/>
                </a:lnTo>
                <a:lnTo>
                  <a:pt x="129" y="882"/>
                </a:lnTo>
                <a:lnTo>
                  <a:pt x="129" y="895"/>
                </a:lnTo>
                <a:lnTo>
                  <a:pt x="129" y="895"/>
                </a:lnTo>
                <a:lnTo>
                  <a:pt x="129" y="895"/>
                </a:lnTo>
                <a:lnTo>
                  <a:pt x="129" y="895"/>
                </a:lnTo>
                <a:lnTo>
                  <a:pt x="142" y="921"/>
                </a:lnTo>
                <a:lnTo>
                  <a:pt x="142" y="921"/>
                </a:lnTo>
                <a:lnTo>
                  <a:pt x="142" y="921"/>
                </a:lnTo>
                <a:lnTo>
                  <a:pt x="142" y="921"/>
                </a:lnTo>
                <a:lnTo>
                  <a:pt x="142" y="934"/>
                </a:lnTo>
                <a:lnTo>
                  <a:pt x="155" y="934"/>
                </a:lnTo>
                <a:lnTo>
                  <a:pt x="155" y="934"/>
                </a:lnTo>
                <a:lnTo>
                  <a:pt x="155" y="960"/>
                </a:lnTo>
                <a:lnTo>
                  <a:pt x="155" y="960"/>
                </a:lnTo>
                <a:lnTo>
                  <a:pt x="155" y="960"/>
                </a:lnTo>
                <a:lnTo>
                  <a:pt x="155" y="986"/>
                </a:lnTo>
                <a:lnTo>
                  <a:pt x="155" y="986"/>
                </a:lnTo>
                <a:lnTo>
                  <a:pt x="155" y="999"/>
                </a:lnTo>
                <a:lnTo>
                  <a:pt x="155" y="999"/>
                </a:lnTo>
                <a:lnTo>
                  <a:pt x="155" y="999"/>
                </a:lnTo>
                <a:lnTo>
                  <a:pt x="155" y="1012"/>
                </a:lnTo>
                <a:lnTo>
                  <a:pt x="155" y="1025"/>
                </a:lnTo>
                <a:lnTo>
                  <a:pt x="142" y="1025"/>
                </a:lnTo>
                <a:lnTo>
                  <a:pt x="142" y="1038"/>
                </a:lnTo>
                <a:lnTo>
                  <a:pt x="142" y="1038"/>
                </a:lnTo>
                <a:lnTo>
                  <a:pt x="142" y="1051"/>
                </a:lnTo>
                <a:lnTo>
                  <a:pt x="142" y="1051"/>
                </a:lnTo>
                <a:lnTo>
                  <a:pt x="155" y="1064"/>
                </a:lnTo>
                <a:lnTo>
                  <a:pt x="142" y="1077"/>
                </a:lnTo>
                <a:lnTo>
                  <a:pt x="155" y="1077"/>
                </a:lnTo>
                <a:lnTo>
                  <a:pt x="155" y="1090"/>
                </a:lnTo>
                <a:lnTo>
                  <a:pt x="167" y="1090"/>
                </a:lnTo>
                <a:lnTo>
                  <a:pt x="155" y="1103"/>
                </a:lnTo>
                <a:lnTo>
                  <a:pt x="232" y="112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362320" y="1806480"/>
            <a:ext cx="1515960" cy="1152720"/>
          </a:xfrm>
          <a:custGeom>
            <a:avLst/>
            <a:gdLst/>
            <a:ahLst/>
            <a:rect l="l" t="t" r="r" b="b"/>
            <a:pathLst>
              <a:path w="735" h="558">
                <a:moveTo>
                  <a:pt x="606" y="545"/>
                </a:moveTo>
                <a:lnTo>
                  <a:pt x="542" y="532"/>
                </a:lnTo>
                <a:lnTo>
                  <a:pt x="490" y="519"/>
                </a:lnTo>
                <a:lnTo>
                  <a:pt x="438" y="506"/>
                </a:lnTo>
                <a:lnTo>
                  <a:pt x="374" y="493"/>
                </a:lnTo>
                <a:lnTo>
                  <a:pt x="322" y="480"/>
                </a:lnTo>
                <a:lnTo>
                  <a:pt x="258" y="467"/>
                </a:lnTo>
                <a:lnTo>
                  <a:pt x="219" y="454"/>
                </a:lnTo>
                <a:lnTo>
                  <a:pt x="206" y="506"/>
                </a:lnTo>
                <a:lnTo>
                  <a:pt x="206" y="493"/>
                </a:lnTo>
                <a:lnTo>
                  <a:pt x="193" y="480"/>
                </a:lnTo>
                <a:lnTo>
                  <a:pt x="193" y="467"/>
                </a:lnTo>
                <a:lnTo>
                  <a:pt x="193" y="480"/>
                </a:lnTo>
                <a:lnTo>
                  <a:pt x="193" y="480"/>
                </a:lnTo>
                <a:lnTo>
                  <a:pt x="180" y="480"/>
                </a:lnTo>
                <a:lnTo>
                  <a:pt x="180" y="493"/>
                </a:lnTo>
                <a:lnTo>
                  <a:pt x="167" y="480"/>
                </a:lnTo>
                <a:lnTo>
                  <a:pt x="167" y="480"/>
                </a:lnTo>
                <a:lnTo>
                  <a:pt x="154" y="480"/>
                </a:lnTo>
                <a:lnTo>
                  <a:pt x="142" y="480"/>
                </a:lnTo>
                <a:lnTo>
                  <a:pt x="129" y="467"/>
                </a:lnTo>
                <a:lnTo>
                  <a:pt x="129" y="480"/>
                </a:lnTo>
                <a:lnTo>
                  <a:pt x="129" y="480"/>
                </a:lnTo>
                <a:lnTo>
                  <a:pt x="103" y="467"/>
                </a:lnTo>
                <a:lnTo>
                  <a:pt x="103" y="467"/>
                </a:lnTo>
                <a:lnTo>
                  <a:pt x="90" y="480"/>
                </a:lnTo>
                <a:lnTo>
                  <a:pt x="90" y="480"/>
                </a:lnTo>
                <a:lnTo>
                  <a:pt x="90" y="480"/>
                </a:lnTo>
                <a:lnTo>
                  <a:pt x="90" y="467"/>
                </a:lnTo>
                <a:lnTo>
                  <a:pt x="90" y="467"/>
                </a:lnTo>
                <a:lnTo>
                  <a:pt x="77" y="454"/>
                </a:lnTo>
                <a:lnTo>
                  <a:pt x="90" y="454"/>
                </a:lnTo>
                <a:lnTo>
                  <a:pt x="77" y="441"/>
                </a:lnTo>
                <a:lnTo>
                  <a:pt x="77" y="428"/>
                </a:lnTo>
                <a:lnTo>
                  <a:pt x="77" y="428"/>
                </a:lnTo>
                <a:lnTo>
                  <a:pt x="64" y="428"/>
                </a:lnTo>
                <a:lnTo>
                  <a:pt x="64" y="415"/>
                </a:lnTo>
                <a:lnTo>
                  <a:pt x="64" y="415"/>
                </a:lnTo>
                <a:lnTo>
                  <a:pt x="77" y="402"/>
                </a:lnTo>
                <a:lnTo>
                  <a:pt x="64" y="402"/>
                </a:lnTo>
                <a:lnTo>
                  <a:pt x="64" y="402"/>
                </a:lnTo>
                <a:lnTo>
                  <a:pt x="64" y="389"/>
                </a:lnTo>
                <a:lnTo>
                  <a:pt x="64" y="376"/>
                </a:lnTo>
                <a:lnTo>
                  <a:pt x="64" y="363"/>
                </a:lnTo>
                <a:lnTo>
                  <a:pt x="64" y="363"/>
                </a:lnTo>
                <a:lnTo>
                  <a:pt x="64" y="363"/>
                </a:lnTo>
                <a:lnTo>
                  <a:pt x="64" y="350"/>
                </a:lnTo>
                <a:lnTo>
                  <a:pt x="64" y="350"/>
                </a:lnTo>
                <a:lnTo>
                  <a:pt x="51" y="337"/>
                </a:lnTo>
                <a:lnTo>
                  <a:pt x="51" y="337"/>
                </a:lnTo>
                <a:lnTo>
                  <a:pt x="51" y="350"/>
                </a:lnTo>
                <a:lnTo>
                  <a:pt x="38" y="350"/>
                </a:lnTo>
                <a:lnTo>
                  <a:pt x="25" y="350"/>
                </a:lnTo>
                <a:lnTo>
                  <a:pt x="25" y="337"/>
                </a:lnTo>
                <a:lnTo>
                  <a:pt x="12" y="337"/>
                </a:lnTo>
                <a:lnTo>
                  <a:pt x="25" y="324"/>
                </a:lnTo>
                <a:lnTo>
                  <a:pt x="25" y="311"/>
                </a:lnTo>
                <a:lnTo>
                  <a:pt x="38" y="311"/>
                </a:lnTo>
                <a:lnTo>
                  <a:pt x="38" y="311"/>
                </a:lnTo>
                <a:lnTo>
                  <a:pt x="38" y="298"/>
                </a:lnTo>
                <a:lnTo>
                  <a:pt x="38" y="298"/>
                </a:lnTo>
                <a:lnTo>
                  <a:pt x="38" y="285"/>
                </a:lnTo>
                <a:lnTo>
                  <a:pt x="38" y="285"/>
                </a:lnTo>
                <a:lnTo>
                  <a:pt x="38" y="285"/>
                </a:lnTo>
                <a:lnTo>
                  <a:pt x="38" y="272"/>
                </a:lnTo>
                <a:lnTo>
                  <a:pt x="51" y="259"/>
                </a:lnTo>
                <a:lnTo>
                  <a:pt x="51" y="259"/>
                </a:lnTo>
                <a:lnTo>
                  <a:pt x="64" y="247"/>
                </a:lnTo>
                <a:lnTo>
                  <a:pt x="64" y="234"/>
                </a:lnTo>
                <a:lnTo>
                  <a:pt x="51" y="234"/>
                </a:lnTo>
                <a:lnTo>
                  <a:pt x="38" y="234"/>
                </a:lnTo>
                <a:lnTo>
                  <a:pt x="51" y="234"/>
                </a:lnTo>
                <a:lnTo>
                  <a:pt x="38" y="221"/>
                </a:lnTo>
                <a:lnTo>
                  <a:pt x="38" y="221"/>
                </a:lnTo>
                <a:lnTo>
                  <a:pt x="38" y="221"/>
                </a:lnTo>
                <a:lnTo>
                  <a:pt x="38" y="208"/>
                </a:lnTo>
                <a:lnTo>
                  <a:pt x="38" y="208"/>
                </a:lnTo>
                <a:lnTo>
                  <a:pt x="25" y="195"/>
                </a:lnTo>
                <a:lnTo>
                  <a:pt x="25" y="169"/>
                </a:lnTo>
                <a:lnTo>
                  <a:pt x="12" y="156"/>
                </a:lnTo>
                <a:lnTo>
                  <a:pt x="12" y="143"/>
                </a:lnTo>
                <a:lnTo>
                  <a:pt x="0" y="143"/>
                </a:lnTo>
                <a:lnTo>
                  <a:pt x="12" y="143"/>
                </a:lnTo>
                <a:lnTo>
                  <a:pt x="0" y="130"/>
                </a:lnTo>
                <a:lnTo>
                  <a:pt x="12" y="130"/>
                </a:lnTo>
                <a:lnTo>
                  <a:pt x="12" y="117"/>
                </a:lnTo>
                <a:lnTo>
                  <a:pt x="0" y="78"/>
                </a:lnTo>
                <a:lnTo>
                  <a:pt x="38" y="0"/>
                </a:lnTo>
                <a:lnTo>
                  <a:pt x="142" y="39"/>
                </a:lnTo>
                <a:lnTo>
                  <a:pt x="219" y="65"/>
                </a:lnTo>
                <a:lnTo>
                  <a:pt x="271" y="78"/>
                </a:lnTo>
                <a:lnTo>
                  <a:pt x="322" y="91"/>
                </a:lnTo>
                <a:lnTo>
                  <a:pt x="374" y="104"/>
                </a:lnTo>
                <a:lnTo>
                  <a:pt x="413" y="117"/>
                </a:lnTo>
                <a:lnTo>
                  <a:pt x="477" y="130"/>
                </a:lnTo>
                <a:lnTo>
                  <a:pt x="529" y="143"/>
                </a:lnTo>
                <a:lnTo>
                  <a:pt x="567" y="156"/>
                </a:lnTo>
                <a:lnTo>
                  <a:pt x="632" y="169"/>
                </a:lnTo>
                <a:lnTo>
                  <a:pt x="684" y="182"/>
                </a:lnTo>
                <a:lnTo>
                  <a:pt x="735" y="195"/>
                </a:lnTo>
                <a:lnTo>
                  <a:pt x="722" y="272"/>
                </a:lnTo>
                <a:lnTo>
                  <a:pt x="697" y="363"/>
                </a:lnTo>
                <a:lnTo>
                  <a:pt x="684" y="441"/>
                </a:lnTo>
                <a:lnTo>
                  <a:pt x="684" y="467"/>
                </a:lnTo>
                <a:lnTo>
                  <a:pt x="671" y="558"/>
                </a:lnTo>
                <a:lnTo>
                  <a:pt x="606" y="545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62320" y="1806480"/>
            <a:ext cx="1515960" cy="1152720"/>
          </a:xfrm>
          <a:custGeom>
            <a:avLst/>
            <a:gdLst/>
            <a:ahLst/>
            <a:rect l="l" t="t" r="r" b="b"/>
            <a:pathLst>
              <a:path w="735" h="558">
                <a:moveTo>
                  <a:pt x="606" y="545"/>
                </a:moveTo>
                <a:lnTo>
                  <a:pt x="542" y="532"/>
                </a:lnTo>
                <a:lnTo>
                  <a:pt x="490" y="519"/>
                </a:lnTo>
                <a:lnTo>
                  <a:pt x="438" y="506"/>
                </a:lnTo>
                <a:lnTo>
                  <a:pt x="374" y="493"/>
                </a:lnTo>
                <a:lnTo>
                  <a:pt x="322" y="480"/>
                </a:lnTo>
                <a:lnTo>
                  <a:pt x="258" y="467"/>
                </a:lnTo>
                <a:lnTo>
                  <a:pt x="219" y="454"/>
                </a:lnTo>
                <a:lnTo>
                  <a:pt x="206" y="506"/>
                </a:lnTo>
                <a:lnTo>
                  <a:pt x="206" y="493"/>
                </a:lnTo>
                <a:lnTo>
                  <a:pt x="193" y="480"/>
                </a:lnTo>
                <a:lnTo>
                  <a:pt x="193" y="467"/>
                </a:lnTo>
                <a:lnTo>
                  <a:pt x="193" y="480"/>
                </a:lnTo>
                <a:lnTo>
                  <a:pt x="193" y="480"/>
                </a:lnTo>
                <a:lnTo>
                  <a:pt x="180" y="480"/>
                </a:lnTo>
                <a:lnTo>
                  <a:pt x="180" y="493"/>
                </a:lnTo>
                <a:lnTo>
                  <a:pt x="167" y="480"/>
                </a:lnTo>
                <a:lnTo>
                  <a:pt x="167" y="480"/>
                </a:lnTo>
                <a:lnTo>
                  <a:pt x="154" y="480"/>
                </a:lnTo>
                <a:lnTo>
                  <a:pt x="142" y="480"/>
                </a:lnTo>
                <a:lnTo>
                  <a:pt x="129" y="467"/>
                </a:lnTo>
                <a:lnTo>
                  <a:pt x="129" y="480"/>
                </a:lnTo>
                <a:lnTo>
                  <a:pt x="129" y="480"/>
                </a:lnTo>
                <a:lnTo>
                  <a:pt x="103" y="467"/>
                </a:lnTo>
                <a:lnTo>
                  <a:pt x="103" y="467"/>
                </a:lnTo>
                <a:lnTo>
                  <a:pt x="90" y="480"/>
                </a:lnTo>
                <a:lnTo>
                  <a:pt x="90" y="480"/>
                </a:lnTo>
                <a:lnTo>
                  <a:pt x="90" y="480"/>
                </a:lnTo>
                <a:lnTo>
                  <a:pt x="90" y="467"/>
                </a:lnTo>
                <a:lnTo>
                  <a:pt x="90" y="467"/>
                </a:lnTo>
                <a:lnTo>
                  <a:pt x="77" y="454"/>
                </a:lnTo>
                <a:lnTo>
                  <a:pt x="90" y="454"/>
                </a:lnTo>
                <a:lnTo>
                  <a:pt x="77" y="441"/>
                </a:lnTo>
                <a:lnTo>
                  <a:pt x="77" y="428"/>
                </a:lnTo>
                <a:lnTo>
                  <a:pt x="77" y="428"/>
                </a:lnTo>
                <a:lnTo>
                  <a:pt x="64" y="428"/>
                </a:lnTo>
                <a:lnTo>
                  <a:pt x="64" y="415"/>
                </a:lnTo>
                <a:lnTo>
                  <a:pt x="64" y="415"/>
                </a:lnTo>
                <a:lnTo>
                  <a:pt x="77" y="402"/>
                </a:lnTo>
                <a:lnTo>
                  <a:pt x="64" y="402"/>
                </a:lnTo>
                <a:lnTo>
                  <a:pt x="64" y="402"/>
                </a:lnTo>
                <a:lnTo>
                  <a:pt x="64" y="389"/>
                </a:lnTo>
                <a:lnTo>
                  <a:pt x="64" y="376"/>
                </a:lnTo>
                <a:lnTo>
                  <a:pt x="64" y="363"/>
                </a:lnTo>
                <a:lnTo>
                  <a:pt x="64" y="363"/>
                </a:lnTo>
                <a:lnTo>
                  <a:pt x="64" y="363"/>
                </a:lnTo>
                <a:lnTo>
                  <a:pt x="64" y="350"/>
                </a:lnTo>
                <a:lnTo>
                  <a:pt x="64" y="350"/>
                </a:lnTo>
                <a:lnTo>
                  <a:pt x="51" y="337"/>
                </a:lnTo>
                <a:lnTo>
                  <a:pt x="51" y="337"/>
                </a:lnTo>
                <a:lnTo>
                  <a:pt x="51" y="350"/>
                </a:lnTo>
                <a:lnTo>
                  <a:pt x="38" y="350"/>
                </a:lnTo>
                <a:lnTo>
                  <a:pt x="25" y="350"/>
                </a:lnTo>
                <a:lnTo>
                  <a:pt x="25" y="337"/>
                </a:lnTo>
                <a:lnTo>
                  <a:pt x="12" y="337"/>
                </a:lnTo>
                <a:lnTo>
                  <a:pt x="25" y="324"/>
                </a:lnTo>
                <a:lnTo>
                  <a:pt x="25" y="311"/>
                </a:lnTo>
                <a:lnTo>
                  <a:pt x="38" y="311"/>
                </a:lnTo>
                <a:lnTo>
                  <a:pt x="38" y="311"/>
                </a:lnTo>
                <a:lnTo>
                  <a:pt x="38" y="298"/>
                </a:lnTo>
                <a:lnTo>
                  <a:pt x="38" y="298"/>
                </a:lnTo>
                <a:lnTo>
                  <a:pt x="38" y="285"/>
                </a:lnTo>
                <a:lnTo>
                  <a:pt x="38" y="285"/>
                </a:lnTo>
                <a:lnTo>
                  <a:pt x="38" y="285"/>
                </a:lnTo>
                <a:lnTo>
                  <a:pt x="38" y="272"/>
                </a:lnTo>
                <a:lnTo>
                  <a:pt x="51" y="259"/>
                </a:lnTo>
                <a:lnTo>
                  <a:pt x="51" y="259"/>
                </a:lnTo>
                <a:lnTo>
                  <a:pt x="64" y="247"/>
                </a:lnTo>
                <a:lnTo>
                  <a:pt x="64" y="234"/>
                </a:lnTo>
                <a:lnTo>
                  <a:pt x="51" y="234"/>
                </a:lnTo>
                <a:lnTo>
                  <a:pt x="38" y="234"/>
                </a:lnTo>
                <a:lnTo>
                  <a:pt x="51" y="234"/>
                </a:lnTo>
                <a:lnTo>
                  <a:pt x="38" y="221"/>
                </a:lnTo>
                <a:lnTo>
                  <a:pt x="38" y="221"/>
                </a:lnTo>
                <a:lnTo>
                  <a:pt x="38" y="221"/>
                </a:lnTo>
                <a:lnTo>
                  <a:pt x="38" y="208"/>
                </a:lnTo>
                <a:lnTo>
                  <a:pt x="38" y="208"/>
                </a:lnTo>
                <a:lnTo>
                  <a:pt x="25" y="195"/>
                </a:lnTo>
                <a:lnTo>
                  <a:pt x="25" y="169"/>
                </a:lnTo>
                <a:lnTo>
                  <a:pt x="12" y="156"/>
                </a:lnTo>
                <a:lnTo>
                  <a:pt x="12" y="143"/>
                </a:lnTo>
                <a:lnTo>
                  <a:pt x="0" y="143"/>
                </a:lnTo>
                <a:lnTo>
                  <a:pt x="12" y="143"/>
                </a:lnTo>
                <a:lnTo>
                  <a:pt x="0" y="130"/>
                </a:lnTo>
                <a:lnTo>
                  <a:pt x="12" y="130"/>
                </a:lnTo>
                <a:lnTo>
                  <a:pt x="12" y="117"/>
                </a:lnTo>
                <a:lnTo>
                  <a:pt x="0" y="78"/>
                </a:lnTo>
                <a:lnTo>
                  <a:pt x="38" y="0"/>
                </a:lnTo>
                <a:lnTo>
                  <a:pt x="142" y="39"/>
                </a:lnTo>
                <a:lnTo>
                  <a:pt x="219" y="65"/>
                </a:lnTo>
                <a:lnTo>
                  <a:pt x="271" y="78"/>
                </a:lnTo>
                <a:lnTo>
                  <a:pt x="322" y="91"/>
                </a:lnTo>
                <a:lnTo>
                  <a:pt x="374" y="104"/>
                </a:lnTo>
                <a:lnTo>
                  <a:pt x="413" y="117"/>
                </a:lnTo>
                <a:lnTo>
                  <a:pt x="477" y="130"/>
                </a:lnTo>
                <a:lnTo>
                  <a:pt x="529" y="143"/>
                </a:lnTo>
                <a:lnTo>
                  <a:pt x="567" y="156"/>
                </a:lnTo>
                <a:lnTo>
                  <a:pt x="632" y="169"/>
                </a:lnTo>
                <a:lnTo>
                  <a:pt x="684" y="182"/>
                </a:lnTo>
                <a:lnTo>
                  <a:pt x="735" y="195"/>
                </a:lnTo>
                <a:lnTo>
                  <a:pt x="722" y="272"/>
                </a:lnTo>
                <a:lnTo>
                  <a:pt x="697" y="363"/>
                </a:lnTo>
                <a:lnTo>
                  <a:pt x="684" y="441"/>
                </a:lnTo>
                <a:lnTo>
                  <a:pt x="684" y="467"/>
                </a:lnTo>
                <a:lnTo>
                  <a:pt x="671" y="558"/>
                </a:lnTo>
                <a:lnTo>
                  <a:pt x="606" y="5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13320" y="3330720"/>
            <a:ext cx="1225440" cy="698400"/>
          </a:xfrm>
          <a:custGeom>
            <a:avLst/>
            <a:gdLst/>
            <a:ahLst/>
            <a:rect l="l" t="t" r="r" b="b"/>
            <a:pathLst>
              <a:path w="594" h="338">
                <a:moveTo>
                  <a:pt x="375" y="52"/>
                </a:moveTo>
                <a:lnTo>
                  <a:pt x="310" y="39"/>
                </a:lnTo>
                <a:lnTo>
                  <a:pt x="258" y="39"/>
                </a:lnTo>
                <a:lnTo>
                  <a:pt x="194" y="26"/>
                </a:lnTo>
                <a:lnTo>
                  <a:pt x="129" y="13"/>
                </a:lnTo>
                <a:lnTo>
                  <a:pt x="78" y="13"/>
                </a:lnTo>
                <a:lnTo>
                  <a:pt x="26" y="0"/>
                </a:lnTo>
                <a:lnTo>
                  <a:pt x="13" y="91"/>
                </a:lnTo>
                <a:lnTo>
                  <a:pt x="0" y="182"/>
                </a:lnTo>
                <a:lnTo>
                  <a:pt x="65" y="195"/>
                </a:lnTo>
                <a:lnTo>
                  <a:pt x="142" y="208"/>
                </a:lnTo>
                <a:lnTo>
                  <a:pt x="129" y="299"/>
                </a:lnTo>
                <a:lnTo>
                  <a:pt x="194" y="312"/>
                </a:lnTo>
                <a:lnTo>
                  <a:pt x="258" y="312"/>
                </a:lnTo>
                <a:lnTo>
                  <a:pt x="323" y="325"/>
                </a:lnTo>
                <a:lnTo>
                  <a:pt x="375" y="325"/>
                </a:lnTo>
                <a:lnTo>
                  <a:pt x="439" y="338"/>
                </a:lnTo>
                <a:lnTo>
                  <a:pt x="517" y="338"/>
                </a:lnTo>
                <a:lnTo>
                  <a:pt x="581" y="338"/>
                </a:lnTo>
                <a:lnTo>
                  <a:pt x="594" y="338"/>
                </a:lnTo>
                <a:lnTo>
                  <a:pt x="594" y="338"/>
                </a:lnTo>
                <a:lnTo>
                  <a:pt x="581" y="325"/>
                </a:lnTo>
                <a:lnTo>
                  <a:pt x="581" y="325"/>
                </a:lnTo>
                <a:lnTo>
                  <a:pt x="568" y="312"/>
                </a:lnTo>
                <a:lnTo>
                  <a:pt x="568" y="299"/>
                </a:lnTo>
                <a:lnTo>
                  <a:pt x="568" y="299"/>
                </a:lnTo>
                <a:lnTo>
                  <a:pt x="568" y="286"/>
                </a:lnTo>
                <a:lnTo>
                  <a:pt x="568" y="286"/>
                </a:lnTo>
                <a:lnTo>
                  <a:pt x="555" y="273"/>
                </a:lnTo>
                <a:lnTo>
                  <a:pt x="568" y="260"/>
                </a:lnTo>
                <a:lnTo>
                  <a:pt x="568" y="247"/>
                </a:lnTo>
                <a:lnTo>
                  <a:pt x="568" y="234"/>
                </a:lnTo>
                <a:lnTo>
                  <a:pt x="555" y="234"/>
                </a:lnTo>
                <a:lnTo>
                  <a:pt x="568" y="221"/>
                </a:lnTo>
                <a:lnTo>
                  <a:pt x="555" y="221"/>
                </a:lnTo>
                <a:lnTo>
                  <a:pt x="568" y="208"/>
                </a:lnTo>
                <a:lnTo>
                  <a:pt x="555" y="208"/>
                </a:lnTo>
                <a:lnTo>
                  <a:pt x="555" y="208"/>
                </a:lnTo>
                <a:lnTo>
                  <a:pt x="555" y="208"/>
                </a:lnTo>
                <a:lnTo>
                  <a:pt x="555" y="182"/>
                </a:lnTo>
                <a:lnTo>
                  <a:pt x="555" y="182"/>
                </a:lnTo>
                <a:lnTo>
                  <a:pt x="555" y="169"/>
                </a:lnTo>
                <a:lnTo>
                  <a:pt x="555" y="156"/>
                </a:lnTo>
                <a:lnTo>
                  <a:pt x="542" y="156"/>
                </a:lnTo>
                <a:lnTo>
                  <a:pt x="542" y="143"/>
                </a:lnTo>
                <a:lnTo>
                  <a:pt x="542" y="143"/>
                </a:lnTo>
                <a:lnTo>
                  <a:pt x="542" y="130"/>
                </a:lnTo>
                <a:lnTo>
                  <a:pt x="529" y="130"/>
                </a:lnTo>
                <a:lnTo>
                  <a:pt x="542" y="117"/>
                </a:lnTo>
                <a:lnTo>
                  <a:pt x="529" y="104"/>
                </a:lnTo>
                <a:lnTo>
                  <a:pt x="517" y="104"/>
                </a:lnTo>
                <a:lnTo>
                  <a:pt x="517" y="91"/>
                </a:lnTo>
                <a:lnTo>
                  <a:pt x="491" y="78"/>
                </a:lnTo>
                <a:lnTo>
                  <a:pt x="478" y="78"/>
                </a:lnTo>
                <a:lnTo>
                  <a:pt x="439" y="65"/>
                </a:lnTo>
                <a:lnTo>
                  <a:pt x="439" y="78"/>
                </a:lnTo>
                <a:lnTo>
                  <a:pt x="426" y="78"/>
                </a:lnTo>
                <a:lnTo>
                  <a:pt x="400" y="65"/>
                </a:lnTo>
                <a:lnTo>
                  <a:pt x="400" y="52"/>
                </a:lnTo>
                <a:lnTo>
                  <a:pt x="400" y="52"/>
                </a:lnTo>
                <a:lnTo>
                  <a:pt x="375" y="52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613320" y="3330720"/>
            <a:ext cx="1225440" cy="698400"/>
          </a:xfrm>
          <a:custGeom>
            <a:avLst/>
            <a:gdLst/>
            <a:ahLst/>
            <a:rect l="l" t="t" r="r" b="b"/>
            <a:pathLst>
              <a:path w="594" h="338">
                <a:moveTo>
                  <a:pt x="375" y="52"/>
                </a:moveTo>
                <a:lnTo>
                  <a:pt x="310" y="39"/>
                </a:lnTo>
                <a:lnTo>
                  <a:pt x="258" y="39"/>
                </a:lnTo>
                <a:lnTo>
                  <a:pt x="194" y="26"/>
                </a:lnTo>
                <a:lnTo>
                  <a:pt x="129" y="13"/>
                </a:lnTo>
                <a:lnTo>
                  <a:pt x="78" y="13"/>
                </a:lnTo>
                <a:lnTo>
                  <a:pt x="26" y="0"/>
                </a:lnTo>
                <a:lnTo>
                  <a:pt x="13" y="91"/>
                </a:lnTo>
                <a:lnTo>
                  <a:pt x="0" y="182"/>
                </a:lnTo>
                <a:lnTo>
                  <a:pt x="65" y="195"/>
                </a:lnTo>
                <a:lnTo>
                  <a:pt x="142" y="208"/>
                </a:lnTo>
                <a:lnTo>
                  <a:pt x="129" y="299"/>
                </a:lnTo>
                <a:lnTo>
                  <a:pt x="194" y="312"/>
                </a:lnTo>
                <a:lnTo>
                  <a:pt x="258" y="312"/>
                </a:lnTo>
                <a:lnTo>
                  <a:pt x="323" y="325"/>
                </a:lnTo>
                <a:lnTo>
                  <a:pt x="375" y="325"/>
                </a:lnTo>
                <a:lnTo>
                  <a:pt x="439" y="338"/>
                </a:lnTo>
                <a:lnTo>
                  <a:pt x="517" y="338"/>
                </a:lnTo>
                <a:lnTo>
                  <a:pt x="581" y="338"/>
                </a:lnTo>
                <a:lnTo>
                  <a:pt x="594" y="338"/>
                </a:lnTo>
                <a:lnTo>
                  <a:pt x="594" y="338"/>
                </a:lnTo>
                <a:lnTo>
                  <a:pt x="581" y="325"/>
                </a:lnTo>
                <a:lnTo>
                  <a:pt x="581" y="325"/>
                </a:lnTo>
                <a:lnTo>
                  <a:pt x="568" y="312"/>
                </a:lnTo>
                <a:lnTo>
                  <a:pt x="568" y="299"/>
                </a:lnTo>
                <a:lnTo>
                  <a:pt x="568" y="299"/>
                </a:lnTo>
                <a:lnTo>
                  <a:pt x="568" y="286"/>
                </a:lnTo>
                <a:lnTo>
                  <a:pt x="568" y="286"/>
                </a:lnTo>
                <a:lnTo>
                  <a:pt x="555" y="273"/>
                </a:lnTo>
                <a:lnTo>
                  <a:pt x="568" y="260"/>
                </a:lnTo>
                <a:lnTo>
                  <a:pt x="568" y="247"/>
                </a:lnTo>
                <a:lnTo>
                  <a:pt x="568" y="234"/>
                </a:lnTo>
                <a:lnTo>
                  <a:pt x="555" y="234"/>
                </a:lnTo>
                <a:lnTo>
                  <a:pt x="568" y="221"/>
                </a:lnTo>
                <a:lnTo>
                  <a:pt x="555" y="221"/>
                </a:lnTo>
                <a:lnTo>
                  <a:pt x="568" y="208"/>
                </a:lnTo>
                <a:lnTo>
                  <a:pt x="555" y="208"/>
                </a:lnTo>
                <a:lnTo>
                  <a:pt x="555" y="208"/>
                </a:lnTo>
                <a:lnTo>
                  <a:pt x="555" y="208"/>
                </a:lnTo>
                <a:lnTo>
                  <a:pt x="555" y="182"/>
                </a:lnTo>
                <a:lnTo>
                  <a:pt x="555" y="182"/>
                </a:lnTo>
                <a:lnTo>
                  <a:pt x="555" y="169"/>
                </a:lnTo>
                <a:lnTo>
                  <a:pt x="555" y="156"/>
                </a:lnTo>
                <a:lnTo>
                  <a:pt x="542" y="156"/>
                </a:lnTo>
                <a:lnTo>
                  <a:pt x="542" y="143"/>
                </a:lnTo>
                <a:lnTo>
                  <a:pt x="542" y="143"/>
                </a:lnTo>
                <a:lnTo>
                  <a:pt x="542" y="130"/>
                </a:lnTo>
                <a:lnTo>
                  <a:pt x="529" y="130"/>
                </a:lnTo>
                <a:lnTo>
                  <a:pt x="542" y="117"/>
                </a:lnTo>
                <a:lnTo>
                  <a:pt x="529" y="104"/>
                </a:lnTo>
                <a:lnTo>
                  <a:pt x="517" y="104"/>
                </a:lnTo>
                <a:lnTo>
                  <a:pt x="517" y="91"/>
                </a:lnTo>
                <a:lnTo>
                  <a:pt x="491" y="78"/>
                </a:lnTo>
                <a:lnTo>
                  <a:pt x="478" y="78"/>
                </a:lnTo>
                <a:lnTo>
                  <a:pt x="439" y="65"/>
                </a:lnTo>
                <a:lnTo>
                  <a:pt x="439" y="78"/>
                </a:lnTo>
                <a:lnTo>
                  <a:pt x="426" y="78"/>
                </a:lnTo>
                <a:lnTo>
                  <a:pt x="400" y="65"/>
                </a:lnTo>
                <a:lnTo>
                  <a:pt x="400" y="52"/>
                </a:lnTo>
                <a:lnTo>
                  <a:pt x="400" y="52"/>
                </a:lnTo>
                <a:lnTo>
                  <a:pt x="375" y="5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39960" y="4510080"/>
            <a:ext cx="1279800" cy="749160"/>
          </a:xfrm>
          <a:custGeom>
            <a:avLst/>
            <a:gdLst/>
            <a:ahLst/>
            <a:rect l="l" t="t" r="r" b="b"/>
            <a:pathLst>
              <a:path w="620" h="363">
                <a:moveTo>
                  <a:pt x="39" y="52"/>
                </a:moveTo>
                <a:lnTo>
                  <a:pt x="103" y="52"/>
                </a:lnTo>
                <a:lnTo>
                  <a:pt x="181" y="65"/>
                </a:lnTo>
                <a:lnTo>
                  <a:pt x="220" y="65"/>
                </a:lnTo>
                <a:lnTo>
                  <a:pt x="194" y="247"/>
                </a:lnTo>
                <a:lnTo>
                  <a:pt x="207" y="247"/>
                </a:lnTo>
                <a:lnTo>
                  <a:pt x="220" y="272"/>
                </a:lnTo>
                <a:lnTo>
                  <a:pt x="232" y="272"/>
                </a:lnTo>
                <a:lnTo>
                  <a:pt x="245" y="272"/>
                </a:lnTo>
                <a:lnTo>
                  <a:pt x="245" y="259"/>
                </a:lnTo>
                <a:lnTo>
                  <a:pt x="258" y="272"/>
                </a:lnTo>
                <a:lnTo>
                  <a:pt x="258" y="285"/>
                </a:lnTo>
                <a:lnTo>
                  <a:pt x="271" y="285"/>
                </a:lnTo>
                <a:lnTo>
                  <a:pt x="297" y="298"/>
                </a:lnTo>
                <a:lnTo>
                  <a:pt x="297" y="298"/>
                </a:lnTo>
                <a:lnTo>
                  <a:pt x="310" y="311"/>
                </a:lnTo>
                <a:lnTo>
                  <a:pt x="323" y="298"/>
                </a:lnTo>
                <a:lnTo>
                  <a:pt x="336" y="298"/>
                </a:lnTo>
                <a:lnTo>
                  <a:pt x="336" y="311"/>
                </a:lnTo>
                <a:lnTo>
                  <a:pt x="349" y="324"/>
                </a:lnTo>
                <a:lnTo>
                  <a:pt x="349" y="324"/>
                </a:lnTo>
                <a:lnTo>
                  <a:pt x="362" y="324"/>
                </a:lnTo>
                <a:lnTo>
                  <a:pt x="374" y="324"/>
                </a:lnTo>
                <a:lnTo>
                  <a:pt x="374" y="324"/>
                </a:lnTo>
                <a:lnTo>
                  <a:pt x="374" y="324"/>
                </a:lnTo>
                <a:lnTo>
                  <a:pt x="387" y="324"/>
                </a:lnTo>
                <a:lnTo>
                  <a:pt x="387" y="337"/>
                </a:lnTo>
                <a:lnTo>
                  <a:pt x="413" y="324"/>
                </a:lnTo>
                <a:lnTo>
                  <a:pt x="400" y="337"/>
                </a:lnTo>
                <a:lnTo>
                  <a:pt x="413" y="350"/>
                </a:lnTo>
                <a:lnTo>
                  <a:pt x="413" y="337"/>
                </a:lnTo>
                <a:lnTo>
                  <a:pt x="413" y="337"/>
                </a:lnTo>
                <a:lnTo>
                  <a:pt x="439" y="324"/>
                </a:lnTo>
                <a:lnTo>
                  <a:pt x="452" y="337"/>
                </a:lnTo>
                <a:lnTo>
                  <a:pt x="465" y="350"/>
                </a:lnTo>
                <a:lnTo>
                  <a:pt x="478" y="350"/>
                </a:lnTo>
                <a:lnTo>
                  <a:pt x="478" y="350"/>
                </a:lnTo>
                <a:lnTo>
                  <a:pt x="478" y="350"/>
                </a:lnTo>
                <a:lnTo>
                  <a:pt x="491" y="337"/>
                </a:lnTo>
                <a:lnTo>
                  <a:pt x="504" y="337"/>
                </a:lnTo>
                <a:lnTo>
                  <a:pt x="516" y="337"/>
                </a:lnTo>
                <a:lnTo>
                  <a:pt x="516" y="337"/>
                </a:lnTo>
                <a:lnTo>
                  <a:pt x="529" y="337"/>
                </a:lnTo>
                <a:lnTo>
                  <a:pt x="529" y="337"/>
                </a:lnTo>
                <a:lnTo>
                  <a:pt x="555" y="337"/>
                </a:lnTo>
                <a:lnTo>
                  <a:pt x="555" y="337"/>
                </a:lnTo>
                <a:lnTo>
                  <a:pt x="581" y="350"/>
                </a:lnTo>
                <a:lnTo>
                  <a:pt x="581" y="350"/>
                </a:lnTo>
                <a:lnTo>
                  <a:pt x="620" y="363"/>
                </a:lnTo>
                <a:lnTo>
                  <a:pt x="620" y="208"/>
                </a:lnTo>
                <a:lnTo>
                  <a:pt x="620" y="104"/>
                </a:lnTo>
                <a:lnTo>
                  <a:pt x="620" y="52"/>
                </a:lnTo>
                <a:lnTo>
                  <a:pt x="555" y="52"/>
                </a:lnTo>
                <a:lnTo>
                  <a:pt x="491" y="52"/>
                </a:lnTo>
                <a:lnTo>
                  <a:pt x="413" y="39"/>
                </a:lnTo>
                <a:lnTo>
                  <a:pt x="349" y="39"/>
                </a:lnTo>
                <a:lnTo>
                  <a:pt x="284" y="26"/>
                </a:lnTo>
                <a:lnTo>
                  <a:pt x="220" y="26"/>
                </a:lnTo>
                <a:lnTo>
                  <a:pt x="155" y="13"/>
                </a:lnTo>
                <a:lnTo>
                  <a:pt x="90" y="13"/>
                </a:lnTo>
                <a:lnTo>
                  <a:pt x="78" y="13"/>
                </a:lnTo>
                <a:lnTo>
                  <a:pt x="0" y="0"/>
                </a:lnTo>
                <a:lnTo>
                  <a:pt x="0" y="39"/>
                </a:lnTo>
                <a:lnTo>
                  <a:pt x="39" y="52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39960" y="4510080"/>
            <a:ext cx="1279800" cy="749160"/>
          </a:xfrm>
          <a:custGeom>
            <a:avLst/>
            <a:gdLst/>
            <a:ahLst/>
            <a:rect l="l" t="t" r="r" b="b"/>
            <a:pathLst>
              <a:path w="620" h="363">
                <a:moveTo>
                  <a:pt x="39" y="52"/>
                </a:moveTo>
                <a:lnTo>
                  <a:pt x="103" y="52"/>
                </a:lnTo>
                <a:lnTo>
                  <a:pt x="181" y="65"/>
                </a:lnTo>
                <a:lnTo>
                  <a:pt x="220" y="65"/>
                </a:lnTo>
                <a:lnTo>
                  <a:pt x="194" y="247"/>
                </a:lnTo>
                <a:lnTo>
                  <a:pt x="207" y="247"/>
                </a:lnTo>
                <a:lnTo>
                  <a:pt x="220" y="272"/>
                </a:lnTo>
                <a:lnTo>
                  <a:pt x="232" y="272"/>
                </a:lnTo>
                <a:lnTo>
                  <a:pt x="245" y="272"/>
                </a:lnTo>
                <a:lnTo>
                  <a:pt x="245" y="259"/>
                </a:lnTo>
                <a:lnTo>
                  <a:pt x="258" y="272"/>
                </a:lnTo>
                <a:lnTo>
                  <a:pt x="258" y="285"/>
                </a:lnTo>
                <a:lnTo>
                  <a:pt x="271" y="285"/>
                </a:lnTo>
                <a:lnTo>
                  <a:pt x="297" y="298"/>
                </a:lnTo>
                <a:lnTo>
                  <a:pt x="297" y="298"/>
                </a:lnTo>
                <a:lnTo>
                  <a:pt x="310" y="311"/>
                </a:lnTo>
                <a:lnTo>
                  <a:pt x="323" y="298"/>
                </a:lnTo>
                <a:lnTo>
                  <a:pt x="336" y="298"/>
                </a:lnTo>
                <a:lnTo>
                  <a:pt x="336" y="311"/>
                </a:lnTo>
                <a:lnTo>
                  <a:pt x="349" y="324"/>
                </a:lnTo>
                <a:lnTo>
                  <a:pt x="349" y="324"/>
                </a:lnTo>
                <a:lnTo>
                  <a:pt x="362" y="324"/>
                </a:lnTo>
                <a:lnTo>
                  <a:pt x="374" y="324"/>
                </a:lnTo>
                <a:lnTo>
                  <a:pt x="374" y="324"/>
                </a:lnTo>
                <a:lnTo>
                  <a:pt x="374" y="324"/>
                </a:lnTo>
                <a:lnTo>
                  <a:pt x="387" y="324"/>
                </a:lnTo>
                <a:lnTo>
                  <a:pt x="387" y="337"/>
                </a:lnTo>
                <a:lnTo>
                  <a:pt x="413" y="324"/>
                </a:lnTo>
                <a:lnTo>
                  <a:pt x="400" y="337"/>
                </a:lnTo>
                <a:lnTo>
                  <a:pt x="413" y="350"/>
                </a:lnTo>
                <a:lnTo>
                  <a:pt x="413" y="337"/>
                </a:lnTo>
                <a:lnTo>
                  <a:pt x="413" y="337"/>
                </a:lnTo>
                <a:lnTo>
                  <a:pt x="439" y="324"/>
                </a:lnTo>
                <a:lnTo>
                  <a:pt x="452" y="337"/>
                </a:lnTo>
                <a:lnTo>
                  <a:pt x="465" y="350"/>
                </a:lnTo>
                <a:lnTo>
                  <a:pt x="478" y="350"/>
                </a:lnTo>
                <a:lnTo>
                  <a:pt x="478" y="350"/>
                </a:lnTo>
                <a:lnTo>
                  <a:pt x="478" y="350"/>
                </a:lnTo>
                <a:lnTo>
                  <a:pt x="491" y="337"/>
                </a:lnTo>
                <a:lnTo>
                  <a:pt x="504" y="337"/>
                </a:lnTo>
                <a:lnTo>
                  <a:pt x="516" y="337"/>
                </a:lnTo>
                <a:lnTo>
                  <a:pt x="516" y="337"/>
                </a:lnTo>
                <a:lnTo>
                  <a:pt x="529" y="337"/>
                </a:lnTo>
                <a:lnTo>
                  <a:pt x="529" y="337"/>
                </a:lnTo>
                <a:lnTo>
                  <a:pt x="555" y="337"/>
                </a:lnTo>
                <a:lnTo>
                  <a:pt x="555" y="337"/>
                </a:lnTo>
                <a:lnTo>
                  <a:pt x="581" y="350"/>
                </a:lnTo>
                <a:lnTo>
                  <a:pt x="581" y="350"/>
                </a:lnTo>
                <a:lnTo>
                  <a:pt x="620" y="363"/>
                </a:lnTo>
                <a:lnTo>
                  <a:pt x="620" y="208"/>
                </a:lnTo>
                <a:lnTo>
                  <a:pt x="620" y="104"/>
                </a:lnTo>
                <a:lnTo>
                  <a:pt x="620" y="52"/>
                </a:lnTo>
                <a:lnTo>
                  <a:pt x="555" y="52"/>
                </a:lnTo>
                <a:lnTo>
                  <a:pt x="491" y="52"/>
                </a:lnTo>
                <a:lnTo>
                  <a:pt x="413" y="39"/>
                </a:lnTo>
                <a:lnTo>
                  <a:pt x="349" y="39"/>
                </a:lnTo>
                <a:lnTo>
                  <a:pt x="284" y="26"/>
                </a:lnTo>
                <a:lnTo>
                  <a:pt x="220" y="26"/>
                </a:lnTo>
                <a:lnTo>
                  <a:pt x="155" y="13"/>
                </a:lnTo>
                <a:lnTo>
                  <a:pt x="90" y="13"/>
                </a:lnTo>
                <a:lnTo>
                  <a:pt x="78" y="13"/>
                </a:lnTo>
                <a:lnTo>
                  <a:pt x="0" y="0"/>
                </a:lnTo>
                <a:lnTo>
                  <a:pt x="0" y="39"/>
                </a:lnTo>
                <a:lnTo>
                  <a:pt x="39" y="5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665520" y="2770200"/>
            <a:ext cx="1093680" cy="776160"/>
          </a:xfrm>
          <a:custGeom>
            <a:avLst/>
            <a:gdLst/>
            <a:ahLst/>
            <a:rect l="l" t="t" r="r" b="b"/>
            <a:pathLst>
              <a:path w="529" h="376">
                <a:moveTo>
                  <a:pt x="503" y="65"/>
                </a:moveTo>
                <a:lnTo>
                  <a:pt x="439" y="52"/>
                </a:lnTo>
                <a:lnTo>
                  <a:pt x="374" y="52"/>
                </a:lnTo>
                <a:lnTo>
                  <a:pt x="323" y="39"/>
                </a:lnTo>
                <a:lnTo>
                  <a:pt x="271" y="39"/>
                </a:lnTo>
                <a:lnTo>
                  <a:pt x="207" y="26"/>
                </a:lnTo>
                <a:lnTo>
                  <a:pt x="142" y="26"/>
                </a:lnTo>
                <a:lnTo>
                  <a:pt x="90" y="13"/>
                </a:lnTo>
                <a:lnTo>
                  <a:pt x="52" y="0"/>
                </a:lnTo>
                <a:lnTo>
                  <a:pt x="39" y="91"/>
                </a:lnTo>
                <a:lnTo>
                  <a:pt x="26" y="182"/>
                </a:lnTo>
                <a:lnTo>
                  <a:pt x="0" y="272"/>
                </a:lnTo>
                <a:lnTo>
                  <a:pt x="52" y="285"/>
                </a:lnTo>
                <a:lnTo>
                  <a:pt x="103" y="285"/>
                </a:lnTo>
                <a:lnTo>
                  <a:pt x="168" y="298"/>
                </a:lnTo>
                <a:lnTo>
                  <a:pt x="232" y="311"/>
                </a:lnTo>
                <a:lnTo>
                  <a:pt x="284" y="311"/>
                </a:lnTo>
                <a:lnTo>
                  <a:pt x="349" y="324"/>
                </a:lnTo>
                <a:lnTo>
                  <a:pt x="374" y="324"/>
                </a:lnTo>
                <a:lnTo>
                  <a:pt x="374" y="324"/>
                </a:lnTo>
                <a:lnTo>
                  <a:pt x="374" y="337"/>
                </a:lnTo>
                <a:lnTo>
                  <a:pt x="400" y="350"/>
                </a:lnTo>
                <a:lnTo>
                  <a:pt x="413" y="350"/>
                </a:lnTo>
                <a:lnTo>
                  <a:pt x="413" y="337"/>
                </a:lnTo>
                <a:lnTo>
                  <a:pt x="452" y="350"/>
                </a:lnTo>
                <a:lnTo>
                  <a:pt x="465" y="350"/>
                </a:lnTo>
                <a:lnTo>
                  <a:pt x="491" y="363"/>
                </a:lnTo>
                <a:lnTo>
                  <a:pt x="491" y="376"/>
                </a:lnTo>
                <a:lnTo>
                  <a:pt x="503" y="376"/>
                </a:lnTo>
                <a:lnTo>
                  <a:pt x="503" y="376"/>
                </a:lnTo>
                <a:lnTo>
                  <a:pt x="503" y="376"/>
                </a:lnTo>
                <a:lnTo>
                  <a:pt x="503" y="363"/>
                </a:lnTo>
                <a:lnTo>
                  <a:pt x="491" y="363"/>
                </a:lnTo>
                <a:lnTo>
                  <a:pt x="503" y="350"/>
                </a:lnTo>
                <a:lnTo>
                  <a:pt x="503" y="337"/>
                </a:lnTo>
                <a:lnTo>
                  <a:pt x="503" y="337"/>
                </a:lnTo>
                <a:lnTo>
                  <a:pt x="516" y="324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298"/>
                </a:lnTo>
                <a:lnTo>
                  <a:pt x="503" y="298"/>
                </a:lnTo>
                <a:lnTo>
                  <a:pt x="503" y="285"/>
                </a:lnTo>
                <a:lnTo>
                  <a:pt x="516" y="285"/>
                </a:lnTo>
                <a:lnTo>
                  <a:pt x="516" y="195"/>
                </a:lnTo>
                <a:lnTo>
                  <a:pt x="529" y="130"/>
                </a:lnTo>
                <a:lnTo>
                  <a:pt x="516" y="117"/>
                </a:lnTo>
                <a:lnTo>
                  <a:pt x="516" y="117"/>
                </a:lnTo>
                <a:lnTo>
                  <a:pt x="503" y="91"/>
                </a:lnTo>
                <a:lnTo>
                  <a:pt x="503" y="91"/>
                </a:lnTo>
                <a:lnTo>
                  <a:pt x="516" y="78"/>
                </a:lnTo>
                <a:lnTo>
                  <a:pt x="516" y="78"/>
                </a:lnTo>
                <a:lnTo>
                  <a:pt x="516" y="78"/>
                </a:lnTo>
                <a:lnTo>
                  <a:pt x="529" y="65"/>
                </a:lnTo>
                <a:lnTo>
                  <a:pt x="503" y="65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65520" y="2770200"/>
            <a:ext cx="1093680" cy="776160"/>
          </a:xfrm>
          <a:custGeom>
            <a:avLst/>
            <a:gdLst/>
            <a:ahLst/>
            <a:rect l="l" t="t" r="r" b="b"/>
            <a:pathLst>
              <a:path w="529" h="376">
                <a:moveTo>
                  <a:pt x="503" y="65"/>
                </a:moveTo>
                <a:lnTo>
                  <a:pt x="439" y="52"/>
                </a:lnTo>
                <a:lnTo>
                  <a:pt x="374" y="52"/>
                </a:lnTo>
                <a:lnTo>
                  <a:pt x="323" y="39"/>
                </a:lnTo>
                <a:lnTo>
                  <a:pt x="271" y="39"/>
                </a:lnTo>
                <a:lnTo>
                  <a:pt x="207" y="26"/>
                </a:lnTo>
                <a:lnTo>
                  <a:pt x="142" y="26"/>
                </a:lnTo>
                <a:lnTo>
                  <a:pt x="90" y="13"/>
                </a:lnTo>
                <a:lnTo>
                  <a:pt x="52" y="0"/>
                </a:lnTo>
                <a:lnTo>
                  <a:pt x="39" y="91"/>
                </a:lnTo>
                <a:lnTo>
                  <a:pt x="26" y="182"/>
                </a:lnTo>
                <a:lnTo>
                  <a:pt x="0" y="272"/>
                </a:lnTo>
                <a:lnTo>
                  <a:pt x="52" y="285"/>
                </a:lnTo>
                <a:lnTo>
                  <a:pt x="103" y="285"/>
                </a:lnTo>
                <a:lnTo>
                  <a:pt x="168" y="298"/>
                </a:lnTo>
                <a:lnTo>
                  <a:pt x="232" y="311"/>
                </a:lnTo>
                <a:lnTo>
                  <a:pt x="284" y="311"/>
                </a:lnTo>
                <a:lnTo>
                  <a:pt x="349" y="324"/>
                </a:lnTo>
                <a:lnTo>
                  <a:pt x="374" y="324"/>
                </a:lnTo>
                <a:lnTo>
                  <a:pt x="374" y="324"/>
                </a:lnTo>
                <a:lnTo>
                  <a:pt x="374" y="337"/>
                </a:lnTo>
                <a:lnTo>
                  <a:pt x="400" y="350"/>
                </a:lnTo>
                <a:lnTo>
                  <a:pt x="413" y="350"/>
                </a:lnTo>
                <a:lnTo>
                  <a:pt x="413" y="337"/>
                </a:lnTo>
                <a:lnTo>
                  <a:pt x="452" y="350"/>
                </a:lnTo>
                <a:lnTo>
                  <a:pt x="465" y="350"/>
                </a:lnTo>
                <a:lnTo>
                  <a:pt x="491" y="363"/>
                </a:lnTo>
                <a:lnTo>
                  <a:pt x="491" y="376"/>
                </a:lnTo>
                <a:lnTo>
                  <a:pt x="503" y="376"/>
                </a:lnTo>
                <a:lnTo>
                  <a:pt x="503" y="376"/>
                </a:lnTo>
                <a:lnTo>
                  <a:pt x="503" y="376"/>
                </a:lnTo>
                <a:lnTo>
                  <a:pt x="503" y="363"/>
                </a:lnTo>
                <a:lnTo>
                  <a:pt x="491" y="363"/>
                </a:lnTo>
                <a:lnTo>
                  <a:pt x="503" y="350"/>
                </a:lnTo>
                <a:lnTo>
                  <a:pt x="503" y="337"/>
                </a:lnTo>
                <a:lnTo>
                  <a:pt x="503" y="337"/>
                </a:lnTo>
                <a:lnTo>
                  <a:pt x="516" y="324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311"/>
                </a:lnTo>
                <a:lnTo>
                  <a:pt x="503" y="298"/>
                </a:lnTo>
                <a:lnTo>
                  <a:pt x="503" y="298"/>
                </a:lnTo>
                <a:lnTo>
                  <a:pt x="503" y="285"/>
                </a:lnTo>
                <a:lnTo>
                  <a:pt x="516" y="285"/>
                </a:lnTo>
                <a:lnTo>
                  <a:pt x="516" y="195"/>
                </a:lnTo>
                <a:lnTo>
                  <a:pt x="529" y="130"/>
                </a:lnTo>
                <a:lnTo>
                  <a:pt x="516" y="117"/>
                </a:lnTo>
                <a:lnTo>
                  <a:pt x="516" y="117"/>
                </a:lnTo>
                <a:lnTo>
                  <a:pt x="503" y="91"/>
                </a:lnTo>
                <a:lnTo>
                  <a:pt x="503" y="91"/>
                </a:lnTo>
                <a:lnTo>
                  <a:pt x="516" y="78"/>
                </a:lnTo>
                <a:lnTo>
                  <a:pt x="516" y="78"/>
                </a:lnTo>
                <a:lnTo>
                  <a:pt x="516" y="78"/>
                </a:lnTo>
                <a:lnTo>
                  <a:pt x="529" y="65"/>
                </a:lnTo>
                <a:lnTo>
                  <a:pt x="503" y="6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74960" y="2208240"/>
            <a:ext cx="984240" cy="695160"/>
          </a:xfrm>
          <a:custGeom>
            <a:avLst/>
            <a:gdLst/>
            <a:ahLst/>
            <a:rect l="l" t="t" r="r" b="b"/>
            <a:pathLst>
              <a:path w="477" h="337">
                <a:moveTo>
                  <a:pt x="439" y="52"/>
                </a:moveTo>
                <a:lnTo>
                  <a:pt x="387" y="52"/>
                </a:lnTo>
                <a:lnTo>
                  <a:pt x="335" y="39"/>
                </a:lnTo>
                <a:lnTo>
                  <a:pt x="284" y="39"/>
                </a:lnTo>
                <a:lnTo>
                  <a:pt x="232" y="26"/>
                </a:lnTo>
                <a:lnTo>
                  <a:pt x="206" y="26"/>
                </a:lnTo>
                <a:lnTo>
                  <a:pt x="51" y="0"/>
                </a:lnTo>
                <a:lnTo>
                  <a:pt x="38" y="77"/>
                </a:lnTo>
                <a:lnTo>
                  <a:pt x="13" y="168"/>
                </a:lnTo>
                <a:lnTo>
                  <a:pt x="0" y="246"/>
                </a:lnTo>
                <a:lnTo>
                  <a:pt x="0" y="272"/>
                </a:lnTo>
                <a:lnTo>
                  <a:pt x="38" y="285"/>
                </a:lnTo>
                <a:lnTo>
                  <a:pt x="90" y="298"/>
                </a:lnTo>
                <a:lnTo>
                  <a:pt x="155" y="298"/>
                </a:lnTo>
                <a:lnTo>
                  <a:pt x="219" y="311"/>
                </a:lnTo>
                <a:lnTo>
                  <a:pt x="271" y="311"/>
                </a:lnTo>
                <a:lnTo>
                  <a:pt x="322" y="324"/>
                </a:lnTo>
                <a:lnTo>
                  <a:pt x="387" y="324"/>
                </a:lnTo>
                <a:lnTo>
                  <a:pt x="451" y="337"/>
                </a:lnTo>
                <a:lnTo>
                  <a:pt x="477" y="337"/>
                </a:lnTo>
                <a:lnTo>
                  <a:pt x="477" y="324"/>
                </a:lnTo>
                <a:lnTo>
                  <a:pt x="477" y="298"/>
                </a:lnTo>
                <a:lnTo>
                  <a:pt x="464" y="285"/>
                </a:lnTo>
                <a:lnTo>
                  <a:pt x="464" y="272"/>
                </a:lnTo>
                <a:lnTo>
                  <a:pt x="464" y="246"/>
                </a:lnTo>
                <a:lnTo>
                  <a:pt x="464" y="246"/>
                </a:lnTo>
                <a:lnTo>
                  <a:pt x="464" y="233"/>
                </a:lnTo>
                <a:lnTo>
                  <a:pt x="464" y="181"/>
                </a:lnTo>
                <a:lnTo>
                  <a:pt x="451" y="129"/>
                </a:lnTo>
                <a:lnTo>
                  <a:pt x="451" y="90"/>
                </a:lnTo>
                <a:lnTo>
                  <a:pt x="464" y="90"/>
                </a:lnTo>
                <a:lnTo>
                  <a:pt x="451" y="52"/>
                </a:lnTo>
                <a:lnTo>
                  <a:pt x="451" y="52"/>
                </a:lnTo>
                <a:lnTo>
                  <a:pt x="439" y="52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774960" y="2208240"/>
            <a:ext cx="984240" cy="695160"/>
          </a:xfrm>
          <a:custGeom>
            <a:avLst/>
            <a:gdLst/>
            <a:ahLst/>
            <a:rect l="l" t="t" r="r" b="b"/>
            <a:pathLst>
              <a:path w="477" h="337">
                <a:moveTo>
                  <a:pt x="439" y="52"/>
                </a:moveTo>
                <a:lnTo>
                  <a:pt x="387" y="52"/>
                </a:lnTo>
                <a:lnTo>
                  <a:pt x="335" y="39"/>
                </a:lnTo>
                <a:lnTo>
                  <a:pt x="284" y="39"/>
                </a:lnTo>
                <a:lnTo>
                  <a:pt x="232" y="26"/>
                </a:lnTo>
                <a:lnTo>
                  <a:pt x="206" y="26"/>
                </a:lnTo>
                <a:lnTo>
                  <a:pt x="51" y="0"/>
                </a:lnTo>
                <a:lnTo>
                  <a:pt x="38" y="77"/>
                </a:lnTo>
                <a:lnTo>
                  <a:pt x="13" y="168"/>
                </a:lnTo>
                <a:lnTo>
                  <a:pt x="0" y="246"/>
                </a:lnTo>
                <a:lnTo>
                  <a:pt x="0" y="272"/>
                </a:lnTo>
                <a:lnTo>
                  <a:pt x="38" y="285"/>
                </a:lnTo>
                <a:lnTo>
                  <a:pt x="90" y="298"/>
                </a:lnTo>
                <a:lnTo>
                  <a:pt x="155" y="298"/>
                </a:lnTo>
                <a:lnTo>
                  <a:pt x="219" y="311"/>
                </a:lnTo>
                <a:lnTo>
                  <a:pt x="271" y="311"/>
                </a:lnTo>
                <a:lnTo>
                  <a:pt x="322" y="324"/>
                </a:lnTo>
                <a:lnTo>
                  <a:pt x="387" y="324"/>
                </a:lnTo>
                <a:lnTo>
                  <a:pt x="451" y="337"/>
                </a:lnTo>
                <a:lnTo>
                  <a:pt x="477" y="337"/>
                </a:lnTo>
                <a:lnTo>
                  <a:pt x="477" y="324"/>
                </a:lnTo>
                <a:lnTo>
                  <a:pt x="477" y="298"/>
                </a:lnTo>
                <a:lnTo>
                  <a:pt x="464" y="285"/>
                </a:lnTo>
                <a:lnTo>
                  <a:pt x="464" y="272"/>
                </a:lnTo>
                <a:lnTo>
                  <a:pt x="464" y="246"/>
                </a:lnTo>
                <a:lnTo>
                  <a:pt x="464" y="246"/>
                </a:lnTo>
                <a:lnTo>
                  <a:pt x="464" y="233"/>
                </a:lnTo>
                <a:lnTo>
                  <a:pt x="464" y="181"/>
                </a:lnTo>
                <a:lnTo>
                  <a:pt x="451" y="129"/>
                </a:lnTo>
                <a:lnTo>
                  <a:pt x="451" y="90"/>
                </a:lnTo>
                <a:lnTo>
                  <a:pt x="464" y="90"/>
                </a:lnTo>
                <a:lnTo>
                  <a:pt x="451" y="52"/>
                </a:lnTo>
                <a:lnTo>
                  <a:pt x="451" y="52"/>
                </a:lnTo>
                <a:lnTo>
                  <a:pt x="439" y="5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199040" y="173160"/>
            <a:ext cx="1520640" cy="2166840"/>
          </a:xfrm>
          <a:custGeom>
            <a:avLst/>
            <a:gdLst/>
            <a:ahLst/>
            <a:rect l="l" t="t" r="r" b="b"/>
            <a:pathLst>
              <a:path w="736" h="1050">
                <a:moveTo>
                  <a:pt x="233" y="1038"/>
                </a:moveTo>
                <a:lnTo>
                  <a:pt x="181" y="1038"/>
                </a:lnTo>
                <a:lnTo>
                  <a:pt x="129" y="1025"/>
                </a:lnTo>
                <a:lnTo>
                  <a:pt x="78" y="1025"/>
                </a:lnTo>
                <a:lnTo>
                  <a:pt x="26" y="1012"/>
                </a:lnTo>
                <a:lnTo>
                  <a:pt x="0" y="1012"/>
                </a:lnTo>
                <a:lnTo>
                  <a:pt x="13" y="947"/>
                </a:lnTo>
                <a:lnTo>
                  <a:pt x="13" y="869"/>
                </a:lnTo>
                <a:lnTo>
                  <a:pt x="26" y="778"/>
                </a:lnTo>
                <a:lnTo>
                  <a:pt x="39" y="687"/>
                </a:lnTo>
                <a:lnTo>
                  <a:pt x="39" y="635"/>
                </a:lnTo>
                <a:lnTo>
                  <a:pt x="52" y="545"/>
                </a:lnTo>
                <a:lnTo>
                  <a:pt x="52" y="467"/>
                </a:lnTo>
                <a:lnTo>
                  <a:pt x="65" y="376"/>
                </a:lnTo>
                <a:lnTo>
                  <a:pt x="78" y="324"/>
                </a:lnTo>
                <a:lnTo>
                  <a:pt x="91" y="246"/>
                </a:lnTo>
                <a:lnTo>
                  <a:pt x="103" y="168"/>
                </a:lnTo>
                <a:lnTo>
                  <a:pt x="116" y="78"/>
                </a:lnTo>
                <a:lnTo>
                  <a:pt x="142" y="0"/>
                </a:lnTo>
                <a:lnTo>
                  <a:pt x="181" y="0"/>
                </a:lnTo>
                <a:lnTo>
                  <a:pt x="220" y="13"/>
                </a:lnTo>
                <a:lnTo>
                  <a:pt x="258" y="13"/>
                </a:lnTo>
                <a:lnTo>
                  <a:pt x="297" y="26"/>
                </a:lnTo>
                <a:lnTo>
                  <a:pt x="349" y="26"/>
                </a:lnTo>
                <a:lnTo>
                  <a:pt x="387" y="26"/>
                </a:lnTo>
                <a:lnTo>
                  <a:pt x="426" y="39"/>
                </a:lnTo>
                <a:lnTo>
                  <a:pt x="465" y="39"/>
                </a:lnTo>
                <a:lnTo>
                  <a:pt x="465" y="65"/>
                </a:lnTo>
                <a:lnTo>
                  <a:pt x="465" y="91"/>
                </a:lnTo>
                <a:lnTo>
                  <a:pt x="465" y="104"/>
                </a:lnTo>
                <a:lnTo>
                  <a:pt x="465" y="117"/>
                </a:lnTo>
                <a:lnTo>
                  <a:pt x="452" y="130"/>
                </a:lnTo>
                <a:lnTo>
                  <a:pt x="465" y="130"/>
                </a:lnTo>
                <a:lnTo>
                  <a:pt x="465" y="143"/>
                </a:lnTo>
                <a:lnTo>
                  <a:pt x="465" y="143"/>
                </a:lnTo>
                <a:lnTo>
                  <a:pt x="478" y="156"/>
                </a:lnTo>
                <a:lnTo>
                  <a:pt x="478" y="156"/>
                </a:lnTo>
                <a:lnTo>
                  <a:pt x="478" y="156"/>
                </a:lnTo>
                <a:lnTo>
                  <a:pt x="478" y="156"/>
                </a:lnTo>
                <a:lnTo>
                  <a:pt x="478" y="181"/>
                </a:lnTo>
                <a:lnTo>
                  <a:pt x="478" y="168"/>
                </a:lnTo>
                <a:lnTo>
                  <a:pt x="491" y="156"/>
                </a:lnTo>
                <a:lnTo>
                  <a:pt x="491" y="156"/>
                </a:lnTo>
                <a:lnTo>
                  <a:pt x="516" y="156"/>
                </a:lnTo>
                <a:lnTo>
                  <a:pt x="516" y="156"/>
                </a:lnTo>
                <a:lnTo>
                  <a:pt x="529" y="156"/>
                </a:lnTo>
                <a:lnTo>
                  <a:pt x="529" y="156"/>
                </a:lnTo>
                <a:lnTo>
                  <a:pt x="529" y="156"/>
                </a:lnTo>
                <a:lnTo>
                  <a:pt x="542" y="168"/>
                </a:lnTo>
                <a:lnTo>
                  <a:pt x="542" y="194"/>
                </a:lnTo>
                <a:lnTo>
                  <a:pt x="555" y="233"/>
                </a:lnTo>
                <a:lnTo>
                  <a:pt x="555" y="246"/>
                </a:lnTo>
                <a:lnTo>
                  <a:pt x="555" y="259"/>
                </a:lnTo>
                <a:lnTo>
                  <a:pt x="568" y="272"/>
                </a:lnTo>
                <a:lnTo>
                  <a:pt x="568" y="298"/>
                </a:lnTo>
                <a:lnTo>
                  <a:pt x="568" y="311"/>
                </a:lnTo>
                <a:lnTo>
                  <a:pt x="555" y="311"/>
                </a:lnTo>
                <a:lnTo>
                  <a:pt x="555" y="324"/>
                </a:lnTo>
                <a:lnTo>
                  <a:pt x="542" y="324"/>
                </a:lnTo>
                <a:lnTo>
                  <a:pt x="542" y="324"/>
                </a:lnTo>
                <a:lnTo>
                  <a:pt x="568" y="324"/>
                </a:lnTo>
                <a:lnTo>
                  <a:pt x="568" y="324"/>
                </a:lnTo>
                <a:lnTo>
                  <a:pt x="568" y="324"/>
                </a:lnTo>
                <a:lnTo>
                  <a:pt x="581" y="311"/>
                </a:lnTo>
                <a:lnTo>
                  <a:pt x="633" y="298"/>
                </a:lnTo>
                <a:lnTo>
                  <a:pt x="646" y="298"/>
                </a:lnTo>
                <a:lnTo>
                  <a:pt x="658" y="311"/>
                </a:lnTo>
                <a:lnTo>
                  <a:pt x="671" y="311"/>
                </a:lnTo>
                <a:lnTo>
                  <a:pt x="671" y="324"/>
                </a:lnTo>
                <a:lnTo>
                  <a:pt x="684" y="324"/>
                </a:lnTo>
                <a:lnTo>
                  <a:pt x="710" y="337"/>
                </a:lnTo>
                <a:lnTo>
                  <a:pt x="723" y="337"/>
                </a:lnTo>
                <a:lnTo>
                  <a:pt x="736" y="350"/>
                </a:lnTo>
                <a:lnTo>
                  <a:pt x="723" y="363"/>
                </a:lnTo>
                <a:lnTo>
                  <a:pt x="684" y="415"/>
                </a:lnTo>
                <a:lnTo>
                  <a:pt x="633" y="454"/>
                </a:lnTo>
                <a:lnTo>
                  <a:pt x="594" y="506"/>
                </a:lnTo>
                <a:lnTo>
                  <a:pt x="568" y="532"/>
                </a:lnTo>
                <a:lnTo>
                  <a:pt x="529" y="584"/>
                </a:lnTo>
                <a:lnTo>
                  <a:pt x="478" y="622"/>
                </a:lnTo>
                <a:lnTo>
                  <a:pt x="439" y="661"/>
                </a:lnTo>
                <a:lnTo>
                  <a:pt x="400" y="700"/>
                </a:lnTo>
                <a:lnTo>
                  <a:pt x="400" y="778"/>
                </a:lnTo>
                <a:lnTo>
                  <a:pt x="387" y="869"/>
                </a:lnTo>
                <a:lnTo>
                  <a:pt x="387" y="947"/>
                </a:lnTo>
                <a:lnTo>
                  <a:pt x="375" y="1012"/>
                </a:lnTo>
                <a:lnTo>
                  <a:pt x="375" y="1050"/>
                </a:lnTo>
                <a:lnTo>
                  <a:pt x="310" y="1050"/>
                </a:lnTo>
                <a:lnTo>
                  <a:pt x="245" y="1038"/>
                </a:lnTo>
                <a:lnTo>
                  <a:pt x="233" y="1038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9040" y="173160"/>
            <a:ext cx="1520640" cy="2166840"/>
          </a:xfrm>
          <a:custGeom>
            <a:avLst/>
            <a:gdLst/>
            <a:ahLst/>
            <a:rect l="l" t="t" r="r" b="b"/>
            <a:pathLst>
              <a:path w="736" h="1050">
                <a:moveTo>
                  <a:pt x="233" y="1038"/>
                </a:moveTo>
                <a:lnTo>
                  <a:pt x="181" y="1038"/>
                </a:lnTo>
                <a:lnTo>
                  <a:pt x="129" y="1025"/>
                </a:lnTo>
                <a:lnTo>
                  <a:pt x="78" y="1025"/>
                </a:lnTo>
                <a:lnTo>
                  <a:pt x="26" y="1012"/>
                </a:lnTo>
                <a:lnTo>
                  <a:pt x="0" y="1012"/>
                </a:lnTo>
                <a:lnTo>
                  <a:pt x="13" y="947"/>
                </a:lnTo>
                <a:lnTo>
                  <a:pt x="13" y="869"/>
                </a:lnTo>
                <a:lnTo>
                  <a:pt x="26" y="778"/>
                </a:lnTo>
                <a:lnTo>
                  <a:pt x="39" y="687"/>
                </a:lnTo>
                <a:lnTo>
                  <a:pt x="39" y="635"/>
                </a:lnTo>
                <a:lnTo>
                  <a:pt x="52" y="545"/>
                </a:lnTo>
                <a:lnTo>
                  <a:pt x="52" y="467"/>
                </a:lnTo>
                <a:lnTo>
                  <a:pt x="65" y="376"/>
                </a:lnTo>
                <a:lnTo>
                  <a:pt x="78" y="324"/>
                </a:lnTo>
                <a:lnTo>
                  <a:pt x="91" y="246"/>
                </a:lnTo>
                <a:lnTo>
                  <a:pt x="103" y="168"/>
                </a:lnTo>
                <a:lnTo>
                  <a:pt x="116" y="78"/>
                </a:lnTo>
                <a:lnTo>
                  <a:pt x="142" y="0"/>
                </a:lnTo>
                <a:lnTo>
                  <a:pt x="181" y="0"/>
                </a:lnTo>
                <a:lnTo>
                  <a:pt x="220" y="13"/>
                </a:lnTo>
                <a:lnTo>
                  <a:pt x="258" y="13"/>
                </a:lnTo>
                <a:lnTo>
                  <a:pt x="297" y="26"/>
                </a:lnTo>
                <a:lnTo>
                  <a:pt x="349" y="26"/>
                </a:lnTo>
                <a:lnTo>
                  <a:pt x="387" y="26"/>
                </a:lnTo>
                <a:lnTo>
                  <a:pt x="426" y="39"/>
                </a:lnTo>
                <a:lnTo>
                  <a:pt x="465" y="39"/>
                </a:lnTo>
                <a:lnTo>
                  <a:pt x="465" y="65"/>
                </a:lnTo>
                <a:lnTo>
                  <a:pt x="465" y="91"/>
                </a:lnTo>
                <a:lnTo>
                  <a:pt x="465" y="104"/>
                </a:lnTo>
                <a:lnTo>
                  <a:pt x="465" y="117"/>
                </a:lnTo>
                <a:lnTo>
                  <a:pt x="452" y="130"/>
                </a:lnTo>
                <a:lnTo>
                  <a:pt x="465" y="130"/>
                </a:lnTo>
                <a:lnTo>
                  <a:pt x="465" y="143"/>
                </a:lnTo>
                <a:lnTo>
                  <a:pt x="465" y="143"/>
                </a:lnTo>
                <a:lnTo>
                  <a:pt x="478" y="156"/>
                </a:lnTo>
                <a:lnTo>
                  <a:pt x="478" y="156"/>
                </a:lnTo>
                <a:lnTo>
                  <a:pt x="478" y="156"/>
                </a:lnTo>
                <a:lnTo>
                  <a:pt x="478" y="156"/>
                </a:lnTo>
                <a:lnTo>
                  <a:pt x="478" y="181"/>
                </a:lnTo>
                <a:lnTo>
                  <a:pt x="478" y="168"/>
                </a:lnTo>
                <a:lnTo>
                  <a:pt x="491" y="156"/>
                </a:lnTo>
                <a:lnTo>
                  <a:pt x="491" y="156"/>
                </a:lnTo>
                <a:lnTo>
                  <a:pt x="516" y="156"/>
                </a:lnTo>
                <a:lnTo>
                  <a:pt x="516" y="156"/>
                </a:lnTo>
                <a:lnTo>
                  <a:pt x="529" y="156"/>
                </a:lnTo>
                <a:lnTo>
                  <a:pt x="529" y="156"/>
                </a:lnTo>
                <a:lnTo>
                  <a:pt x="529" y="156"/>
                </a:lnTo>
                <a:lnTo>
                  <a:pt x="542" y="168"/>
                </a:lnTo>
                <a:lnTo>
                  <a:pt x="542" y="194"/>
                </a:lnTo>
                <a:lnTo>
                  <a:pt x="555" y="233"/>
                </a:lnTo>
                <a:lnTo>
                  <a:pt x="555" y="246"/>
                </a:lnTo>
                <a:lnTo>
                  <a:pt x="555" y="259"/>
                </a:lnTo>
                <a:lnTo>
                  <a:pt x="568" y="272"/>
                </a:lnTo>
                <a:lnTo>
                  <a:pt x="568" y="298"/>
                </a:lnTo>
                <a:lnTo>
                  <a:pt x="568" y="311"/>
                </a:lnTo>
                <a:lnTo>
                  <a:pt x="555" y="311"/>
                </a:lnTo>
                <a:lnTo>
                  <a:pt x="555" y="324"/>
                </a:lnTo>
                <a:lnTo>
                  <a:pt x="542" y="324"/>
                </a:lnTo>
                <a:lnTo>
                  <a:pt x="542" y="324"/>
                </a:lnTo>
                <a:lnTo>
                  <a:pt x="568" y="324"/>
                </a:lnTo>
                <a:lnTo>
                  <a:pt x="568" y="324"/>
                </a:lnTo>
                <a:lnTo>
                  <a:pt x="568" y="324"/>
                </a:lnTo>
                <a:lnTo>
                  <a:pt x="581" y="311"/>
                </a:lnTo>
                <a:lnTo>
                  <a:pt x="633" y="298"/>
                </a:lnTo>
                <a:lnTo>
                  <a:pt x="646" y="298"/>
                </a:lnTo>
                <a:lnTo>
                  <a:pt x="658" y="311"/>
                </a:lnTo>
                <a:lnTo>
                  <a:pt x="671" y="311"/>
                </a:lnTo>
                <a:lnTo>
                  <a:pt x="671" y="324"/>
                </a:lnTo>
                <a:lnTo>
                  <a:pt x="684" y="324"/>
                </a:lnTo>
                <a:lnTo>
                  <a:pt x="710" y="337"/>
                </a:lnTo>
                <a:lnTo>
                  <a:pt x="723" y="337"/>
                </a:lnTo>
                <a:lnTo>
                  <a:pt x="736" y="350"/>
                </a:lnTo>
                <a:lnTo>
                  <a:pt x="723" y="363"/>
                </a:lnTo>
                <a:lnTo>
                  <a:pt x="684" y="415"/>
                </a:lnTo>
                <a:lnTo>
                  <a:pt x="633" y="454"/>
                </a:lnTo>
                <a:lnTo>
                  <a:pt x="594" y="506"/>
                </a:lnTo>
                <a:lnTo>
                  <a:pt x="568" y="532"/>
                </a:lnTo>
                <a:lnTo>
                  <a:pt x="529" y="584"/>
                </a:lnTo>
                <a:lnTo>
                  <a:pt x="478" y="622"/>
                </a:lnTo>
                <a:lnTo>
                  <a:pt x="439" y="661"/>
                </a:lnTo>
                <a:lnTo>
                  <a:pt x="400" y="700"/>
                </a:lnTo>
                <a:lnTo>
                  <a:pt x="400" y="778"/>
                </a:lnTo>
                <a:lnTo>
                  <a:pt x="387" y="869"/>
                </a:lnTo>
                <a:lnTo>
                  <a:pt x="387" y="947"/>
                </a:lnTo>
                <a:lnTo>
                  <a:pt x="375" y="1012"/>
                </a:lnTo>
                <a:lnTo>
                  <a:pt x="375" y="1050"/>
                </a:lnTo>
                <a:lnTo>
                  <a:pt x="310" y="1050"/>
                </a:lnTo>
                <a:lnTo>
                  <a:pt x="245" y="1038"/>
                </a:lnTo>
                <a:lnTo>
                  <a:pt x="233" y="1038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135240" y="-14400"/>
            <a:ext cx="1357560" cy="2276640"/>
          </a:xfrm>
          <a:custGeom>
            <a:avLst/>
            <a:gdLst/>
            <a:ahLst/>
            <a:rect l="l" t="t" r="r" b="b"/>
            <a:pathLst>
              <a:path w="658" h="1103">
                <a:moveTo>
                  <a:pt x="310" y="1064"/>
                </a:moveTo>
                <a:lnTo>
                  <a:pt x="258" y="1051"/>
                </a:lnTo>
                <a:lnTo>
                  <a:pt x="193" y="1038"/>
                </a:lnTo>
                <a:lnTo>
                  <a:pt x="155" y="1025"/>
                </a:lnTo>
                <a:lnTo>
                  <a:pt x="103" y="1012"/>
                </a:lnTo>
                <a:lnTo>
                  <a:pt x="39" y="999"/>
                </a:lnTo>
                <a:lnTo>
                  <a:pt x="0" y="986"/>
                </a:lnTo>
                <a:lnTo>
                  <a:pt x="26" y="895"/>
                </a:lnTo>
                <a:lnTo>
                  <a:pt x="52" y="817"/>
                </a:lnTo>
                <a:lnTo>
                  <a:pt x="77" y="739"/>
                </a:lnTo>
                <a:lnTo>
                  <a:pt x="103" y="662"/>
                </a:lnTo>
                <a:lnTo>
                  <a:pt x="116" y="571"/>
                </a:lnTo>
                <a:lnTo>
                  <a:pt x="142" y="493"/>
                </a:lnTo>
                <a:lnTo>
                  <a:pt x="168" y="402"/>
                </a:lnTo>
                <a:lnTo>
                  <a:pt x="193" y="324"/>
                </a:lnTo>
                <a:lnTo>
                  <a:pt x="219" y="247"/>
                </a:lnTo>
                <a:lnTo>
                  <a:pt x="245" y="169"/>
                </a:lnTo>
                <a:lnTo>
                  <a:pt x="271" y="78"/>
                </a:lnTo>
                <a:lnTo>
                  <a:pt x="297" y="0"/>
                </a:lnTo>
                <a:lnTo>
                  <a:pt x="297" y="0"/>
                </a:lnTo>
                <a:lnTo>
                  <a:pt x="297" y="0"/>
                </a:lnTo>
                <a:lnTo>
                  <a:pt x="335" y="13"/>
                </a:lnTo>
                <a:lnTo>
                  <a:pt x="374" y="26"/>
                </a:lnTo>
                <a:lnTo>
                  <a:pt x="413" y="39"/>
                </a:lnTo>
                <a:lnTo>
                  <a:pt x="452" y="39"/>
                </a:lnTo>
                <a:lnTo>
                  <a:pt x="490" y="52"/>
                </a:lnTo>
                <a:lnTo>
                  <a:pt x="542" y="65"/>
                </a:lnTo>
                <a:lnTo>
                  <a:pt x="581" y="78"/>
                </a:lnTo>
                <a:lnTo>
                  <a:pt x="619" y="78"/>
                </a:lnTo>
                <a:lnTo>
                  <a:pt x="658" y="91"/>
                </a:lnTo>
                <a:lnTo>
                  <a:pt x="632" y="169"/>
                </a:lnTo>
                <a:lnTo>
                  <a:pt x="619" y="259"/>
                </a:lnTo>
                <a:lnTo>
                  <a:pt x="607" y="337"/>
                </a:lnTo>
                <a:lnTo>
                  <a:pt x="594" y="415"/>
                </a:lnTo>
                <a:lnTo>
                  <a:pt x="581" y="467"/>
                </a:lnTo>
                <a:lnTo>
                  <a:pt x="568" y="558"/>
                </a:lnTo>
                <a:lnTo>
                  <a:pt x="568" y="636"/>
                </a:lnTo>
                <a:lnTo>
                  <a:pt x="555" y="726"/>
                </a:lnTo>
                <a:lnTo>
                  <a:pt x="555" y="778"/>
                </a:lnTo>
                <a:lnTo>
                  <a:pt x="542" y="869"/>
                </a:lnTo>
                <a:lnTo>
                  <a:pt x="529" y="960"/>
                </a:lnTo>
                <a:lnTo>
                  <a:pt x="529" y="1038"/>
                </a:lnTo>
                <a:lnTo>
                  <a:pt x="516" y="1103"/>
                </a:lnTo>
                <a:lnTo>
                  <a:pt x="361" y="1077"/>
                </a:lnTo>
                <a:lnTo>
                  <a:pt x="310" y="1064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548080" y="4349880"/>
            <a:ext cx="1091880" cy="1123920"/>
          </a:xfrm>
          <a:custGeom>
            <a:avLst/>
            <a:gdLst/>
            <a:ahLst/>
            <a:rect l="l" t="t" r="r" b="b"/>
            <a:pathLst>
              <a:path w="529" h="545">
                <a:moveTo>
                  <a:pt x="194" y="519"/>
                </a:moveTo>
                <a:lnTo>
                  <a:pt x="194" y="493"/>
                </a:lnTo>
                <a:lnTo>
                  <a:pt x="232" y="506"/>
                </a:lnTo>
                <a:lnTo>
                  <a:pt x="297" y="519"/>
                </a:lnTo>
                <a:lnTo>
                  <a:pt x="374" y="532"/>
                </a:lnTo>
                <a:lnTo>
                  <a:pt x="439" y="532"/>
                </a:lnTo>
                <a:lnTo>
                  <a:pt x="465" y="545"/>
                </a:lnTo>
                <a:lnTo>
                  <a:pt x="477" y="454"/>
                </a:lnTo>
                <a:lnTo>
                  <a:pt x="490" y="363"/>
                </a:lnTo>
                <a:lnTo>
                  <a:pt x="503" y="273"/>
                </a:lnTo>
                <a:lnTo>
                  <a:pt x="516" y="195"/>
                </a:lnTo>
                <a:lnTo>
                  <a:pt x="516" y="117"/>
                </a:lnTo>
                <a:lnTo>
                  <a:pt x="529" y="117"/>
                </a:lnTo>
                <a:lnTo>
                  <a:pt x="529" y="78"/>
                </a:lnTo>
                <a:lnTo>
                  <a:pt x="452" y="65"/>
                </a:lnTo>
                <a:lnTo>
                  <a:pt x="387" y="52"/>
                </a:lnTo>
                <a:lnTo>
                  <a:pt x="323" y="39"/>
                </a:lnTo>
                <a:lnTo>
                  <a:pt x="258" y="26"/>
                </a:lnTo>
                <a:lnTo>
                  <a:pt x="168" y="13"/>
                </a:lnTo>
                <a:lnTo>
                  <a:pt x="90" y="0"/>
                </a:lnTo>
                <a:lnTo>
                  <a:pt x="77" y="78"/>
                </a:lnTo>
                <a:lnTo>
                  <a:pt x="64" y="169"/>
                </a:lnTo>
                <a:lnTo>
                  <a:pt x="39" y="260"/>
                </a:lnTo>
                <a:lnTo>
                  <a:pt x="26" y="337"/>
                </a:lnTo>
                <a:lnTo>
                  <a:pt x="13" y="415"/>
                </a:lnTo>
                <a:lnTo>
                  <a:pt x="0" y="532"/>
                </a:lnTo>
                <a:lnTo>
                  <a:pt x="52" y="545"/>
                </a:lnTo>
                <a:lnTo>
                  <a:pt x="64" y="493"/>
                </a:lnTo>
                <a:lnTo>
                  <a:pt x="194" y="519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548080" y="4349880"/>
            <a:ext cx="1091880" cy="1123920"/>
          </a:xfrm>
          <a:custGeom>
            <a:avLst/>
            <a:gdLst/>
            <a:ahLst/>
            <a:rect l="l" t="t" r="r" b="b"/>
            <a:pathLst>
              <a:path w="529" h="545">
                <a:moveTo>
                  <a:pt x="194" y="519"/>
                </a:moveTo>
                <a:lnTo>
                  <a:pt x="194" y="493"/>
                </a:lnTo>
                <a:lnTo>
                  <a:pt x="232" y="506"/>
                </a:lnTo>
                <a:lnTo>
                  <a:pt x="297" y="519"/>
                </a:lnTo>
                <a:lnTo>
                  <a:pt x="374" y="532"/>
                </a:lnTo>
                <a:lnTo>
                  <a:pt x="439" y="532"/>
                </a:lnTo>
                <a:lnTo>
                  <a:pt x="465" y="545"/>
                </a:lnTo>
                <a:lnTo>
                  <a:pt x="477" y="454"/>
                </a:lnTo>
                <a:lnTo>
                  <a:pt x="490" y="363"/>
                </a:lnTo>
                <a:lnTo>
                  <a:pt x="503" y="273"/>
                </a:lnTo>
                <a:lnTo>
                  <a:pt x="516" y="195"/>
                </a:lnTo>
                <a:lnTo>
                  <a:pt x="516" y="117"/>
                </a:lnTo>
                <a:lnTo>
                  <a:pt x="529" y="117"/>
                </a:lnTo>
                <a:lnTo>
                  <a:pt x="529" y="78"/>
                </a:lnTo>
                <a:lnTo>
                  <a:pt x="452" y="65"/>
                </a:lnTo>
                <a:lnTo>
                  <a:pt x="387" y="52"/>
                </a:lnTo>
                <a:lnTo>
                  <a:pt x="323" y="39"/>
                </a:lnTo>
                <a:lnTo>
                  <a:pt x="258" y="26"/>
                </a:lnTo>
                <a:lnTo>
                  <a:pt x="168" y="13"/>
                </a:lnTo>
                <a:lnTo>
                  <a:pt x="90" y="0"/>
                </a:lnTo>
                <a:lnTo>
                  <a:pt x="77" y="78"/>
                </a:lnTo>
                <a:lnTo>
                  <a:pt x="64" y="169"/>
                </a:lnTo>
                <a:lnTo>
                  <a:pt x="39" y="260"/>
                </a:lnTo>
                <a:lnTo>
                  <a:pt x="26" y="337"/>
                </a:lnTo>
                <a:lnTo>
                  <a:pt x="13" y="415"/>
                </a:lnTo>
                <a:lnTo>
                  <a:pt x="0" y="532"/>
                </a:lnTo>
                <a:lnTo>
                  <a:pt x="52" y="545"/>
                </a:lnTo>
                <a:lnTo>
                  <a:pt x="64" y="493"/>
                </a:lnTo>
                <a:lnTo>
                  <a:pt x="194" y="51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33840" y="3573360"/>
            <a:ext cx="1172880" cy="963720"/>
          </a:xfrm>
          <a:custGeom>
            <a:avLst/>
            <a:gdLst/>
            <a:ahLst/>
            <a:rect l="l" t="t" r="r" b="b"/>
            <a:pathLst>
              <a:path w="568" h="467">
                <a:moveTo>
                  <a:pt x="362" y="441"/>
                </a:moveTo>
                <a:lnTo>
                  <a:pt x="297" y="428"/>
                </a:lnTo>
                <a:lnTo>
                  <a:pt x="233" y="415"/>
                </a:lnTo>
                <a:lnTo>
                  <a:pt x="168" y="402"/>
                </a:lnTo>
                <a:lnTo>
                  <a:pt x="78" y="389"/>
                </a:lnTo>
                <a:lnTo>
                  <a:pt x="0" y="376"/>
                </a:lnTo>
                <a:lnTo>
                  <a:pt x="13" y="337"/>
                </a:lnTo>
                <a:lnTo>
                  <a:pt x="26" y="260"/>
                </a:lnTo>
                <a:lnTo>
                  <a:pt x="39" y="182"/>
                </a:lnTo>
                <a:lnTo>
                  <a:pt x="65" y="91"/>
                </a:lnTo>
                <a:lnTo>
                  <a:pt x="78" y="0"/>
                </a:lnTo>
                <a:lnTo>
                  <a:pt x="129" y="13"/>
                </a:lnTo>
                <a:lnTo>
                  <a:pt x="181" y="26"/>
                </a:lnTo>
                <a:lnTo>
                  <a:pt x="258" y="39"/>
                </a:lnTo>
                <a:lnTo>
                  <a:pt x="310" y="52"/>
                </a:lnTo>
                <a:lnTo>
                  <a:pt x="375" y="65"/>
                </a:lnTo>
                <a:lnTo>
                  <a:pt x="426" y="65"/>
                </a:lnTo>
                <a:lnTo>
                  <a:pt x="491" y="78"/>
                </a:lnTo>
                <a:lnTo>
                  <a:pt x="568" y="91"/>
                </a:lnTo>
                <a:lnTo>
                  <a:pt x="555" y="182"/>
                </a:lnTo>
                <a:lnTo>
                  <a:pt x="542" y="260"/>
                </a:lnTo>
                <a:lnTo>
                  <a:pt x="529" y="350"/>
                </a:lnTo>
                <a:lnTo>
                  <a:pt x="517" y="441"/>
                </a:lnTo>
                <a:lnTo>
                  <a:pt x="517" y="467"/>
                </a:lnTo>
                <a:lnTo>
                  <a:pt x="439" y="454"/>
                </a:lnTo>
                <a:lnTo>
                  <a:pt x="362" y="441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733840" y="3573360"/>
            <a:ext cx="1172880" cy="963720"/>
          </a:xfrm>
          <a:custGeom>
            <a:avLst/>
            <a:gdLst/>
            <a:ahLst/>
            <a:rect l="l" t="t" r="r" b="b"/>
            <a:pathLst>
              <a:path w="568" h="467">
                <a:moveTo>
                  <a:pt x="362" y="441"/>
                </a:moveTo>
                <a:lnTo>
                  <a:pt x="297" y="428"/>
                </a:lnTo>
                <a:lnTo>
                  <a:pt x="233" y="415"/>
                </a:lnTo>
                <a:lnTo>
                  <a:pt x="168" y="402"/>
                </a:lnTo>
                <a:lnTo>
                  <a:pt x="78" y="389"/>
                </a:lnTo>
                <a:lnTo>
                  <a:pt x="0" y="376"/>
                </a:lnTo>
                <a:lnTo>
                  <a:pt x="13" y="337"/>
                </a:lnTo>
                <a:lnTo>
                  <a:pt x="26" y="260"/>
                </a:lnTo>
                <a:lnTo>
                  <a:pt x="39" y="182"/>
                </a:lnTo>
                <a:lnTo>
                  <a:pt x="65" y="91"/>
                </a:lnTo>
                <a:lnTo>
                  <a:pt x="78" y="0"/>
                </a:lnTo>
                <a:lnTo>
                  <a:pt x="129" y="13"/>
                </a:lnTo>
                <a:lnTo>
                  <a:pt x="181" y="26"/>
                </a:lnTo>
                <a:lnTo>
                  <a:pt x="258" y="39"/>
                </a:lnTo>
                <a:lnTo>
                  <a:pt x="310" y="52"/>
                </a:lnTo>
                <a:lnTo>
                  <a:pt x="375" y="65"/>
                </a:lnTo>
                <a:lnTo>
                  <a:pt x="426" y="65"/>
                </a:lnTo>
                <a:lnTo>
                  <a:pt x="491" y="78"/>
                </a:lnTo>
                <a:lnTo>
                  <a:pt x="568" y="91"/>
                </a:lnTo>
                <a:lnTo>
                  <a:pt x="555" y="182"/>
                </a:lnTo>
                <a:lnTo>
                  <a:pt x="542" y="260"/>
                </a:lnTo>
                <a:lnTo>
                  <a:pt x="529" y="350"/>
                </a:lnTo>
                <a:lnTo>
                  <a:pt x="517" y="441"/>
                </a:lnTo>
                <a:lnTo>
                  <a:pt x="517" y="467"/>
                </a:lnTo>
                <a:lnTo>
                  <a:pt x="439" y="454"/>
                </a:lnTo>
                <a:lnTo>
                  <a:pt x="362" y="4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629080" y="2743200"/>
            <a:ext cx="1117440" cy="963720"/>
          </a:xfrm>
          <a:custGeom>
            <a:avLst/>
            <a:gdLst/>
            <a:ahLst/>
            <a:rect l="l" t="t" r="r" b="b"/>
            <a:pathLst>
              <a:path w="542" h="467">
                <a:moveTo>
                  <a:pt x="477" y="91"/>
                </a:moveTo>
                <a:lnTo>
                  <a:pt x="413" y="78"/>
                </a:lnTo>
                <a:lnTo>
                  <a:pt x="361" y="65"/>
                </a:lnTo>
                <a:lnTo>
                  <a:pt x="309" y="52"/>
                </a:lnTo>
                <a:lnTo>
                  <a:pt x="245" y="39"/>
                </a:lnTo>
                <a:lnTo>
                  <a:pt x="193" y="26"/>
                </a:lnTo>
                <a:lnTo>
                  <a:pt x="129" y="13"/>
                </a:lnTo>
                <a:lnTo>
                  <a:pt x="90" y="0"/>
                </a:lnTo>
                <a:lnTo>
                  <a:pt x="77" y="52"/>
                </a:lnTo>
                <a:lnTo>
                  <a:pt x="51" y="156"/>
                </a:lnTo>
                <a:lnTo>
                  <a:pt x="25" y="272"/>
                </a:lnTo>
                <a:lnTo>
                  <a:pt x="0" y="376"/>
                </a:lnTo>
                <a:lnTo>
                  <a:pt x="64" y="389"/>
                </a:lnTo>
                <a:lnTo>
                  <a:pt x="129" y="402"/>
                </a:lnTo>
                <a:lnTo>
                  <a:pt x="180" y="415"/>
                </a:lnTo>
                <a:lnTo>
                  <a:pt x="232" y="428"/>
                </a:lnTo>
                <a:lnTo>
                  <a:pt x="309" y="441"/>
                </a:lnTo>
                <a:lnTo>
                  <a:pt x="361" y="454"/>
                </a:lnTo>
                <a:lnTo>
                  <a:pt x="426" y="467"/>
                </a:lnTo>
                <a:lnTo>
                  <a:pt x="477" y="467"/>
                </a:lnTo>
                <a:lnTo>
                  <a:pt x="490" y="376"/>
                </a:lnTo>
                <a:lnTo>
                  <a:pt x="503" y="285"/>
                </a:lnTo>
                <a:lnTo>
                  <a:pt x="529" y="195"/>
                </a:lnTo>
                <a:lnTo>
                  <a:pt x="542" y="104"/>
                </a:lnTo>
                <a:lnTo>
                  <a:pt x="477" y="91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629080" y="2743200"/>
            <a:ext cx="1117440" cy="963720"/>
          </a:xfrm>
          <a:custGeom>
            <a:avLst/>
            <a:gdLst/>
            <a:ahLst/>
            <a:rect l="l" t="t" r="r" b="b"/>
            <a:pathLst>
              <a:path w="542" h="467">
                <a:moveTo>
                  <a:pt x="477" y="91"/>
                </a:moveTo>
                <a:lnTo>
                  <a:pt x="413" y="78"/>
                </a:lnTo>
                <a:lnTo>
                  <a:pt x="361" y="65"/>
                </a:lnTo>
                <a:lnTo>
                  <a:pt x="309" y="52"/>
                </a:lnTo>
                <a:lnTo>
                  <a:pt x="245" y="39"/>
                </a:lnTo>
                <a:lnTo>
                  <a:pt x="193" y="26"/>
                </a:lnTo>
                <a:lnTo>
                  <a:pt x="129" y="13"/>
                </a:lnTo>
                <a:lnTo>
                  <a:pt x="90" y="0"/>
                </a:lnTo>
                <a:lnTo>
                  <a:pt x="77" y="52"/>
                </a:lnTo>
                <a:lnTo>
                  <a:pt x="51" y="156"/>
                </a:lnTo>
                <a:lnTo>
                  <a:pt x="25" y="272"/>
                </a:lnTo>
                <a:lnTo>
                  <a:pt x="0" y="376"/>
                </a:lnTo>
                <a:lnTo>
                  <a:pt x="64" y="389"/>
                </a:lnTo>
                <a:lnTo>
                  <a:pt x="129" y="402"/>
                </a:lnTo>
                <a:lnTo>
                  <a:pt x="180" y="415"/>
                </a:lnTo>
                <a:lnTo>
                  <a:pt x="232" y="428"/>
                </a:lnTo>
                <a:lnTo>
                  <a:pt x="309" y="441"/>
                </a:lnTo>
                <a:lnTo>
                  <a:pt x="361" y="454"/>
                </a:lnTo>
                <a:lnTo>
                  <a:pt x="426" y="467"/>
                </a:lnTo>
                <a:lnTo>
                  <a:pt x="477" y="467"/>
                </a:lnTo>
                <a:lnTo>
                  <a:pt x="490" y="376"/>
                </a:lnTo>
                <a:lnTo>
                  <a:pt x="503" y="285"/>
                </a:lnTo>
                <a:lnTo>
                  <a:pt x="529" y="195"/>
                </a:lnTo>
                <a:lnTo>
                  <a:pt x="542" y="104"/>
                </a:lnTo>
                <a:lnTo>
                  <a:pt x="477" y="9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695600" y="4162320"/>
            <a:ext cx="1038240" cy="1284480"/>
          </a:xfrm>
          <a:custGeom>
            <a:avLst/>
            <a:gdLst/>
            <a:ahLst/>
            <a:rect l="l" t="t" r="r" b="b"/>
            <a:pathLst>
              <a:path w="503" h="623">
                <a:moveTo>
                  <a:pt x="206" y="13"/>
                </a:moveTo>
                <a:lnTo>
                  <a:pt x="271" y="26"/>
                </a:lnTo>
                <a:lnTo>
                  <a:pt x="335" y="52"/>
                </a:lnTo>
                <a:lnTo>
                  <a:pt x="400" y="65"/>
                </a:lnTo>
                <a:lnTo>
                  <a:pt x="465" y="78"/>
                </a:lnTo>
                <a:lnTo>
                  <a:pt x="503" y="91"/>
                </a:lnTo>
                <a:lnTo>
                  <a:pt x="490" y="169"/>
                </a:lnTo>
                <a:lnTo>
                  <a:pt x="477" y="260"/>
                </a:lnTo>
                <a:lnTo>
                  <a:pt x="452" y="351"/>
                </a:lnTo>
                <a:lnTo>
                  <a:pt x="439" y="428"/>
                </a:lnTo>
                <a:lnTo>
                  <a:pt x="426" y="506"/>
                </a:lnTo>
                <a:lnTo>
                  <a:pt x="413" y="623"/>
                </a:lnTo>
                <a:lnTo>
                  <a:pt x="258" y="584"/>
                </a:lnTo>
                <a:lnTo>
                  <a:pt x="0" y="403"/>
                </a:lnTo>
                <a:lnTo>
                  <a:pt x="0" y="390"/>
                </a:lnTo>
                <a:lnTo>
                  <a:pt x="0" y="390"/>
                </a:lnTo>
                <a:lnTo>
                  <a:pt x="13" y="390"/>
                </a:lnTo>
                <a:lnTo>
                  <a:pt x="26" y="377"/>
                </a:lnTo>
                <a:lnTo>
                  <a:pt x="26" y="377"/>
                </a:lnTo>
                <a:lnTo>
                  <a:pt x="13" y="351"/>
                </a:lnTo>
                <a:lnTo>
                  <a:pt x="13" y="338"/>
                </a:lnTo>
                <a:lnTo>
                  <a:pt x="13" y="338"/>
                </a:lnTo>
                <a:lnTo>
                  <a:pt x="13" y="325"/>
                </a:lnTo>
                <a:lnTo>
                  <a:pt x="26" y="325"/>
                </a:lnTo>
                <a:lnTo>
                  <a:pt x="39" y="312"/>
                </a:lnTo>
                <a:lnTo>
                  <a:pt x="39" y="299"/>
                </a:lnTo>
                <a:lnTo>
                  <a:pt x="39" y="299"/>
                </a:lnTo>
                <a:lnTo>
                  <a:pt x="39" y="273"/>
                </a:lnTo>
                <a:lnTo>
                  <a:pt x="51" y="273"/>
                </a:lnTo>
                <a:lnTo>
                  <a:pt x="51" y="260"/>
                </a:lnTo>
                <a:lnTo>
                  <a:pt x="77" y="260"/>
                </a:lnTo>
                <a:lnTo>
                  <a:pt x="77" y="234"/>
                </a:lnTo>
                <a:lnTo>
                  <a:pt x="64" y="221"/>
                </a:lnTo>
                <a:lnTo>
                  <a:pt x="51" y="182"/>
                </a:lnTo>
                <a:lnTo>
                  <a:pt x="64" y="182"/>
                </a:lnTo>
                <a:lnTo>
                  <a:pt x="64" y="169"/>
                </a:lnTo>
                <a:lnTo>
                  <a:pt x="64" y="156"/>
                </a:lnTo>
                <a:lnTo>
                  <a:pt x="64" y="143"/>
                </a:lnTo>
                <a:lnTo>
                  <a:pt x="77" y="104"/>
                </a:lnTo>
                <a:lnTo>
                  <a:pt x="77" y="91"/>
                </a:lnTo>
                <a:lnTo>
                  <a:pt x="77" y="78"/>
                </a:lnTo>
                <a:lnTo>
                  <a:pt x="77" y="78"/>
                </a:lnTo>
                <a:lnTo>
                  <a:pt x="90" y="65"/>
                </a:lnTo>
                <a:lnTo>
                  <a:pt x="103" y="78"/>
                </a:lnTo>
                <a:lnTo>
                  <a:pt x="103" y="78"/>
                </a:lnTo>
                <a:lnTo>
                  <a:pt x="116" y="91"/>
                </a:lnTo>
                <a:lnTo>
                  <a:pt x="116" y="91"/>
                </a:lnTo>
                <a:lnTo>
                  <a:pt x="116" y="91"/>
                </a:lnTo>
                <a:lnTo>
                  <a:pt x="129" y="78"/>
                </a:lnTo>
                <a:lnTo>
                  <a:pt x="155" y="0"/>
                </a:lnTo>
                <a:lnTo>
                  <a:pt x="206" y="13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695600" y="4162320"/>
            <a:ext cx="1038240" cy="1284480"/>
          </a:xfrm>
          <a:custGeom>
            <a:avLst/>
            <a:gdLst/>
            <a:ahLst/>
            <a:rect l="l" t="t" r="r" b="b"/>
            <a:pathLst>
              <a:path w="503" h="623">
                <a:moveTo>
                  <a:pt x="206" y="13"/>
                </a:moveTo>
                <a:lnTo>
                  <a:pt x="271" y="26"/>
                </a:lnTo>
                <a:lnTo>
                  <a:pt x="335" y="52"/>
                </a:lnTo>
                <a:lnTo>
                  <a:pt x="400" y="65"/>
                </a:lnTo>
                <a:lnTo>
                  <a:pt x="465" y="78"/>
                </a:lnTo>
                <a:lnTo>
                  <a:pt x="503" y="91"/>
                </a:lnTo>
                <a:lnTo>
                  <a:pt x="490" y="169"/>
                </a:lnTo>
                <a:lnTo>
                  <a:pt x="477" y="260"/>
                </a:lnTo>
                <a:lnTo>
                  <a:pt x="452" y="351"/>
                </a:lnTo>
                <a:lnTo>
                  <a:pt x="439" y="428"/>
                </a:lnTo>
                <a:lnTo>
                  <a:pt x="426" y="506"/>
                </a:lnTo>
                <a:lnTo>
                  <a:pt x="413" y="623"/>
                </a:lnTo>
                <a:lnTo>
                  <a:pt x="258" y="584"/>
                </a:lnTo>
                <a:lnTo>
                  <a:pt x="0" y="403"/>
                </a:lnTo>
                <a:lnTo>
                  <a:pt x="0" y="390"/>
                </a:lnTo>
                <a:lnTo>
                  <a:pt x="0" y="390"/>
                </a:lnTo>
                <a:lnTo>
                  <a:pt x="13" y="390"/>
                </a:lnTo>
                <a:lnTo>
                  <a:pt x="26" y="377"/>
                </a:lnTo>
                <a:lnTo>
                  <a:pt x="26" y="377"/>
                </a:lnTo>
                <a:lnTo>
                  <a:pt x="13" y="351"/>
                </a:lnTo>
                <a:lnTo>
                  <a:pt x="13" y="338"/>
                </a:lnTo>
                <a:lnTo>
                  <a:pt x="13" y="338"/>
                </a:lnTo>
                <a:lnTo>
                  <a:pt x="13" y="325"/>
                </a:lnTo>
                <a:lnTo>
                  <a:pt x="26" y="325"/>
                </a:lnTo>
                <a:lnTo>
                  <a:pt x="39" y="312"/>
                </a:lnTo>
                <a:lnTo>
                  <a:pt x="39" y="299"/>
                </a:lnTo>
                <a:lnTo>
                  <a:pt x="39" y="299"/>
                </a:lnTo>
                <a:lnTo>
                  <a:pt x="39" y="273"/>
                </a:lnTo>
                <a:lnTo>
                  <a:pt x="51" y="273"/>
                </a:lnTo>
                <a:lnTo>
                  <a:pt x="51" y="260"/>
                </a:lnTo>
                <a:lnTo>
                  <a:pt x="77" y="260"/>
                </a:lnTo>
                <a:lnTo>
                  <a:pt x="77" y="234"/>
                </a:lnTo>
                <a:lnTo>
                  <a:pt x="64" y="221"/>
                </a:lnTo>
                <a:lnTo>
                  <a:pt x="51" y="182"/>
                </a:lnTo>
                <a:lnTo>
                  <a:pt x="64" y="182"/>
                </a:lnTo>
                <a:lnTo>
                  <a:pt x="64" y="169"/>
                </a:lnTo>
                <a:lnTo>
                  <a:pt x="64" y="156"/>
                </a:lnTo>
                <a:lnTo>
                  <a:pt x="64" y="143"/>
                </a:lnTo>
                <a:lnTo>
                  <a:pt x="77" y="104"/>
                </a:lnTo>
                <a:lnTo>
                  <a:pt x="77" y="91"/>
                </a:lnTo>
                <a:lnTo>
                  <a:pt x="77" y="78"/>
                </a:lnTo>
                <a:lnTo>
                  <a:pt x="77" y="78"/>
                </a:lnTo>
                <a:lnTo>
                  <a:pt x="90" y="65"/>
                </a:lnTo>
                <a:lnTo>
                  <a:pt x="103" y="78"/>
                </a:lnTo>
                <a:lnTo>
                  <a:pt x="103" y="78"/>
                </a:lnTo>
                <a:lnTo>
                  <a:pt x="116" y="91"/>
                </a:lnTo>
                <a:lnTo>
                  <a:pt x="116" y="91"/>
                </a:lnTo>
                <a:lnTo>
                  <a:pt x="116" y="91"/>
                </a:lnTo>
                <a:lnTo>
                  <a:pt x="129" y="78"/>
                </a:lnTo>
                <a:lnTo>
                  <a:pt x="155" y="0"/>
                </a:lnTo>
                <a:lnTo>
                  <a:pt x="206" y="1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62120" y="2662200"/>
            <a:ext cx="1092240" cy="2303640"/>
          </a:xfrm>
          <a:custGeom>
            <a:avLst/>
            <a:gdLst/>
            <a:ahLst/>
            <a:rect l="l" t="t" r="r" b="b"/>
            <a:pathLst>
              <a:path w="529" h="1116">
                <a:moveTo>
                  <a:pt x="465" y="817"/>
                </a:moveTo>
                <a:lnTo>
                  <a:pt x="413" y="739"/>
                </a:lnTo>
                <a:lnTo>
                  <a:pt x="374" y="675"/>
                </a:lnTo>
                <a:lnTo>
                  <a:pt x="349" y="610"/>
                </a:lnTo>
                <a:lnTo>
                  <a:pt x="310" y="545"/>
                </a:lnTo>
                <a:lnTo>
                  <a:pt x="271" y="467"/>
                </a:lnTo>
                <a:lnTo>
                  <a:pt x="245" y="402"/>
                </a:lnTo>
                <a:lnTo>
                  <a:pt x="271" y="298"/>
                </a:lnTo>
                <a:lnTo>
                  <a:pt x="310" y="221"/>
                </a:lnTo>
                <a:lnTo>
                  <a:pt x="336" y="117"/>
                </a:lnTo>
                <a:lnTo>
                  <a:pt x="284" y="91"/>
                </a:lnTo>
                <a:lnTo>
                  <a:pt x="220" y="65"/>
                </a:lnTo>
                <a:lnTo>
                  <a:pt x="142" y="26"/>
                </a:lnTo>
                <a:lnTo>
                  <a:pt x="78" y="0"/>
                </a:lnTo>
                <a:lnTo>
                  <a:pt x="78" y="13"/>
                </a:lnTo>
                <a:lnTo>
                  <a:pt x="65" y="65"/>
                </a:lnTo>
                <a:lnTo>
                  <a:pt x="52" y="91"/>
                </a:lnTo>
                <a:lnTo>
                  <a:pt x="39" y="117"/>
                </a:lnTo>
                <a:lnTo>
                  <a:pt x="26" y="130"/>
                </a:lnTo>
                <a:lnTo>
                  <a:pt x="13" y="130"/>
                </a:lnTo>
                <a:lnTo>
                  <a:pt x="13" y="143"/>
                </a:lnTo>
                <a:lnTo>
                  <a:pt x="13" y="156"/>
                </a:lnTo>
                <a:lnTo>
                  <a:pt x="13" y="169"/>
                </a:lnTo>
                <a:lnTo>
                  <a:pt x="26" y="234"/>
                </a:lnTo>
                <a:lnTo>
                  <a:pt x="26" y="234"/>
                </a:lnTo>
                <a:lnTo>
                  <a:pt x="26" y="247"/>
                </a:lnTo>
                <a:lnTo>
                  <a:pt x="13" y="260"/>
                </a:lnTo>
                <a:lnTo>
                  <a:pt x="0" y="311"/>
                </a:lnTo>
                <a:lnTo>
                  <a:pt x="13" y="324"/>
                </a:lnTo>
                <a:lnTo>
                  <a:pt x="13" y="350"/>
                </a:lnTo>
                <a:lnTo>
                  <a:pt x="26" y="376"/>
                </a:lnTo>
                <a:lnTo>
                  <a:pt x="26" y="389"/>
                </a:lnTo>
                <a:lnTo>
                  <a:pt x="26" y="402"/>
                </a:lnTo>
                <a:lnTo>
                  <a:pt x="26" y="402"/>
                </a:lnTo>
                <a:lnTo>
                  <a:pt x="26" y="415"/>
                </a:lnTo>
                <a:lnTo>
                  <a:pt x="39" y="428"/>
                </a:lnTo>
                <a:lnTo>
                  <a:pt x="39" y="428"/>
                </a:lnTo>
                <a:lnTo>
                  <a:pt x="39" y="428"/>
                </a:lnTo>
                <a:lnTo>
                  <a:pt x="52" y="428"/>
                </a:lnTo>
                <a:lnTo>
                  <a:pt x="52" y="428"/>
                </a:lnTo>
                <a:lnTo>
                  <a:pt x="52" y="415"/>
                </a:lnTo>
                <a:lnTo>
                  <a:pt x="78" y="415"/>
                </a:lnTo>
                <a:lnTo>
                  <a:pt x="90" y="428"/>
                </a:lnTo>
                <a:lnTo>
                  <a:pt x="78" y="428"/>
                </a:lnTo>
                <a:lnTo>
                  <a:pt x="65" y="428"/>
                </a:lnTo>
                <a:lnTo>
                  <a:pt x="65" y="441"/>
                </a:lnTo>
                <a:lnTo>
                  <a:pt x="65" y="441"/>
                </a:lnTo>
                <a:lnTo>
                  <a:pt x="65" y="480"/>
                </a:lnTo>
                <a:lnTo>
                  <a:pt x="65" y="480"/>
                </a:lnTo>
                <a:lnTo>
                  <a:pt x="52" y="467"/>
                </a:lnTo>
                <a:lnTo>
                  <a:pt x="52" y="454"/>
                </a:lnTo>
                <a:lnTo>
                  <a:pt x="52" y="454"/>
                </a:lnTo>
                <a:lnTo>
                  <a:pt x="39" y="441"/>
                </a:lnTo>
                <a:lnTo>
                  <a:pt x="39" y="454"/>
                </a:lnTo>
                <a:lnTo>
                  <a:pt x="39" y="467"/>
                </a:lnTo>
                <a:lnTo>
                  <a:pt x="39" y="480"/>
                </a:lnTo>
                <a:lnTo>
                  <a:pt x="39" y="506"/>
                </a:lnTo>
                <a:lnTo>
                  <a:pt x="39" y="532"/>
                </a:lnTo>
                <a:lnTo>
                  <a:pt x="52" y="545"/>
                </a:lnTo>
                <a:lnTo>
                  <a:pt x="65" y="558"/>
                </a:lnTo>
                <a:lnTo>
                  <a:pt x="52" y="571"/>
                </a:lnTo>
                <a:lnTo>
                  <a:pt x="39" y="571"/>
                </a:lnTo>
                <a:lnTo>
                  <a:pt x="39" y="597"/>
                </a:lnTo>
                <a:lnTo>
                  <a:pt x="39" y="597"/>
                </a:lnTo>
                <a:lnTo>
                  <a:pt x="52" y="649"/>
                </a:lnTo>
                <a:lnTo>
                  <a:pt x="65" y="675"/>
                </a:lnTo>
                <a:lnTo>
                  <a:pt x="78" y="713"/>
                </a:lnTo>
                <a:lnTo>
                  <a:pt x="78" y="713"/>
                </a:lnTo>
                <a:lnTo>
                  <a:pt x="78" y="726"/>
                </a:lnTo>
                <a:lnTo>
                  <a:pt x="90" y="739"/>
                </a:lnTo>
                <a:lnTo>
                  <a:pt x="90" y="752"/>
                </a:lnTo>
                <a:lnTo>
                  <a:pt x="90" y="752"/>
                </a:lnTo>
                <a:lnTo>
                  <a:pt x="90" y="765"/>
                </a:lnTo>
                <a:lnTo>
                  <a:pt x="78" y="778"/>
                </a:lnTo>
                <a:lnTo>
                  <a:pt x="78" y="804"/>
                </a:lnTo>
                <a:lnTo>
                  <a:pt x="78" y="804"/>
                </a:lnTo>
                <a:lnTo>
                  <a:pt x="90" y="817"/>
                </a:lnTo>
                <a:lnTo>
                  <a:pt x="116" y="830"/>
                </a:lnTo>
                <a:lnTo>
                  <a:pt x="129" y="843"/>
                </a:lnTo>
                <a:lnTo>
                  <a:pt x="129" y="843"/>
                </a:lnTo>
                <a:lnTo>
                  <a:pt x="142" y="843"/>
                </a:lnTo>
                <a:lnTo>
                  <a:pt x="155" y="856"/>
                </a:lnTo>
                <a:lnTo>
                  <a:pt x="155" y="869"/>
                </a:lnTo>
                <a:lnTo>
                  <a:pt x="168" y="882"/>
                </a:lnTo>
                <a:lnTo>
                  <a:pt x="181" y="895"/>
                </a:lnTo>
                <a:lnTo>
                  <a:pt x="194" y="895"/>
                </a:lnTo>
                <a:lnTo>
                  <a:pt x="194" y="908"/>
                </a:lnTo>
                <a:lnTo>
                  <a:pt x="194" y="895"/>
                </a:lnTo>
                <a:lnTo>
                  <a:pt x="207" y="908"/>
                </a:lnTo>
                <a:lnTo>
                  <a:pt x="207" y="908"/>
                </a:lnTo>
                <a:lnTo>
                  <a:pt x="220" y="921"/>
                </a:lnTo>
                <a:lnTo>
                  <a:pt x="220" y="934"/>
                </a:lnTo>
                <a:lnTo>
                  <a:pt x="220" y="934"/>
                </a:lnTo>
                <a:lnTo>
                  <a:pt x="232" y="947"/>
                </a:lnTo>
                <a:lnTo>
                  <a:pt x="245" y="960"/>
                </a:lnTo>
                <a:lnTo>
                  <a:pt x="258" y="973"/>
                </a:lnTo>
                <a:lnTo>
                  <a:pt x="271" y="999"/>
                </a:lnTo>
                <a:lnTo>
                  <a:pt x="271" y="1025"/>
                </a:lnTo>
                <a:lnTo>
                  <a:pt x="284" y="1038"/>
                </a:lnTo>
                <a:lnTo>
                  <a:pt x="271" y="1077"/>
                </a:lnTo>
                <a:lnTo>
                  <a:pt x="271" y="1090"/>
                </a:lnTo>
                <a:lnTo>
                  <a:pt x="452" y="1116"/>
                </a:lnTo>
                <a:lnTo>
                  <a:pt x="452" y="1116"/>
                </a:lnTo>
                <a:lnTo>
                  <a:pt x="465" y="1116"/>
                </a:lnTo>
                <a:lnTo>
                  <a:pt x="478" y="1103"/>
                </a:lnTo>
                <a:lnTo>
                  <a:pt x="478" y="1103"/>
                </a:lnTo>
                <a:lnTo>
                  <a:pt x="465" y="1077"/>
                </a:lnTo>
                <a:lnTo>
                  <a:pt x="465" y="1064"/>
                </a:lnTo>
                <a:lnTo>
                  <a:pt x="465" y="1064"/>
                </a:lnTo>
                <a:lnTo>
                  <a:pt x="465" y="1051"/>
                </a:lnTo>
                <a:lnTo>
                  <a:pt x="478" y="1051"/>
                </a:lnTo>
                <a:lnTo>
                  <a:pt x="491" y="1038"/>
                </a:lnTo>
                <a:lnTo>
                  <a:pt x="491" y="1025"/>
                </a:lnTo>
                <a:lnTo>
                  <a:pt x="491" y="1025"/>
                </a:lnTo>
                <a:lnTo>
                  <a:pt x="491" y="999"/>
                </a:lnTo>
                <a:lnTo>
                  <a:pt x="503" y="999"/>
                </a:lnTo>
                <a:lnTo>
                  <a:pt x="503" y="986"/>
                </a:lnTo>
                <a:lnTo>
                  <a:pt x="529" y="986"/>
                </a:lnTo>
                <a:lnTo>
                  <a:pt x="529" y="960"/>
                </a:lnTo>
                <a:lnTo>
                  <a:pt x="516" y="947"/>
                </a:lnTo>
                <a:lnTo>
                  <a:pt x="503" y="908"/>
                </a:lnTo>
                <a:lnTo>
                  <a:pt x="516" y="908"/>
                </a:lnTo>
                <a:lnTo>
                  <a:pt x="465" y="817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62120" y="2662200"/>
            <a:ext cx="1092240" cy="2303640"/>
          </a:xfrm>
          <a:custGeom>
            <a:avLst/>
            <a:gdLst/>
            <a:ahLst/>
            <a:rect l="l" t="t" r="r" b="b"/>
            <a:pathLst>
              <a:path w="529" h="1116">
                <a:moveTo>
                  <a:pt x="465" y="817"/>
                </a:moveTo>
                <a:lnTo>
                  <a:pt x="413" y="739"/>
                </a:lnTo>
                <a:lnTo>
                  <a:pt x="374" y="675"/>
                </a:lnTo>
                <a:lnTo>
                  <a:pt x="349" y="610"/>
                </a:lnTo>
                <a:lnTo>
                  <a:pt x="310" y="545"/>
                </a:lnTo>
                <a:lnTo>
                  <a:pt x="271" y="467"/>
                </a:lnTo>
                <a:lnTo>
                  <a:pt x="245" y="402"/>
                </a:lnTo>
                <a:lnTo>
                  <a:pt x="271" y="298"/>
                </a:lnTo>
                <a:lnTo>
                  <a:pt x="310" y="221"/>
                </a:lnTo>
                <a:lnTo>
                  <a:pt x="336" y="117"/>
                </a:lnTo>
                <a:lnTo>
                  <a:pt x="284" y="91"/>
                </a:lnTo>
                <a:lnTo>
                  <a:pt x="220" y="65"/>
                </a:lnTo>
                <a:lnTo>
                  <a:pt x="142" y="26"/>
                </a:lnTo>
                <a:lnTo>
                  <a:pt x="78" y="0"/>
                </a:lnTo>
                <a:lnTo>
                  <a:pt x="78" y="13"/>
                </a:lnTo>
                <a:lnTo>
                  <a:pt x="65" y="65"/>
                </a:lnTo>
                <a:lnTo>
                  <a:pt x="52" y="91"/>
                </a:lnTo>
                <a:lnTo>
                  <a:pt x="39" y="117"/>
                </a:lnTo>
                <a:lnTo>
                  <a:pt x="26" y="130"/>
                </a:lnTo>
                <a:lnTo>
                  <a:pt x="13" y="130"/>
                </a:lnTo>
                <a:lnTo>
                  <a:pt x="13" y="143"/>
                </a:lnTo>
                <a:lnTo>
                  <a:pt x="13" y="156"/>
                </a:lnTo>
                <a:lnTo>
                  <a:pt x="13" y="169"/>
                </a:lnTo>
                <a:lnTo>
                  <a:pt x="26" y="234"/>
                </a:lnTo>
                <a:lnTo>
                  <a:pt x="26" y="234"/>
                </a:lnTo>
                <a:lnTo>
                  <a:pt x="26" y="247"/>
                </a:lnTo>
                <a:lnTo>
                  <a:pt x="13" y="260"/>
                </a:lnTo>
                <a:lnTo>
                  <a:pt x="0" y="311"/>
                </a:lnTo>
                <a:lnTo>
                  <a:pt x="13" y="324"/>
                </a:lnTo>
                <a:lnTo>
                  <a:pt x="13" y="350"/>
                </a:lnTo>
                <a:lnTo>
                  <a:pt x="26" y="376"/>
                </a:lnTo>
                <a:lnTo>
                  <a:pt x="26" y="389"/>
                </a:lnTo>
                <a:lnTo>
                  <a:pt x="26" y="402"/>
                </a:lnTo>
                <a:lnTo>
                  <a:pt x="26" y="402"/>
                </a:lnTo>
                <a:lnTo>
                  <a:pt x="26" y="415"/>
                </a:lnTo>
                <a:lnTo>
                  <a:pt x="39" y="428"/>
                </a:lnTo>
                <a:lnTo>
                  <a:pt x="39" y="428"/>
                </a:lnTo>
                <a:lnTo>
                  <a:pt x="39" y="428"/>
                </a:lnTo>
                <a:lnTo>
                  <a:pt x="52" y="428"/>
                </a:lnTo>
                <a:lnTo>
                  <a:pt x="52" y="428"/>
                </a:lnTo>
                <a:lnTo>
                  <a:pt x="52" y="415"/>
                </a:lnTo>
                <a:lnTo>
                  <a:pt x="78" y="415"/>
                </a:lnTo>
                <a:lnTo>
                  <a:pt x="90" y="428"/>
                </a:lnTo>
                <a:lnTo>
                  <a:pt x="78" y="428"/>
                </a:lnTo>
                <a:lnTo>
                  <a:pt x="65" y="428"/>
                </a:lnTo>
                <a:lnTo>
                  <a:pt x="65" y="441"/>
                </a:lnTo>
                <a:lnTo>
                  <a:pt x="65" y="441"/>
                </a:lnTo>
                <a:lnTo>
                  <a:pt x="65" y="480"/>
                </a:lnTo>
                <a:lnTo>
                  <a:pt x="65" y="480"/>
                </a:lnTo>
                <a:lnTo>
                  <a:pt x="52" y="467"/>
                </a:lnTo>
                <a:lnTo>
                  <a:pt x="52" y="454"/>
                </a:lnTo>
                <a:lnTo>
                  <a:pt x="52" y="454"/>
                </a:lnTo>
                <a:lnTo>
                  <a:pt x="39" y="441"/>
                </a:lnTo>
                <a:lnTo>
                  <a:pt x="39" y="454"/>
                </a:lnTo>
                <a:lnTo>
                  <a:pt x="39" y="467"/>
                </a:lnTo>
                <a:lnTo>
                  <a:pt x="39" y="480"/>
                </a:lnTo>
                <a:lnTo>
                  <a:pt x="39" y="506"/>
                </a:lnTo>
                <a:lnTo>
                  <a:pt x="39" y="532"/>
                </a:lnTo>
                <a:lnTo>
                  <a:pt x="52" y="545"/>
                </a:lnTo>
                <a:lnTo>
                  <a:pt x="65" y="558"/>
                </a:lnTo>
                <a:lnTo>
                  <a:pt x="52" y="571"/>
                </a:lnTo>
                <a:lnTo>
                  <a:pt x="39" y="571"/>
                </a:lnTo>
                <a:lnTo>
                  <a:pt x="39" y="597"/>
                </a:lnTo>
                <a:lnTo>
                  <a:pt x="39" y="597"/>
                </a:lnTo>
                <a:lnTo>
                  <a:pt x="52" y="649"/>
                </a:lnTo>
                <a:lnTo>
                  <a:pt x="65" y="675"/>
                </a:lnTo>
                <a:lnTo>
                  <a:pt x="78" y="713"/>
                </a:lnTo>
                <a:lnTo>
                  <a:pt x="78" y="713"/>
                </a:lnTo>
                <a:lnTo>
                  <a:pt x="78" y="726"/>
                </a:lnTo>
                <a:lnTo>
                  <a:pt x="90" y="739"/>
                </a:lnTo>
                <a:lnTo>
                  <a:pt x="90" y="752"/>
                </a:lnTo>
                <a:lnTo>
                  <a:pt x="90" y="752"/>
                </a:lnTo>
                <a:lnTo>
                  <a:pt x="90" y="765"/>
                </a:lnTo>
                <a:lnTo>
                  <a:pt x="78" y="778"/>
                </a:lnTo>
                <a:lnTo>
                  <a:pt x="78" y="804"/>
                </a:lnTo>
                <a:lnTo>
                  <a:pt x="78" y="804"/>
                </a:lnTo>
                <a:lnTo>
                  <a:pt x="90" y="817"/>
                </a:lnTo>
                <a:lnTo>
                  <a:pt x="116" y="830"/>
                </a:lnTo>
                <a:lnTo>
                  <a:pt x="129" y="843"/>
                </a:lnTo>
                <a:lnTo>
                  <a:pt x="129" y="843"/>
                </a:lnTo>
                <a:lnTo>
                  <a:pt x="142" y="843"/>
                </a:lnTo>
                <a:lnTo>
                  <a:pt x="155" y="856"/>
                </a:lnTo>
                <a:lnTo>
                  <a:pt x="155" y="869"/>
                </a:lnTo>
                <a:lnTo>
                  <a:pt x="168" y="882"/>
                </a:lnTo>
                <a:lnTo>
                  <a:pt x="181" y="895"/>
                </a:lnTo>
                <a:lnTo>
                  <a:pt x="194" y="895"/>
                </a:lnTo>
                <a:lnTo>
                  <a:pt x="194" y="908"/>
                </a:lnTo>
                <a:lnTo>
                  <a:pt x="194" y="895"/>
                </a:lnTo>
                <a:lnTo>
                  <a:pt x="207" y="908"/>
                </a:lnTo>
                <a:lnTo>
                  <a:pt x="207" y="908"/>
                </a:lnTo>
                <a:lnTo>
                  <a:pt x="220" y="921"/>
                </a:lnTo>
                <a:lnTo>
                  <a:pt x="220" y="934"/>
                </a:lnTo>
                <a:lnTo>
                  <a:pt x="220" y="934"/>
                </a:lnTo>
                <a:lnTo>
                  <a:pt x="232" y="947"/>
                </a:lnTo>
                <a:lnTo>
                  <a:pt x="245" y="960"/>
                </a:lnTo>
                <a:lnTo>
                  <a:pt x="258" y="973"/>
                </a:lnTo>
                <a:lnTo>
                  <a:pt x="271" y="999"/>
                </a:lnTo>
                <a:lnTo>
                  <a:pt x="271" y="1025"/>
                </a:lnTo>
                <a:lnTo>
                  <a:pt x="284" y="1038"/>
                </a:lnTo>
                <a:lnTo>
                  <a:pt x="271" y="1077"/>
                </a:lnTo>
                <a:lnTo>
                  <a:pt x="271" y="1090"/>
                </a:lnTo>
                <a:lnTo>
                  <a:pt x="452" y="1116"/>
                </a:lnTo>
                <a:lnTo>
                  <a:pt x="452" y="1116"/>
                </a:lnTo>
                <a:lnTo>
                  <a:pt x="465" y="1116"/>
                </a:lnTo>
                <a:lnTo>
                  <a:pt x="478" y="1103"/>
                </a:lnTo>
                <a:lnTo>
                  <a:pt x="478" y="1103"/>
                </a:lnTo>
                <a:lnTo>
                  <a:pt x="465" y="1077"/>
                </a:lnTo>
                <a:lnTo>
                  <a:pt x="465" y="1064"/>
                </a:lnTo>
                <a:lnTo>
                  <a:pt x="465" y="1064"/>
                </a:lnTo>
                <a:lnTo>
                  <a:pt x="465" y="1051"/>
                </a:lnTo>
                <a:lnTo>
                  <a:pt x="478" y="1051"/>
                </a:lnTo>
                <a:lnTo>
                  <a:pt x="491" y="1038"/>
                </a:lnTo>
                <a:lnTo>
                  <a:pt x="491" y="1025"/>
                </a:lnTo>
                <a:lnTo>
                  <a:pt x="491" y="1025"/>
                </a:lnTo>
                <a:lnTo>
                  <a:pt x="491" y="999"/>
                </a:lnTo>
                <a:lnTo>
                  <a:pt x="503" y="999"/>
                </a:lnTo>
                <a:lnTo>
                  <a:pt x="503" y="986"/>
                </a:lnTo>
                <a:lnTo>
                  <a:pt x="529" y="986"/>
                </a:lnTo>
                <a:lnTo>
                  <a:pt x="529" y="960"/>
                </a:lnTo>
                <a:lnTo>
                  <a:pt x="516" y="947"/>
                </a:lnTo>
                <a:lnTo>
                  <a:pt x="503" y="908"/>
                </a:lnTo>
                <a:lnTo>
                  <a:pt x="516" y="908"/>
                </a:lnTo>
                <a:lnTo>
                  <a:pt x="465" y="81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854360" y="1752480"/>
            <a:ext cx="933120" cy="1552680"/>
          </a:xfrm>
          <a:custGeom>
            <a:avLst/>
            <a:gdLst/>
            <a:ahLst/>
            <a:rect l="l" t="t" r="r" b="b"/>
            <a:pathLst>
              <a:path w="452" h="752">
                <a:moveTo>
                  <a:pt x="39" y="649"/>
                </a:moveTo>
                <a:lnTo>
                  <a:pt x="104" y="675"/>
                </a:lnTo>
                <a:lnTo>
                  <a:pt x="168" y="688"/>
                </a:lnTo>
                <a:lnTo>
                  <a:pt x="194" y="701"/>
                </a:lnTo>
                <a:lnTo>
                  <a:pt x="246" y="714"/>
                </a:lnTo>
                <a:lnTo>
                  <a:pt x="297" y="726"/>
                </a:lnTo>
                <a:lnTo>
                  <a:pt x="362" y="752"/>
                </a:lnTo>
                <a:lnTo>
                  <a:pt x="400" y="752"/>
                </a:lnTo>
                <a:lnTo>
                  <a:pt x="426" y="636"/>
                </a:lnTo>
                <a:lnTo>
                  <a:pt x="452" y="532"/>
                </a:lnTo>
                <a:lnTo>
                  <a:pt x="452" y="519"/>
                </a:lnTo>
                <a:lnTo>
                  <a:pt x="439" y="506"/>
                </a:lnTo>
                <a:lnTo>
                  <a:pt x="439" y="493"/>
                </a:lnTo>
                <a:lnTo>
                  <a:pt x="439" y="506"/>
                </a:lnTo>
                <a:lnTo>
                  <a:pt x="439" y="506"/>
                </a:lnTo>
                <a:lnTo>
                  <a:pt x="426" y="506"/>
                </a:lnTo>
                <a:lnTo>
                  <a:pt x="426" y="519"/>
                </a:lnTo>
                <a:lnTo>
                  <a:pt x="413" y="506"/>
                </a:lnTo>
                <a:lnTo>
                  <a:pt x="413" y="506"/>
                </a:lnTo>
                <a:lnTo>
                  <a:pt x="400" y="506"/>
                </a:lnTo>
                <a:lnTo>
                  <a:pt x="388" y="506"/>
                </a:lnTo>
                <a:lnTo>
                  <a:pt x="375" y="493"/>
                </a:lnTo>
                <a:lnTo>
                  <a:pt x="375" y="506"/>
                </a:lnTo>
                <a:lnTo>
                  <a:pt x="375" y="506"/>
                </a:lnTo>
                <a:lnTo>
                  <a:pt x="349" y="493"/>
                </a:lnTo>
                <a:lnTo>
                  <a:pt x="349" y="493"/>
                </a:lnTo>
                <a:lnTo>
                  <a:pt x="336" y="506"/>
                </a:lnTo>
                <a:lnTo>
                  <a:pt x="336" y="506"/>
                </a:lnTo>
                <a:lnTo>
                  <a:pt x="336" y="506"/>
                </a:lnTo>
                <a:lnTo>
                  <a:pt x="336" y="493"/>
                </a:lnTo>
                <a:lnTo>
                  <a:pt x="336" y="493"/>
                </a:lnTo>
                <a:lnTo>
                  <a:pt x="323" y="480"/>
                </a:lnTo>
                <a:lnTo>
                  <a:pt x="336" y="480"/>
                </a:lnTo>
                <a:lnTo>
                  <a:pt x="323" y="467"/>
                </a:lnTo>
                <a:lnTo>
                  <a:pt x="323" y="454"/>
                </a:lnTo>
                <a:lnTo>
                  <a:pt x="323" y="454"/>
                </a:lnTo>
                <a:lnTo>
                  <a:pt x="310" y="454"/>
                </a:lnTo>
                <a:lnTo>
                  <a:pt x="310" y="441"/>
                </a:lnTo>
                <a:lnTo>
                  <a:pt x="310" y="441"/>
                </a:lnTo>
                <a:lnTo>
                  <a:pt x="323" y="428"/>
                </a:lnTo>
                <a:lnTo>
                  <a:pt x="310" y="428"/>
                </a:lnTo>
                <a:lnTo>
                  <a:pt x="310" y="428"/>
                </a:lnTo>
                <a:lnTo>
                  <a:pt x="310" y="415"/>
                </a:lnTo>
                <a:lnTo>
                  <a:pt x="310" y="402"/>
                </a:lnTo>
                <a:lnTo>
                  <a:pt x="310" y="389"/>
                </a:lnTo>
                <a:lnTo>
                  <a:pt x="310" y="389"/>
                </a:lnTo>
                <a:lnTo>
                  <a:pt x="310" y="389"/>
                </a:lnTo>
                <a:lnTo>
                  <a:pt x="310" y="376"/>
                </a:lnTo>
                <a:lnTo>
                  <a:pt x="310" y="376"/>
                </a:lnTo>
                <a:lnTo>
                  <a:pt x="297" y="363"/>
                </a:lnTo>
                <a:lnTo>
                  <a:pt x="297" y="363"/>
                </a:lnTo>
                <a:lnTo>
                  <a:pt x="297" y="376"/>
                </a:lnTo>
                <a:lnTo>
                  <a:pt x="284" y="376"/>
                </a:lnTo>
                <a:lnTo>
                  <a:pt x="271" y="376"/>
                </a:lnTo>
                <a:lnTo>
                  <a:pt x="271" y="363"/>
                </a:lnTo>
                <a:lnTo>
                  <a:pt x="258" y="363"/>
                </a:lnTo>
                <a:lnTo>
                  <a:pt x="271" y="350"/>
                </a:lnTo>
                <a:lnTo>
                  <a:pt x="271" y="337"/>
                </a:lnTo>
                <a:lnTo>
                  <a:pt x="284" y="337"/>
                </a:lnTo>
                <a:lnTo>
                  <a:pt x="284" y="337"/>
                </a:lnTo>
                <a:lnTo>
                  <a:pt x="284" y="324"/>
                </a:lnTo>
                <a:lnTo>
                  <a:pt x="284" y="324"/>
                </a:lnTo>
                <a:lnTo>
                  <a:pt x="284" y="311"/>
                </a:lnTo>
                <a:lnTo>
                  <a:pt x="284" y="311"/>
                </a:lnTo>
                <a:lnTo>
                  <a:pt x="284" y="311"/>
                </a:lnTo>
                <a:lnTo>
                  <a:pt x="284" y="298"/>
                </a:lnTo>
                <a:lnTo>
                  <a:pt x="297" y="285"/>
                </a:lnTo>
                <a:lnTo>
                  <a:pt x="297" y="285"/>
                </a:lnTo>
                <a:lnTo>
                  <a:pt x="310" y="273"/>
                </a:lnTo>
                <a:lnTo>
                  <a:pt x="310" y="260"/>
                </a:lnTo>
                <a:lnTo>
                  <a:pt x="297" y="260"/>
                </a:lnTo>
                <a:lnTo>
                  <a:pt x="284" y="260"/>
                </a:lnTo>
                <a:lnTo>
                  <a:pt x="297" y="260"/>
                </a:lnTo>
                <a:lnTo>
                  <a:pt x="284" y="247"/>
                </a:lnTo>
                <a:lnTo>
                  <a:pt x="284" y="247"/>
                </a:lnTo>
                <a:lnTo>
                  <a:pt x="284" y="247"/>
                </a:lnTo>
                <a:lnTo>
                  <a:pt x="284" y="234"/>
                </a:lnTo>
                <a:lnTo>
                  <a:pt x="284" y="234"/>
                </a:lnTo>
                <a:lnTo>
                  <a:pt x="271" y="221"/>
                </a:lnTo>
                <a:lnTo>
                  <a:pt x="271" y="195"/>
                </a:lnTo>
                <a:lnTo>
                  <a:pt x="258" y="182"/>
                </a:lnTo>
                <a:lnTo>
                  <a:pt x="258" y="169"/>
                </a:lnTo>
                <a:lnTo>
                  <a:pt x="246" y="169"/>
                </a:lnTo>
                <a:lnTo>
                  <a:pt x="258" y="169"/>
                </a:lnTo>
                <a:lnTo>
                  <a:pt x="246" y="156"/>
                </a:lnTo>
                <a:lnTo>
                  <a:pt x="258" y="156"/>
                </a:lnTo>
                <a:lnTo>
                  <a:pt x="258" y="143"/>
                </a:lnTo>
                <a:lnTo>
                  <a:pt x="246" y="104"/>
                </a:lnTo>
                <a:lnTo>
                  <a:pt x="284" y="26"/>
                </a:lnTo>
                <a:lnTo>
                  <a:pt x="220" y="0"/>
                </a:lnTo>
                <a:lnTo>
                  <a:pt x="181" y="117"/>
                </a:lnTo>
                <a:lnTo>
                  <a:pt x="142" y="234"/>
                </a:lnTo>
                <a:lnTo>
                  <a:pt x="142" y="234"/>
                </a:lnTo>
                <a:lnTo>
                  <a:pt x="142" y="260"/>
                </a:lnTo>
                <a:lnTo>
                  <a:pt x="129" y="260"/>
                </a:lnTo>
                <a:lnTo>
                  <a:pt x="129" y="273"/>
                </a:lnTo>
                <a:lnTo>
                  <a:pt x="142" y="285"/>
                </a:lnTo>
                <a:lnTo>
                  <a:pt x="142" y="298"/>
                </a:lnTo>
                <a:lnTo>
                  <a:pt x="142" y="311"/>
                </a:lnTo>
                <a:lnTo>
                  <a:pt x="129" y="337"/>
                </a:lnTo>
                <a:lnTo>
                  <a:pt x="116" y="350"/>
                </a:lnTo>
                <a:lnTo>
                  <a:pt x="104" y="363"/>
                </a:lnTo>
                <a:lnTo>
                  <a:pt x="104" y="376"/>
                </a:lnTo>
                <a:lnTo>
                  <a:pt x="104" y="376"/>
                </a:lnTo>
                <a:lnTo>
                  <a:pt x="91" y="376"/>
                </a:lnTo>
                <a:lnTo>
                  <a:pt x="65" y="402"/>
                </a:lnTo>
                <a:lnTo>
                  <a:pt x="65" y="415"/>
                </a:lnTo>
                <a:lnTo>
                  <a:pt x="78" y="428"/>
                </a:lnTo>
                <a:lnTo>
                  <a:pt x="78" y="441"/>
                </a:lnTo>
                <a:lnTo>
                  <a:pt x="65" y="441"/>
                </a:lnTo>
                <a:lnTo>
                  <a:pt x="65" y="454"/>
                </a:lnTo>
                <a:lnTo>
                  <a:pt x="65" y="467"/>
                </a:lnTo>
                <a:lnTo>
                  <a:pt x="0" y="636"/>
                </a:lnTo>
                <a:lnTo>
                  <a:pt x="39" y="649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854360" y="1752480"/>
            <a:ext cx="933120" cy="1552680"/>
          </a:xfrm>
          <a:custGeom>
            <a:avLst/>
            <a:gdLst/>
            <a:ahLst/>
            <a:rect l="l" t="t" r="r" b="b"/>
            <a:pathLst>
              <a:path w="452" h="752">
                <a:moveTo>
                  <a:pt x="39" y="649"/>
                </a:moveTo>
                <a:lnTo>
                  <a:pt x="104" y="675"/>
                </a:lnTo>
                <a:lnTo>
                  <a:pt x="168" y="688"/>
                </a:lnTo>
                <a:lnTo>
                  <a:pt x="194" y="701"/>
                </a:lnTo>
                <a:lnTo>
                  <a:pt x="246" y="714"/>
                </a:lnTo>
                <a:lnTo>
                  <a:pt x="297" y="726"/>
                </a:lnTo>
                <a:lnTo>
                  <a:pt x="362" y="752"/>
                </a:lnTo>
                <a:lnTo>
                  <a:pt x="400" y="752"/>
                </a:lnTo>
                <a:lnTo>
                  <a:pt x="426" y="636"/>
                </a:lnTo>
                <a:lnTo>
                  <a:pt x="452" y="532"/>
                </a:lnTo>
                <a:lnTo>
                  <a:pt x="452" y="519"/>
                </a:lnTo>
                <a:lnTo>
                  <a:pt x="439" y="506"/>
                </a:lnTo>
                <a:lnTo>
                  <a:pt x="439" y="493"/>
                </a:lnTo>
                <a:lnTo>
                  <a:pt x="439" y="506"/>
                </a:lnTo>
                <a:lnTo>
                  <a:pt x="439" y="506"/>
                </a:lnTo>
                <a:lnTo>
                  <a:pt x="426" y="506"/>
                </a:lnTo>
                <a:lnTo>
                  <a:pt x="426" y="519"/>
                </a:lnTo>
                <a:lnTo>
                  <a:pt x="413" y="506"/>
                </a:lnTo>
                <a:lnTo>
                  <a:pt x="413" y="506"/>
                </a:lnTo>
                <a:lnTo>
                  <a:pt x="400" y="506"/>
                </a:lnTo>
                <a:lnTo>
                  <a:pt x="388" y="506"/>
                </a:lnTo>
                <a:lnTo>
                  <a:pt x="375" y="493"/>
                </a:lnTo>
                <a:lnTo>
                  <a:pt x="375" y="506"/>
                </a:lnTo>
                <a:lnTo>
                  <a:pt x="375" y="506"/>
                </a:lnTo>
                <a:lnTo>
                  <a:pt x="349" y="493"/>
                </a:lnTo>
                <a:lnTo>
                  <a:pt x="349" y="493"/>
                </a:lnTo>
                <a:lnTo>
                  <a:pt x="336" y="506"/>
                </a:lnTo>
                <a:lnTo>
                  <a:pt x="336" y="506"/>
                </a:lnTo>
                <a:lnTo>
                  <a:pt x="336" y="506"/>
                </a:lnTo>
                <a:lnTo>
                  <a:pt x="336" y="493"/>
                </a:lnTo>
                <a:lnTo>
                  <a:pt x="336" y="493"/>
                </a:lnTo>
                <a:lnTo>
                  <a:pt x="323" y="480"/>
                </a:lnTo>
                <a:lnTo>
                  <a:pt x="336" y="480"/>
                </a:lnTo>
                <a:lnTo>
                  <a:pt x="323" y="467"/>
                </a:lnTo>
                <a:lnTo>
                  <a:pt x="323" y="454"/>
                </a:lnTo>
                <a:lnTo>
                  <a:pt x="323" y="454"/>
                </a:lnTo>
                <a:lnTo>
                  <a:pt x="310" y="454"/>
                </a:lnTo>
                <a:lnTo>
                  <a:pt x="310" y="441"/>
                </a:lnTo>
                <a:lnTo>
                  <a:pt x="310" y="441"/>
                </a:lnTo>
                <a:lnTo>
                  <a:pt x="323" y="428"/>
                </a:lnTo>
                <a:lnTo>
                  <a:pt x="310" y="428"/>
                </a:lnTo>
                <a:lnTo>
                  <a:pt x="310" y="428"/>
                </a:lnTo>
                <a:lnTo>
                  <a:pt x="310" y="415"/>
                </a:lnTo>
                <a:lnTo>
                  <a:pt x="310" y="402"/>
                </a:lnTo>
                <a:lnTo>
                  <a:pt x="310" y="389"/>
                </a:lnTo>
                <a:lnTo>
                  <a:pt x="310" y="389"/>
                </a:lnTo>
                <a:lnTo>
                  <a:pt x="310" y="389"/>
                </a:lnTo>
                <a:lnTo>
                  <a:pt x="310" y="376"/>
                </a:lnTo>
                <a:lnTo>
                  <a:pt x="310" y="376"/>
                </a:lnTo>
                <a:lnTo>
                  <a:pt x="297" y="363"/>
                </a:lnTo>
                <a:lnTo>
                  <a:pt x="297" y="363"/>
                </a:lnTo>
                <a:lnTo>
                  <a:pt x="297" y="376"/>
                </a:lnTo>
                <a:lnTo>
                  <a:pt x="284" y="376"/>
                </a:lnTo>
                <a:lnTo>
                  <a:pt x="271" y="376"/>
                </a:lnTo>
                <a:lnTo>
                  <a:pt x="271" y="363"/>
                </a:lnTo>
                <a:lnTo>
                  <a:pt x="258" y="363"/>
                </a:lnTo>
                <a:lnTo>
                  <a:pt x="271" y="350"/>
                </a:lnTo>
                <a:lnTo>
                  <a:pt x="271" y="337"/>
                </a:lnTo>
                <a:lnTo>
                  <a:pt x="284" y="337"/>
                </a:lnTo>
                <a:lnTo>
                  <a:pt x="284" y="337"/>
                </a:lnTo>
                <a:lnTo>
                  <a:pt x="284" y="324"/>
                </a:lnTo>
                <a:lnTo>
                  <a:pt x="284" y="324"/>
                </a:lnTo>
                <a:lnTo>
                  <a:pt x="284" y="311"/>
                </a:lnTo>
                <a:lnTo>
                  <a:pt x="284" y="311"/>
                </a:lnTo>
                <a:lnTo>
                  <a:pt x="284" y="311"/>
                </a:lnTo>
                <a:lnTo>
                  <a:pt x="284" y="298"/>
                </a:lnTo>
                <a:lnTo>
                  <a:pt x="297" y="285"/>
                </a:lnTo>
                <a:lnTo>
                  <a:pt x="297" y="285"/>
                </a:lnTo>
                <a:lnTo>
                  <a:pt x="310" y="273"/>
                </a:lnTo>
                <a:lnTo>
                  <a:pt x="310" y="260"/>
                </a:lnTo>
                <a:lnTo>
                  <a:pt x="297" y="260"/>
                </a:lnTo>
                <a:lnTo>
                  <a:pt x="284" y="260"/>
                </a:lnTo>
                <a:lnTo>
                  <a:pt x="297" y="260"/>
                </a:lnTo>
                <a:lnTo>
                  <a:pt x="284" y="247"/>
                </a:lnTo>
                <a:lnTo>
                  <a:pt x="284" y="247"/>
                </a:lnTo>
                <a:lnTo>
                  <a:pt x="284" y="247"/>
                </a:lnTo>
                <a:lnTo>
                  <a:pt x="284" y="234"/>
                </a:lnTo>
                <a:lnTo>
                  <a:pt x="284" y="234"/>
                </a:lnTo>
                <a:lnTo>
                  <a:pt x="271" y="221"/>
                </a:lnTo>
                <a:lnTo>
                  <a:pt x="271" y="195"/>
                </a:lnTo>
                <a:lnTo>
                  <a:pt x="258" y="182"/>
                </a:lnTo>
                <a:lnTo>
                  <a:pt x="258" y="169"/>
                </a:lnTo>
                <a:lnTo>
                  <a:pt x="246" y="169"/>
                </a:lnTo>
                <a:lnTo>
                  <a:pt x="258" y="169"/>
                </a:lnTo>
                <a:lnTo>
                  <a:pt x="246" y="156"/>
                </a:lnTo>
                <a:lnTo>
                  <a:pt x="258" y="156"/>
                </a:lnTo>
                <a:lnTo>
                  <a:pt x="258" y="143"/>
                </a:lnTo>
                <a:lnTo>
                  <a:pt x="246" y="104"/>
                </a:lnTo>
                <a:lnTo>
                  <a:pt x="284" y="26"/>
                </a:lnTo>
                <a:lnTo>
                  <a:pt x="220" y="0"/>
                </a:lnTo>
                <a:lnTo>
                  <a:pt x="181" y="117"/>
                </a:lnTo>
                <a:lnTo>
                  <a:pt x="142" y="234"/>
                </a:lnTo>
                <a:lnTo>
                  <a:pt x="142" y="234"/>
                </a:lnTo>
                <a:lnTo>
                  <a:pt x="142" y="260"/>
                </a:lnTo>
                <a:lnTo>
                  <a:pt x="129" y="260"/>
                </a:lnTo>
                <a:lnTo>
                  <a:pt x="129" y="273"/>
                </a:lnTo>
                <a:lnTo>
                  <a:pt x="142" y="285"/>
                </a:lnTo>
                <a:lnTo>
                  <a:pt x="142" y="298"/>
                </a:lnTo>
                <a:lnTo>
                  <a:pt x="142" y="311"/>
                </a:lnTo>
                <a:lnTo>
                  <a:pt x="129" y="337"/>
                </a:lnTo>
                <a:lnTo>
                  <a:pt x="116" y="350"/>
                </a:lnTo>
                <a:lnTo>
                  <a:pt x="104" y="363"/>
                </a:lnTo>
                <a:lnTo>
                  <a:pt x="104" y="376"/>
                </a:lnTo>
                <a:lnTo>
                  <a:pt x="104" y="376"/>
                </a:lnTo>
                <a:lnTo>
                  <a:pt x="91" y="376"/>
                </a:lnTo>
                <a:lnTo>
                  <a:pt x="65" y="402"/>
                </a:lnTo>
                <a:lnTo>
                  <a:pt x="65" y="415"/>
                </a:lnTo>
                <a:lnTo>
                  <a:pt x="78" y="428"/>
                </a:lnTo>
                <a:lnTo>
                  <a:pt x="78" y="441"/>
                </a:lnTo>
                <a:lnTo>
                  <a:pt x="65" y="441"/>
                </a:lnTo>
                <a:lnTo>
                  <a:pt x="65" y="454"/>
                </a:lnTo>
                <a:lnTo>
                  <a:pt x="65" y="467"/>
                </a:lnTo>
                <a:lnTo>
                  <a:pt x="0" y="636"/>
                </a:lnTo>
                <a:lnTo>
                  <a:pt x="39" y="64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23760" y="1913040"/>
            <a:ext cx="1224000" cy="1152360"/>
          </a:xfrm>
          <a:custGeom>
            <a:avLst/>
            <a:gdLst/>
            <a:ahLst/>
            <a:rect l="l" t="t" r="r" b="b"/>
            <a:pathLst>
              <a:path w="593" h="558">
                <a:moveTo>
                  <a:pt x="258" y="480"/>
                </a:moveTo>
                <a:lnTo>
                  <a:pt x="206" y="454"/>
                </a:lnTo>
                <a:lnTo>
                  <a:pt x="142" y="428"/>
                </a:lnTo>
                <a:lnTo>
                  <a:pt x="64" y="389"/>
                </a:lnTo>
                <a:lnTo>
                  <a:pt x="0" y="363"/>
                </a:lnTo>
                <a:lnTo>
                  <a:pt x="0" y="363"/>
                </a:lnTo>
                <a:lnTo>
                  <a:pt x="0" y="324"/>
                </a:lnTo>
                <a:lnTo>
                  <a:pt x="12" y="298"/>
                </a:lnTo>
                <a:lnTo>
                  <a:pt x="25" y="272"/>
                </a:lnTo>
                <a:lnTo>
                  <a:pt x="38" y="246"/>
                </a:lnTo>
                <a:lnTo>
                  <a:pt x="51" y="233"/>
                </a:lnTo>
                <a:lnTo>
                  <a:pt x="64" y="233"/>
                </a:lnTo>
                <a:lnTo>
                  <a:pt x="64" y="220"/>
                </a:lnTo>
                <a:lnTo>
                  <a:pt x="64" y="220"/>
                </a:lnTo>
                <a:lnTo>
                  <a:pt x="64" y="220"/>
                </a:lnTo>
                <a:lnTo>
                  <a:pt x="64" y="220"/>
                </a:lnTo>
                <a:lnTo>
                  <a:pt x="90" y="182"/>
                </a:lnTo>
                <a:lnTo>
                  <a:pt x="90" y="169"/>
                </a:lnTo>
                <a:lnTo>
                  <a:pt x="103" y="169"/>
                </a:lnTo>
                <a:lnTo>
                  <a:pt x="129" y="117"/>
                </a:lnTo>
                <a:lnTo>
                  <a:pt x="129" y="104"/>
                </a:lnTo>
                <a:lnTo>
                  <a:pt x="154" y="65"/>
                </a:lnTo>
                <a:lnTo>
                  <a:pt x="154" y="52"/>
                </a:lnTo>
                <a:lnTo>
                  <a:pt x="167" y="39"/>
                </a:lnTo>
                <a:lnTo>
                  <a:pt x="167" y="39"/>
                </a:lnTo>
                <a:lnTo>
                  <a:pt x="167" y="26"/>
                </a:lnTo>
                <a:lnTo>
                  <a:pt x="167" y="26"/>
                </a:lnTo>
                <a:lnTo>
                  <a:pt x="180" y="0"/>
                </a:lnTo>
                <a:lnTo>
                  <a:pt x="180" y="0"/>
                </a:lnTo>
                <a:lnTo>
                  <a:pt x="193" y="0"/>
                </a:lnTo>
                <a:lnTo>
                  <a:pt x="206" y="0"/>
                </a:lnTo>
                <a:lnTo>
                  <a:pt x="219" y="13"/>
                </a:lnTo>
                <a:lnTo>
                  <a:pt x="219" y="13"/>
                </a:lnTo>
                <a:lnTo>
                  <a:pt x="232" y="39"/>
                </a:lnTo>
                <a:lnTo>
                  <a:pt x="232" y="39"/>
                </a:lnTo>
                <a:lnTo>
                  <a:pt x="232" y="78"/>
                </a:lnTo>
                <a:lnTo>
                  <a:pt x="245" y="91"/>
                </a:lnTo>
                <a:lnTo>
                  <a:pt x="271" y="104"/>
                </a:lnTo>
                <a:lnTo>
                  <a:pt x="283" y="91"/>
                </a:lnTo>
                <a:lnTo>
                  <a:pt x="309" y="104"/>
                </a:lnTo>
                <a:lnTo>
                  <a:pt x="322" y="117"/>
                </a:lnTo>
                <a:lnTo>
                  <a:pt x="361" y="130"/>
                </a:lnTo>
                <a:lnTo>
                  <a:pt x="361" y="130"/>
                </a:lnTo>
                <a:lnTo>
                  <a:pt x="374" y="130"/>
                </a:lnTo>
                <a:lnTo>
                  <a:pt x="400" y="130"/>
                </a:lnTo>
                <a:lnTo>
                  <a:pt x="413" y="143"/>
                </a:lnTo>
                <a:lnTo>
                  <a:pt x="425" y="130"/>
                </a:lnTo>
                <a:lnTo>
                  <a:pt x="451" y="143"/>
                </a:lnTo>
                <a:lnTo>
                  <a:pt x="464" y="143"/>
                </a:lnTo>
                <a:lnTo>
                  <a:pt x="580" y="195"/>
                </a:lnTo>
                <a:lnTo>
                  <a:pt x="593" y="207"/>
                </a:lnTo>
                <a:lnTo>
                  <a:pt x="593" y="220"/>
                </a:lnTo>
                <a:lnTo>
                  <a:pt x="593" y="233"/>
                </a:lnTo>
                <a:lnTo>
                  <a:pt x="580" y="259"/>
                </a:lnTo>
                <a:lnTo>
                  <a:pt x="567" y="272"/>
                </a:lnTo>
                <a:lnTo>
                  <a:pt x="555" y="285"/>
                </a:lnTo>
                <a:lnTo>
                  <a:pt x="555" y="298"/>
                </a:lnTo>
                <a:lnTo>
                  <a:pt x="555" y="298"/>
                </a:lnTo>
                <a:lnTo>
                  <a:pt x="542" y="298"/>
                </a:lnTo>
                <a:lnTo>
                  <a:pt x="516" y="324"/>
                </a:lnTo>
                <a:lnTo>
                  <a:pt x="516" y="337"/>
                </a:lnTo>
                <a:lnTo>
                  <a:pt x="529" y="350"/>
                </a:lnTo>
                <a:lnTo>
                  <a:pt x="529" y="363"/>
                </a:lnTo>
                <a:lnTo>
                  <a:pt x="516" y="363"/>
                </a:lnTo>
                <a:lnTo>
                  <a:pt x="516" y="376"/>
                </a:lnTo>
                <a:lnTo>
                  <a:pt x="516" y="389"/>
                </a:lnTo>
                <a:lnTo>
                  <a:pt x="451" y="558"/>
                </a:lnTo>
                <a:lnTo>
                  <a:pt x="425" y="545"/>
                </a:lnTo>
                <a:lnTo>
                  <a:pt x="361" y="519"/>
                </a:lnTo>
                <a:lnTo>
                  <a:pt x="309" y="493"/>
                </a:lnTo>
                <a:lnTo>
                  <a:pt x="258" y="48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923760" y="1913040"/>
            <a:ext cx="1224000" cy="1152360"/>
          </a:xfrm>
          <a:custGeom>
            <a:avLst/>
            <a:gdLst/>
            <a:ahLst/>
            <a:rect l="l" t="t" r="r" b="b"/>
            <a:pathLst>
              <a:path w="593" h="558">
                <a:moveTo>
                  <a:pt x="258" y="480"/>
                </a:moveTo>
                <a:lnTo>
                  <a:pt x="206" y="454"/>
                </a:lnTo>
                <a:lnTo>
                  <a:pt x="142" y="428"/>
                </a:lnTo>
                <a:lnTo>
                  <a:pt x="64" y="389"/>
                </a:lnTo>
                <a:lnTo>
                  <a:pt x="0" y="363"/>
                </a:lnTo>
                <a:lnTo>
                  <a:pt x="0" y="363"/>
                </a:lnTo>
                <a:lnTo>
                  <a:pt x="0" y="324"/>
                </a:lnTo>
                <a:lnTo>
                  <a:pt x="12" y="298"/>
                </a:lnTo>
                <a:lnTo>
                  <a:pt x="25" y="272"/>
                </a:lnTo>
                <a:lnTo>
                  <a:pt x="38" y="246"/>
                </a:lnTo>
                <a:lnTo>
                  <a:pt x="51" y="233"/>
                </a:lnTo>
                <a:lnTo>
                  <a:pt x="64" y="233"/>
                </a:lnTo>
                <a:lnTo>
                  <a:pt x="64" y="220"/>
                </a:lnTo>
                <a:lnTo>
                  <a:pt x="64" y="220"/>
                </a:lnTo>
                <a:lnTo>
                  <a:pt x="64" y="220"/>
                </a:lnTo>
                <a:lnTo>
                  <a:pt x="64" y="220"/>
                </a:lnTo>
                <a:lnTo>
                  <a:pt x="90" y="182"/>
                </a:lnTo>
                <a:lnTo>
                  <a:pt x="90" y="169"/>
                </a:lnTo>
                <a:lnTo>
                  <a:pt x="103" y="169"/>
                </a:lnTo>
                <a:lnTo>
                  <a:pt x="129" y="117"/>
                </a:lnTo>
                <a:lnTo>
                  <a:pt x="129" y="104"/>
                </a:lnTo>
                <a:lnTo>
                  <a:pt x="154" y="65"/>
                </a:lnTo>
                <a:lnTo>
                  <a:pt x="154" y="52"/>
                </a:lnTo>
                <a:lnTo>
                  <a:pt x="167" y="39"/>
                </a:lnTo>
                <a:lnTo>
                  <a:pt x="167" y="39"/>
                </a:lnTo>
                <a:lnTo>
                  <a:pt x="167" y="26"/>
                </a:lnTo>
                <a:lnTo>
                  <a:pt x="167" y="26"/>
                </a:lnTo>
                <a:lnTo>
                  <a:pt x="180" y="0"/>
                </a:lnTo>
                <a:lnTo>
                  <a:pt x="180" y="0"/>
                </a:lnTo>
                <a:lnTo>
                  <a:pt x="193" y="0"/>
                </a:lnTo>
                <a:lnTo>
                  <a:pt x="206" y="0"/>
                </a:lnTo>
                <a:lnTo>
                  <a:pt x="219" y="13"/>
                </a:lnTo>
                <a:lnTo>
                  <a:pt x="219" y="13"/>
                </a:lnTo>
                <a:lnTo>
                  <a:pt x="232" y="39"/>
                </a:lnTo>
                <a:lnTo>
                  <a:pt x="232" y="39"/>
                </a:lnTo>
                <a:lnTo>
                  <a:pt x="232" y="78"/>
                </a:lnTo>
                <a:lnTo>
                  <a:pt x="245" y="91"/>
                </a:lnTo>
                <a:lnTo>
                  <a:pt x="271" y="104"/>
                </a:lnTo>
                <a:lnTo>
                  <a:pt x="283" y="91"/>
                </a:lnTo>
                <a:lnTo>
                  <a:pt x="309" y="104"/>
                </a:lnTo>
                <a:lnTo>
                  <a:pt x="322" y="117"/>
                </a:lnTo>
                <a:lnTo>
                  <a:pt x="361" y="130"/>
                </a:lnTo>
                <a:lnTo>
                  <a:pt x="361" y="130"/>
                </a:lnTo>
                <a:lnTo>
                  <a:pt x="374" y="130"/>
                </a:lnTo>
                <a:lnTo>
                  <a:pt x="400" y="130"/>
                </a:lnTo>
                <a:lnTo>
                  <a:pt x="413" y="143"/>
                </a:lnTo>
                <a:lnTo>
                  <a:pt x="425" y="130"/>
                </a:lnTo>
                <a:lnTo>
                  <a:pt x="451" y="143"/>
                </a:lnTo>
                <a:lnTo>
                  <a:pt x="464" y="143"/>
                </a:lnTo>
                <a:lnTo>
                  <a:pt x="580" y="195"/>
                </a:lnTo>
                <a:lnTo>
                  <a:pt x="593" y="207"/>
                </a:lnTo>
                <a:lnTo>
                  <a:pt x="593" y="220"/>
                </a:lnTo>
                <a:lnTo>
                  <a:pt x="593" y="233"/>
                </a:lnTo>
                <a:lnTo>
                  <a:pt x="580" y="259"/>
                </a:lnTo>
                <a:lnTo>
                  <a:pt x="567" y="272"/>
                </a:lnTo>
                <a:lnTo>
                  <a:pt x="555" y="285"/>
                </a:lnTo>
                <a:lnTo>
                  <a:pt x="555" y="298"/>
                </a:lnTo>
                <a:lnTo>
                  <a:pt x="555" y="298"/>
                </a:lnTo>
                <a:lnTo>
                  <a:pt x="542" y="298"/>
                </a:lnTo>
                <a:lnTo>
                  <a:pt x="516" y="324"/>
                </a:lnTo>
                <a:lnTo>
                  <a:pt x="516" y="337"/>
                </a:lnTo>
                <a:lnTo>
                  <a:pt x="529" y="350"/>
                </a:lnTo>
                <a:lnTo>
                  <a:pt x="529" y="363"/>
                </a:lnTo>
                <a:lnTo>
                  <a:pt x="516" y="363"/>
                </a:lnTo>
                <a:lnTo>
                  <a:pt x="516" y="376"/>
                </a:lnTo>
                <a:lnTo>
                  <a:pt x="516" y="389"/>
                </a:lnTo>
                <a:lnTo>
                  <a:pt x="451" y="558"/>
                </a:lnTo>
                <a:lnTo>
                  <a:pt x="425" y="545"/>
                </a:lnTo>
                <a:lnTo>
                  <a:pt x="361" y="519"/>
                </a:lnTo>
                <a:lnTo>
                  <a:pt x="309" y="493"/>
                </a:lnTo>
                <a:lnTo>
                  <a:pt x="258" y="48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322280" y="-1486080"/>
            <a:ext cx="1544760" cy="3373560"/>
          </a:xfrm>
          <a:custGeom>
            <a:avLst/>
            <a:gdLst/>
            <a:ahLst/>
            <a:rect l="l" t="t" r="r" b="b"/>
            <a:pathLst>
              <a:path w="749" h="1634">
                <a:moveTo>
                  <a:pt x="232" y="1452"/>
                </a:moveTo>
                <a:lnTo>
                  <a:pt x="271" y="1478"/>
                </a:lnTo>
                <a:lnTo>
                  <a:pt x="336" y="1504"/>
                </a:lnTo>
                <a:lnTo>
                  <a:pt x="374" y="1530"/>
                </a:lnTo>
                <a:lnTo>
                  <a:pt x="426" y="1543"/>
                </a:lnTo>
                <a:lnTo>
                  <a:pt x="478" y="1569"/>
                </a:lnTo>
                <a:lnTo>
                  <a:pt x="542" y="1595"/>
                </a:lnTo>
                <a:lnTo>
                  <a:pt x="646" y="1634"/>
                </a:lnTo>
                <a:lnTo>
                  <a:pt x="658" y="1621"/>
                </a:lnTo>
                <a:lnTo>
                  <a:pt x="646" y="1621"/>
                </a:lnTo>
                <a:lnTo>
                  <a:pt x="646" y="1608"/>
                </a:lnTo>
                <a:lnTo>
                  <a:pt x="633" y="1608"/>
                </a:lnTo>
                <a:lnTo>
                  <a:pt x="646" y="1595"/>
                </a:lnTo>
                <a:lnTo>
                  <a:pt x="633" y="1582"/>
                </a:lnTo>
                <a:lnTo>
                  <a:pt x="633" y="1582"/>
                </a:lnTo>
                <a:lnTo>
                  <a:pt x="633" y="1569"/>
                </a:lnTo>
                <a:lnTo>
                  <a:pt x="633" y="1569"/>
                </a:lnTo>
                <a:lnTo>
                  <a:pt x="633" y="1556"/>
                </a:lnTo>
                <a:lnTo>
                  <a:pt x="646" y="1556"/>
                </a:lnTo>
                <a:lnTo>
                  <a:pt x="646" y="1543"/>
                </a:lnTo>
                <a:lnTo>
                  <a:pt x="646" y="1530"/>
                </a:lnTo>
                <a:lnTo>
                  <a:pt x="646" y="1530"/>
                </a:lnTo>
                <a:lnTo>
                  <a:pt x="646" y="1530"/>
                </a:lnTo>
                <a:lnTo>
                  <a:pt x="646" y="1517"/>
                </a:lnTo>
                <a:lnTo>
                  <a:pt x="646" y="1517"/>
                </a:lnTo>
                <a:lnTo>
                  <a:pt x="646" y="1491"/>
                </a:lnTo>
                <a:lnTo>
                  <a:pt x="646" y="1491"/>
                </a:lnTo>
                <a:lnTo>
                  <a:pt x="646" y="1491"/>
                </a:lnTo>
                <a:lnTo>
                  <a:pt x="646" y="1465"/>
                </a:lnTo>
                <a:lnTo>
                  <a:pt x="646" y="1465"/>
                </a:lnTo>
                <a:lnTo>
                  <a:pt x="633" y="1465"/>
                </a:lnTo>
                <a:lnTo>
                  <a:pt x="633" y="1452"/>
                </a:lnTo>
                <a:lnTo>
                  <a:pt x="633" y="1452"/>
                </a:lnTo>
                <a:lnTo>
                  <a:pt x="633" y="1452"/>
                </a:lnTo>
                <a:lnTo>
                  <a:pt x="633" y="1452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26"/>
                </a:lnTo>
                <a:lnTo>
                  <a:pt x="620" y="1413"/>
                </a:lnTo>
                <a:lnTo>
                  <a:pt x="620" y="1401"/>
                </a:lnTo>
                <a:lnTo>
                  <a:pt x="607" y="1401"/>
                </a:lnTo>
                <a:lnTo>
                  <a:pt x="607" y="1401"/>
                </a:lnTo>
                <a:lnTo>
                  <a:pt x="607" y="1388"/>
                </a:lnTo>
                <a:lnTo>
                  <a:pt x="607" y="1375"/>
                </a:lnTo>
                <a:lnTo>
                  <a:pt x="607" y="1362"/>
                </a:lnTo>
                <a:lnTo>
                  <a:pt x="607" y="1362"/>
                </a:lnTo>
                <a:lnTo>
                  <a:pt x="594" y="1362"/>
                </a:lnTo>
                <a:lnTo>
                  <a:pt x="594" y="1349"/>
                </a:lnTo>
                <a:lnTo>
                  <a:pt x="594" y="1336"/>
                </a:lnTo>
                <a:lnTo>
                  <a:pt x="594" y="1336"/>
                </a:lnTo>
                <a:lnTo>
                  <a:pt x="594" y="1323"/>
                </a:lnTo>
                <a:lnTo>
                  <a:pt x="594" y="1323"/>
                </a:lnTo>
                <a:lnTo>
                  <a:pt x="581" y="1323"/>
                </a:lnTo>
                <a:lnTo>
                  <a:pt x="581" y="1323"/>
                </a:lnTo>
                <a:lnTo>
                  <a:pt x="581" y="1310"/>
                </a:lnTo>
                <a:lnTo>
                  <a:pt x="568" y="1284"/>
                </a:lnTo>
                <a:lnTo>
                  <a:pt x="568" y="1271"/>
                </a:lnTo>
                <a:lnTo>
                  <a:pt x="568" y="1271"/>
                </a:lnTo>
                <a:lnTo>
                  <a:pt x="555" y="1271"/>
                </a:lnTo>
                <a:lnTo>
                  <a:pt x="555" y="1271"/>
                </a:lnTo>
                <a:lnTo>
                  <a:pt x="555" y="1258"/>
                </a:lnTo>
                <a:lnTo>
                  <a:pt x="555" y="1258"/>
                </a:lnTo>
                <a:lnTo>
                  <a:pt x="555" y="1258"/>
                </a:lnTo>
                <a:lnTo>
                  <a:pt x="555" y="1245"/>
                </a:lnTo>
                <a:lnTo>
                  <a:pt x="555" y="1245"/>
                </a:lnTo>
                <a:lnTo>
                  <a:pt x="555" y="1232"/>
                </a:lnTo>
                <a:lnTo>
                  <a:pt x="542" y="1232"/>
                </a:lnTo>
                <a:lnTo>
                  <a:pt x="529" y="1232"/>
                </a:lnTo>
                <a:lnTo>
                  <a:pt x="529" y="1232"/>
                </a:lnTo>
                <a:lnTo>
                  <a:pt x="542" y="1232"/>
                </a:lnTo>
                <a:lnTo>
                  <a:pt x="542" y="1206"/>
                </a:lnTo>
                <a:lnTo>
                  <a:pt x="542" y="1206"/>
                </a:lnTo>
                <a:lnTo>
                  <a:pt x="542" y="1206"/>
                </a:lnTo>
                <a:lnTo>
                  <a:pt x="542" y="1193"/>
                </a:lnTo>
                <a:lnTo>
                  <a:pt x="542" y="1193"/>
                </a:lnTo>
                <a:lnTo>
                  <a:pt x="542" y="1180"/>
                </a:lnTo>
                <a:lnTo>
                  <a:pt x="529" y="1180"/>
                </a:lnTo>
                <a:lnTo>
                  <a:pt x="529" y="1180"/>
                </a:lnTo>
                <a:lnTo>
                  <a:pt x="529" y="1167"/>
                </a:lnTo>
                <a:lnTo>
                  <a:pt x="529" y="1167"/>
                </a:lnTo>
                <a:lnTo>
                  <a:pt x="529" y="1154"/>
                </a:lnTo>
                <a:lnTo>
                  <a:pt x="529" y="1141"/>
                </a:lnTo>
                <a:lnTo>
                  <a:pt x="529" y="1141"/>
                </a:lnTo>
                <a:lnTo>
                  <a:pt x="516" y="1154"/>
                </a:lnTo>
                <a:lnTo>
                  <a:pt x="516" y="1141"/>
                </a:lnTo>
                <a:lnTo>
                  <a:pt x="504" y="1128"/>
                </a:lnTo>
                <a:lnTo>
                  <a:pt x="516" y="1128"/>
                </a:lnTo>
                <a:lnTo>
                  <a:pt x="504" y="1115"/>
                </a:lnTo>
                <a:lnTo>
                  <a:pt x="504" y="1115"/>
                </a:lnTo>
                <a:lnTo>
                  <a:pt x="491" y="1115"/>
                </a:lnTo>
                <a:lnTo>
                  <a:pt x="491" y="1102"/>
                </a:lnTo>
                <a:lnTo>
                  <a:pt x="491" y="1102"/>
                </a:lnTo>
                <a:lnTo>
                  <a:pt x="491" y="1089"/>
                </a:lnTo>
                <a:lnTo>
                  <a:pt x="491" y="1089"/>
                </a:lnTo>
                <a:lnTo>
                  <a:pt x="504" y="1089"/>
                </a:lnTo>
                <a:lnTo>
                  <a:pt x="504" y="1089"/>
                </a:lnTo>
                <a:lnTo>
                  <a:pt x="504" y="1076"/>
                </a:lnTo>
                <a:lnTo>
                  <a:pt x="504" y="1076"/>
                </a:lnTo>
                <a:lnTo>
                  <a:pt x="504" y="1076"/>
                </a:lnTo>
                <a:lnTo>
                  <a:pt x="504" y="1063"/>
                </a:lnTo>
                <a:lnTo>
                  <a:pt x="529" y="1011"/>
                </a:lnTo>
                <a:lnTo>
                  <a:pt x="568" y="921"/>
                </a:lnTo>
                <a:lnTo>
                  <a:pt x="594" y="843"/>
                </a:lnTo>
                <a:lnTo>
                  <a:pt x="633" y="778"/>
                </a:lnTo>
                <a:lnTo>
                  <a:pt x="671" y="700"/>
                </a:lnTo>
                <a:lnTo>
                  <a:pt x="710" y="609"/>
                </a:lnTo>
                <a:lnTo>
                  <a:pt x="749" y="531"/>
                </a:lnTo>
                <a:lnTo>
                  <a:pt x="710" y="519"/>
                </a:lnTo>
                <a:lnTo>
                  <a:pt x="671" y="493"/>
                </a:lnTo>
                <a:lnTo>
                  <a:pt x="633" y="480"/>
                </a:lnTo>
                <a:lnTo>
                  <a:pt x="594" y="454"/>
                </a:lnTo>
                <a:lnTo>
                  <a:pt x="594" y="454"/>
                </a:lnTo>
                <a:lnTo>
                  <a:pt x="568" y="428"/>
                </a:lnTo>
                <a:lnTo>
                  <a:pt x="529" y="415"/>
                </a:lnTo>
                <a:lnTo>
                  <a:pt x="504" y="389"/>
                </a:lnTo>
                <a:lnTo>
                  <a:pt x="465" y="363"/>
                </a:lnTo>
                <a:lnTo>
                  <a:pt x="426" y="337"/>
                </a:lnTo>
                <a:lnTo>
                  <a:pt x="387" y="311"/>
                </a:lnTo>
                <a:lnTo>
                  <a:pt x="349" y="285"/>
                </a:lnTo>
                <a:lnTo>
                  <a:pt x="323" y="259"/>
                </a:lnTo>
                <a:lnTo>
                  <a:pt x="284" y="233"/>
                </a:lnTo>
                <a:lnTo>
                  <a:pt x="258" y="207"/>
                </a:lnTo>
                <a:lnTo>
                  <a:pt x="220" y="181"/>
                </a:lnTo>
                <a:lnTo>
                  <a:pt x="181" y="155"/>
                </a:lnTo>
                <a:lnTo>
                  <a:pt x="155" y="116"/>
                </a:lnTo>
                <a:lnTo>
                  <a:pt x="129" y="90"/>
                </a:lnTo>
                <a:lnTo>
                  <a:pt x="90" y="65"/>
                </a:lnTo>
                <a:lnTo>
                  <a:pt x="65" y="39"/>
                </a:lnTo>
                <a:lnTo>
                  <a:pt x="26" y="0"/>
                </a:lnTo>
                <a:lnTo>
                  <a:pt x="39" y="13"/>
                </a:lnTo>
                <a:lnTo>
                  <a:pt x="26" y="26"/>
                </a:lnTo>
                <a:lnTo>
                  <a:pt x="26" y="65"/>
                </a:lnTo>
                <a:lnTo>
                  <a:pt x="26" y="78"/>
                </a:lnTo>
                <a:lnTo>
                  <a:pt x="26" y="65"/>
                </a:lnTo>
                <a:lnTo>
                  <a:pt x="39" y="78"/>
                </a:lnTo>
                <a:lnTo>
                  <a:pt x="39" y="78"/>
                </a:lnTo>
                <a:lnTo>
                  <a:pt x="39" y="65"/>
                </a:lnTo>
                <a:lnTo>
                  <a:pt x="52" y="78"/>
                </a:lnTo>
                <a:lnTo>
                  <a:pt x="39" y="78"/>
                </a:lnTo>
                <a:lnTo>
                  <a:pt x="26" y="78"/>
                </a:lnTo>
                <a:lnTo>
                  <a:pt x="26" y="103"/>
                </a:lnTo>
                <a:lnTo>
                  <a:pt x="26" y="129"/>
                </a:lnTo>
                <a:lnTo>
                  <a:pt x="13" y="129"/>
                </a:lnTo>
                <a:lnTo>
                  <a:pt x="13" y="129"/>
                </a:lnTo>
                <a:lnTo>
                  <a:pt x="13" y="142"/>
                </a:lnTo>
                <a:lnTo>
                  <a:pt x="26" y="142"/>
                </a:lnTo>
                <a:lnTo>
                  <a:pt x="52" y="142"/>
                </a:lnTo>
                <a:lnTo>
                  <a:pt x="65" y="142"/>
                </a:lnTo>
                <a:lnTo>
                  <a:pt x="65" y="142"/>
                </a:lnTo>
                <a:lnTo>
                  <a:pt x="78" y="142"/>
                </a:lnTo>
                <a:lnTo>
                  <a:pt x="78" y="142"/>
                </a:lnTo>
                <a:lnTo>
                  <a:pt x="78" y="142"/>
                </a:lnTo>
                <a:lnTo>
                  <a:pt x="90" y="142"/>
                </a:lnTo>
                <a:lnTo>
                  <a:pt x="90" y="129"/>
                </a:lnTo>
                <a:lnTo>
                  <a:pt x="103" y="129"/>
                </a:lnTo>
                <a:lnTo>
                  <a:pt x="116" y="142"/>
                </a:lnTo>
                <a:lnTo>
                  <a:pt x="142" y="142"/>
                </a:lnTo>
                <a:lnTo>
                  <a:pt x="142" y="142"/>
                </a:lnTo>
                <a:lnTo>
                  <a:pt x="142" y="155"/>
                </a:lnTo>
                <a:lnTo>
                  <a:pt x="142" y="168"/>
                </a:lnTo>
                <a:lnTo>
                  <a:pt x="142" y="168"/>
                </a:lnTo>
                <a:lnTo>
                  <a:pt x="142" y="181"/>
                </a:lnTo>
                <a:lnTo>
                  <a:pt x="142" y="181"/>
                </a:lnTo>
                <a:lnTo>
                  <a:pt x="129" y="207"/>
                </a:lnTo>
                <a:lnTo>
                  <a:pt x="129" y="207"/>
                </a:lnTo>
                <a:lnTo>
                  <a:pt x="129" y="220"/>
                </a:lnTo>
                <a:lnTo>
                  <a:pt x="129" y="233"/>
                </a:lnTo>
                <a:lnTo>
                  <a:pt x="129" y="233"/>
                </a:lnTo>
                <a:lnTo>
                  <a:pt x="129" y="246"/>
                </a:lnTo>
                <a:lnTo>
                  <a:pt x="129" y="259"/>
                </a:lnTo>
                <a:lnTo>
                  <a:pt x="129" y="285"/>
                </a:lnTo>
                <a:lnTo>
                  <a:pt x="129" y="298"/>
                </a:lnTo>
                <a:lnTo>
                  <a:pt x="129" y="324"/>
                </a:lnTo>
                <a:lnTo>
                  <a:pt x="116" y="376"/>
                </a:lnTo>
                <a:lnTo>
                  <a:pt x="116" y="389"/>
                </a:lnTo>
                <a:lnTo>
                  <a:pt x="116" y="389"/>
                </a:lnTo>
                <a:lnTo>
                  <a:pt x="116" y="389"/>
                </a:lnTo>
                <a:lnTo>
                  <a:pt x="103" y="415"/>
                </a:lnTo>
                <a:lnTo>
                  <a:pt x="103" y="428"/>
                </a:lnTo>
                <a:lnTo>
                  <a:pt x="103" y="441"/>
                </a:lnTo>
                <a:lnTo>
                  <a:pt x="103" y="441"/>
                </a:lnTo>
                <a:lnTo>
                  <a:pt x="103" y="441"/>
                </a:lnTo>
                <a:lnTo>
                  <a:pt x="103" y="454"/>
                </a:lnTo>
                <a:lnTo>
                  <a:pt x="103" y="467"/>
                </a:lnTo>
                <a:lnTo>
                  <a:pt x="103" y="467"/>
                </a:lnTo>
                <a:lnTo>
                  <a:pt x="103" y="467"/>
                </a:lnTo>
                <a:lnTo>
                  <a:pt x="90" y="493"/>
                </a:lnTo>
                <a:lnTo>
                  <a:pt x="90" y="506"/>
                </a:lnTo>
                <a:lnTo>
                  <a:pt x="90" y="506"/>
                </a:lnTo>
                <a:lnTo>
                  <a:pt x="90" y="519"/>
                </a:lnTo>
                <a:lnTo>
                  <a:pt x="116" y="544"/>
                </a:lnTo>
                <a:lnTo>
                  <a:pt x="129" y="583"/>
                </a:lnTo>
                <a:lnTo>
                  <a:pt x="129" y="583"/>
                </a:lnTo>
                <a:lnTo>
                  <a:pt x="142" y="596"/>
                </a:lnTo>
                <a:lnTo>
                  <a:pt x="142" y="609"/>
                </a:lnTo>
                <a:lnTo>
                  <a:pt x="142" y="609"/>
                </a:lnTo>
                <a:lnTo>
                  <a:pt x="142" y="622"/>
                </a:lnTo>
                <a:lnTo>
                  <a:pt x="129" y="622"/>
                </a:lnTo>
                <a:lnTo>
                  <a:pt x="116" y="635"/>
                </a:lnTo>
                <a:lnTo>
                  <a:pt x="103" y="648"/>
                </a:lnTo>
                <a:lnTo>
                  <a:pt x="103" y="674"/>
                </a:lnTo>
                <a:lnTo>
                  <a:pt x="103" y="674"/>
                </a:lnTo>
                <a:lnTo>
                  <a:pt x="90" y="674"/>
                </a:lnTo>
                <a:lnTo>
                  <a:pt x="90" y="674"/>
                </a:lnTo>
                <a:lnTo>
                  <a:pt x="90" y="687"/>
                </a:lnTo>
                <a:lnTo>
                  <a:pt x="90" y="687"/>
                </a:lnTo>
                <a:lnTo>
                  <a:pt x="90" y="687"/>
                </a:lnTo>
                <a:lnTo>
                  <a:pt x="78" y="700"/>
                </a:lnTo>
                <a:lnTo>
                  <a:pt x="78" y="700"/>
                </a:lnTo>
                <a:lnTo>
                  <a:pt x="65" y="700"/>
                </a:lnTo>
                <a:lnTo>
                  <a:pt x="65" y="713"/>
                </a:lnTo>
                <a:lnTo>
                  <a:pt x="65" y="713"/>
                </a:lnTo>
                <a:lnTo>
                  <a:pt x="65" y="713"/>
                </a:lnTo>
                <a:lnTo>
                  <a:pt x="65" y="713"/>
                </a:lnTo>
                <a:lnTo>
                  <a:pt x="52" y="713"/>
                </a:lnTo>
                <a:lnTo>
                  <a:pt x="52" y="713"/>
                </a:lnTo>
                <a:lnTo>
                  <a:pt x="39" y="713"/>
                </a:lnTo>
                <a:lnTo>
                  <a:pt x="39" y="726"/>
                </a:lnTo>
                <a:lnTo>
                  <a:pt x="39" y="726"/>
                </a:lnTo>
                <a:lnTo>
                  <a:pt x="39" y="752"/>
                </a:lnTo>
                <a:lnTo>
                  <a:pt x="39" y="752"/>
                </a:lnTo>
                <a:lnTo>
                  <a:pt x="52" y="752"/>
                </a:lnTo>
                <a:lnTo>
                  <a:pt x="52" y="765"/>
                </a:lnTo>
                <a:lnTo>
                  <a:pt x="39" y="765"/>
                </a:lnTo>
                <a:lnTo>
                  <a:pt x="39" y="765"/>
                </a:lnTo>
                <a:lnTo>
                  <a:pt x="26" y="765"/>
                </a:lnTo>
                <a:lnTo>
                  <a:pt x="26" y="778"/>
                </a:lnTo>
                <a:lnTo>
                  <a:pt x="39" y="791"/>
                </a:lnTo>
                <a:lnTo>
                  <a:pt x="39" y="804"/>
                </a:lnTo>
                <a:lnTo>
                  <a:pt x="39" y="817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39" y="843"/>
                </a:lnTo>
                <a:lnTo>
                  <a:pt x="52" y="843"/>
                </a:lnTo>
                <a:lnTo>
                  <a:pt x="52" y="843"/>
                </a:lnTo>
                <a:lnTo>
                  <a:pt x="52" y="856"/>
                </a:lnTo>
                <a:lnTo>
                  <a:pt x="39" y="856"/>
                </a:lnTo>
                <a:lnTo>
                  <a:pt x="39" y="869"/>
                </a:lnTo>
                <a:lnTo>
                  <a:pt x="26" y="882"/>
                </a:lnTo>
                <a:lnTo>
                  <a:pt x="26" y="882"/>
                </a:lnTo>
                <a:lnTo>
                  <a:pt x="26" y="895"/>
                </a:lnTo>
                <a:lnTo>
                  <a:pt x="26" y="895"/>
                </a:lnTo>
                <a:lnTo>
                  <a:pt x="26" y="908"/>
                </a:lnTo>
                <a:lnTo>
                  <a:pt x="26" y="921"/>
                </a:lnTo>
                <a:lnTo>
                  <a:pt x="13" y="934"/>
                </a:lnTo>
                <a:lnTo>
                  <a:pt x="13" y="934"/>
                </a:lnTo>
                <a:lnTo>
                  <a:pt x="26" y="947"/>
                </a:lnTo>
                <a:lnTo>
                  <a:pt x="39" y="947"/>
                </a:lnTo>
                <a:lnTo>
                  <a:pt x="39" y="947"/>
                </a:lnTo>
                <a:lnTo>
                  <a:pt x="39" y="960"/>
                </a:lnTo>
                <a:lnTo>
                  <a:pt x="39" y="960"/>
                </a:lnTo>
                <a:lnTo>
                  <a:pt x="39" y="960"/>
                </a:lnTo>
                <a:lnTo>
                  <a:pt x="39" y="960"/>
                </a:lnTo>
                <a:lnTo>
                  <a:pt x="39" y="972"/>
                </a:lnTo>
                <a:lnTo>
                  <a:pt x="52" y="972"/>
                </a:lnTo>
                <a:lnTo>
                  <a:pt x="52" y="972"/>
                </a:lnTo>
                <a:lnTo>
                  <a:pt x="52" y="985"/>
                </a:lnTo>
                <a:lnTo>
                  <a:pt x="52" y="985"/>
                </a:lnTo>
                <a:lnTo>
                  <a:pt x="52" y="998"/>
                </a:lnTo>
                <a:lnTo>
                  <a:pt x="39" y="998"/>
                </a:lnTo>
                <a:lnTo>
                  <a:pt x="39" y="1011"/>
                </a:lnTo>
                <a:lnTo>
                  <a:pt x="39" y="1011"/>
                </a:lnTo>
                <a:lnTo>
                  <a:pt x="39" y="1011"/>
                </a:lnTo>
                <a:lnTo>
                  <a:pt x="26" y="1024"/>
                </a:lnTo>
                <a:lnTo>
                  <a:pt x="26" y="1037"/>
                </a:lnTo>
                <a:lnTo>
                  <a:pt x="26" y="1037"/>
                </a:lnTo>
                <a:lnTo>
                  <a:pt x="26" y="1050"/>
                </a:lnTo>
                <a:lnTo>
                  <a:pt x="26" y="1050"/>
                </a:lnTo>
                <a:lnTo>
                  <a:pt x="39" y="1037"/>
                </a:lnTo>
                <a:lnTo>
                  <a:pt x="39" y="1050"/>
                </a:lnTo>
                <a:lnTo>
                  <a:pt x="39" y="1063"/>
                </a:lnTo>
                <a:lnTo>
                  <a:pt x="39" y="1063"/>
                </a:lnTo>
                <a:lnTo>
                  <a:pt x="39" y="1076"/>
                </a:lnTo>
                <a:lnTo>
                  <a:pt x="39" y="1076"/>
                </a:lnTo>
                <a:lnTo>
                  <a:pt x="26" y="1063"/>
                </a:lnTo>
                <a:lnTo>
                  <a:pt x="13" y="1063"/>
                </a:lnTo>
                <a:lnTo>
                  <a:pt x="13" y="1063"/>
                </a:lnTo>
                <a:lnTo>
                  <a:pt x="26" y="1076"/>
                </a:lnTo>
                <a:lnTo>
                  <a:pt x="26" y="1076"/>
                </a:lnTo>
                <a:lnTo>
                  <a:pt x="26" y="1076"/>
                </a:lnTo>
                <a:lnTo>
                  <a:pt x="13" y="1076"/>
                </a:lnTo>
                <a:lnTo>
                  <a:pt x="13" y="1076"/>
                </a:lnTo>
                <a:lnTo>
                  <a:pt x="13" y="1076"/>
                </a:lnTo>
                <a:lnTo>
                  <a:pt x="0" y="1076"/>
                </a:lnTo>
                <a:lnTo>
                  <a:pt x="0" y="1089"/>
                </a:lnTo>
                <a:lnTo>
                  <a:pt x="0" y="1102"/>
                </a:lnTo>
                <a:lnTo>
                  <a:pt x="13" y="1128"/>
                </a:lnTo>
                <a:lnTo>
                  <a:pt x="26" y="1128"/>
                </a:lnTo>
                <a:lnTo>
                  <a:pt x="26" y="1128"/>
                </a:lnTo>
                <a:lnTo>
                  <a:pt x="26" y="1115"/>
                </a:lnTo>
                <a:lnTo>
                  <a:pt x="39" y="1128"/>
                </a:lnTo>
                <a:lnTo>
                  <a:pt x="39" y="1141"/>
                </a:lnTo>
                <a:lnTo>
                  <a:pt x="52" y="1128"/>
                </a:lnTo>
                <a:lnTo>
                  <a:pt x="65" y="1141"/>
                </a:lnTo>
                <a:lnTo>
                  <a:pt x="65" y="1154"/>
                </a:lnTo>
                <a:lnTo>
                  <a:pt x="65" y="1154"/>
                </a:lnTo>
                <a:lnTo>
                  <a:pt x="52" y="1154"/>
                </a:lnTo>
                <a:lnTo>
                  <a:pt x="52" y="1154"/>
                </a:lnTo>
                <a:lnTo>
                  <a:pt x="65" y="1154"/>
                </a:lnTo>
                <a:lnTo>
                  <a:pt x="65" y="1167"/>
                </a:lnTo>
                <a:lnTo>
                  <a:pt x="65" y="1180"/>
                </a:lnTo>
                <a:lnTo>
                  <a:pt x="65" y="1180"/>
                </a:lnTo>
                <a:lnTo>
                  <a:pt x="65" y="1180"/>
                </a:lnTo>
                <a:lnTo>
                  <a:pt x="39" y="1180"/>
                </a:lnTo>
                <a:lnTo>
                  <a:pt x="39" y="1180"/>
                </a:lnTo>
                <a:lnTo>
                  <a:pt x="65" y="1206"/>
                </a:lnTo>
                <a:lnTo>
                  <a:pt x="65" y="1206"/>
                </a:lnTo>
                <a:lnTo>
                  <a:pt x="78" y="1206"/>
                </a:lnTo>
                <a:lnTo>
                  <a:pt x="78" y="1206"/>
                </a:lnTo>
                <a:lnTo>
                  <a:pt x="78" y="1206"/>
                </a:lnTo>
                <a:lnTo>
                  <a:pt x="90" y="1206"/>
                </a:lnTo>
                <a:lnTo>
                  <a:pt x="90" y="1219"/>
                </a:lnTo>
                <a:lnTo>
                  <a:pt x="103" y="1219"/>
                </a:lnTo>
                <a:lnTo>
                  <a:pt x="116" y="1219"/>
                </a:lnTo>
                <a:lnTo>
                  <a:pt x="103" y="1232"/>
                </a:lnTo>
                <a:lnTo>
                  <a:pt x="103" y="1245"/>
                </a:lnTo>
                <a:lnTo>
                  <a:pt x="116" y="1245"/>
                </a:lnTo>
                <a:lnTo>
                  <a:pt x="129" y="1245"/>
                </a:lnTo>
                <a:lnTo>
                  <a:pt x="129" y="1245"/>
                </a:lnTo>
                <a:lnTo>
                  <a:pt x="116" y="1245"/>
                </a:lnTo>
                <a:lnTo>
                  <a:pt x="116" y="1258"/>
                </a:lnTo>
                <a:lnTo>
                  <a:pt x="116" y="1258"/>
                </a:lnTo>
                <a:lnTo>
                  <a:pt x="116" y="1271"/>
                </a:lnTo>
                <a:lnTo>
                  <a:pt x="103" y="1271"/>
                </a:lnTo>
                <a:lnTo>
                  <a:pt x="103" y="1271"/>
                </a:lnTo>
                <a:lnTo>
                  <a:pt x="103" y="1284"/>
                </a:lnTo>
                <a:lnTo>
                  <a:pt x="103" y="1297"/>
                </a:lnTo>
                <a:lnTo>
                  <a:pt x="116" y="1297"/>
                </a:lnTo>
                <a:lnTo>
                  <a:pt x="129" y="1310"/>
                </a:lnTo>
                <a:lnTo>
                  <a:pt x="129" y="1310"/>
                </a:lnTo>
                <a:lnTo>
                  <a:pt x="142" y="1297"/>
                </a:lnTo>
                <a:lnTo>
                  <a:pt x="142" y="1310"/>
                </a:lnTo>
                <a:lnTo>
                  <a:pt x="142" y="1310"/>
                </a:lnTo>
                <a:lnTo>
                  <a:pt x="142" y="1297"/>
                </a:lnTo>
                <a:lnTo>
                  <a:pt x="142" y="1297"/>
                </a:lnTo>
                <a:lnTo>
                  <a:pt x="142" y="1310"/>
                </a:lnTo>
                <a:lnTo>
                  <a:pt x="142" y="1310"/>
                </a:lnTo>
                <a:lnTo>
                  <a:pt x="142" y="1323"/>
                </a:lnTo>
                <a:lnTo>
                  <a:pt x="142" y="1323"/>
                </a:lnTo>
                <a:lnTo>
                  <a:pt x="142" y="1323"/>
                </a:lnTo>
                <a:lnTo>
                  <a:pt x="142" y="1336"/>
                </a:lnTo>
                <a:lnTo>
                  <a:pt x="155" y="1336"/>
                </a:lnTo>
                <a:lnTo>
                  <a:pt x="142" y="1349"/>
                </a:lnTo>
                <a:lnTo>
                  <a:pt x="142" y="1349"/>
                </a:lnTo>
                <a:lnTo>
                  <a:pt x="142" y="1362"/>
                </a:lnTo>
                <a:lnTo>
                  <a:pt x="142" y="1362"/>
                </a:lnTo>
                <a:lnTo>
                  <a:pt x="155" y="1349"/>
                </a:lnTo>
                <a:lnTo>
                  <a:pt x="168" y="1349"/>
                </a:lnTo>
                <a:lnTo>
                  <a:pt x="168" y="1349"/>
                </a:lnTo>
                <a:lnTo>
                  <a:pt x="168" y="1349"/>
                </a:lnTo>
                <a:lnTo>
                  <a:pt x="155" y="1375"/>
                </a:lnTo>
                <a:lnTo>
                  <a:pt x="155" y="1375"/>
                </a:lnTo>
                <a:lnTo>
                  <a:pt x="155" y="1375"/>
                </a:lnTo>
                <a:lnTo>
                  <a:pt x="155" y="1388"/>
                </a:lnTo>
                <a:lnTo>
                  <a:pt x="155" y="1388"/>
                </a:lnTo>
                <a:lnTo>
                  <a:pt x="155" y="1388"/>
                </a:lnTo>
                <a:lnTo>
                  <a:pt x="168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01"/>
                </a:lnTo>
                <a:lnTo>
                  <a:pt x="181" y="1413"/>
                </a:lnTo>
                <a:lnTo>
                  <a:pt x="168" y="1401"/>
                </a:lnTo>
                <a:lnTo>
                  <a:pt x="155" y="1401"/>
                </a:lnTo>
                <a:lnTo>
                  <a:pt x="155" y="1401"/>
                </a:lnTo>
                <a:lnTo>
                  <a:pt x="155" y="1413"/>
                </a:lnTo>
                <a:lnTo>
                  <a:pt x="155" y="1413"/>
                </a:lnTo>
                <a:lnTo>
                  <a:pt x="168" y="1413"/>
                </a:lnTo>
                <a:lnTo>
                  <a:pt x="168" y="1426"/>
                </a:lnTo>
                <a:lnTo>
                  <a:pt x="232" y="1452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268280" y="2903400"/>
            <a:ext cx="986040" cy="1633680"/>
          </a:xfrm>
          <a:custGeom>
            <a:avLst/>
            <a:gdLst/>
            <a:ahLst/>
            <a:rect l="l" t="t" r="r" b="b"/>
            <a:pathLst>
              <a:path w="478" h="791">
                <a:moveTo>
                  <a:pt x="220" y="700"/>
                </a:moveTo>
                <a:lnTo>
                  <a:pt x="168" y="622"/>
                </a:lnTo>
                <a:lnTo>
                  <a:pt x="129" y="558"/>
                </a:lnTo>
                <a:lnTo>
                  <a:pt x="104" y="493"/>
                </a:lnTo>
                <a:lnTo>
                  <a:pt x="65" y="428"/>
                </a:lnTo>
                <a:lnTo>
                  <a:pt x="26" y="350"/>
                </a:lnTo>
                <a:lnTo>
                  <a:pt x="0" y="285"/>
                </a:lnTo>
                <a:lnTo>
                  <a:pt x="26" y="181"/>
                </a:lnTo>
                <a:lnTo>
                  <a:pt x="65" y="104"/>
                </a:lnTo>
                <a:lnTo>
                  <a:pt x="91" y="0"/>
                </a:lnTo>
                <a:lnTo>
                  <a:pt x="142" y="13"/>
                </a:lnTo>
                <a:lnTo>
                  <a:pt x="194" y="39"/>
                </a:lnTo>
                <a:lnTo>
                  <a:pt x="258" y="65"/>
                </a:lnTo>
                <a:lnTo>
                  <a:pt x="284" y="78"/>
                </a:lnTo>
                <a:lnTo>
                  <a:pt x="323" y="91"/>
                </a:lnTo>
                <a:lnTo>
                  <a:pt x="388" y="117"/>
                </a:lnTo>
                <a:lnTo>
                  <a:pt x="452" y="130"/>
                </a:lnTo>
                <a:lnTo>
                  <a:pt x="478" y="143"/>
                </a:lnTo>
                <a:lnTo>
                  <a:pt x="452" y="233"/>
                </a:lnTo>
                <a:lnTo>
                  <a:pt x="439" y="311"/>
                </a:lnTo>
                <a:lnTo>
                  <a:pt x="413" y="402"/>
                </a:lnTo>
                <a:lnTo>
                  <a:pt x="388" y="480"/>
                </a:lnTo>
                <a:lnTo>
                  <a:pt x="362" y="558"/>
                </a:lnTo>
                <a:lnTo>
                  <a:pt x="362" y="609"/>
                </a:lnTo>
                <a:lnTo>
                  <a:pt x="336" y="687"/>
                </a:lnTo>
                <a:lnTo>
                  <a:pt x="323" y="700"/>
                </a:lnTo>
                <a:lnTo>
                  <a:pt x="323" y="700"/>
                </a:lnTo>
                <a:lnTo>
                  <a:pt x="323" y="700"/>
                </a:lnTo>
                <a:lnTo>
                  <a:pt x="310" y="687"/>
                </a:lnTo>
                <a:lnTo>
                  <a:pt x="310" y="687"/>
                </a:lnTo>
                <a:lnTo>
                  <a:pt x="297" y="674"/>
                </a:lnTo>
                <a:lnTo>
                  <a:pt x="284" y="687"/>
                </a:lnTo>
                <a:lnTo>
                  <a:pt x="284" y="687"/>
                </a:lnTo>
                <a:lnTo>
                  <a:pt x="284" y="700"/>
                </a:lnTo>
                <a:lnTo>
                  <a:pt x="284" y="713"/>
                </a:lnTo>
                <a:lnTo>
                  <a:pt x="271" y="752"/>
                </a:lnTo>
                <a:lnTo>
                  <a:pt x="271" y="765"/>
                </a:lnTo>
                <a:lnTo>
                  <a:pt x="271" y="778"/>
                </a:lnTo>
                <a:lnTo>
                  <a:pt x="271" y="791"/>
                </a:lnTo>
                <a:lnTo>
                  <a:pt x="220" y="70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268280" y="2903400"/>
            <a:ext cx="986040" cy="1633680"/>
          </a:xfrm>
          <a:custGeom>
            <a:avLst/>
            <a:gdLst/>
            <a:ahLst/>
            <a:rect l="l" t="t" r="r" b="b"/>
            <a:pathLst>
              <a:path w="478" h="791">
                <a:moveTo>
                  <a:pt x="220" y="700"/>
                </a:moveTo>
                <a:lnTo>
                  <a:pt x="168" y="622"/>
                </a:lnTo>
                <a:lnTo>
                  <a:pt x="129" y="558"/>
                </a:lnTo>
                <a:lnTo>
                  <a:pt x="104" y="493"/>
                </a:lnTo>
                <a:lnTo>
                  <a:pt x="65" y="428"/>
                </a:lnTo>
                <a:lnTo>
                  <a:pt x="26" y="350"/>
                </a:lnTo>
                <a:lnTo>
                  <a:pt x="0" y="285"/>
                </a:lnTo>
                <a:lnTo>
                  <a:pt x="26" y="181"/>
                </a:lnTo>
                <a:lnTo>
                  <a:pt x="65" y="104"/>
                </a:lnTo>
                <a:lnTo>
                  <a:pt x="91" y="0"/>
                </a:lnTo>
                <a:lnTo>
                  <a:pt x="142" y="13"/>
                </a:lnTo>
                <a:lnTo>
                  <a:pt x="194" y="39"/>
                </a:lnTo>
                <a:lnTo>
                  <a:pt x="258" y="65"/>
                </a:lnTo>
                <a:lnTo>
                  <a:pt x="284" y="78"/>
                </a:lnTo>
                <a:lnTo>
                  <a:pt x="323" y="91"/>
                </a:lnTo>
                <a:lnTo>
                  <a:pt x="388" y="117"/>
                </a:lnTo>
                <a:lnTo>
                  <a:pt x="452" y="130"/>
                </a:lnTo>
                <a:lnTo>
                  <a:pt x="478" y="143"/>
                </a:lnTo>
                <a:lnTo>
                  <a:pt x="452" y="233"/>
                </a:lnTo>
                <a:lnTo>
                  <a:pt x="439" y="311"/>
                </a:lnTo>
                <a:lnTo>
                  <a:pt x="413" y="402"/>
                </a:lnTo>
                <a:lnTo>
                  <a:pt x="388" y="480"/>
                </a:lnTo>
                <a:lnTo>
                  <a:pt x="362" y="558"/>
                </a:lnTo>
                <a:lnTo>
                  <a:pt x="362" y="609"/>
                </a:lnTo>
                <a:lnTo>
                  <a:pt x="336" y="687"/>
                </a:lnTo>
                <a:lnTo>
                  <a:pt x="323" y="700"/>
                </a:lnTo>
                <a:lnTo>
                  <a:pt x="323" y="700"/>
                </a:lnTo>
                <a:lnTo>
                  <a:pt x="323" y="700"/>
                </a:lnTo>
                <a:lnTo>
                  <a:pt x="310" y="687"/>
                </a:lnTo>
                <a:lnTo>
                  <a:pt x="310" y="687"/>
                </a:lnTo>
                <a:lnTo>
                  <a:pt x="297" y="674"/>
                </a:lnTo>
                <a:lnTo>
                  <a:pt x="284" y="687"/>
                </a:lnTo>
                <a:lnTo>
                  <a:pt x="284" y="687"/>
                </a:lnTo>
                <a:lnTo>
                  <a:pt x="284" y="700"/>
                </a:lnTo>
                <a:lnTo>
                  <a:pt x="284" y="713"/>
                </a:lnTo>
                <a:lnTo>
                  <a:pt x="271" y="752"/>
                </a:lnTo>
                <a:lnTo>
                  <a:pt x="271" y="765"/>
                </a:lnTo>
                <a:lnTo>
                  <a:pt x="271" y="778"/>
                </a:lnTo>
                <a:lnTo>
                  <a:pt x="271" y="791"/>
                </a:lnTo>
                <a:lnTo>
                  <a:pt x="220" y="70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948040" y="4589640"/>
            <a:ext cx="2103480" cy="2143080"/>
          </a:xfrm>
          <a:custGeom>
            <a:avLst/>
            <a:gdLst/>
            <a:ahLst/>
            <a:rect l="l" t="t" r="r" b="b"/>
            <a:pathLst>
              <a:path w="1019" h="1038">
                <a:moveTo>
                  <a:pt x="0" y="402"/>
                </a:moveTo>
                <a:lnTo>
                  <a:pt x="12" y="415"/>
                </a:lnTo>
                <a:lnTo>
                  <a:pt x="12" y="415"/>
                </a:lnTo>
                <a:lnTo>
                  <a:pt x="25" y="428"/>
                </a:lnTo>
                <a:lnTo>
                  <a:pt x="38" y="441"/>
                </a:lnTo>
                <a:lnTo>
                  <a:pt x="51" y="467"/>
                </a:lnTo>
                <a:lnTo>
                  <a:pt x="77" y="493"/>
                </a:lnTo>
                <a:lnTo>
                  <a:pt x="116" y="532"/>
                </a:lnTo>
                <a:lnTo>
                  <a:pt x="129" y="610"/>
                </a:lnTo>
                <a:lnTo>
                  <a:pt x="142" y="636"/>
                </a:lnTo>
                <a:lnTo>
                  <a:pt x="167" y="661"/>
                </a:lnTo>
                <a:lnTo>
                  <a:pt x="193" y="700"/>
                </a:lnTo>
                <a:lnTo>
                  <a:pt x="232" y="700"/>
                </a:lnTo>
                <a:lnTo>
                  <a:pt x="271" y="636"/>
                </a:lnTo>
                <a:lnTo>
                  <a:pt x="283" y="636"/>
                </a:lnTo>
                <a:lnTo>
                  <a:pt x="296" y="636"/>
                </a:lnTo>
                <a:lnTo>
                  <a:pt x="309" y="636"/>
                </a:lnTo>
                <a:lnTo>
                  <a:pt x="374" y="636"/>
                </a:lnTo>
                <a:lnTo>
                  <a:pt x="387" y="661"/>
                </a:lnTo>
                <a:lnTo>
                  <a:pt x="413" y="687"/>
                </a:lnTo>
                <a:lnTo>
                  <a:pt x="413" y="700"/>
                </a:lnTo>
                <a:lnTo>
                  <a:pt x="425" y="713"/>
                </a:lnTo>
                <a:lnTo>
                  <a:pt x="451" y="778"/>
                </a:lnTo>
                <a:lnTo>
                  <a:pt x="477" y="817"/>
                </a:lnTo>
                <a:lnTo>
                  <a:pt x="490" y="843"/>
                </a:lnTo>
                <a:lnTo>
                  <a:pt x="503" y="856"/>
                </a:lnTo>
                <a:lnTo>
                  <a:pt x="529" y="934"/>
                </a:lnTo>
                <a:lnTo>
                  <a:pt x="542" y="973"/>
                </a:lnTo>
                <a:lnTo>
                  <a:pt x="567" y="999"/>
                </a:lnTo>
                <a:lnTo>
                  <a:pt x="593" y="999"/>
                </a:lnTo>
                <a:lnTo>
                  <a:pt x="619" y="1012"/>
                </a:lnTo>
                <a:lnTo>
                  <a:pt x="658" y="1012"/>
                </a:lnTo>
                <a:lnTo>
                  <a:pt x="684" y="1038"/>
                </a:lnTo>
                <a:lnTo>
                  <a:pt x="709" y="1038"/>
                </a:lnTo>
                <a:lnTo>
                  <a:pt x="709" y="1038"/>
                </a:lnTo>
                <a:lnTo>
                  <a:pt x="709" y="1025"/>
                </a:lnTo>
                <a:lnTo>
                  <a:pt x="697" y="1012"/>
                </a:lnTo>
                <a:lnTo>
                  <a:pt x="697" y="999"/>
                </a:lnTo>
                <a:lnTo>
                  <a:pt x="697" y="999"/>
                </a:lnTo>
                <a:lnTo>
                  <a:pt x="684" y="960"/>
                </a:lnTo>
                <a:lnTo>
                  <a:pt x="684" y="947"/>
                </a:lnTo>
                <a:lnTo>
                  <a:pt x="697" y="934"/>
                </a:lnTo>
                <a:lnTo>
                  <a:pt x="697" y="921"/>
                </a:lnTo>
                <a:lnTo>
                  <a:pt x="697" y="921"/>
                </a:lnTo>
                <a:lnTo>
                  <a:pt x="684" y="908"/>
                </a:lnTo>
                <a:lnTo>
                  <a:pt x="684" y="908"/>
                </a:lnTo>
                <a:lnTo>
                  <a:pt x="684" y="908"/>
                </a:lnTo>
                <a:lnTo>
                  <a:pt x="697" y="908"/>
                </a:lnTo>
                <a:lnTo>
                  <a:pt x="697" y="908"/>
                </a:lnTo>
                <a:lnTo>
                  <a:pt x="709" y="908"/>
                </a:lnTo>
                <a:lnTo>
                  <a:pt x="709" y="895"/>
                </a:lnTo>
                <a:lnTo>
                  <a:pt x="709" y="869"/>
                </a:lnTo>
                <a:lnTo>
                  <a:pt x="697" y="856"/>
                </a:lnTo>
                <a:lnTo>
                  <a:pt x="722" y="856"/>
                </a:lnTo>
                <a:lnTo>
                  <a:pt x="735" y="843"/>
                </a:lnTo>
                <a:lnTo>
                  <a:pt x="735" y="843"/>
                </a:lnTo>
                <a:lnTo>
                  <a:pt x="722" y="843"/>
                </a:lnTo>
                <a:lnTo>
                  <a:pt x="722" y="830"/>
                </a:lnTo>
                <a:lnTo>
                  <a:pt x="735" y="830"/>
                </a:lnTo>
                <a:lnTo>
                  <a:pt x="748" y="830"/>
                </a:lnTo>
                <a:lnTo>
                  <a:pt x="748" y="817"/>
                </a:lnTo>
                <a:lnTo>
                  <a:pt x="748" y="817"/>
                </a:lnTo>
                <a:lnTo>
                  <a:pt x="761" y="804"/>
                </a:lnTo>
                <a:lnTo>
                  <a:pt x="774" y="804"/>
                </a:lnTo>
                <a:lnTo>
                  <a:pt x="774" y="804"/>
                </a:lnTo>
                <a:lnTo>
                  <a:pt x="774" y="804"/>
                </a:lnTo>
                <a:lnTo>
                  <a:pt x="774" y="791"/>
                </a:lnTo>
                <a:lnTo>
                  <a:pt x="774" y="778"/>
                </a:lnTo>
                <a:lnTo>
                  <a:pt x="774" y="778"/>
                </a:lnTo>
                <a:lnTo>
                  <a:pt x="774" y="778"/>
                </a:lnTo>
                <a:lnTo>
                  <a:pt x="787" y="791"/>
                </a:lnTo>
                <a:lnTo>
                  <a:pt x="787" y="791"/>
                </a:lnTo>
                <a:lnTo>
                  <a:pt x="787" y="778"/>
                </a:lnTo>
                <a:lnTo>
                  <a:pt x="787" y="778"/>
                </a:lnTo>
                <a:lnTo>
                  <a:pt x="787" y="778"/>
                </a:lnTo>
                <a:lnTo>
                  <a:pt x="800" y="791"/>
                </a:lnTo>
                <a:lnTo>
                  <a:pt x="800" y="791"/>
                </a:lnTo>
                <a:lnTo>
                  <a:pt x="800" y="791"/>
                </a:lnTo>
                <a:lnTo>
                  <a:pt x="800" y="778"/>
                </a:lnTo>
                <a:lnTo>
                  <a:pt x="813" y="778"/>
                </a:lnTo>
                <a:lnTo>
                  <a:pt x="813" y="791"/>
                </a:lnTo>
                <a:lnTo>
                  <a:pt x="839" y="778"/>
                </a:lnTo>
                <a:lnTo>
                  <a:pt x="839" y="778"/>
                </a:lnTo>
                <a:lnTo>
                  <a:pt x="839" y="791"/>
                </a:lnTo>
                <a:lnTo>
                  <a:pt x="826" y="791"/>
                </a:lnTo>
                <a:lnTo>
                  <a:pt x="813" y="791"/>
                </a:lnTo>
                <a:lnTo>
                  <a:pt x="800" y="804"/>
                </a:lnTo>
                <a:lnTo>
                  <a:pt x="800" y="804"/>
                </a:lnTo>
                <a:lnTo>
                  <a:pt x="800" y="804"/>
                </a:lnTo>
                <a:lnTo>
                  <a:pt x="826" y="791"/>
                </a:lnTo>
                <a:lnTo>
                  <a:pt x="851" y="791"/>
                </a:lnTo>
                <a:lnTo>
                  <a:pt x="864" y="778"/>
                </a:lnTo>
                <a:lnTo>
                  <a:pt x="877" y="765"/>
                </a:lnTo>
                <a:lnTo>
                  <a:pt x="890" y="752"/>
                </a:lnTo>
                <a:lnTo>
                  <a:pt x="890" y="739"/>
                </a:lnTo>
                <a:lnTo>
                  <a:pt x="903" y="687"/>
                </a:lnTo>
                <a:lnTo>
                  <a:pt x="903" y="687"/>
                </a:lnTo>
                <a:lnTo>
                  <a:pt x="903" y="687"/>
                </a:lnTo>
                <a:lnTo>
                  <a:pt x="916" y="687"/>
                </a:lnTo>
                <a:lnTo>
                  <a:pt x="916" y="700"/>
                </a:lnTo>
                <a:lnTo>
                  <a:pt x="916" y="700"/>
                </a:lnTo>
                <a:lnTo>
                  <a:pt x="916" y="700"/>
                </a:lnTo>
                <a:lnTo>
                  <a:pt x="903" y="713"/>
                </a:lnTo>
                <a:lnTo>
                  <a:pt x="916" y="713"/>
                </a:lnTo>
                <a:lnTo>
                  <a:pt x="942" y="700"/>
                </a:lnTo>
                <a:lnTo>
                  <a:pt x="955" y="687"/>
                </a:lnTo>
                <a:lnTo>
                  <a:pt x="981" y="687"/>
                </a:lnTo>
                <a:lnTo>
                  <a:pt x="981" y="687"/>
                </a:lnTo>
                <a:lnTo>
                  <a:pt x="981" y="674"/>
                </a:lnTo>
                <a:lnTo>
                  <a:pt x="993" y="661"/>
                </a:lnTo>
                <a:lnTo>
                  <a:pt x="993" y="661"/>
                </a:lnTo>
                <a:lnTo>
                  <a:pt x="993" y="649"/>
                </a:lnTo>
                <a:lnTo>
                  <a:pt x="993" y="636"/>
                </a:lnTo>
                <a:lnTo>
                  <a:pt x="993" y="636"/>
                </a:lnTo>
                <a:lnTo>
                  <a:pt x="993" y="623"/>
                </a:lnTo>
                <a:lnTo>
                  <a:pt x="993" y="610"/>
                </a:lnTo>
                <a:lnTo>
                  <a:pt x="1006" y="584"/>
                </a:lnTo>
                <a:lnTo>
                  <a:pt x="1006" y="584"/>
                </a:lnTo>
                <a:lnTo>
                  <a:pt x="1019" y="584"/>
                </a:lnTo>
                <a:lnTo>
                  <a:pt x="1006" y="571"/>
                </a:lnTo>
                <a:lnTo>
                  <a:pt x="1019" y="571"/>
                </a:lnTo>
                <a:lnTo>
                  <a:pt x="1006" y="571"/>
                </a:lnTo>
                <a:lnTo>
                  <a:pt x="1019" y="558"/>
                </a:lnTo>
                <a:lnTo>
                  <a:pt x="1006" y="558"/>
                </a:lnTo>
                <a:lnTo>
                  <a:pt x="1006" y="558"/>
                </a:lnTo>
                <a:lnTo>
                  <a:pt x="1006" y="558"/>
                </a:lnTo>
                <a:lnTo>
                  <a:pt x="1006" y="545"/>
                </a:lnTo>
                <a:lnTo>
                  <a:pt x="1006" y="545"/>
                </a:lnTo>
                <a:lnTo>
                  <a:pt x="993" y="532"/>
                </a:lnTo>
                <a:lnTo>
                  <a:pt x="1006" y="532"/>
                </a:lnTo>
                <a:lnTo>
                  <a:pt x="993" y="519"/>
                </a:lnTo>
                <a:lnTo>
                  <a:pt x="993" y="506"/>
                </a:lnTo>
                <a:lnTo>
                  <a:pt x="993" y="506"/>
                </a:lnTo>
                <a:lnTo>
                  <a:pt x="981" y="480"/>
                </a:lnTo>
                <a:lnTo>
                  <a:pt x="981" y="389"/>
                </a:lnTo>
                <a:lnTo>
                  <a:pt x="981" y="337"/>
                </a:lnTo>
                <a:lnTo>
                  <a:pt x="968" y="337"/>
                </a:lnTo>
                <a:lnTo>
                  <a:pt x="955" y="337"/>
                </a:lnTo>
                <a:lnTo>
                  <a:pt x="955" y="324"/>
                </a:lnTo>
                <a:lnTo>
                  <a:pt x="916" y="311"/>
                </a:lnTo>
                <a:lnTo>
                  <a:pt x="916" y="311"/>
                </a:lnTo>
                <a:lnTo>
                  <a:pt x="890" y="298"/>
                </a:lnTo>
                <a:lnTo>
                  <a:pt x="890" y="298"/>
                </a:lnTo>
                <a:lnTo>
                  <a:pt x="864" y="298"/>
                </a:lnTo>
                <a:lnTo>
                  <a:pt x="864" y="298"/>
                </a:lnTo>
                <a:lnTo>
                  <a:pt x="851" y="298"/>
                </a:lnTo>
                <a:lnTo>
                  <a:pt x="851" y="298"/>
                </a:lnTo>
                <a:lnTo>
                  <a:pt x="839" y="298"/>
                </a:lnTo>
                <a:lnTo>
                  <a:pt x="826" y="298"/>
                </a:lnTo>
                <a:lnTo>
                  <a:pt x="813" y="311"/>
                </a:lnTo>
                <a:lnTo>
                  <a:pt x="813" y="311"/>
                </a:lnTo>
                <a:lnTo>
                  <a:pt x="813" y="311"/>
                </a:lnTo>
                <a:lnTo>
                  <a:pt x="800" y="311"/>
                </a:lnTo>
                <a:lnTo>
                  <a:pt x="787" y="298"/>
                </a:lnTo>
                <a:lnTo>
                  <a:pt x="774" y="285"/>
                </a:lnTo>
                <a:lnTo>
                  <a:pt x="748" y="298"/>
                </a:lnTo>
                <a:lnTo>
                  <a:pt x="748" y="298"/>
                </a:lnTo>
                <a:lnTo>
                  <a:pt x="748" y="311"/>
                </a:lnTo>
                <a:lnTo>
                  <a:pt x="735" y="298"/>
                </a:lnTo>
                <a:lnTo>
                  <a:pt x="748" y="285"/>
                </a:lnTo>
                <a:lnTo>
                  <a:pt x="722" y="298"/>
                </a:lnTo>
                <a:lnTo>
                  <a:pt x="722" y="285"/>
                </a:lnTo>
                <a:lnTo>
                  <a:pt x="709" y="285"/>
                </a:lnTo>
                <a:lnTo>
                  <a:pt x="709" y="285"/>
                </a:lnTo>
                <a:lnTo>
                  <a:pt x="709" y="285"/>
                </a:lnTo>
                <a:lnTo>
                  <a:pt x="697" y="285"/>
                </a:lnTo>
                <a:lnTo>
                  <a:pt x="684" y="285"/>
                </a:lnTo>
                <a:lnTo>
                  <a:pt x="684" y="285"/>
                </a:lnTo>
                <a:lnTo>
                  <a:pt x="671" y="272"/>
                </a:lnTo>
                <a:lnTo>
                  <a:pt x="671" y="259"/>
                </a:lnTo>
                <a:lnTo>
                  <a:pt x="658" y="259"/>
                </a:lnTo>
                <a:lnTo>
                  <a:pt x="645" y="272"/>
                </a:lnTo>
                <a:lnTo>
                  <a:pt x="632" y="259"/>
                </a:lnTo>
                <a:lnTo>
                  <a:pt x="632" y="259"/>
                </a:lnTo>
                <a:lnTo>
                  <a:pt x="606" y="246"/>
                </a:lnTo>
                <a:lnTo>
                  <a:pt x="593" y="246"/>
                </a:lnTo>
                <a:lnTo>
                  <a:pt x="593" y="233"/>
                </a:lnTo>
                <a:lnTo>
                  <a:pt x="580" y="220"/>
                </a:lnTo>
                <a:lnTo>
                  <a:pt x="580" y="233"/>
                </a:lnTo>
                <a:lnTo>
                  <a:pt x="567" y="233"/>
                </a:lnTo>
                <a:lnTo>
                  <a:pt x="555" y="233"/>
                </a:lnTo>
                <a:lnTo>
                  <a:pt x="542" y="208"/>
                </a:lnTo>
                <a:lnTo>
                  <a:pt x="529" y="208"/>
                </a:lnTo>
                <a:lnTo>
                  <a:pt x="555" y="26"/>
                </a:lnTo>
                <a:lnTo>
                  <a:pt x="516" y="26"/>
                </a:lnTo>
                <a:lnTo>
                  <a:pt x="438" y="13"/>
                </a:lnTo>
                <a:lnTo>
                  <a:pt x="374" y="13"/>
                </a:lnTo>
                <a:lnTo>
                  <a:pt x="335" y="0"/>
                </a:lnTo>
                <a:lnTo>
                  <a:pt x="322" y="0"/>
                </a:lnTo>
                <a:lnTo>
                  <a:pt x="322" y="78"/>
                </a:lnTo>
                <a:lnTo>
                  <a:pt x="309" y="156"/>
                </a:lnTo>
                <a:lnTo>
                  <a:pt x="296" y="246"/>
                </a:lnTo>
                <a:lnTo>
                  <a:pt x="283" y="337"/>
                </a:lnTo>
                <a:lnTo>
                  <a:pt x="271" y="428"/>
                </a:lnTo>
                <a:lnTo>
                  <a:pt x="245" y="415"/>
                </a:lnTo>
                <a:lnTo>
                  <a:pt x="180" y="415"/>
                </a:lnTo>
                <a:lnTo>
                  <a:pt x="103" y="402"/>
                </a:lnTo>
                <a:lnTo>
                  <a:pt x="38" y="389"/>
                </a:lnTo>
                <a:lnTo>
                  <a:pt x="0" y="376"/>
                </a:lnTo>
                <a:lnTo>
                  <a:pt x="0" y="402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948040" y="4589640"/>
            <a:ext cx="2103480" cy="2143080"/>
          </a:xfrm>
          <a:custGeom>
            <a:avLst/>
            <a:gdLst/>
            <a:ahLst/>
            <a:rect l="l" t="t" r="r" b="b"/>
            <a:pathLst>
              <a:path w="1019" h="1038">
                <a:moveTo>
                  <a:pt x="0" y="402"/>
                </a:moveTo>
                <a:lnTo>
                  <a:pt x="12" y="415"/>
                </a:lnTo>
                <a:lnTo>
                  <a:pt x="12" y="415"/>
                </a:lnTo>
                <a:lnTo>
                  <a:pt x="25" y="428"/>
                </a:lnTo>
                <a:lnTo>
                  <a:pt x="38" y="441"/>
                </a:lnTo>
                <a:lnTo>
                  <a:pt x="51" y="467"/>
                </a:lnTo>
                <a:lnTo>
                  <a:pt x="77" y="493"/>
                </a:lnTo>
                <a:lnTo>
                  <a:pt x="116" y="532"/>
                </a:lnTo>
                <a:lnTo>
                  <a:pt x="129" y="610"/>
                </a:lnTo>
                <a:lnTo>
                  <a:pt x="142" y="636"/>
                </a:lnTo>
                <a:lnTo>
                  <a:pt x="167" y="661"/>
                </a:lnTo>
                <a:lnTo>
                  <a:pt x="193" y="700"/>
                </a:lnTo>
                <a:lnTo>
                  <a:pt x="232" y="700"/>
                </a:lnTo>
                <a:lnTo>
                  <a:pt x="271" y="636"/>
                </a:lnTo>
                <a:lnTo>
                  <a:pt x="283" y="636"/>
                </a:lnTo>
                <a:lnTo>
                  <a:pt x="296" y="636"/>
                </a:lnTo>
                <a:lnTo>
                  <a:pt x="309" y="636"/>
                </a:lnTo>
                <a:lnTo>
                  <a:pt x="374" y="636"/>
                </a:lnTo>
                <a:lnTo>
                  <a:pt x="387" y="661"/>
                </a:lnTo>
                <a:lnTo>
                  <a:pt x="413" y="687"/>
                </a:lnTo>
                <a:lnTo>
                  <a:pt x="413" y="700"/>
                </a:lnTo>
                <a:lnTo>
                  <a:pt x="425" y="713"/>
                </a:lnTo>
                <a:lnTo>
                  <a:pt x="451" y="778"/>
                </a:lnTo>
                <a:lnTo>
                  <a:pt x="477" y="817"/>
                </a:lnTo>
                <a:lnTo>
                  <a:pt x="490" y="843"/>
                </a:lnTo>
                <a:lnTo>
                  <a:pt x="503" y="856"/>
                </a:lnTo>
                <a:lnTo>
                  <a:pt x="529" y="934"/>
                </a:lnTo>
                <a:lnTo>
                  <a:pt x="542" y="973"/>
                </a:lnTo>
                <a:lnTo>
                  <a:pt x="567" y="999"/>
                </a:lnTo>
                <a:lnTo>
                  <a:pt x="593" y="999"/>
                </a:lnTo>
                <a:lnTo>
                  <a:pt x="619" y="1012"/>
                </a:lnTo>
                <a:lnTo>
                  <a:pt x="658" y="1012"/>
                </a:lnTo>
                <a:lnTo>
                  <a:pt x="684" y="1038"/>
                </a:lnTo>
                <a:lnTo>
                  <a:pt x="709" y="1038"/>
                </a:lnTo>
                <a:lnTo>
                  <a:pt x="709" y="1038"/>
                </a:lnTo>
                <a:lnTo>
                  <a:pt x="709" y="1025"/>
                </a:lnTo>
                <a:lnTo>
                  <a:pt x="697" y="1012"/>
                </a:lnTo>
                <a:lnTo>
                  <a:pt x="697" y="999"/>
                </a:lnTo>
                <a:lnTo>
                  <a:pt x="697" y="999"/>
                </a:lnTo>
                <a:lnTo>
                  <a:pt x="684" y="960"/>
                </a:lnTo>
                <a:lnTo>
                  <a:pt x="684" y="947"/>
                </a:lnTo>
                <a:lnTo>
                  <a:pt x="697" y="934"/>
                </a:lnTo>
                <a:lnTo>
                  <a:pt x="697" y="921"/>
                </a:lnTo>
                <a:lnTo>
                  <a:pt x="697" y="921"/>
                </a:lnTo>
                <a:lnTo>
                  <a:pt x="684" y="908"/>
                </a:lnTo>
                <a:lnTo>
                  <a:pt x="684" y="908"/>
                </a:lnTo>
                <a:lnTo>
                  <a:pt x="684" y="908"/>
                </a:lnTo>
                <a:lnTo>
                  <a:pt x="697" y="908"/>
                </a:lnTo>
                <a:lnTo>
                  <a:pt x="697" y="908"/>
                </a:lnTo>
                <a:lnTo>
                  <a:pt x="709" y="908"/>
                </a:lnTo>
                <a:lnTo>
                  <a:pt x="709" y="895"/>
                </a:lnTo>
                <a:lnTo>
                  <a:pt x="709" y="869"/>
                </a:lnTo>
                <a:lnTo>
                  <a:pt x="697" y="856"/>
                </a:lnTo>
                <a:lnTo>
                  <a:pt x="722" y="856"/>
                </a:lnTo>
                <a:lnTo>
                  <a:pt x="735" y="843"/>
                </a:lnTo>
                <a:lnTo>
                  <a:pt x="735" y="843"/>
                </a:lnTo>
                <a:lnTo>
                  <a:pt x="722" y="843"/>
                </a:lnTo>
                <a:lnTo>
                  <a:pt x="722" y="830"/>
                </a:lnTo>
                <a:lnTo>
                  <a:pt x="735" y="830"/>
                </a:lnTo>
                <a:lnTo>
                  <a:pt x="748" y="830"/>
                </a:lnTo>
                <a:lnTo>
                  <a:pt x="748" y="817"/>
                </a:lnTo>
                <a:lnTo>
                  <a:pt x="748" y="817"/>
                </a:lnTo>
                <a:lnTo>
                  <a:pt x="761" y="804"/>
                </a:lnTo>
                <a:lnTo>
                  <a:pt x="774" y="804"/>
                </a:lnTo>
                <a:lnTo>
                  <a:pt x="774" y="804"/>
                </a:lnTo>
                <a:lnTo>
                  <a:pt x="774" y="804"/>
                </a:lnTo>
                <a:lnTo>
                  <a:pt x="774" y="791"/>
                </a:lnTo>
                <a:lnTo>
                  <a:pt x="774" y="778"/>
                </a:lnTo>
                <a:lnTo>
                  <a:pt x="774" y="778"/>
                </a:lnTo>
                <a:lnTo>
                  <a:pt x="774" y="778"/>
                </a:lnTo>
                <a:lnTo>
                  <a:pt x="787" y="791"/>
                </a:lnTo>
                <a:lnTo>
                  <a:pt x="787" y="791"/>
                </a:lnTo>
                <a:lnTo>
                  <a:pt x="787" y="778"/>
                </a:lnTo>
                <a:lnTo>
                  <a:pt x="787" y="778"/>
                </a:lnTo>
                <a:lnTo>
                  <a:pt x="787" y="778"/>
                </a:lnTo>
                <a:lnTo>
                  <a:pt x="800" y="791"/>
                </a:lnTo>
                <a:lnTo>
                  <a:pt x="800" y="791"/>
                </a:lnTo>
                <a:lnTo>
                  <a:pt x="800" y="791"/>
                </a:lnTo>
                <a:lnTo>
                  <a:pt x="800" y="778"/>
                </a:lnTo>
                <a:lnTo>
                  <a:pt x="813" y="778"/>
                </a:lnTo>
                <a:lnTo>
                  <a:pt x="813" y="791"/>
                </a:lnTo>
                <a:lnTo>
                  <a:pt x="839" y="778"/>
                </a:lnTo>
                <a:lnTo>
                  <a:pt x="839" y="778"/>
                </a:lnTo>
                <a:lnTo>
                  <a:pt x="839" y="791"/>
                </a:lnTo>
                <a:lnTo>
                  <a:pt x="826" y="791"/>
                </a:lnTo>
                <a:lnTo>
                  <a:pt x="813" y="791"/>
                </a:lnTo>
                <a:lnTo>
                  <a:pt x="800" y="804"/>
                </a:lnTo>
                <a:lnTo>
                  <a:pt x="800" y="804"/>
                </a:lnTo>
                <a:lnTo>
                  <a:pt x="800" y="804"/>
                </a:lnTo>
                <a:lnTo>
                  <a:pt x="826" y="791"/>
                </a:lnTo>
                <a:lnTo>
                  <a:pt x="851" y="791"/>
                </a:lnTo>
                <a:lnTo>
                  <a:pt x="864" y="778"/>
                </a:lnTo>
                <a:lnTo>
                  <a:pt x="877" y="765"/>
                </a:lnTo>
                <a:lnTo>
                  <a:pt x="890" y="752"/>
                </a:lnTo>
                <a:lnTo>
                  <a:pt x="890" y="739"/>
                </a:lnTo>
                <a:lnTo>
                  <a:pt x="903" y="687"/>
                </a:lnTo>
                <a:lnTo>
                  <a:pt x="903" y="687"/>
                </a:lnTo>
                <a:lnTo>
                  <a:pt x="903" y="687"/>
                </a:lnTo>
                <a:lnTo>
                  <a:pt x="916" y="687"/>
                </a:lnTo>
                <a:lnTo>
                  <a:pt x="916" y="700"/>
                </a:lnTo>
                <a:lnTo>
                  <a:pt x="916" y="700"/>
                </a:lnTo>
                <a:lnTo>
                  <a:pt x="916" y="700"/>
                </a:lnTo>
                <a:lnTo>
                  <a:pt x="903" y="713"/>
                </a:lnTo>
                <a:lnTo>
                  <a:pt x="916" y="713"/>
                </a:lnTo>
                <a:lnTo>
                  <a:pt x="942" y="700"/>
                </a:lnTo>
                <a:lnTo>
                  <a:pt x="955" y="687"/>
                </a:lnTo>
                <a:lnTo>
                  <a:pt x="981" y="687"/>
                </a:lnTo>
                <a:lnTo>
                  <a:pt x="981" y="687"/>
                </a:lnTo>
                <a:lnTo>
                  <a:pt x="981" y="674"/>
                </a:lnTo>
                <a:lnTo>
                  <a:pt x="993" y="661"/>
                </a:lnTo>
                <a:lnTo>
                  <a:pt x="993" y="661"/>
                </a:lnTo>
                <a:lnTo>
                  <a:pt x="993" y="649"/>
                </a:lnTo>
                <a:lnTo>
                  <a:pt x="993" y="636"/>
                </a:lnTo>
                <a:lnTo>
                  <a:pt x="993" y="636"/>
                </a:lnTo>
                <a:lnTo>
                  <a:pt x="993" y="623"/>
                </a:lnTo>
                <a:lnTo>
                  <a:pt x="993" y="610"/>
                </a:lnTo>
                <a:lnTo>
                  <a:pt x="1006" y="584"/>
                </a:lnTo>
                <a:lnTo>
                  <a:pt x="1006" y="584"/>
                </a:lnTo>
                <a:lnTo>
                  <a:pt x="1019" y="584"/>
                </a:lnTo>
                <a:lnTo>
                  <a:pt x="1006" y="571"/>
                </a:lnTo>
                <a:lnTo>
                  <a:pt x="1019" y="571"/>
                </a:lnTo>
                <a:lnTo>
                  <a:pt x="1006" y="571"/>
                </a:lnTo>
                <a:lnTo>
                  <a:pt x="1019" y="558"/>
                </a:lnTo>
                <a:lnTo>
                  <a:pt x="1006" y="558"/>
                </a:lnTo>
                <a:lnTo>
                  <a:pt x="1006" y="558"/>
                </a:lnTo>
                <a:lnTo>
                  <a:pt x="1006" y="558"/>
                </a:lnTo>
                <a:lnTo>
                  <a:pt x="1006" y="545"/>
                </a:lnTo>
                <a:lnTo>
                  <a:pt x="1006" y="545"/>
                </a:lnTo>
                <a:lnTo>
                  <a:pt x="993" y="532"/>
                </a:lnTo>
                <a:lnTo>
                  <a:pt x="1006" y="532"/>
                </a:lnTo>
                <a:lnTo>
                  <a:pt x="993" y="519"/>
                </a:lnTo>
                <a:lnTo>
                  <a:pt x="993" y="506"/>
                </a:lnTo>
                <a:lnTo>
                  <a:pt x="993" y="506"/>
                </a:lnTo>
                <a:lnTo>
                  <a:pt x="981" y="480"/>
                </a:lnTo>
                <a:lnTo>
                  <a:pt x="981" y="389"/>
                </a:lnTo>
                <a:lnTo>
                  <a:pt x="981" y="337"/>
                </a:lnTo>
                <a:lnTo>
                  <a:pt x="968" y="337"/>
                </a:lnTo>
                <a:lnTo>
                  <a:pt x="955" y="337"/>
                </a:lnTo>
                <a:lnTo>
                  <a:pt x="955" y="324"/>
                </a:lnTo>
                <a:lnTo>
                  <a:pt x="916" y="311"/>
                </a:lnTo>
                <a:lnTo>
                  <a:pt x="916" y="311"/>
                </a:lnTo>
                <a:lnTo>
                  <a:pt x="890" y="298"/>
                </a:lnTo>
                <a:lnTo>
                  <a:pt x="890" y="298"/>
                </a:lnTo>
                <a:lnTo>
                  <a:pt x="864" y="298"/>
                </a:lnTo>
                <a:lnTo>
                  <a:pt x="864" y="298"/>
                </a:lnTo>
                <a:lnTo>
                  <a:pt x="851" y="298"/>
                </a:lnTo>
                <a:lnTo>
                  <a:pt x="851" y="298"/>
                </a:lnTo>
                <a:lnTo>
                  <a:pt x="839" y="298"/>
                </a:lnTo>
                <a:lnTo>
                  <a:pt x="826" y="298"/>
                </a:lnTo>
                <a:lnTo>
                  <a:pt x="813" y="311"/>
                </a:lnTo>
                <a:lnTo>
                  <a:pt x="813" y="311"/>
                </a:lnTo>
                <a:lnTo>
                  <a:pt x="813" y="311"/>
                </a:lnTo>
                <a:lnTo>
                  <a:pt x="800" y="311"/>
                </a:lnTo>
                <a:lnTo>
                  <a:pt x="787" y="298"/>
                </a:lnTo>
                <a:lnTo>
                  <a:pt x="774" y="285"/>
                </a:lnTo>
                <a:lnTo>
                  <a:pt x="748" y="298"/>
                </a:lnTo>
                <a:lnTo>
                  <a:pt x="748" y="298"/>
                </a:lnTo>
                <a:lnTo>
                  <a:pt x="748" y="311"/>
                </a:lnTo>
                <a:lnTo>
                  <a:pt x="735" y="298"/>
                </a:lnTo>
                <a:lnTo>
                  <a:pt x="748" y="285"/>
                </a:lnTo>
                <a:lnTo>
                  <a:pt x="722" y="298"/>
                </a:lnTo>
                <a:lnTo>
                  <a:pt x="722" y="285"/>
                </a:lnTo>
                <a:lnTo>
                  <a:pt x="709" y="285"/>
                </a:lnTo>
                <a:lnTo>
                  <a:pt x="709" y="285"/>
                </a:lnTo>
                <a:lnTo>
                  <a:pt x="709" y="285"/>
                </a:lnTo>
                <a:lnTo>
                  <a:pt x="697" y="285"/>
                </a:lnTo>
                <a:lnTo>
                  <a:pt x="684" y="285"/>
                </a:lnTo>
                <a:lnTo>
                  <a:pt x="684" y="285"/>
                </a:lnTo>
                <a:lnTo>
                  <a:pt x="671" y="272"/>
                </a:lnTo>
                <a:lnTo>
                  <a:pt x="671" y="259"/>
                </a:lnTo>
                <a:lnTo>
                  <a:pt x="658" y="259"/>
                </a:lnTo>
                <a:lnTo>
                  <a:pt x="645" y="272"/>
                </a:lnTo>
                <a:lnTo>
                  <a:pt x="632" y="259"/>
                </a:lnTo>
                <a:lnTo>
                  <a:pt x="632" y="259"/>
                </a:lnTo>
                <a:lnTo>
                  <a:pt x="606" y="246"/>
                </a:lnTo>
                <a:lnTo>
                  <a:pt x="593" y="246"/>
                </a:lnTo>
                <a:lnTo>
                  <a:pt x="593" y="233"/>
                </a:lnTo>
                <a:lnTo>
                  <a:pt x="580" y="220"/>
                </a:lnTo>
                <a:lnTo>
                  <a:pt x="580" y="233"/>
                </a:lnTo>
                <a:lnTo>
                  <a:pt x="567" y="233"/>
                </a:lnTo>
                <a:lnTo>
                  <a:pt x="555" y="233"/>
                </a:lnTo>
                <a:lnTo>
                  <a:pt x="542" y="208"/>
                </a:lnTo>
                <a:lnTo>
                  <a:pt x="529" y="208"/>
                </a:lnTo>
                <a:lnTo>
                  <a:pt x="555" y="26"/>
                </a:lnTo>
                <a:lnTo>
                  <a:pt x="516" y="26"/>
                </a:lnTo>
                <a:lnTo>
                  <a:pt x="438" y="13"/>
                </a:lnTo>
                <a:lnTo>
                  <a:pt x="374" y="13"/>
                </a:lnTo>
                <a:lnTo>
                  <a:pt x="335" y="0"/>
                </a:lnTo>
                <a:lnTo>
                  <a:pt x="322" y="0"/>
                </a:lnTo>
                <a:lnTo>
                  <a:pt x="322" y="78"/>
                </a:lnTo>
                <a:lnTo>
                  <a:pt x="309" y="156"/>
                </a:lnTo>
                <a:lnTo>
                  <a:pt x="296" y="246"/>
                </a:lnTo>
                <a:lnTo>
                  <a:pt x="283" y="337"/>
                </a:lnTo>
                <a:lnTo>
                  <a:pt x="271" y="428"/>
                </a:lnTo>
                <a:lnTo>
                  <a:pt x="245" y="415"/>
                </a:lnTo>
                <a:lnTo>
                  <a:pt x="180" y="415"/>
                </a:lnTo>
                <a:lnTo>
                  <a:pt x="103" y="402"/>
                </a:lnTo>
                <a:lnTo>
                  <a:pt x="38" y="389"/>
                </a:lnTo>
                <a:lnTo>
                  <a:pt x="0" y="376"/>
                </a:lnTo>
                <a:lnTo>
                  <a:pt x="0" y="40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746520" y="-14400"/>
            <a:ext cx="746280" cy="187560"/>
          </a:xfrm>
          <a:custGeom>
            <a:avLst/>
            <a:gdLst/>
            <a:ahLst/>
            <a:rect l="l" t="t" r="r" b="b"/>
            <a:pathLst>
              <a:path w="361" h="9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38" y="13"/>
                </a:lnTo>
                <a:lnTo>
                  <a:pt x="77" y="26"/>
                </a:lnTo>
                <a:lnTo>
                  <a:pt x="116" y="39"/>
                </a:lnTo>
                <a:lnTo>
                  <a:pt x="155" y="39"/>
                </a:lnTo>
                <a:lnTo>
                  <a:pt x="193" y="52"/>
                </a:lnTo>
                <a:lnTo>
                  <a:pt x="245" y="65"/>
                </a:lnTo>
                <a:lnTo>
                  <a:pt x="284" y="78"/>
                </a:lnTo>
                <a:lnTo>
                  <a:pt x="322" y="78"/>
                </a:lnTo>
                <a:lnTo>
                  <a:pt x="361" y="91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746520" y="-14400"/>
            <a:ext cx="746280" cy="187560"/>
          </a:xfrm>
          <a:custGeom>
            <a:avLst/>
            <a:gdLst/>
            <a:ahLst/>
            <a:rect l="l" t="t" r="r" b="b"/>
            <a:pathLst>
              <a:path w="361" h="9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38" y="13"/>
                </a:lnTo>
                <a:lnTo>
                  <a:pt x="77" y="26"/>
                </a:lnTo>
                <a:lnTo>
                  <a:pt x="116" y="39"/>
                </a:lnTo>
                <a:lnTo>
                  <a:pt x="155" y="39"/>
                </a:lnTo>
                <a:lnTo>
                  <a:pt x="193" y="52"/>
                </a:lnTo>
                <a:lnTo>
                  <a:pt x="245" y="65"/>
                </a:lnTo>
                <a:lnTo>
                  <a:pt x="284" y="78"/>
                </a:lnTo>
                <a:lnTo>
                  <a:pt x="322" y="78"/>
                </a:lnTo>
                <a:lnTo>
                  <a:pt x="361" y="9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947880" y="44560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947880" y="44560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001880" y="4456080"/>
            <a:ext cx="53640" cy="5400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0"/>
                </a:moveTo>
                <a:lnTo>
                  <a:pt x="13" y="13"/>
                </a:lnTo>
                <a:lnTo>
                  <a:pt x="26" y="13"/>
                </a:lnTo>
                <a:lnTo>
                  <a:pt x="26" y="26"/>
                </a:lnTo>
                <a:lnTo>
                  <a:pt x="13" y="13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001880" y="4456080"/>
            <a:ext cx="53640" cy="5400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0"/>
                </a:moveTo>
                <a:lnTo>
                  <a:pt x="13" y="13"/>
                </a:lnTo>
                <a:lnTo>
                  <a:pt x="26" y="13"/>
                </a:lnTo>
                <a:lnTo>
                  <a:pt x="26" y="26"/>
                </a:lnTo>
                <a:lnTo>
                  <a:pt x="13" y="13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62080" y="46702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162080" y="46702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136520" y="4726080"/>
            <a:ext cx="25560" cy="79200"/>
          </a:xfrm>
          <a:custGeom>
            <a:avLst/>
            <a:gdLst/>
            <a:ahLst/>
            <a:rect l="l" t="t" r="r" b="b"/>
            <a:pathLst>
              <a:path w="13" h="39">
                <a:moveTo>
                  <a:pt x="0" y="0"/>
                </a:move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lnTo>
                  <a:pt x="13" y="26"/>
                </a:lnTo>
                <a:lnTo>
                  <a:pt x="13" y="39"/>
                </a:lnTo>
                <a:lnTo>
                  <a:pt x="0" y="39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136520" y="4726080"/>
            <a:ext cx="25560" cy="79200"/>
          </a:xfrm>
          <a:custGeom>
            <a:avLst/>
            <a:gdLst/>
            <a:ahLst/>
            <a:rect l="l" t="t" r="r" b="b"/>
            <a:pathLst>
              <a:path w="13" h="39">
                <a:moveTo>
                  <a:pt x="0" y="0"/>
                </a:move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lnTo>
                  <a:pt x="13" y="26"/>
                </a:lnTo>
                <a:lnTo>
                  <a:pt x="13" y="39"/>
                </a:lnTo>
                <a:lnTo>
                  <a:pt x="0" y="39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440240" y="6278400"/>
            <a:ext cx="106200" cy="106560"/>
          </a:xfrm>
          <a:custGeom>
            <a:avLst/>
            <a:gdLst/>
            <a:ahLst/>
            <a:rect l="l" t="t" r="r" b="b"/>
            <a:pathLst>
              <a:path w="52" h="52">
                <a:moveTo>
                  <a:pt x="13" y="26"/>
                </a:moveTo>
                <a:lnTo>
                  <a:pt x="13" y="26"/>
                </a:lnTo>
                <a:lnTo>
                  <a:pt x="13" y="26"/>
                </a:lnTo>
                <a:lnTo>
                  <a:pt x="26" y="13"/>
                </a:lnTo>
                <a:lnTo>
                  <a:pt x="39" y="13"/>
                </a:lnTo>
                <a:lnTo>
                  <a:pt x="39" y="13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13"/>
                </a:lnTo>
                <a:lnTo>
                  <a:pt x="26" y="26"/>
                </a:lnTo>
                <a:lnTo>
                  <a:pt x="13" y="52"/>
                </a:lnTo>
                <a:lnTo>
                  <a:pt x="0" y="52"/>
                </a:lnTo>
                <a:lnTo>
                  <a:pt x="0" y="52"/>
                </a:lnTo>
                <a:lnTo>
                  <a:pt x="13" y="39"/>
                </a:lnTo>
                <a:lnTo>
                  <a:pt x="13" y="26"/>
                </a:lnTo>
                <a:lnTo>
                  <a:pt x="13" y="26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440240" y="6278400"/>
            <a:ext cx="106200" cy="106560"/>
          </a:xfrm>
          <a:custGeom>
            <a:avLst/>
            <a:gdLst/>
            <a:ahLst/>
            <a:rect l="l" t="t" r="r" b="b"/>
            <a:pathLst>
              <a:path w="52" h="52">
                <a:moveTo>
                  <a:pt x="13" y="26"/>
                </a:moveTo>
                <a:lnTo>
                  <a:pt x="13" y="26"/>
                </a:lnTo>
                <a:lnTo>
                  <a:pt x="13" y="26"/>
                </a:lnTo>
                <a:lnTo>
                  <a:pt x="26" y="13"/>
                </a:lnTo>
                <a:lnTo>
                  <a:pt x="39" y="13"/>
                </a:lnTo>
                <a:lnTo>
                  <a:pt x="39" y="13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13"/>
                </a:lnTo>
                <a:lnTo>
                  <a:pt x="26" y="26"/>
                </a:lnTo>
                <a:lnTo>
                  <a:pt x="13" y="52"/>
                </a:lnTo>
                <a:lnTo>
                  <a:pt x="0" y="52"/>
                </a:lnTo>
                <a:lnTo>
                  <a:pt x="0" y="52"/>
                </a:lnTo>
                <a:lnTo>
                  <a:pt x="13" y="39"/>
                </a:lnTo>
                <a:lnTo>
                  <a:pt x="13" y="26"/>
                </a:lnTo>
                <a:lnTo>
                  <a:pt x="13" y="2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947880" y="44560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47880" y="44560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0" y="13"/>
                </a:lnTo>
                <a:lnTo>
                  <a:pt x="0" y="0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001880" y="4456080"/>
            <a:ext cx="53640" cy="5400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0"/>
                </a:moveTo>
                <a:lnTo>
                  <a:pt x="13" y="13"/>
                </a:lnTo>
                <a:lnTo>
                  <a:pt x="26" y="13"/>
                </a:lnTo>
                <a:lnTo>
                  <a:pt x="26" y="26"/>
                </a:lnTo>
                <a:lnTo>
                  <a:pt x="13" y="13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001880" y="4456080"/>
            <a:ext cx="53640" cy="5400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0"/>
                </a:moveTo>
                <a:lnTo>
                  <a:pt x="13" y="13"/>
                </a:lnTo>
                <a:lnTo>
                  <a:pt x="26" y="13"/>
                </a:lnTo>
                <a:lnTo>
                  <a:pt x="26" y="26"/>
                </a:lnTo>
                <a:lnTo>
                  <a:pt x="13" y="13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162080" y="46702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162080" y="4670280"/>
            <a:ext cx="2700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3" y="0"/>
                </a:lnTo>
                <a:lnTo>
                  <a:pt x="13" y="0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3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36520" y="4726080"/>
            <a:ext cx="25560" cy="79200"/>
          </a:xfrm>
          <a:custGeom>
            <a:avLst/>
            <a:gdLst/>
            <a:ahLst/>
            <a:rect l="l" t="t" r="r" b="b"/>
            <a:pathLst>
              <a:path w="13" h="39">
                <a:moveTo>
                  <a:pt x="0" y="0"/>
                </a:move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lnTo>
                  <a:pt x="13" y="26"/>
                </a:lnTo>
                <a:lnTo>
                  <a:pt x="13" y="39"/>
                </a:lnTo>
                <a:lnTo>
                  <a:pt x="0" y="39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136520" y="4726080"/>
            <a:ext cx="25560" cy="79200"/>
          </a:xfrm>
          <a:custGeom>
            <a:avLst/>
            <a:gdLst/>
            <a:ahLst/>
            <a:rect l="l" t="t" r="r" b="b"/>
            <a:pathLst>
              <a:path w="13" h="39">
                <a:moveTo>
                  <a:pt x="0" y="0"/>
                </a:move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lnTo>
                  <a:pt x="13" y="26"/>
                </a:lnTo>
                <a:lnTo>
                  <a:pt x="13" y="39"/>
                </a:lnTo>
                <a:lnTo>
                  <a:pt x="0" y="39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55840" y="7937640"/>
            <a:ext cx="1440" cy="1440"/>
          </a:xfrm>
          <a:custGeom>
            <a:avLst/>
            <a:gdLst/>
            <a:ahLst/>
            <a:rect l="l" t="t" r="r" b="b"/>
            <a:pathLst>
              <a:path w="0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cce8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455840" y="7937640"/>
            <a:ext cx="1440" cy="1440"/>
          </a:xfrm>
          <a:custGeom>
            <a:avLst/>
            <a:gdLst/>
            <a:ahLst/>
            <a:rect l="l" t="t" r="r" b="b"/>
            <a:pathLst>
              <a:path w="0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62120" y="1457280"/>
            <a:ext cx="933480" cy="3456000"/>
          </a:xfrm>
          <a:custGeom>
            <a:avLst/>
            <a:gdLst/>
            <a:ahLst/>
            <a:rect l="l" t="t" r="r" b="b"/>
            <a:pathLst>
              <a:path w="452" h="1674">
                <a:moveTo>
                  <a:pt x="439" y="0"/>
                </a:moveTo>
                <a:lnTo>
                  <a:pt x="439" y="13"/>
                </a:lnTo>
                <a:lnTo>
                  <a:pt x="439" y="13"/>
                </a:lnTo>
                <a:lnTo>
                  <a:pt x="439" y="26"/>
                </a:lnTo>
                <a:lnTo>
                  <a:pt x="452" y="26"/>
                </a:lnTo>
                <a:lnTo>
                  <a:pt x="452" y="39"/>
                </a:lnTo>
                <a:lnTo>
                  <a:pt x="452" y="39"/>
                </a:lnTo>
                <a:lnTo>
                  <a:pt x="452" y="26"/>
                </a:lnTo>
                <a:lnTo>
                  <a:pt x="439" y="26"/>
                </a:lnTo>
                <a:lnTo>
                  <a:pt x="439" y="39"/>
                </a:lnTo>
                <a:lnTo>
                  <a:pt x="426" y="52"/>
                </a:lnTo>
                <a:lnTo>
                  <a:pt x="426" y="52"/>
                </a:lnTo>
                <a:lnTo>
                  <a:pt x="426" y="52"/>
                </a:lnTo>
                <a:lnTo>
                  <a:pt x="426" y="52"/>
                </a:lnTo>
                <a:lnTo>
                  <a:pt x="439" y="65"/>
                </a:lnTo>
                <a:lnTo>
                  <a:pt x="439" y="65"/>
                </a:lnTo>
                <a:lnTo>
                  <a:pt x="426" y="91"/>
                </a:lnTo>
                <a:lnTo>
                  <a:pt x="426" y="104"/>
                </a:lnTo>
                <a:lnTo>
                  <a:pt x="413" y="117"/>
                </a:lnTo>
                <a:lnTo>
                  <a:pt x="413" y="117"/>
                </a:lnTo>
                <a:lnTo>
                  <a:pt x="413" y="104"/>
                </a:lnTo>
                <a:lnTo>
                  <a:pt x="413" y="104"/>
                </a:lnTo>
                <a:lnTo>
                  <a:pt x="400" y="104"/>
                </a:lnTo>
                <a:lnTo>
                  <a:pt x="387" y="117"/>
                </a:lnTo>
                <a:lnTo>
                  <a:pt x="374" y="117"/>
                </a:lnTo>
                <a:lnTo>
                  <a:pt x="374" y="130"/>
                </a:lnTo>
                <a:lnTo>
                  <a:pt x="374" y="130"/>
                </a:lnTo>
                <a:lnTo>
                  <a:pt x="374" y="130"/>
                </a:lnTo>
                <a:lnTo>
                  <a:pt x="361" y="130"/>
                </a:lnTo>
                <a:lnTo>
                  <a:pt x="361" y="117"/>
                </a:lnTo>
                <a:lnTo>
                  <a:pt x="387" y="104"/>
                </a:lnTo>
                <a:lnTo>
                  <a:pt x="387" y="91"/>
                </a:lnTo>
                <a:lnTo>
                  <a:pt x="400" y="91"/>
                </a:lnTo>
                <a:lnTo>
                  <a:pt x="400" y="91"/>
                </a:lnTo>
                <a:lnTo>
                  <a:pt x="400" y="91"/>
                </a:lnTo>
                <a:lnTo>
                  <a:pt x="400" y="78"/>
                </a:lnTo>
                <a:lnTo>
                  <a:pt x="400" y="65"/>
                </a:lnTo>
                <a:lnTo>
                  <a:pt x="387" y="52"/>
                </a:lnTo>
                <a:lnTo>
                  <a:pt x="374" y="52"/>
                </a:lnTo>
                <a:lnTo>
                  <a:pt x="361" y="39"/>
                </a:lnTo>
                <a:lnTo>
                  <a:pt x="349" y="39"/>
                </a:lnTo>
                <a:lnTo>
                  <a:pt x="323" y="13"/>
                </a:lnTo>
                <a:lnTo>
                  <a:pt x="323" y="0"/>
                </a:lnTo>
                <a:lnTo>
                  <a:pt x="310" y="0"/>
                </a:lnTo>
                <a:lnTo>
                  <a:pt x="297" y="13"/>
                </a:lnTo>
                <a:lnTo>
                  <a:pt x="297" y="13"/>
                </a:lnTo>
                <a:lnTo>
                  <a:pt x="297" y="26"/>
                </a:lnTo>
                <a:lnTo>
                  <a:pt x="297" y="39"/>
                </a:lnTo>
                <a:lnTo>
                  <a:pt x="297" y="52"/>
                </a:lnTo>
                <a:lnTo>
                  <a:pt x="297" y="78"/>
                </a:lnTo>
                <a:lnTo>
                  <a:pt x="284" y="117"/>
                </a:lnTo>
                <a:lnTo>
                  <a:pt x="284" y="130"/>
                </a:lnTo>
                <a:lnTo>
                  <a:pt x="284" y="130"/>
                </a:lnTo>
                <a:lnTo>
                  <a:pt x="297" y="130"/>
                </a:lnTo>
                <a:lnTo>
                  <a:pt x="297" y="143"/>
                </a:lnTo>
                <a:lnTo>
                  <a:pt x="284" y="143"/>
                </a:lnTo>
                <a:lnTo>
                  <a:pt x="284" y="143"/>
                </a:lnTo>
                <a:lnTo>
                  <a:pt x="284" y="156"/>
                </a:lnTo>
                <a:lnTo>
                  <a:pt x="284" y="156"/>
                </a:lnTo>
                <a:lnTo>
                  <a:pt x="284" y="156"/>
                </a:lnTo>
                <a:lnTo>
                  <a:pt x="284" y="169"/>
                </a:lnTo>
                <a:lnTo>
                  <a:pt x="284" y="169"/>
                </a:lnTo>
                <a:lnTo>
                  <a:pt x="284" y="169"/>
                </a:lnTo>
                <a:lnTo>
                  <a:pt x="284" y="182"/>
                </a:lnTo>
                <a:lnTo>
                  <a:pt x="271" y="195"/>
                </a:lnTo>
                <a:lnTo>
                  <a:pt x="271" y="195"/>
                </a:lnTo>
                <a:lnTo>
                  <a:pt x="271" y="182"/>
                </a:lnTo>
                <a:lnTo>
                  <a:pt x="271" y="169"/>
                </a:lnTo>
                <a:lnTo>
                  <a:pt x="271" y="182"/>
                </a:lnTo>
                <a:lnTo>
                  <a:pt x="258" y="195"/>
                </a:lnTo>
                <a:lnTo>
                  <a:pt x="271" y="208"/>
                </a:lnTo>
                <a:lnTo>
                  <a:pt x="297" y="221"/>
                </a:lnTo>
                <a:lnTo>
                  <a:pt x="297" y="221"/>
                </a:lnTo>
                <a:lnTo>
                  <a:pt x="297" y="234"/>
                </a:lnTo>
                <a:lnTo>
                  <a:pt x="297" y="234"/>
                </a:lnTo>
                <a:lnTo>
                  <a:pt x="284" y="221"/>
                </a:lnTo>
                <a:lnTo>
                  <a:pt x="271" y="221"/>
                </a:lnTo>
                <a:lnTo>
                  <a:pt x="258" y="221"/>
                </a:lnTo>
                <a:lnTo>
                  <a:pt x="258" y="221"/>
                </a:lnTo>
                <a:lnTo>
                  <a:pt x="245" y="247"/>
                </a:lnTo>
                <a:lnTo>
                  <a:pt x="245" y="247"/>
                </a:lnTo>
                <a:lnTo>
                  <a:pt x="245" y="260"/>
                </a:lnTo>
                <a:lnTo>
                  <a:pt x="245" y="260"/>
                </a:lnTo>
                <a:lnTo>
                  <a:pt x="232" y="273"/>
                </a:lnTo>
                <a:lnTo>
                  <a:pt x="232" y="286"/>
                </a:lnTo>
                <a:lnTo>
                  <a:pt x="207" y="325"/>
                </a:lnTo>
                <a:lnTo>
                  <a:pt x="207" y="338"/>
                </a:lnTo>
                <a:lnTo>
                  <a:pt x="181" y="390"/>
                </a:lnTo>
                <a:lnTo>
                  <a:pt x="168" y="390"/>
                </a:lnTo>
                <a:lnTo>
                  <a:pt x="168" y="403"/>
                </a:lnTo>
                <a:lnTo>
                  <a:pt x="142" y="441"/>
                </a:lnTo>
                <a:lnTo>
                  <a:pt x="142" y="441"/>
                </a:lnTo>
                <a:lnTo>
                  <a:pt x="142" y="441"/>
                </a:lnTo>
                <a:lnTo>
                  <a:pt x="142" y="441"/>
                </a:lnTo>
                <a:lnTo>
                  <a:pt x="142" y="454"/>
                </a:lnTo>
                <a:lnTo>
                  <a:pt x="129" y="454"/>
                </a:lnTo>
                <a:lnTo>
                  <a:pt x="116" y="467"/>
                </a:lnTo>
                <a:lnTo>
                  <a:pt x="103" y="493"/>
                </a:lnTo>
                <a:lnTo>
                  <a:pt x="90" y="519"/>
                </a:lnTo>
                <a:lnTo>
                  <a:pt x="78" y="545"/>
                </a:lnTo>
                <a:lnTo>
                  <a:pt x="78" y="584"/>
                </a:lnTo>
                <a:lnTo>
                  <a:pt x="78" y="584"/>
                </a:lnTo>
                <a:lnTo>
                  <a:pt x="78" y="597"/>
                </a:lnTo>
                <a:lnTo>
                  <a:pt x="65" y="649"/>
                </a:lnTo>
                <a:lnTo>
                  <a:pt x="52" y="675"/>
                </a:lnTo>
                <a:lnTo>
                  <a:pt x="39" y="701"/>
                </a:lnTo>
                <a:lnTo>
                  <a:pt x="26" y="714"/>
                </a:lnTo>
                <a:lnTo>
                  <a:pt x="13" y="714"/>
                </a:lnTo>
                <a:lnTo>
                  <a:pt x="13" y="727"/>
                </a:lnTo>
                <a:lnTo>
                  <a:pt x="13" y="740"/>
                </a:lnTo>
                <a:lnTo>
                  <a:pt x="13" y="753"/>
                </a:lnTo>
                <a:lnTo>
                  <a:pt x="26" y="818"/>
                </a:lnTo>
                <a:lnTo>
                  <a:pt x="26" y="818"/>
                </a:lnTo>
                <a:lnTo>
                  <a:pt x="26" y="831"/>
                </a:lnTo>
                <a:lnTo>
                  <a:pt x="13" y="844"/>
                </a:lnTo>
                <a:lnTo>
                  <a:pt x="0" y="895"/>
                </a:lnTo>
                <a:lnTo>
                  <a:pt x="13" y="908"/>
                </a:lnTo>
                <a:lnTo>
                  <a:pt x="13" y="934"/>
                </a:lnTo>
                <a:lnTo>
                  <a:pt x="26" y="960"/>
                </a:lnTo>
                <a:lnTo>
                  <a:pt x="26" y="973"/>
                </a:lnTo>
                <a:lnTo>
                  <a:pt x="26" y="986"/>
                </a:lnTo>
                <a:lnTo>
                  <a:pt x="26" y="986"/>
                </a:lnTo>
                <a:lnTo>
                  <a:pt x="26" y="999"/>
                </a:lnTo>
                <a:lnTo>
                  <a:pt x="39" y="1012"/>
                </a:lnTo>
                <a:lnTo>
                  <a:pt x="39" y="1012"/>
                </a:lnTo>
                <a:lnTo>
                  <a:pt x="39" y="1012"/>
                </a:lnTo>
                <a:lnTo>
                  <a:pt x="52" y="1012"/>
                </a:lnTo>
                <a:lnTo>
                  <a:pt x="52" y="1012"/>
                </a:lnTo>
                <a:lnTo>
                  <a:pt x="52" y="999"/>
                </a:lnTo>
                <a:lnTo>
                  <a:pt x="78" y="999"/>
                </a:lnTo>
                <a:lnTo>
                  <a:pt x="90" y="1012"/>
                </a:lnTo>
                <a:lnTo>
                  <a:pt x="78" y="1012"/>
                </a:lnTo>
                <a:lnTo>
                  <a:pt x="65" y="1012"/>
                </a:lnTo>
                <a:lnTo>
                  <a:pt x="65" y="1025"/>
                </a:lnTo>
                <a:lnTo>
                  <a:pt x="65" y="1025"/>
                </a:lnTo>
                <a:lnTo>
                  <a:pt x="65" y="1064"/>
                </a:lnTo>
                <a:lnTo>
                  <a:pt x="65" y="1064"/>
                </a:lnTo>
                <a:lnTo>
                  <a:pt x="52" y="1051"/>
                </a:lnTo>
                <a:lnTo>
                  <a:pt x="52" y="1038"/>
                </a:lnTo>
                <a:lnTo>
                  <a:pt x="52" y="1038"/>
                </a:lnTo>
                <a:lnTo>
                  <a:pt x="39" y="1025"/>
                </a:lnTo>
                <a:lnTo>
                  <a:pt x="39" y="1038"/>
                </a:lnTo>
                <a:lnTo>
                  <a:pt x="39" y="1051"/>
                </a:lnTo>
                <a:lnTo>
                  <a:pt x="39" y="1064"/>
                </a:lnTo>
                <a:lnTo>
                  <a:pt x="39" y="1090"/>
                </a:lnTo>
                <a:lnTo>
                  <a:pt x="39" y="1116"/>
                </a:lnTo>
                <a:lnTo>
                  <a:pt x="52" y="1129"/>
                </a:lnTo>
                <a:lnTo>
                  <a:pt x="65" y="1142"/>
                </a:lnTo>
                <a:lnTo>
                  <a:pt x="52" y="1155"/>
                </a:lnTo>
                <a:lnTo>
                  <a:pt x="39" y="1155"/>
                </a:lnTo>
                <a:lnTo>
                  <a:pt x="39" y="1181"/>
                </a:lnTo>
                <a:lnTo>
                  <a:pt x="39" y="1181"/>
                </a:lnTo>
                <a:lnTo>
                  <a:pt x="52" y="1233"/>
                </a:lnTo>
                <a:lnTo>
                  <a:pt x="65" y="1259"/>
                </a:lnTo>
                <a:lnTo>
                  <a:pt x="78" y="1297"/>
                </a:lnTo>
                <a:lnTo>
                  <a:pt x="78" y="1297"/>
                </a:lnTo>
                <a:lnTo>
                  <a:pt x="78" y="1310"/>
                </a:lnTo>
                <a:lnTo>
                  <a:pt x="90" y="1323"/>
                </a:lnTo>
                <a:lnTo>
                  <a:pt x="90" y="1336"/>
                </a:lnTo>
                <a:lnTo>
                  <a:pt x="90" y="1336"/>
                </a:lnTo>
                <a:lnTo>
                  <a:pt x="90" y="1349"/>
                </a:lnTo>
                <a:lnTo>
                  <a:pt x="78" y="1362"/>
                </a:lnTo>
                <a:lnTo>
                  <a:pt x="78" y="1388"/>
                </a:lnTo>
                <a:lnTo>
                  <a:pt x="78" y="1388"/>
                </a:lnTo>
                <a:lnTo>
                  <a:pt x="90" y="1401"/>
                </a:lnTo>
                <a:lnTo>
                  <a:pt x="116" y="1414"/>
                </a:lnTo>
                <a:lnTo>
                  <a:pt x="129" y="1427"/>
                </a:lnTo>
                <a:lnTo>
                  <a:pt x="129" y="1427"/>
                </a:lnTo>
                <a:lnTo>
                  <a:pt x="142" y="1427"/>
                </a:lnTo>
                <a:lnTo>
                  <a:pt x="155" y="1440"/>
                </a:lnTo>
                <a:lnTo>
                  <a:pt x="155" y="1453"/>
                </a:lnTo>
                <a:lnTo>
                  <a:pt x="168" y="1466"/>
                </a:lnTo>
                <a:lnTo>
                  <a:pt x="181" y="1479"/>
                </a:lnTo>
                <a:lnTo>
                  <a:pt x="194" y="1479"/>
                </a:lnTo>
                <a:lnTo>
                  <a:pt x="194" y="1492"/>
                </a:lnTo>
                <a:lnTo>
                  <a:pt x="194" y="1479"/>
                </a:lnTo>
                <a:lnTo>
                  <a:pt x="207" y="1492"/>
                </a:lnTo>
                <a:lnTo>
                  <a:pt x="207" y="1492"/>
                </a:lnTo>
                <a:lnTo>
                  <a:pt x="220" y="1505"/>
                </a:lnTo>
                <a:lnTo>
                  <a:pt x="220" y="1518"/>
                </a:lnTo>
                <a:lnTo>
                  <a:pt x="220" y="1518"/>
                </a:lnTo>
                <a:lnTo>
                  <a:pt x="232" y="1531"/>
                </a:lnTo>
                <a:lnTo>
                  <a:pt x="245" y="1544"/>
                </a:lnTo>
                <a:lnTo>
                  <a:pt x="258" y="1557"/>
                </a:lnTo>
                <a:lnTo>
                  <a:pt x="271" y="1583"/>
                </a:lnTo>
                <a:lnTo>
                  <a:pt x="271" y="1609"/>
                </a:lnTo>
                <a:lnTo>
                  <a:pt x="284" y="1622"/>
                </a:lnTo>
                <a:lnTo>
                  <a:pt x="271" y="1661"/>
                </a:lnTo>
                <a:lnTo>
                  <a:pt x="271" y="167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450800" y="888840"/>
            <a:ext cx="42800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483000" y="5405400"/>
            <a:ext cx="590400" cy="32544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905280" y="4560840"/>
            <a:ext cx="387360" cy="21276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770200" y="4343400"/>
            <a:ext cx="388800" cy="21276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rot="16200000">
            <a:off x="2508840" y="3162600"/>
            <a:ext cx="497160" cy="27324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rot="13500000">
            <a:off x="2242800" y="1010880"/>
            <a:ext cx="533520" cy="29196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781280" y="4524480"/>
            <a:ext cx="1733400" cy="1066680"/>
          </a:xfrm>
          <a:custGeom>
            <a:avLst/>
            <a:gdLst/>
            <a:ahLst/>
            <a:rect l="l" t="t" r="r" b="b"/>
            <a:pathLst>
              <a:path w="1092" h="672">
                <a:moveTo>
                  <a:pt x="1092" y="672"/>
                </a:moveTo>
                <a:lnTo>
                  <a:pt x="996" y="612"/>
                </a:lnTo>
                <a:lnTo>
                  <a:pt x="984" y="450"/>
                </a:lnTo>
                <a:lnTo>
                  <a:pt x="804" y="240"/>
                </a:lnTo>
                <a:lnTo>
                  <a:pt x="732" y="198"/>
                </a:lnTo>
                <a:lnTo>
                  <a:pt x="702" y="156"/>
                </a:lnTo>
                <a:lnTo>
                  <a:pt x="546" y="72"/>
                </a:lnTo>
                <a:lnTo>
                  <a:pt x="318" y="54"/>
                </a:lnTo>
                <a:lnTo>
                  <a:pt x="210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228840" y="4734000"/>
            <a:ext cx="676440" cy="380880"/>
          </a:xfrm>
          <a:custGeom>
            <a:avLst/>
            <a:gdLst/>
            <a:ahLst/>
            <a:rect l="l" t="t" r="r" b="b"/>
            <a:pathLst>
              <a:path w="426" h="240">
                <a:moveTo>
                  <a:pt x="0" y="240"/>
                </a:moveTo>
                <a:lnTo>
                  <a:pt x="342" y="84"/>
                </a:lnTo>
                <a:lnTo>
                  <a:pt x="426" y="0"/>
                </a:lnTo>
              </a:path>
            </a:pathLst>
          </a:custGeom>
          <a:noFill/>
          <a:ln w="1908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429000" y="4686480"/>
            <a:ext cx="504720" cy="990360"/>
          </a:xfrm>
          <a:custGeom>
            <a:avLst/>
            <a:gdLst/>
            <a:ahLst/>
            <a:rect l="l" t="t" r="r" b="b"/>
            <a:pathLst>
              <a:path w="318" h="624">
                <a:moveTo>
                  <a:pt x="282" y="624"/>
                </a:moveTo>
                <a:lnTo>
                  <a:pt x="180" y="540"/>
                </a:lnTo>
                <a:lnTo>
                  <a:pt x="30" y="516"/>
                </a:lnTo>
                <a:lnTo>
                  <a:pt x="0" y="456"/>
                </a:lnTo>
                <a:lnTo>
                  <a:pt x="126" y="420"/>
                </a:lnTo>
                <a:lnTo>
                  <a:pt x="252" y="6"/>
                </a:lnTo>
                <a:lnTo>
                  <a:pt x="318" y="0"/>
                </a:lnTo>
              </a:path>
            </a:pathLst>
          </a:custGeom>
          <a:noFill/>
          <a:ln w="19080">
            <a:solidFill>
              <a:srgbClr val="ff66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905120" y="4476600"/>
            <a:ext cx="1724040" cy="971640"/>
          </a:xfrm>
          <a:custGeom>
            <a:avLst/>
            <a:gdLst/>
            <a:ahLst/>
            <a:rect l="l" t="t" r="r" b="b"/>
            <a:pathLst>
              <a:path w="1086" h="612">
                <a:moveTo>
                  <a:pt x="1086" y="552"/>
                </a:moveTo>
                <a:lnTo>
                  <a:pt x="720" y="222"/>
                </a:lnTo>
                <a:lnTo>
                  <a:pt x="672" y="204"/>
                </a:lnTo>
                <a:lnTo>
                  <a:pt x="636" y="150"/>
                </a:lnTo>
                <a:lnTo>
                  <a:pt x="531" y="87"/>
                </a:lnTo>
                <a:lnTo>
                  <a:pt x="516" y="78"/>
                </a:lnTo>
                <a:lnTo>
                  <a:pt x="474" y="66"/>
                </a:lnTo>
                <a:lnTo>
                  <a:pt x="240" y="54"/>
                </a:lnTo>
                <a:lnTo>
                  <a:pt x="132" y="0"/>
                </a:lnTo>
                <a:lnTo>
                  <a:pt x="36" y="6"/>
                </a:lnTo>
                <a:lnTo>
                  <a:pt x="0" y="66"/>
                </a:lnTo>
                <a:lnTo>
                  <a:pt x="30" y="138"/>
                </a:lnTo>
                <a:lnTo>
                  <a:pt x="12" y="234"/>
                </a:lnTo>
                <a:lnTo>
                  <a:pt x="192" y="480"/>
                </a:lnTo>
                <a:lnTo>
                  <a:pt x="396" y="474"/>
                </a:lnTo>
                <a:lnTo>
                  <a:pt x="630" y="558"/>
                </a:lnTo>
                <a:lnTo>
                  <a:pt x="690" y="606"/>
                </a:lnTo>
                <a:lnTo>
                  <a:pt x="882" y="612"/>
                </a:lnTo>
                <a:lnTo>
                  <a:pt x="972" y="611"/>
                </a:lnTo>
              </a:path>
            </a:pathLst>
          </a:custGeom>
          <a:noFill/>
          <a:ln w="19080">
            <a:solidFill>
              <a:srgbClr val="ff66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004280" y="4402080"/>
            <a:ext cx="901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Andarko Basin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805120" y="4173480"/>
            <a:ext cx="941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Basin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719880" y="5240160"/>
            <a:ext cx="889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Basin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689200" y="2897280"/>
            <a:ext cx="1275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Rocky Mountain Basin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H="1" flipV="1">
            <a:off x="1757160" y="4828680"/>
            <a:ext cx="169560" cy="19080"/>
          </a:xfrm>
          <a:prstGeom prst="line">
            <a:avLst/>
          </a:prstGeom>
          <a:ln w="19080">
            <a:solidFill>
              <a:srgbClr val="ff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352520" y="4532400"/>
            <a:ext cx="407880" cy="298440"/>
          </a:xfrm>
          <a:custGeom>
            <a:avLst/>
            <a:gdLst/>
            <a:ahLst/>
            <a:rect l="l" t="t" r="r" b="b"/>
            <a:pathLst>
              <a:path w="257" h="188">
                <a:moveTo>
                  <a:pt x="257" y="188"/>
                </a:moveTo>
                <a:lnTo>
                  <a:pt x="123" y="95"/>
                </a:lnTo>
                <a:lnTo>
                  <a:pt x="23" y="27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66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324080" y="4657680"/>
            <a:ext cx="174600" cy="252360"/>
          </a:xfrm>
          <a:custGeom>
            <a:avLst/>
            <a:gdLst/>
            <a:ahLst/>
            <a:rect l="l" t="t" r="r" b="b"/>
            <a:pathLst>
              <a:path w="110" h="159">
                <a:moveTo>
                  <a:pt x="110" y="0"/>
                </a:moveTo>
                <a:lnTo>
                  <a:pt x="51" y="140"/>
                </a:lnTo>
                <a:lnTo>
                  <a:pt x="0" y="159"/>
                </a:ln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351080" y="4427640"/>
            <a:ext cx="471240" cy="177840"/>
          </a:xfrm>
          <a:custGeom>
            <a:avLst/>
            <a:gdLst/>
            <a:ahLst/>
            <a:rect l="l" t="t" r="r" b="b"/>
            <a:pathLst>
              <a:path w="297" h="112">
                <a:moveTo>
                  <a:pt x="297" y="109"/>
                </a:moveTo>
                <a:lnTo>
                  <a:pt x="240" y="112"/>
                </a:lnTo>
                <a:lnTo>
                  <a:pt x="52" y="46"/>
                </a:lnTo>
                <a:lnTo>
                  <a:pt x="42" y="16"/>
                </a:lnTo>
                <a:lnTo>
                  <a:pt x="30" y="0"/>
                </a:lnTo>
                <a:lnTo>
                  <a:pt x="42" y="15"/>
                </a:lnTo>
                <a:lnTo>
                  <a:pt x="52" y="45"/>
                </a:lnTo>
                <a:lnTo>
                  <a:pt x="25" y="46"/>
                </a:lnTo>
                <a:lnTo>
                  <a:pt x="0" y="28"/>
                </a:lnTo>
              </a:path>
            </a:pathLst>
          </a:custGeom>
          <a:noFill/>
          <a:ln w="190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046160" y="2836800"/>
            <a:ext cx="781200" cy="1782720"/>
          </a:xfrm>
          <a:custGeom>
            <a:avLst/>
            <a:gdLst/>
            <a:ahLst/>
            <a:rect l="l" t="t" r="r" b="b"/>
            <a:pathLst>
              <a:path w="492" h="1123">
                <a:moveTo>
                  <a:pt x="492" y="1122"/>
                </a:moveTo>
                <a:lnTo>
                  <a:pt x="429" y="1123"/>
                </a:lnTo>
                <a:lnTo>
                  <a:pt x="243" y="1059"/>
                </a:lnTo>
                <a:lnTo>
                  <a:pt x="102" y="907"/>
                </a:lnTo>
                <a:lnTo>
                  <a:pt x="31" y="727"/>
                </a:lnTo>
                <a:lnTo>
                  <a:pt x="0" y="430"/>
                </a:lnTo>
                <a:lnTo>
                  <a:pt x="130" y="49"/>
                </a:lnTo>
                <a:lnTo>
                  <a:pt x="163" y="0"/>
                </a:lnTo>
              </a:path>
            </a:pathLst>
          </a:custGeom>
          <a:noFill/>
          <a:ln w="19080">
            <a:solidFill>
              <a:srgbClr val="99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969840" y="3513240"/>
            <a:ext cx="119160" cy="476280"/>
          </a:xfrm>
          <a:custGeom>
            <a:avLst/>
            <a:gdLst/>
            <a:ahLst/>
            <a:rect l="l" t="t" r="r" b="b"/>
            <a:pathLst>
              <a:path w="75" h="300">
                <a:moveTo>
                  <a:pt x="75" y="300"/>
                </a:moveTo>
                <a:lnTo>
                  <a:pt x="7" y="211"/>
                </a:lnTo>
                <a:lnTo>
                  <a:pt x="0" y="66"/>
                </a:lnTo>
                <a:lnTo>
                  <a:pt x="33" y="18"/>
                </a:lnTo>
                <a:lnTo>
                  <a:pt x="34" y="39"/>
                </a:lnTo>
                <a:lnTo>
                  <a:pt x="49" y="51"/>
                </a:lnTo>
                <a:lnTo>
                  <a:pt x="66" y="33"/>
                </a:lnTo>
                <a:lnTo>
                  <a:pt x="61" y="7"/>
                </a:lnTo>
                <a:lnTo>
                  <a:pt x="45" y="0"/>
                </a:lnTo>
                <a:lnTo>
                  <a:pt x="31" y="19"/>
                </a:lnTo>
              </a:path>
            </a:pathLst>
          </a:custGeom>
          <a:noFill/>
          <a:ln w="19080">
            <a:solidFill>
              <a:srgbClr val="99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014480" y="1765440"/>
            <a:ext cx="1350720" cy="2187360"/>
          </a:xfrm>
          <a:custGeom>
            <a:avLst/>
            <a:gdLst/>
            <a:ahLst/>
            <a:rect l="l" t="t" r="r" b="b"/>
            <a:pathLst>
              <a:path w="851" h="1378">
                <a:moveTo>
                  <a:pt x="32" y="1378"/>
                </a:moveTo>
                <a:lnTo>
                  <a:pt x="5" y="1129"/>
                </a:lnTo>
                <a:lnTo>
                  <a:pt x="0" y="1093"/>
                </a:lnTo>
                <a:lnTo>
                  <a:pt x="92" y="837"/>
                </a:lnTo>
                <a:lnTo>
                  <a:pt x="140" y="717"/>
                </a:lnTo>
                <a:lnTo>
                  <a:pt x="173" y="664"/>
                </a:lnTo>
                <a:lnTo>
                  <a:pt x="159" y="519"/>
                </a:lnTo>
                <a:lnTo>
                  <a:pt x="194" y="453"/>
                </a:lnTo>
                <a:lnTo>
                  <a:pt x="237" y="396"/>
                </a:lnTo>
                <a:lnTo>
                  <a:pt x="459" y="238"/>
                </a:lnTo>
                <a:lnTo>
                  <a:pt x="591" y="186"/>
                </a:lnTo>
                <a:lnTo>
                  <a:pt x="618" y="160"/>
                </a:lnTo>
                <a:lnTo>
                  <a:pt x="759" y="72"/>
                </a:lnTo>
                <a:lnTo>
                  <a:pt x="851" y="0"/>
                </a:lnTo>
              </a:path>
            </a:pathLst>
          </a:custGeom>
          <a:noFill/>
          <a:ln w="1908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2367000" y="1666440"/>
            <a:ext cx="288720" cy="95400"/>
          </a:xfrm>
          <a:prstGeom prst="line">
            <a:avLst/>
          </a:prstGeom>
          <a:ln w="1908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590840" y="3257640"/>
            <a:ext cx="1209600" cy="1285920"/>
          </a:xfrm>
          <a:custGeom>
            <a:avLst/>
            <a:gdLst/>
            <a:ahLst/>
            <a:rect l="l" t="t" r="r" b="b"/>
            <a:pathLst>
              <a:path w="762" h="810">
                <a:moveTo>
                  <a:pt x="0" y="810"/>
                </a:moveTo>
                <a:lnTo>
                  <a:pt x="75" y="672"/>
                </a:lnTo>
                <a:lnTo>
                  <a:pt x="135" y="591"/>
                </a:lnTo>
                <a:lnTo>
                  <a:pt x="267" y="570"/>
                </a:lnTo>
                <a:lnTo>
                  <a:pt x="435" y="477"/>
                </a:lnTo>
                <a:lnTo>
                  <a:pt x="486" y="387"/>
                </a:lnTo>
                <a:lnTo>
                  <a:pt x="480" y="297"/>
                </a:lnTo>
                <a:lnTo>
                  <a:pt x="477" y="234"/>
                </a:lnTo>
                <a:lnTo>
                  <a:pt x="498" y="189"/>
                </a:lnTo>
                <a:lnTo>
                  <a:pt x="567" y="183"/>
                </a:lnTo>
                <a:lnTo>
                  <a:pt x="654" y="162"/>
                </a:lnTo>
                <a:lnTo>
                  <a:pt x="717" y="99"/>
                </a:lnTo>
                <a:lnTo>
                  <a:pt x="762" y="51"/>
                </a:lnTo>
                <a:lnTo>
                  <a:pt x="753" y="0"/>
                </a:lnTo>
              </a:path>
            </a:pathLst>
          </a:custGeom>
          <a:noFill/>
          <a:ln w="19080">
            <a:solidFill>
              <a:srgbClr val="00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476360" y="1495440"/>
            <a:ext cx="590400" cy="657360"/>
          </a:xfrm>
          <a:custGeom>
            <a:avLst/>
            <a:gdLst/>
            <a:ahLst/>
            <a:rect l="l" t="t" r="r" b="b"/>
            <a:pathLst>
              <a:path w="372" h="414">
                <a:moveTo>
                  <a:pt x="174" y="0"/>
                </a:moveTo>
                <a:lnTo>
                  <a:pt x="156" y="90"/>
                </a:lnTo>
                <a:lnTo>
                  <a:pt x="117" y="165"/>
                </a:lnTo>
                <a:lnTo>
                  <a:pt x="45" y="174"/>
                </a:lnTo>
                <a:lnTo>
                  <a:pt x="0" y="246"/>
                </a:lnTo>
                <a:lnTo>
                  <a:pt x="9" y="369"/>
                </a:lnTo>
                <a:lnTo>
                  <a:pt x="36" y="375"/>
                </a:lnTo>
                <a:lnTo>
                  <a:pt x="102" y="414"/>
                </a:lnTo>
                <a:lnTo>
                  <a:pt x="150" y="405"/>
                </a:lnTo>
                <a:lnTo>
                  <a:pt x="186" y="369"/>
                </a:lnTo>
                <a:lnTo>
                  <a:pt x="264" y="345"/>
                </a:lnTo>
                <a:lnTo>
                  <a:pt x="339" y="288"/>
                </a:lnTo>
                <a:lnTo>
                  <a:pt x="372" y="243"/>
                </a:lnTo>
              </a:path>
            </a:pathLst>
          </a:custGeom>
          <a:noFill/>
          <a:ln w="190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762200" y="2095560"/>
            <a:ext cx="1171440" cy="2347920"/>
          </a:xfrm>
          <a:custGeom>
            <a:avLst/>
            <a:gdLst/>
            <a:ahLst/>
            <a:rect l="l" t="t" r="r" b="b"/>
            <a:pathLst>
              <a:path w="738" h="1479">
                <a:moveTo>
                  <a:pt x="0" y="0"/>
                </a:moveTo>
                <a:lnTo>
                  <a:pt x="39" y="84"/>
                </a:lnTo>
                <a:lnTo>
                  <a:pt x="123" y="435"/>
                </a:lnTo>
                <a:lnTo>
                  <a:pt x="324" y="648"/>
                </a:lnTo>
                <a:lnTo>
                  <a:pt x="423" y="648"/>
                </a:lnTo>
                <a:lnTo>
                  <a:pt x="495" y="606"/>
                </a:lnTo>
                <a:lnTo>
                  <a:pt x="516" y="657"/>
                </a:lnTo>
                <a:lnTo>
                  <a:pt x="552" y="663"/>
                </a:lnTo>
                <a:lnTo>
                  <a:pt x="576" y="756"/>
                </a:lnTo>
                <a:lnTo>
                  <a:pt x="615" y="825"/>
                </a:lnTo>
                <a:lnTo>
                  <a:pt x="687" y="960"/>
                </a:lnTo>
                <a:lnTo>
                  <a:pt x="738" y="1020"/>
                </a:lnTo>
                <a:lnTo>
                  <a:pt x="714" y="1113"/>
                </a:lnTo>
                <a:lnTo>
                  <a:pt x="621" y="1176"/>
                </a:lnTo>
                <a:lnTo>
                  <a:pt x="603" y="1245"/>
                </a:lnTo>
                <a:lnTo>
                  <a:pt x="732" y="1479"/>
                </a:lnTo>
                <a:lnTo>
                  <a:pt x="738" y="1476"/>
                </a:lnTo>
              </a:path>
            </a:pathLst>
          </a:custGeom>
          <a:noFill/>
          <a:ln w="190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2776680" y="4448160"/>
            <a:ext cx="142560" cy="176400"/>
          </a:xfrm>
          <a:prstGeom prst="line">
            <a:avLst/>
          </a:prstGeom>
          <a:ln w="19080">
            <a:solidFill>
              <a:srgbClr val="ff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2781360" y="4500720"/>
            <a:ext cx="142920" cy="20448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233360" y="3019320"/>
            <a:ext cx="952560" cy="495360"/>
          </a:xfrm>
          <a:custGeom>
            <a:avLst/>
            <a:gdLst/>
            <a:ahLst/>
            <a:rect l="l" t="t" r="r" b="b"/>
            <a:pathLst>
              <a:path w="600" h="312">
                <a:moveTo>
                  <a:pt x="0" y="312"/>
                </a:moveTo>
                <a:lnTo>
                  <a:pt x="45" y="297"/>
                </a:lnTo>
                <a:lnTo>
                  <a:pt x="234" y="204"/>
                </a:lnTo>
                <a:lnTo>
                  <a:pt x="600" y="0"/>
                </a:lnTo>
              </a:path>
            </a:pathLst>
          </a:custGeom>
          <a:noFill/>
          <a:ln w="1908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157400" y="2081160"/>
            <a:ext cx="333360" cy="547920"/>
          </a:xfrm>
          <a:custGeom>
            <a:avLst/>
            <a:gdLst/>
            <a:ahLst/>
            <a:rect l="l" t="t" r="r" b="b"/>
            <a:pathLst>
              <a:path w="210" h="345">
                <a:moveTo>
                  <a:pt x="210" y="0"/>
                </a:moveTo>
                <a:lnTo>
                  <a:pt x="117" y="51"/>
                </a:lnTo>
                <a:lnTo>
                  <a:pt x="51" y="165"/>
                </a:lnTo>
                <a:lnTo>
                  <a:pt x="27" y="249"/>
                </a:lnTo>
                <a:lnTo>
                  <a:pt x="0" y="345"/>
                </a:lnTo>
              </a:path>
            </a:pathLst>
          </a:custGeom>
          <a:noFill/>
          <a:ln w="190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752480" y="2109960"/>
            <a:ext cx="1800" cy="2844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609280" y="901800"/>
            <a:ext cx="1099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Canadian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SedimentaryBasin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647800" y="1671480"/>
            <a:ext cx="366840" cy="81000"/>
          </a:xfrm>
          <a:prstGeom prst="line">
            <a:avLst/>
          </a:prstGeom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624040" y="961920"/>
            <a:ext cx="100080" cy="723960"/>
          </a:xfrm>
          <a:custGeom>
            <a:avLst/>
            <a:gdLst/>
            <a:ahLst/>
            <a:rect l="l" t="t" r="r" b="b"/>
            <a:pathLst>
              <a:path w="63" h="456">
                <a:moveTo>
                  <a:pt x="0" y="0"/>
                </a:moveTo>
                <a:lnTo>
                  <a:pt x="18" y="117"/>
                </a:lnTo>
                <a:lnTo>
                  <a:pt x="63" y="219"/>
                </a:lnTo>
                <a:lnTo>
                  <a:pt x="63" y="456"/>
                </a:lnTo>
              </a:path>
            </a:pathLst>
          </a:custGeom>
          <a:noFill/>
          <a:ln w="1908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719440" y="1276200"/>
            <a:ext cx="471600" cy="567000"/>
          </a:xfrm>
          <a:custGeom>
            <a:avLst/>
            <a:gdLst/>
            <a:ahLst/>
            <a:rect l="l" t="t" r="r" b="b"/>
            <a:pathLst>
              <a:path w="297" h="357">
                <a:moveTo>
                  <a:pt x="0" y="0"/>
                </a:moveTo>
                <a:lnTo>
                  <a:pt x="183" y="303"/>
                </a:lnTo>
                <a:lnTo>
                  <a:pt x="228" y="345"/>
                </a:lnTo>
                <a:lnTo>
                  <a:pt x="297" y="357"/>
                </a:lnTo>
              </a:path>
            </a:pathLst>
          </a:custGeom>
          <a:noFill/>
          <a:ln w="1908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110040" y="1666800"/>
            <a:ext cx="42840" cy="162000"/>
          </a:xfrm>
          <a:custGeom>
            <a:avLst/>
            <a:gdLst/>
            <a:ahLst/>
            <a:rect l="l" t="t" r="r" b="b"/>
            <a:pathLst>
              <a:path w="27" h="102">
                <a:moveTo>
                  <a:pt x="18" y="102"/>
                </a:moveTo>
                <a:lnTo>
                  <a:pt x="27" y="51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9" name=""/>
          <p:cNvGrpSpPr/>
          <p:nvPr/>
        </p:nvGrpSpPr>
        <p:grpSpPr>
          <a:xfrm>
            <a:off x="2189520" y="3855960"/>
            <a:ext cx="237600" cy="215640"/>
            <a:chOff x="2189520" y="3855960"/>
            <a:chExt cx="237600" cy="215640"/>
          </a:xfrm>
        </p:grpSpPr>
        <p:sp>
          <p:nvSpPr>
            <p:cNvPr id="190" name=""/>
            <p:cNvSpPr/>
            <p:nvPr/>
          </p:nvSpPr>
          <p:spPr>
            <a:xfrm>
              <a:off x="2210040" y="387324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189520" y="385596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" name=""/>
          <p:cNvGrpSpPr/>
          <p:nvPr/>
        </p:nvGrpSpPr>
        <p:grpSpPr>
          <a:xfrm>
            <a:off x="1382760" y="4300560"/>
            <a:ext cx="237600" cy="215640"/>
            <a:chOff x="1382760" y="4300560"/>
            <a:chExt cx="237600" cy="215640"/>
          </a:xfrm>
        </p:grpSpPr>
        <p:sp>
          <p:nvSpPr>
            <p:cNvPr id="193" name=""/>
            <p:cNvSpPr/>
            <p:nvPr/>
          </p:nvSpPr>
          <p:spPr>
            <a:xfrm>
              <a:off x="1409760" y="431784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1382760" y="430056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1922760" y="2763720"/>
            <a:ext cx="237600" cy="215640"/>
            <a:chOff x="1922760" y="2763720"/>
            <a:chExt cx="237600" cy="215640"/>
          </a:xfrm>
        </p:grpSpPr>
        <p:sp>
          <p:nvSpPr>
            <p:cNvPr id="196" name=""/>
            <p:cNvSpPr/>
            <p:nvPr/>
          </p:nvSpPr>
          <p:spPr>
            <a:xfrm>
              <a:off x="1943280" y="278136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922760" y="276372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8" name=""/>
          <p:cNvGrpSpPr/>
          <p:nvPr/>
        </p:nvGrpSpPr>
        <p:grpSpPr>
          <a:xfrm>
            <a:off x="2773440" y="1468440"/>
            <a:ext cx="237600" cy="215640"/>
            <a:chOff x="2773440" y="1468440"/>
            <a:chExt cx="237600" cy="215640"/>
          </a:xfrm>
        </p:grpSpPr>
        <p:sp>
          <p:nvSpPr>
            <p:cNvPr id="199" name=""/>
            <p:cNvSpPr/>
            <p:nvPr/>
          </p:nvSpPr>
          <p:spPr>
            <a:xfrm>
              <a:off x="2793960" y="147276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2773440" y="146844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1" name=""/>
          <p:cNvGrpSpPr/>
          <p:nvPr/>
        </p:nvGrpSpPr>
        <p:grpSpPr>
          <a:xfrm>
            <a:off x="3491280" y="5214960"/>
            <a:ext cx="237600" cy="215640"/>
            <a:chOff x="3491280" y="5214960"/>
            <a:chExt cx="237600" cy="215640"/>
          </a:xfrm>
        </p:grpSpPr>
        <p:sp>
          <p:nvSpPr>
            <p:cNvPr id="202" name=""/>
            <p:cNvSpPr/>
            <p:nvPr/>
          </p:nvSpPr>
          <p:spPr>
            <a:xfrm>
              <a:off x="3511800" y="522612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491280" y="521496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4" name=""/>
          <p:cNvGrpSpPr/>
          <p:nvPr/>
        </p:nvGrpSpPr>
        <p:grpSpPr>
          <a:xfrm>
            <a:off x="2144880" y="5113440"/>
            <a:ext cx="237600" cy="215640"/>
            <a:chOff x="2144880" y="5113440"/>
            <a:chExt cx="237600" cy="215640"/>
          </a:xfrm>
        </p:grpSpPr>
        <p:sp>
          <p:nvSpPr>
            <p:cNvPr id="205" name=""/>
            <p:cNvSpPr/>
            <p:nvPr/>
          </p:nvSpPr>
          <p:spPr>
            <a:xfrm>
              <a:off x="2165400" y="512460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2144880" y="511344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7" name=""/>
          <p:cNvGrpSpPr/>
          <p:nvPr/>
        </p:nvGrpSpPr>
        <p:grpSpPr>
          <a:xfrm>
            <a:off x="2455920" y="4408560"/>
            <a:ext cx="237600" cy="215640"/>
            <a:chOff x="2455920" y="4408560"/>
            <a:chExt cx="237600" cy="215640"/>
          </a:xfrm>
        </p:grpSpPr>
        <p:sp>
          <p:nvSpPr>
            <p:cNvPr id="208" name=""/>
            <p:cNvSpPr/>
            <p:nvPr/>
          </p:nvSpPr>
          <p:spPr>
            <a:xfrm>
              <a:off x="2476440" y="441972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2455920" y="440856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1122480" y="2262240"/>
            <a:ext cx="237600" cy="215640"/>
            <a:chOff x="1122480" y="2262240"/>
            <a:chExt cx="237600" cy="215640"/>
          </a:xfrm>
        </p:grpSpPr>
        <p:sp>
          <p:nvSpPr>
            <p:cNvPr id="211" name=""/>
            <p:cNvSpPr/>
            <p:nvPr/>
          </p:nvSpPr>
          <p:spPr>
            <a:xfrm>
              <a:off x="1143000" y="2279520"/>
              <a:ext cx="183960" cy="1836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1122480" y="226224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1522800" y="1646280"/>
            <a:ext cx="237600" cy="215640"/>
            <a:chOff x="1522800" y="1646280"/>
            <a:chExt cx="237600" cy="215640"/>
          </a:xfrm>
        </p:grpSpPr>
        <p:sp>
          <p:nvSpPr>
            <p:cNvPr id="214" name=""/>
            <p:cNvSpPr/>
            <p:nvPr/>
          </p:nvSpPr>
          <p:spPr>
            <a:xfrm>
              <a:off x="1543320" y="1663560"/>
              <a:ext cx="183960" cy="1836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1522800" y="164628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" name=""/>
          <p:cNvGrpSpPr/>
          <p:nvPr/>
        </p:nvGrpSpPr>
        <p:grpSpPr>
          <a:xfrm>
            <a:off x="2405160" y="1576440"/>
            <a:ext cx="237600" cy="215640"/>
            <a:chOff x="2405160" y="1576440"/>
            <a:chExt cx="237600" cy="215640"/>
          </a:xfrm>
        </p:grpSpPr>
        <p:sp>
          <p:nvSpPr>
            <p:cNvPr id="217" name=""/>
            <p:cNvSpPr/>
            <p:nvPr/>
          </p:nvSpPr>
          <p:spPr>
            <a:xfrm>
              <a:off x="2425680" y="159372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2405160" y="157644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1586160" y="3189240"/>
            <a:ext cx="237600" cy="215640"/>
            <a:chOff x="1586160" y="3189240"/>
            <a:chExt cx="237600" cy="215640"/>
          </a:xfrm>
        </p:grpSpPr>
        <p:sp>
          <p:nvSpPr>
            <p:cNvPr id="220" name=""/>
            <p:cNvSpPr/>
            <p:nvPr/>
          </p:nvSpPr>
          <p:spPr>
            <a:xfrm>
              <a:off x="1606680" y="320652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1586160" y="318924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1078200" y="4141800"/>
            <a:ext cx="237600" cy="215640"/>
            <a:chOff x="1078200" y="4141800"/>
            <a:chExt cx="237600" cy="215640"/>
          </a:xfrm>
        </p:grpSpPr>
        <p:sp>
          <p:nvSpPr>
            <p:cNvPr id="223" name=""/>
            <p:cNvSpPr/>
            <p:nvPr/>
          </p:nvSpPr>
          <p:spPr>
            <a:xfrm>
              <a:off x="1098720" y="415908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078200" y="414180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5" name=""/>
          <p:cNvGrpSpPr/>
          <p:nvPr/>
        </p:nvGrpSpPr>
        <p:grpSpPr>
          <a:xfrm>
            <a:off x="1408320" y="2351160"/>
            <a:ext cx="237600" cy="215640"/>
            <a:chOff x="1408320" y="2351160"/>
            <a:chExt cx="237600" cy="215640"/>
          </a:xfrm>
        </p:grpSpPr>
        <p:sp>
          <p:nvSpPr>
            <p:cNvPr id="226" name=""/>
            <p:cNvSpPr/>
            <p:nvPr/>
          </p:nvSpPr>
          <p:spPr>
            <a:xfrm>
              <a:off x="1428840" y="2368440"/>
              <a:ext cx="183960" cy="184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1408320" y="2351160"/>
              <a:ext cx="237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1237320" y="4522680"/>
            <a:ext cx="294120" cy="215640"/>
            <a:chOff x="1237320" y="4522680"/>
            <a:chExt cx="294120" cy="215640"/>
          </a:xfrm>
        </p:grpSpPr>
        <p:sp>
          <p:nvSpPr>
            <p:cNvPr id="229" name=""/>
            <p:cNvSpPr/>
            <p:nvPr/>
          </p:nvSpPr>
          <p:spPr>
            <a:xfrm>
              <a:off x="1295640" y="453384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237320" y="4522680"/>
              <a:ext cx="2941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1230840" y="4795920"/>
            <a:ext cx="294120" cy="215640"/>
            <a:chOff x="1230840" y="4795920"/>
            <a:chExt cx="294120" cy="215640"/>
          </a:xfrm>
        </p:grpSpPr>
        <p:sp>
          <p:nvSpPr>
            <p:cNvPr id="232" name=""/>
            <p:cNvSpPr/>
            <p:nvPr/>
          </p:nvSpPr>
          <p:spPr>
            <a:xfrm>
              <a:off x="1289160" y="480708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230840" y="4795920"/>
              <a:ext cx="2941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4" name=""/>
          <p:cNvGrpSpPr/>
          <p:nvPr/>
        </p:nvGrpSpPr>
        <p:grpSpPr>
          <a:xfrm>
            <a:off x="2913480" y="4884840"/>
            <a:ext cx="294120" cy="215640"/>
            <a:chOff x="2913480" y="4884840"/>
            <a:chExt cx="294120" cy="215640"/>
          </a:xfrm>
        </p:grpSpPr>
        <p:sp>
          <p:nvSpPr>
            <p:cNvPr id="235" name=""/>
            <p:cNvSpPr/>
            <p:nvPr/>
          </p:nvSpPr>
          <p:spPr>
            <a:xfrm>
              <a:off x="2971800" y="489600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2913480" y="4884840"/>
              <a:ext cx="2941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7" name=""/>
          <p:cNvSpPr/>
          <p:nvPr/>
        </p:nvSpPr>
        <p:spPr>
          <a:xfrm>
            <a:off x="5998680" y="6183360"/>
            <a:ext cx="2052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stated in MMcf/d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03360" y="-1535040"/>
            <a:ext cx="6005520" cy="2427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-1661760" y="4932360"/>
            <a:ext cx="352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Supply: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60560" y="5359320"/>
            <a:ext cx="1095120" cy="106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Calif. Prod.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GT- NW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Mojave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429560" y="5372280"/>
            <a:ext cx="43632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1,526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1,690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53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5,509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885320" y="5372280"/>
            <a:ext cx="43632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1,656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143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36400" y="203040"/>
            <a:ext cx="8093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North American Natural Gas Pipelines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722600" y="4791240"/>
            <a:ext cx="74520" cy="7452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656000" y="4803840"/>
            <a:ext cx="46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Blythe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773360" y="4527720"/>
            <a:ext cx="74520" cy="7452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748160" y="4525920"/>
            <a:ext cx="515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Topock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1661040" y="2071800"/>
            <a:ext cx="578160" cy="227880"/>
            <a:chOff x="1661040" y="2071800"/>
            <a:chExt cx="578160" cy="227880"/>
          </a:xfrm>
        </p:grpSpPr>
        <p:sp>
          <p:nvSpPr>
            <p:cNvPr id="249" name=""/>
            <p:cNvSpPr/>
            <p:nvPr/>
          </p:nvSpPr>
          <p:spPr>
            <a:xfrm>
              <a:off x="1727280" y="2071800"/>
              <a:ext cx="74520" cy="741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661040" y="2084040"/>
              <a:ext cx="5781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Stanfield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2280240" y="1747800"/>
            <a:ext cx="635040" cy="228240"/>
            <a:chOff x="2280240" y="1747800"/>
            <a:chExt cx="635040" cy="228240"/>
          </a:xfrm>
        </p:grpSpPr>
        <p:sp>
          <p:nvSpPr>
            <p:cNvPr id="252" name=""/>
            <p:cNvSpPr/>
            <p:nvPr/>
          </p:nvSpPr>
          <p:spPr>
            <a:xfrm>
              <a:off x="2346480" y="1747800"/>
              <a:ext cx="74520" cy="7452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280240" y="1760400"/>
              <a:ext cx="6350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Kingsgate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4" name=""/>
          <p:cNvGrpSpPr/>
          <p:nvPr/>
        </p:nvGrpSpPr>
        <p:grpSpPr>
          <a:xfrm>
            <a:off x="2555640" y="1633680"/>
            <a:ext cx="589320" cy="227880"/>
            <a:chOff x="2555640" y="1633680"/>
            <a:chExt cx="589320" cy="227880"/>
          </a:xfrm>
        </p:grpSpPr>
        <p:sp>
          <p:nvSpPr>
            <p:cNvPr id="255" name=""/>
            <p:cNvSpPr/>
            <p:nvPr/>
          </p:nvSpPr>
          <p:spPr>
            <a:xfrm>
              <a:off x="2622600" y="1633680"/>
              <a:ext cx="74520" cy="741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2555640" y="1645920"/>
              <a:ext cx="5893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Coleman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5797440" y="884160"/>
            <a:ext cx="2843280" cy="357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334200" y="984240"/>
            <a:ext cx="2290680" cy="35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  ANG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   El Paso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  Kern River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   Mojave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   Northwest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   NOVA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   Paiute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8   PG&amp;E Redwood path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   PG&amp;E GT-NW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 SoCalGas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  SDG&amp;E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 Transwestern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  Tuscarora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California Production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418440" y="127476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18440" y="148104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418440" y="1692360"/>
            <a:ext cx="210960" cy="21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418440" y="1916280"/>
            <a:ext cx="210960" cy="21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6418440" y="212724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418440" y="235260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418440" y="255096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418440" y="276696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418440" y="2976480"/>
            <a:ext cx="21096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424560" y="3192480"/>
            <a:ext cx="211320" cy="21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424560" y="3402000"/>
            <a:ext cx="21132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424560" y="3611520"/>
            <a:ext cx="211320" cy="2113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424560" y="3827520"/>
            <a:ext cx="211320" cy="21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826240" y="1227240"/>
            <a:ext cx="626760" cy="37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621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862600" y="1660680"/>
            <a:ext cx="18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877360" y="892080"/>
            <a:ext cx="2726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 Avg. Flows to Border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796000" y="1241280"/>
            <a:ext cx="2844720" cy="3319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378480" y="1241280"/>
            <a:ext cx="0" cy="3308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921280" y="4456080"/>
            <a:ext cx="451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833440" y="4854600"/>
            <a:ext cx="1350720" cy="106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Charges 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Border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$.189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- SJ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$.204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- Perm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$.226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SJ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$.245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Perm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$.235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$.131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929200" y="5138640"/>
            <a:ext cx="1176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305000" y="2860560"/>
            <a:ext cx="3240" cy="2034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339920" y="3241800"/>
            <a:ext cx="34920" cy="2127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1202760" y="2809800"/>
            <a:ext cx="424800" cy="228240"/>
            <a:chOff x="1202760" y="2809800"/>
            <a:chExt cx="424800" cy="228240"/>
          </a:xfrm>
        </p:grpSpPr>
        <p:sp>
          <p:nvSpPr>
            <p:cNvPr id="283" name=""/>
            <p:cNvSpPr/>
            <p:nvPr/>
          </p:nvSpPr>
          <p:spPr>
            <a:xfrm>
              <a:off x="1269720" y="2809800"/>
              <a:ext cx="74160" cy="7452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202760" y="2822400"/>
              <a:ext cx="4248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Malin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5" name=""/>
          <p:cNvGrpSpPr/>
          <p:nvPr/>
        </p:nvGrpSpPr>
        <p:grpSpPr>
          <a:xfrm>
            <a:off x="1154520" y="3049560"/>
            <a:ext cx="294120" cy="215640"/>
            <a:chOff x="1154520" y="3049560"/>
            <a:chExt cx="294120" cy="215640"/>
          </a:xfrm>
        </p:grpSpPr>
        <p:sp>
          <p:nvSpPr>
            <p:cNvPr id="286" name=""/>
            <p:cNvSpPr/>
            <p:nvPr/>
          </p:nvSpPr>
          <p:spPr>
            <a:xfrm>
              <a:off x="1212840" y="3060720"/>
              <a:ext cx="183960" cy="1839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1154520" y="3049560"/>
              <a:ext cx="2941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1019160" y="2828880"/>
            <a:ext cx="266760" cy="1119240"/>
          </a:xfrm>
          <a:custGeom>
            <a:avLst/>
            <a:gdLst/>
            <a:ahLst/>
            <a:rect l="l" t="t" r="r" b="b"/>
            <a:pathLst>
              <a:path w="168" h="693">
                <a:moveTo>
                  <a:pt x="168" y="0"/>
                </a:moveTo>
                <a:lnTo>
                  <a:pt x="141" y="36"/>
                </a:lnTo>
                <a:lnTo>
                  <a:pt x="0" y="417"/>
                </a:lnTo>
                <a:lnTo>
                  <a:pt x="33" y="693"/>
                </a:lnTo>
              </a:path>
            </a:pathLst>
          </a:custGeom>
          <a:noFill/>
          <a:ln w="19080">
            <a:solidFill>
              <a:srgbClr val="99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965160" y="5372280"/>
            <a:ext cx="44748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1,558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(32)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5,860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"/>
          <p:cNvGrpSpPr/>
          <p:nvPr/>
        </p:nvGrpSpPr>
        <p:grpSpPr>
          <a:xfrm>
            <a:off x="235080" y="1519200"/>
            <a:ext cx="8718480" cy="4425480"/>
            <a:chOff x="235080" y="1519200"/>
            <a:chExt cx="8718480" cy="4425480"/>
          </a:xfrm>
        </p:grpSpPr>
        <p:sp>
          <p:nvSpPr>
            <p:cNvPr id="291" name=""/>
            <p:cNvSpPr/>
            <p:nvPr/>
          </p:nvSpPr>
          <p:spPr>
            <a:xfrm>
              <a:off x="235080" y="1519200"/>
              <a:ext cx="8718480" cy="4422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1941480" y="1522080"/>
              <a:ext cx="0" cy="4422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3973320" y="1522080"/>
              <a:ext cx="0" cy="4422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6414840" y="1522080"/>
              <a:ext cx="0" cy="4422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5" name=""/>
          <p:cNvSpPr/>
          <p:nvPr/>
        </p:nvSpPr>
        <p:spPr>
          <a:xfrm>
            <a:off x="135360" y="401760"/>
            <a:ext cx="889092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History of Capacity Turnback in the West Through 1999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0040" y="1039680"/>
            <a:ext cx="8728200" cy="476280"/>
          </a:xfrm>
          <a:prstGeom prst="bevel">
            <a:avLst>
              <a:gd name="adj" fmla="val 12500"/>
            </a:avLst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55600" y="3745080"/>
            <a:ext cx="866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14640" y="1660680"/>
            <a:ext cx="1603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(0.95 Bcf/d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14640" y="3936960"/>
            <a:ext cx="1603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(3.49 Bcf/d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950840" y="1673280"/>
            <a:ext cx="198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- 457,281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11/1/96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900440" y="3936960"/>
            <a:ext cx="21031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- 309,000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1/1/96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- 1,174,200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1/198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= 1,483,200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927240" y="1673280"/>
            <a:ext cx="23994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Sharing the Risk ($513 million)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11/96 - 10/97 = 50% TW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11/97 - 10/01 = 75% TW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11/01 - 10/06 = 100% TW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977720" y="2044800"/>
            <a:ext cx="85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33160" y="1131840"/>
            <a:ext cx="864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502360" y="1131840"/>
            <a:ext cx="98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Turnback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541040" y="1131840"/>
            <a:ext cx="109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134840" y="1131840"/>
            <a:ext cx="10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Response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3926880" y="4014720"/>
            <a:ext cx="25264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Sharing the Risk ($1,114 million)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1/96  - 12/06 = 65% EP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Customer’s 35% equals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$254.8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534720" y="1568520"/>
            <a:ext cx="2486520" cy="21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reduced pressure on the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mainline eliminating 140,000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MMBtu/ of capacity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resold 135,000/d under it’s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 San Juan expansion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terms of 5 years at 25-40%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max tolls.  100,000/d was sold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2  years of 2/98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Remainder has been sold through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short-term Auctions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534360" y="3843360"/>
            <a:ext cx="2275920" cy="193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NGC purchased 1,300,000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MMBtu/d of capacity for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years out of 1/1/98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NGC will pay $.12 MMBtu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(40% of max tolls)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reservation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Transport or pay provision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MDQ in 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5360"/>
                <a:tab algn="l" pos="34128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72% MDQ in 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486480" y="1666800"/>
            <a:ext cx="74520" cy="74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486480" y="2328840"/>
            <a:ext cx="74520" cy="74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486480" y="3338640"/>
            <a:ext cx="74520" cy="74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486480" y="3929040"/>
            <a:ext cx="74520" cy="74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"/>
          <p:cNvSpPr/>
          <p:nvPr/>
        </p:nvSpPr>
        <p:spPr>
          <a:xfrm>
            <a:off x="756720" y="195120"/>
            <a:ext cx="7547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 - Major Pipeline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6" name="west%20coast%20pipeline%20options%2011-27-00" descr=""/>
          <p:cNvPicPr/>
          <p:nvPr/>
        </p:nvPicPr>
        <p:blipFill>
          <a:blip r:embed="rId1"/>
          <a:stretch/>
        </p:blipFill>
        <p:spPr>
          <a:xfrm>
            <a:off x="453960" y="870120"/>
            <a:ext cx="8232840" cy="56289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17" name=""/>
          <p:cNvGrpSpPr/>
          <p:nvPr/>
        </p:nvGrpSpPr>
        <p:grpSpPr>
          <a:xfrm>
            <a:off x="8229600" y="6027840"/>
            <a:ext cx="696960" cy="699840"/>
            <a:chOff x="8229600" y="6027840"/>
            <a:chExt cx="696960" cy="699840"/>
          </a:xfrm>
        </p:grpSpPr>
        <p:pic>
          <p:nvPicPr>
            <p:cNvPr id="318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27840"/>
              <a:ext cx="696960" cy="699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9" name=""/>
            <p:cNvSpPr/>
            <p:nvPr/>
          </p:nvSpPr>
          <p:spPr>
            <a:xfrm>
              <a:off x="8867880" y="64404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91ff"/>
                  </a:solidFill>
                  <a:effectLst/>
                  <a:uFillTx/>
                  <a:latin typeface="Frutiger 55 Roman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"/>
          <p:cNvGrpSpPr/>
          <p:nvPr/>
        </p:nvGrpSpPr>
        <p:grpSpPr>
          <a:xfrm>
            <a:off x="628560" y="1501920"/>
            <a:ext cx="7862760" cy="4773600"/>
            <a:chOff x="628560" y="1501920"/>
            <a:chExt cx="7862760" cy="4773600"/>
          </a:xfrm>
        </p:grpSpPr>
        <p:sp>
          <p:nvSpPr>
            <p:cNvPr id="321" name=""/>
            <p:cNvSpPr/>
            <p:nvPr/>
          </p:nvSpPr>
          <p:spPr>
            <a:xfrm>
              <a:off x="7912080" y="1501920"/>
              <a:ext cx="579240" cy="885600"/>
            </a:xfrm>
            <a:custGeom>
              <a:avLst/>
              <a:gdLst/>
              <a:ahLst/>
              <a:rect l="l" t="t" r="r" b="b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8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6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046640" y="3252960"/>
              <a:ext cx="746280" cy="304560"/>
            </a:xfrm>
            <a:custGeom>
              <a:avLst/>
              <a:gdLst/>
              <a:ahLst/>
              <a:rect l="l" t="t" r="r" b="b"/>
              <a:pathLst>
                <a:path w="403" h="165">
                  <a:moveTo>
                    <a:pt x="0" y="57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4"/>
                  </a:lnTo>
                  <a:lnTo>
                    <a:pt x="12" y="101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960480" y="1568520"/>
              <a:ext cx="981000" cy="720720"/>
            </a:xfrm>
            <a:custGeom>
              <a:avLst/>
              <a:gdLst/>
              <a:ahLst/>
              <a:rect l="l" t="t" r="r" b="b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6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40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8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726840" y="2089080"/>
              <a:ext cx="1225800" cy="936720"/>
            </a:xfrm>
            <a:custGeom>
              <a:avLst/>
              <a:gdLst/>
              <a:ahLst/>
              <a:rect l="l" t="t" r="r" b="b"/>
              <a:pathLst>
                <a:path w="662" h="506">
                  <a:moveTo>
                    <a:pt x="145" y="0"/>
                  </a:moveTo>
                  <a:lnTo>
                    <a:pt x="126" y="11"/>
                  </a:lnTo>
                  <a:lnTo>
                    <a:pt x="114" y="56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6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5"/>
                  </a:lnTo>
                  <a:lnTo>
                    <a:pt x="379" y="82"/>
                  </a:lnTo>
                  <a:lnTo>
                    <a:pt x="342" y="53"/>
                  </a:lnTo>
                  <a:lnTo>
                    <a:pt x="309" y="84"/>
                  </a:lnTo>
                  <a:lnTo>
                    <a:pt x="278" y="53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628560" y="2813040"/>
              <a:ext cx="1290600" cy="1996920"/>
            </a:xfrm>
            <a:custGeom>
              <a:avLst/>
              <a:gdLst/>
              <a:ahLst/>
              <a:rect l="l" t="t" r="r" b="b"/>
              <a:pathLst>
                <a:path w="697" h="1078">
                  <a:moveTo>
                    <a:pt x="53" y="0"/>
                  </a:moveTo>
                  <a:lnTo>
                    <a:pt x="374" y="64"/>
                  </a:lnTo>
                  <a:lnTo>
                    <a:pt x="304" y="382"/>
                  </a:lnTo>
                  <a:lnTo>
                    <a:pt x="664" y="864"/>
                  </a:lnTo>
                  <a:lnTo>
                    <a:pt x="697" y="926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9"/>
                  </a:lnTo>
                  <a:lnTo>
                    <a:pt x="605" y="1078"/>
                  </a:lnTo>
                  <a:lnTo>
                    <a:pt x="393" y="1070"/>
                  </a:lnTo>
                  <a:lnTo>
                    <a:pt x="380" y="1008"/>
                  </a:lnTo>
                  <a:lnTo>
                    <a:pt x="343" y="961"/>
                  </a:lnTo>
                  <a:lnTo>
                    <a:pt x="316" y="945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2"/>
                  </a:lnTo>
                  <a:lnTo>
                    <a:pt x="256" y="847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6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50"/>
                  </a:lnTo>
                  <a:lnTo>
                    <a:pt x="147" y="723"/>
                  </a:lnTo>
                  <a:lnTo>
                    <a:pt x="131" y="699"/>
                  </a:lnTo>
                  <a:lnTo>
                    <a:pt x="135" y="677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3"/>
                  </a:lnTo>
                  <a:lnTo>
                    <a:pt x="53" y="434"/>
                  </a:lnTo>
                  <a:lnTo>
                    <a:pt x="9" y="313"/>
                  </a:lnTo>
                  <a:lnTo>
                    <a:pt x="21" y="227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3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1191960" y="2936880"/>
              <a:ext cx="976320" cy="1476360"/>
            </a:xfrm>
            <a:custGeom>
              <a:avLst/>
              <a:gdLst/>
              <a:ahLst/>
              <a:rect l="l" t="t" r="r" b="b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7"/>
                  </a:lnTo>
                  <a:lnTo>
                    <a:pt x="380" y="681"/>
                  </a:lnTo>
                  <a:lnTo>
                    <a:pt x="425" y="689"/>
                  </a:lnTo>
                  <a:lnTo>
                    <a:pt x="471" y="397"/>
                  </a:lnTo>
                  <a:lnTo>
                    <a:pt x="502" y="198"/>
                  </a:lnTo>
                  <a:lnTo>
                    <a:pt x="511" y="139"/>
                  </a:lnTo>
                  <a:lnTo>
                    <a:pt x="527" y="85"/>
                  </a:lnTo>
                  <a:lnTo>
                    <a:pt x="290" y="4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1728720" y="1725480"/>
              <a:ext cx="882720" cy="1427400"/>
            </a:xfrm>
            <a:custGeom>
              <a:avLst/>
              <a:gdLst/>
              <a:ahLst/>
              <a:rect l="l" t="t" r="r" b="b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2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2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2001600" y="3097080"/>
              <a:ext cx="816120" cy="1055880"/>
            </a:xfrm>
            <a:custGeom>
              <a:avLst/>
              <a:gdLst/>
              <a:ahLst/>
              <a:rect l="l" t="t" r="r" b="b"/>
              <a:pathLst>
                <a:path w="441" h="570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70"/>
                  </a:lnTo>
                  <a:lnTo>
                    <a:pt x="0" y="527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2038320" y="1738440"/>
              <a:ext cx="1533600" cy="955440"/>
            </a:xfrm>
            <a:custGeom>
              <a:avLst/>
              <a:gdLst/>
              <a:ahLst/>
              <a:rect l="l" t="t" r="r" b="b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8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2516040" y="2581200"/>
              <a:ext cx="1050840" cy="858960"/>
            </a:xfrm>
            <a:custGeom>
              <a:avLst/>
              <a:gdLst/>
              <a:ahLst/>
              <a:rect l="l" t="t" r="r" b="b"/>
              <a:pathLst>
                <a:path w="567" h="463">
                  <a:moveTo>
                    <a:pt x="55" y="0"/>
                  </a:moveTo>
                  <a:lnTo>
                    <a:pt x="35" y="173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2728800" y="3381480"/>
              <a:ext cx="1093680" cy="815760"/>
            </a:xfrm>
            <a:custGeom>
              <a:avLst/>
              <a:gdLst/>
              <a:ahLst/>
              <a:rect l="l" t="t" r="r" b="b"/>
              <a:pathLst>
                <a:path w="590" h="440">
                  <a:moveTo>
                    <a:pt x="49" y="0"/>
                  </a:moveTo>
                  <a:lnTo>
                    <a:pt x="19" y="264"/>
                  </a:lnTo>
                  <a:lnTo>
                    <a:pt x="0" y="416"/>
                  </a:lnTo>
                  <a:lnTo>
                    <a:pt x="295" y="431"/>
                  </a:lnTo>
                  <a:lnTo>
                    <a:pt x="577" y="440"/>
                  </a:lnTo>
                  <a:lnTo>
                    <a:pt x="586" y="234"/>
                  </a:lnTo>
                  <a:lnTo>
                    <a:pt x="590" y="33"/>
                  </a:lnTo>
                  <a:lnTo>
                    <a:pt x="429" y="3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746000" y="4067280"/>
              <a:ext cx="992160" cy="1100160"/>
            </a:xfrm>
            <a:custGeom>
              <a:avLst/>
              <a:gdLst/>
              <a:ahLst/>
              <a:rect l="l" t="t" r="r" b="b"/>
              <a:pathLst>
                <a:path w="536" h="594">
                  <a:moveTo>
                    <a:pt x="136" y="0"/>
                  </a:moveTo>
                  <a:lnTo>
                    <a:pt x="126" y="77"/>
                  </a:lnTo>
                  <a:lnTo>
                    <a:pt x="79" y="68"/>
                  </a:lnTo>
                  <a:lnTo>
                    <a:pt x="82" y="168"/>
                  </a:lnTo>
                  <a:lnTo>
                    <a:pt x="60" y="187"/>
                  </a:lnTo>
                  <a:lnTo>
                    <a:pt x="93" y="249"/>
                  </a:lnTo>
                  <a:lnTo>
                    <a:pt x="60" y="275"/>
                  </a:lnTo>
                  <a:lnTo>
                    <a:pt x="42" y="320"/>
                  </a:lnTo>
                  <a:lnTo>
                    <a:pt x="17" y="363"/>
                  </a:lnTo>
                  <a:lnTo>
                    <a:pt x="35" y="389"/>
                  </a:lnTo>
                  <a:lnTo>
                    <a:pt x="3" y="399"/>
                  </a:lnTo>
                  <a:lnTo>
                    <a:pt x="0" y="439"/>
                  </a:lnTo>
                  <a:lnTo>
                    <a:pt x="301" y="591"/>
                  </a:lnTo>
                  <a:lnTo>
                    <a:pt x="471" y="594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2611440" y="4143240"/>
              <a:ext cx="1050840" cy="1044720"/>
            </a:xfrm>
            <a:custGeom>
              <a:avLst/>
              <a:gdLst/>
              <a:ahLst/>
              <a:rect l="l" t="t" r="r" b="b"/>
              <a:pathLst>
                <a:path w="568" h="564">
                  <a:moveTo>
                    <a:pt x="69" y="0"/>
                  </a:moveTo>
                  <a:lnTo>
                    <a:pt x="568" y="23"/>
                  </a:lnTo>
                  <a:lnTo>
                    <a:pt x="544" y="521"/>
                  </a:lnTo>
                  <a:lnTo>
                    <a:pt x="382" y="512"/>
                  </a:lnTo>
                  <a:lnTo>
                    <a:pt x="230" y="507"/>
                  </a:lnTo>
                  <a:lnTo>
                    <a:pt x="230" y="527"/>
                  </a:lnTo>
                  <a:lnTo>
                    <a:pt x="103" y="527"/>
                  </a:lnTo>
                  <a:lnTo>
                    <a:pt x="95" y="564"/>
                  </a:lnTo>
                  <a:lnTo>
                    <a:pt x="0" y="552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027240" y="4299120"/>
              <a:ext cx="2133720" cy="1976400"/>
            </a:xfrm>
            <a:custGeom>
              <a:avLst/>
              <a:gdLst/>
              <a:ahLst/>
              <a:rect l="l" t="t" r="r" b="b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6"/>
                  </a:lnTo>
                  <a:lnTo>
                    <a:pt x="754" y="238"/>
                  </a:lnTo>
                  <a:lnTo>
                    <a:pt x="839" y="280"/>
                  </a:lnTo>
                  <a:lnTo>
                    <a:pt x="890" y="277"/>
                  </a:lnTo>
                  <a:lnTo>
                    <a:pt x="988" y="235"/>
                  </a:lnTo>
                  <a:lnTo>
                    <a:pt x="1045" y="276"/>
                  </a:lnTo>
                  <a:lnTo>
                    <a:pt x="1094" y="286"/>
                  </a:lnTo>
                  <a:lnTo>
                    <a:pt x="1094" y="444"/>
                  </a:lnTo>
                  <a:lnTo>
                    <a:pt x="1152" y="542"/>
                  </a:lnTo>
                  <a:lnTo>
                    <a:pt x="1139" y="677"/>
                  </a:lnTo>
                  <a:lnTo>
                    <a:pt x="1076" y="730"/>
                  </a:lnTo>
                  <a:lnTo>
                    <a:pt x="1063" y="681"/>
                  </a:lnTo>
                  <a:lnTo>
                    <a:pt x="1045" y="703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2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1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2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4"/>
                  </a:lnTo>
                  <a:lnTo>
                    <a:pt x="443" y="697"/>
                  </a:lnTo>
                  <a:lnTo>
                    <a:pt x="414" y="697"/>
                  </a:lnTo>
                  <a:lnTo>
                    <a:pt x="371" y="688"/>
                  </a:lnTo>
                  <a:lnTo>
                    <a:pt x="338" y="697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8"/>
                  </a:lnTo>
                  <a:lnTo>
                    <a:pt x="166" y="668"/>
                  </a:lnTo>
                  <a:lnTo>
                    <a:pt x="158" y="606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0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568680" y="1890720"/>
              <a:ext cx="1027080" cy="601560"/>
            </a:xfrm>
            <a:custGeom>
              <a:avLst/>
              <a:gdLst/>
              <a:ahLst/>
              <a:rect l="l" t="t" r="r" b="b"/>
              <a:pathLst>
                <a:path w="555" h="325">
                  <a:moveTo>
                    <a:pt x="2" y="0"/>
                  </a:moveTo>
                  <a:lnTo>
                    <a:pt x="465" y="11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1"/>
                  </a:lnTo>
                  <a:lnTo>
                    <a:pt x="0" y="31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539880" y="2470320"/>
              <a:ext cx="1081080" cy="704520"/>
            </a:xfrm>
            <a:custGeom>
              <a:avLst/>
              <a:gdLst/>
              <a:ahLst/>
              <a:rect l="l" t="t" r="r" b="b"/>
              <a:pathLst>
                <a:path w="583" h="380">
                  <a:moveTo>
                    <a:pt x="11" y="0"/>
                  </a:moveTo>
                  <a:lnTo>
                    <a:pt x="9" y="148"/>
                  </a:lnTo>
                  <a:lnTo>
                    <a:pt x="0" y="321"/>
                  </a:lnTo>
                  <a:lnTo>
                    <a:pt x="424" y="327"/>
                  </a:lnTo>
                  <a:lnTo>
                    <a:pt x="468" y="350"/>
                  </a:lnTo>
                  <a:lnTo>
                    <a:pt x="500" y="318"/>
                  </a:lnTo>
                  <a:lnTo>
                    <a:pt x="583" y="380"/>
                  </a:lnTo>
                  <a:lnTo>
                    <a:pt x="571" y="315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524040" y="3056040"/>
              <a:ext cx="1287720" cy="579240"/>
            </a:xfrm>
            <a:custGeom>
              <a:avLst/>
              <a:gdLst/>
              <a:ahLst/>
              <a:rect l="l" t="t" r="r" b="b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2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2"/>
                  </a:lnTo>
                  <a:lnTo>
                    <a:pt x="474" y="33"/>
                  </a:lnTo>
                  <a:lnTo>
                    <a:pt x="431" y="11"/>
                  </a:lnTo>
                  <a:lnTo>
                    <a:pt x="242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3798720" y="3622680"/>
              <a:ext cx="1130400" cy="576360"/>
            </a:xfrm>
            <a:custGeom>
              <a:avLst/>
              <a:gdLst/>
              <a:ahLst/>
              <a:rect l="l" t="t" r="r" b="b"/>
              <a:pathLst>
                <a:path w="611" h="311">
                  <a:moveTo>
                    <a:pt x="6" y="3"/>
                  </a:moveTo>
                  <a:lnTo>
                    <a:pt x="4" y="182"/>
                  </a:lnTo>
                  <a:lnTo>
                    <a:pt x="0" y="308"/>
                  </a:lnTo>
                  <a:lnTo>
                    <a:pt x="611" y="311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0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646440" y="4186080"/>
              <a:ext cx="1320840" cy="635040"/>
            </a:xfrm>
            <a:custGeom>
              <a:avLst/>
              <a:gdLst/>
              <a:ahLst/>
              <a:rect l="l" t="t" r="r" b="b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5"/>
                  </a:lnTo>
                  <a:lnTo>
                    <a:pt x="385" y="319"/>
                  </a:lnTo>
                  <a:lnTo>
                    <a:pt x="420" y="299"/>
                  </a:lnTo>
                  <a:lnTo>
                    <a:pt x="502" y="343"/>
                  </a:lnTo>
                  <a:lnTo>
                    <a:pt x="556" y="341"/>
                  </a:lnTo>
                  <a:lnTo>
                    <a:pt x="654" y="299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40280" y="4214880"/>
              <a:ext cx="742680" cy="693720"/>
            </a:xfrm>
            <a:custGeom>
              <a:avLst/>
              <a:gdLst/>
              <a:ahLst/>
              <a:rect l="l" t="t" r="r" b="b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9"/>
                  </a:lnTo>
                  <a:lnTo>
                    <a:pt x="401" y="72"/>
                  </a:lnTo>
                  <a:lnTo>
                    <a:pt x="356" y="101"/>
                  </a:lnTo>
                  <a:lnTo>
                    <a:pt x="367" y="154"/>
                  </a:lnTo>
                  <a:lnTo>
                    <a:pt x="321" y="240"/>
                  </a:lnTo>
                  <a:lnTo>
                    <a:pt x="286" y="294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3"/>
                  </a:lnTo>
                  <a:lnTo>
                    <a:pt x="8" y="324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5048280" y="4884840"/>
              <a:ext cx="906480" cy="725400"/>
            </a:xfrm>
            <a:custGeom>
              <a:avLst/>
              <a:gdLst/>
              <a:ahLst/>
              <a:rect l="l" t="t" r="r" b="b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0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2"/>
                  </a:lnTo>
                  <a:lnTo>
                    <a:pt x="412" y="282"/>
                  </a:lnTo>
                  <a:lnTo>
                    <a:pt x="413" y="311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8"/>
                  </a:lnTo>
                  <a:lnTo>
                    <a:pt x="477" y="347"/>
                  </a:lnTo>
                  <a:lnTo>
                    <a:pt x="489" y="375"/>
                  </a:lnTo>
                  <a:lnTo>
                    <a:pt x="471" y="384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7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8"/>
                  </a:lnTo>
                  <a:lnTo>
                    <a:pt x="201" y="335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29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427280" y="1819440"/>
              <a:ext cx="1009800" cy="1136520"/>
            </a:xfrm>
            <a:custGeom>
              <a:avLst/>
              <a:gdLst/>
              <a:ahLst/>
              <a:rect l="l" t="t" r="r" b="b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7"/>
                  </a:lnTo>
                  <a:lnTo>
                    <a:pt x="100" y="614"/>
                  </a:lnTo>
                  <a:lnTo>
                    <a:pt x="101" y="445"/>
                  </a:lnTo>
                  <a:lnTo>
                    <a:pt x="67" y="407"/>
                  </a:lnTo>
                  <a:lnTo>
                    <a:pt x="79" y="363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5081400" y="2211480"/>
              <a:ext cx="768600" cy="896760"/>
            </a:xfrm>
            <a:custGeom>
              <a:avLst/>
              <a:gdLst/>
              <a:ahLst/>
              <a:rect l="l" t="t" r="r" b="b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9"/>
                  </a:lnTo>
                  <a:lnTo>
                    <a:pt x="236" y="60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8"/>
                  </a:lnTo>
                  <a:lnTo>
                    <a:pt x="367" y="176"/>
                  </a:lnTo>
                  <a:lnTo>
                    <a:pt x="347" y="212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5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595760" y="2921040"/>
              <a:ext cx="892080" cy="579240"/>
            </a:xfrm>
            <a:custGeom>
              <a:avLst/>
              <a:gdLst/>
              <a:ahLst/>
              <a:rect l="l" t="t" r="r" b="b"/>
              <a:pathLst>
                <a:path w="481" h="313">
                  <a:moveTo>
                    <a:pt x="7" y="16"/>
                  </a:moveTo>
                  <a:lnTo>
                    <a:pt x="0" y="72"/>
                  </a:lnTo>
                  <a:lnTo>
                    <a:pt x="10" y="130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9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2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5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5383080" y="2082960"/>
              <a:ext cx="825480" cy="358560"/>
            </a:xfrm>
            <a:custGeom>
              <a:avLst/>
              <a:gdLst/>
              <a:ahLst/>
              <a:rect l="l" t="t" r="r" b="b"/>
              <a:pathLst>
                <a:path w="445" h="193">
                  <a:moveTo>
                    <a:pt x="0" y="106"/>
                  </a:moveTo>
                  <a:lnTo>
                    <a:pt x="99" y="0"/>
                  </a:lnTo>
                  <a:lnTo>
                    <a:pt x="82" y="44"/>
                  </a:lnTo>
                  <a:lnTo>
                    <a:pt x="95" y="57"/>
                  </a:lnTo>
                  <a:lnTo>
                    <a:pt x="126" y="39"/>
                  </a:lnTo>
                  <a:lnTo>
                    <a:pt x="195" y="66"/>
                  </a:lnTo>
                  <a:lnTo>
                    <a:pt x="225" y="44"/>
                  </a:lnTo>
                  <a:lnTo>
                    <a:pt x="317" y="32"/>
                  </a:lnTo>
                  <a:lnTo>
                    <a:pt x="335" y="59"/>
                  </a:lnTo>
                  <a:lnTo>
                    <a:pt x="371" y="53"/>
                  </a:lnTo>
                  <a:lnTo>
                    <a:pt x="441" y="81"/>
                  </a:lnTo>
                  <a:lnTo>
                    <a:pt x="445" y="102"/>
                  </a:lnTo>
                  <a:lnTo>
                    <a:pt x="369" y="120"/>
                  </a:lnTo>
                  <a:lnTo>
                    <a:pt x="347" y="106"/>
                  </a:lnTo>
                  <a:lnTo>
                    <a:pt x="308" y="111"/>
                  </a:lnTo>
                  <a:lnTo>
                    <a:pt x="263" y="138"/>
                  </a:lnTo>
                  <a:lnTo>
                    <a:pt x="243" y="139"/>
                  </a:lnTo>
                  <a:lnTo>
                    <a:pt x="226" y="120"/>
                  </a:lnTo>
                  <a:lnTo>
                    <a:pt x="201" y="191"/>
                  </a:lnTo>
                  <a:lnTo>
                    <a:pt x="173" y="193"/>
                  </a:lnTo>
                  <a:lnTo>
                    <a:pt x="161" y="164"/>
                  </a:lnTo>
                  <a:lnTo>
                    <a:pt x="101" y="151"/>
                  </a:lnTo>
                  <a:lnTo>
                    <a:pt x="73" y="130"/>
                  </a:lnTo>
                  <a:lnTo>
                    <a:pt x="23" y="138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5954760" y="2335320"/>
              <a:ext cx="590400" cy="799920"/>
            </a:xfrm>
            <a:custGeom>
              <a:avLst/>
              <a:gdLst/>
              <a:ahLst/>
              <a:rect l="l" t="t" r="r" b="b"/>
              <a:pathLst>
                <a:path w="319" h="432">
                  <a:moveTo>
                    <a:pt x="81" y="18"/>
                  </a:moveTo>
                  <a:lnTo>
                    <a:pt x="93" y="45"/>
                  </a:lnTo>
                  <a:lnTo>
                    <a:pt x="70" y="61"/>
                  </a:lnTo>
                  <a:lnTo>
                    <a:pt x="69" y="130"/>
                  </a:lnTo>
                  <a:lnTo>
                    <a:pt x="57" y="85"/>
                  </a:lnTo>
                  <a:lnTo>
                    <a:pt x="11" y="128"/>
                  </a:lnTo>
                  <a:lnTo>
                    <a:pt x="0" y="252"/>
                  </a:lnTo>
                  <a:lnTo>
                    <a:pt x="30" y="313"/>
                  </a:lnTo>
                  <a:lnTo>
                    <a:pt x="33" y="344"/>
                  </a:lnTo>
                  <a:lnTo>
                    <a:pt x="34" y="370"/>
                  </a:lnTo>
                  <a:lnTo>
                    <a:pt x="33" y="392"/>
                  </a:lnTo>
                  <a:lnTo>
                    <a:pt x="27" y="432"/>
                  </a:lnTo>
                  <a:lnTo>
                    <a:pt x="152" y="425"/>
                  </a:lnTo>
                  <a:lnTo>
                    <a:pt x="318" y="410"/>
                  </a:lnTo>
                  <a:lnTo>
                    <a:pt x="288" y="401"/>
                  </a:lnTo>
                  <a:lnTo>
                    <a:pt x="271" y="379"/>
                  </a:lnTo>
                  <a:lnTo>
                    <a:pt x="297" y="359"/>
                  </a:lnTo>
                  <a:lnTo>
                    <a:pt x="297" y="335"/>
                  </a:lnTo>
                  <a:lnTo>
                    <a:pt x="285" y="315"/>
                  </a:lnTo>
                  <a:lnTo>
                    <a:pt x="297" y="300"/>
                  </a:lnTo>
                  <a:lnTo>
                    <a:pt x="319" y="301"/>
                  </a:lnTo>
                  <a:lnTo>
                    <a:pt x="315" y="242"/>
                  </a:lnTo>
                  <a:lnTo>
                    <a:pt x="309" y="206"/>
                  </a:lnTo>
                  <a:lnTo>
                    <a:pt x="295" y="183"/>
                  </a:lnTo>
                  <a:lnTo>
                    <a:pt x="282" y="170"/>
                  </a:lnTo>
                  <a:lnTo>
                    <a:pt x="261" y="166"/>
                  </a:lnTo>
                  <a:lnTo>
                    <a:pt x="242" y="166"/>
                  </a:lnTo>
                  <a:lnTo>
                    <a:pt x="221" y="194"/>
                  </a:lnTo>
                  <a:lnTo>
                    <a:pt x="207" y="203"/>
                  </a:lnTo>
                  <a:lnTo>
                    <a:pt x="198" y="206"/>
                  </a:lnTo>
                  <a:lnTo>
                    <a:pt x="188" y="201"/>
                  </a:lnTo>
                  <a:lnTo>
                    <a:pt x="185" y="188"/>
                  </a:lnTo>
                  <a:lnTo>
                    <a:pt x="188" y="179"/>
                  </a:lnTo>
                  <a:lnTo>
                    <a:pt x="197" y="170"/>
                  </a:lnTo>
                  <a:lnTo>
                    <a:pt x="206" y="166"/>
                  </a:lnTo>
                  <a:lnTo>
                    <a:pt x="215" y="164"/>
                  </a:lnTo>
                  <a:lnTo>
                    <a:pt x="215" y="148"/>
                  </a:lnTo>
                  <a:lnTo>
                    <a:pt x="239" y="130"/>
                  </a:lnTo>
                  <a:lnTo>
                    <a:pt x="215" y="73"/>
                  </a:lnTo>
                  <a:lnTo>
                    <a:pt x="215" y="46"/>
                  </a:lnTo>
                  <a:lnTo>
                    <a:pt x="175" y="36"/>
                  </a:lnTo>
                  <a:lnTo>
                    <a:pt x="116" y="0"/>
                  </a:lnTo>
                  <a:lnTo>
                    <a:pt x="81" y="1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311800" y="3044880"/>
              <a:ext cx="641160" cy="1057320"/>
            </a:xfrm>
            <a:custGeom>
              <a:avLst/>
              <a:gdLst/>
              <a:ahLst/>
              <a:rect l="l" t="t" r="r" b="b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9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5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743360" y="3473280"/>
              <a:ext cx="1014480" cy="836640"/>
            </a:xfrm>
            <a:custGeom>
              <a:avLst/>
              <a:gdLst/>
              <a:ahLst/>
              <a:rect l="l" t="t" r="r" b="b"/>
              <a:pathLst>
                <a:path w="548" h="452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4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7"/>
                  </a:lnTo>
                  <a:lnTo>
                    <a:pt x="441" y="233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40"/>
                  </a:lnTo>
                  <a:lnTo>
                    <a:pt x="447" y="452"/>
                  </a:lnTo>
                  <a:lnTo>
                    <a:pt x="460" y="403"/>
                  </a:lnTo>
                  <a:lnTo>
                    <a:pt x="255" y="421"/>
                  </a:lnTo>
                  <a:lnTo>
                    <a:pt x="107" y="438"/>
                  </a:lnTo>
                  <a:lnTo>
                    <a:pt x="98" y="391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9"/>
                  </a:lnTo>
                  <a:lnTo>
                    <a:pt x="31" y="81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856120" y="3119400"/>
              <a:ext cx="496800" cy="817560"/>
            </a:xfrm>
            <a:custGeom>
              <a:avLst/>
              <a:gdLst/>
              <a:ahLst/>
              <a:rect l="l" t="t" r="r" b="b"/>
              <a:pathLst>
                <a:path w="268" h="442">
                  <a:moveTo>
                    <a:pt x="0" y="32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7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30"/>
                  </a:lnTo>
                  <a:lnTo>
                    <a:pt x="17" y="442"/>
                  </a:lnTo>
                  <a:lnTo>
                    <a:pt x="49" y="360"/>
                  </a:lnTo>
                  <a:lnTo>
                    <a:pt x="35" y="313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6242040" y="2954160"/>
              <a:ext cx="637920" cy="736920"/>
            </a:xfrm>
            <a:custGeom>
              <a:avLst/>
              <a:gdLst/>
              <a:ahLst/>
              <a:rect l="l" t="t" r="r" b="b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1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70"/>
                  </a:lnTo>
                  <a:lnTo>
                    <a:pt x="127" y="388"/>
                  </a:lnTo>
                  <a:lnTo>
                    <a:pt x="94" y="362"/>
                  </a:lnTo>
                  <a:lnTo>
                    <a:pt x="51" y="361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672160" y="3619440"/>
              <a:ext cx="1125360" cy="623880"/>
            </a:xfrm>
            <a:custGeom>
              <a:avLst/>
              <a:gdLst/>
              <a:ahLst/>
              <a:rect l="l" t="t" r="r" b="b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7"/>
                  </a:lnTo>
                  <a:lnTo>
                    <a:pt x="562" y="207"/>
                  </a:lnTo>
                  <a:lnTo>
                    <a:pt x="568" y="181"/>
                  </a:lnTo>
                  <a:lnTo>
                    <a:pt x="590" y="172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1"/>
                  </a:lnTo>
                  <a:lnTo>
                    <a:pt x="431" y="26"/>
                  </a:lnTo>
                  <a:lnTo>
                    <a:pt x="394" y="2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7"/>
                  </a:lnTo>
                  <a:lnTo>
                    <a:pt x="283" y="140"/>
                  </a:lnTo>
                  <a:lnTo>
                    <a:pt x="239" y="127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8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2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5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599080" y="4022640"/>
              <a:ext cx="1293840" cy="473040"/>
            </a:xfrm>
            <a:custGeom>
              <a:avLst/>
              <a:gdLst/>
              <a:ahLst/>
              <a:rect l="l" t="t" r="r" b="b"/>
              <a:pathLst>
                <a:path w="699" h="255">
                  <a:moveTo>
                    <a:pt x="42" y="116"/>
                  </a:moveTo>
                  <a:lnTo>
                    <a:pt x="42" y="121"/>
                  </a:lnTo>
                  <a:lnTo>
                    <a:pt x="30" y="144"/>
                  </a:lnTo>
                  <a:lnTo>
                    <a:pt x="43" y="177"/>
                  </a:lnTo>
                  <a:lnTo>
                    <a:pt x="0" y="205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4"/>
                  </a:lnTo>
                  <a:lnTo>
                    <a:pt x="519" y="195"/>
                  </a:lnTo>
                  <a:lnTo>
                    <a:pt x="541" y="129"/>
                  </a:lnTo>
                  <a:lnTo>
                    <a:pt x="580" y="126"/>
                  </a:lnTo>
                  <a:lnTo>
                    <a:pt x="699" y="0"/>
                  </a:lnTo>
                  <a:lnTo>
                    <a:pt x="544" y="31"/>
                  </a:lnTo>
                  <a:lnTo>
                    <a:pt x="183" y="83"/>
                  </a:lnTo>
                  <a:lnTo>
                    <a:pt x="186" y="98"/>
                  </a:lnTo>
                  <a:lnTo>
                    <a:pt x="42" y="11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470560" y="4457880"/>
              <a:ext cx="531720" cy="927000"/>
            </a:xfrm>
            <a:custGeom>
              <a:avLst/>
              <a:gdLst/>
              <a:ahLst/>
              <a:rect l="l" t="t" r="r" b="b"/>
              <a:pathLst>
                <a:path w="287" h="500">
                  <a:moveTo>
                    <a:pt x="81" y="17"/>
                  </a:moveTo>
                  <a:lnTo>
                    <a:pt x="38" y="102"/>
                  </a:lnTo>
                  <a:lnTo>
                    <a:pt x="0" y="157"/>
                  </a:lnTo>
                  <a:lnTo>
                    <a:pt x="12" y="222"/>
                  </a:lnTo>
                  <a:lnTo>
                    <a:pt x="57" y="312"/>
                  </a:lnTo>
                  <a:lnTo>
                    <a:pt x="23" y="403"/>
                  </a:lnTo>
                  <a:lnTo>
                    <a:pt x="8" y="450"/>
                  </a:lnTo>
                  <a:lnTo>
                    <a:pt x="175" y="431"/>
                  </a:lnTo>
                  <a:lnTo>
                    <a:pt x="182" y="492"/>
                  </a:lnTo>
                  <a:lnTo>
                    <a:pt x="216" y="500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8"/>
                  </a:lnTo>
                  <a:lnTo>
                    <a:pt x="270" y="0"/>
                  </a:lnTo>
                  <a:lnTo>
                    <a:pt x="81" y="17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968800" y="4413240"/>
              <a:ext cx="598680" cy="933480"/>
            </a:xfrm>
            <a:custGeom>
              <a:avLst/>
              <a:gdLst/>
              <a:ahLst/>
              <a:rect l="l" t="t" r="r" b="b"/>
              <a:pathLst>
                <a:path w="323" h="504">
                  <a:moveTo>
                    <a:pt x="0" y="26"/>
                  </a:moveTo>
                  <a:lnTo>
                    <a:pt x="210" y="0"/>
                  </a:lnTo>
                  <a:lnTo>
                    <a:pt x="277" y="233"/>
                  </a:lnTo>
                  <a:lnTo>
                    <a:pt x="323" y="270"/>
                  </a:lnTo>
                  <a:lnTo>
                    <a:pt x="286" y="339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5"/>
                  </a:lnTo>
                  <a:lnTo>
                    <a:pt x="85" y="504"/>
                  </a:lnTo>
                  <a:lnTo>
                    <a:pt x="59" y="433"/>
                  </a:lnTo>
                  <a:lnTo>
                    <a:pt x="44" y="491"/>
                  </a:lnTo>
                  <a:lnTo>
                    <a:pt x="18" y="485"/>
                  </a:lnTo>
                  <a:lnTo>
                    <a:pt x="9" y="427"/>
                  </a:lnTo>
                  <a:lnTo>
                    <a:pt x="1" y="37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6357960" y="4367160"/>
              <a:ext cx="828720" cy="860400"/>
            </a:xfrm>
            <a:custGeom>
              <a:avLst/>
              <a:gdLst/>
              <a:ahLst/>
              <a:rect l="l" t="t" r="r" b="b"/>
              <a:pathLst>
                <a:path w="447" h="464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4"/>
                  </a:lnTo>
                  <a:lnTo>
                    <a:pt x="216" y="24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7"/>
                  </a:lnTo>
                  <a:lnTo>
                    <a:pt x="438" y="400"/>
                  </a:lnTo>
                  <a:lnTo>
                    <a:pt x="393" y="403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4"/>
                  </a:lnTo>
                  <a:lnTo>
                    <a:pt x="76" y="364"/>
                  </a:lnTo>
                  <a:lnTo>
                    <a:pt x="113" y="295"/>
                  </a:lnTo>
                  <a:lnTo>
                    <a:pt x="64" y="26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6705360" y="4253040"/>
              <a:ext cx="757440" cy="598320"/>
            </a:xfrm>
            <a:custGeom>
              <a:avLst/>
              <a:gdLst/>
              <a:ahLst/>
              <a:rect l="l" t="t" r="r" b="b"/>
              <a:pathLst>
                <a:path w="408" h="323">
                  <a:moveTo>
                    <a:pt x="15" y="58"/>
                  </a:moveTo>
                  <a:lnTo>
                    <a:pt x="47" y="26"/>
                  </a:lnTo>
                  <a:lnTo>
                    <a:pt x="170" y="0"/>
                  </a:lnTo>
                  <a:lnTo>
                    <a:pt x="207" y="17"/>
                  </a:lnTo>
                  <a:lnTo>
                    <a:pt x="286" y="4"/>
                  </a:lnTo>
                  <a:lnTo>
                    <a:pt x="350" y="50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2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2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6167160" y="5108400"/>
              <a:ext cx="1417680" cy="959040"/>
            </a:xfrm>
            <a:custGeom>
              <a:avLst/>
              <a:gdLst/>
              <a:ahLst/>
              <a:rect l="l" t="t" r="r" b="b"/>
              <a:pathLst>
                <a:path w="765" h="518">
                  <a:moveTo>
                    <a:pt x="0" y="50"/>
                  </a:moveTo>
                  <a:lnTo>
                    <a:pt x="210" y="29"/>
                  </a:lnTo>
                  <a:lnTo>
                    <a:pt x="233" y="64"/>
                  </a:lnTo>
                  <a:lnTo>
                    <a:pt x="458" y="29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1"/>
                  </a:lnTo>
                  <a:lnTo>
                    <a:pt x="765" y="447"/>
                  </a:lnTo>
                  <a:lnTo>
                    <a:pt x="747" y="503"/>
                  </a:lnTo>
                  <a:lnTo>
                    <a:pt x="666" y="518"/>
                  </a:lnTo>
                  <a:lnTo>
                    <a:pt x="653" y="494"/>
                  </a:lnTo>
                  <a:lnTo>
                    <a:pt x="596" y="460"/>
                  </a:lnTo>
                  <a:lnTo>
                    <a:pt x="578" y="424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1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1"/>
                  </a:lnTo>
                  <a:lnTo>
                    <a:pt x="471" y="208"/>
                  </a:lnTo>
                  <a:lnTo>
                    <a:pt x="443" y="165"/>
                  </a:lnTo>
                  <a:lnTo>
                    <a:pt x="371" y="129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8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6556320" y="3840120"/>
              <a:ext cx="1303200" cy="571680"/>
            </a:xfrm>
            <a:custGeom>
              <a:avLst/>
              <a:gdLst/>
              <a:ahLst/>
              <a:rect l="l" t="t" r="r" b="b"/>
              <a:pathLst>
                <a:path w="704" h="309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3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9"/>
                  </a:lnTo>
                  <a:lnTo>
                    <a:pt x="561" y="287"/>
                  </a:lnTo>
                  <a:lnTo>
                    <a:pt x="601" y="202"/>
                  </a:lnTo>
                  <a:lnTo>
                    <a:pt x="671" y="178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2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6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8"/>
                  </a:lnTo>
                  <a:lnTo>
                    <a:pt x="666" y="117"/>
                  </a:lnTo>
                  <a:lnTo>
                    <a:pt x="677" y="57"/>
                  </a:lnTo>
                  <a:lnTo>
                    <a:pt x="663" y="44"/>
                  </a:lnTo>
                  <a:lnTo>
                    <a:pt x="599" y="67"/>
                  </a:lnTo>
                  <a:lnTo>
                    <a:pt x="601" y="32"/>
                  </a:lnTo>
                  <a:lnTo>
                    <a:pt x="628" y="41"/>
                  </a:lnTo>
                  <a:lnTo>
                    <a:pt x="663" y="14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6608520" y="3368520"/>
              <a:ext cx="1140120" cy="709920"/>
            </a:xfrm>
            <a:custGeom>
              <a:avLst/>
              <a:gdLst/>
              <a:ahLst/>
              <a:rect l="l" t="t" r="r" b="b"/>
              <a:pathLst>
                <a:path w="616" h="383">
                  <a:moveTo>
                    <a:pt x="102" y="268"/>
                  </a:moveTo>
                  <a:lnTo>
                    <a:pt x="84" y="307"/>
                  </a:lnTo>
                  <a:lnTo>
                    <a:pt x="59" y="317"/>
                  </a:lnTo>
                  <a:lnTo>
                    <a:pt x="57" y="342"/>
                  </a:lnTo>
                  <a:lnTo>
                    <a:pt x="3" y="362"/>
                  </a:lnTo>
                  <a:lnTo>
                    <a:pt x="0" y="383"/>
                  </a:lnTo>
                  <a:lnTo>
                    <a:pt x="147" y="357"/>
                  </a:lnTo>
                  <a:lnTo>
                    <a:pt x="412" y="302"/>
                  </a:lnTo>
                  <a:lnTo>
                    <a:pt x="616" y="253"/>
                  </a:lnTo>
                  <a:lnTo>
                    <a:pt x="616" y="214"/>
                  </a:lnTo>
                  <a:lnTo>
                    <a:pt x="594" y="202"/>
                  </a:lnTo>
                  <a:lnTo>
                    <a:pt x="576" y="222"/>
                  </a:lnTo>
                  <a:lnTo>
                    <a:pt x="565" y="169"/>
                  </a:lnTo>
                  <a:lnTo>
                    <a:pt x="576" y="123"/>
                  </a:lnTo>
                  <a:lnTo>
                    <a:pt x="500" y="89"/>
                  </a:lnTo>
                  <a:lnTo>
                    <a:pt x="448" y="98"/>
                  </a:lnTo>
                  <a:lnTo>
                    <a:pt x="446" y="26"/>
                  </a:lnTo>
                  <a:lnTo>
                    <a:pt x="393" y="0"/>
                  </a:lnTo>
                  <a:lnTo>
                    <a:pt x="352" y="16"/>
                  </a:lnTo>
                  <a:lnTo>
                    <a:pt x="325" y="83"/>
                  </a:lnTo>
                  <a:lnTo>
                    <a:pt x="278" y="110"/>
                  </a:lnTo>
                  <a:lnTo>
                    <a:pt x="258" y="216"/>
                  </a:lnTo>
                  <a:lnTo>
                    <a:pt x="181" y="268"/>
                  </a:lnTo>
                  <a:lnTo>
                    <a:pt x="118" y="289"/>
                  </a:lnTo>
                  <a:lnTo>
                    <a:pt x="102" y="26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6689520" y="3228840"/>
              <a:ext cx="646200" cy="675000"/>
            </a:xfrm>
            <a:custGeom>
              <a:avLst/>
              <a:gdLst/>
              <a:ahLst/>
              <a:rect l="l" t="t" r="r" b="b"/>
              <a:pathLst>
                <a:path w="349" h="365">
                  <a:moveTo>
                    <a:pt x="35" y="190"/>
                  </a:moveTo>
                  <a:lnTo>
                    <a:pt x="9" y="183"/>
                  </a:lnTo>
                  <a:lnTo>
                    <a:pt x="0" y="241"/>
                  </a:lnTo>
                  <a:lnTo>
                    <a:pt x="9" y="302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7"/>
                  </a:lnTo>
                  <a:lnTo>
                    <a:pt x="283" y="159"/>
                  </a:lnTo>
                  <a:lnTo>
                    <a:pt x="310" y="93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4"/>
                  </a:lnTo>
                  <a:lnTo>
                    <a:pt x="196" y="68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19"/>
                  </a:lnTo>
                  <a:lnTo>
                    <a:pt x="89" y="123"/>
                  </a:lnTo>
                  <a:lnTo>
                    <a:pt x="55" y="132"/>
                  </a:lnTo>
                  <a:lnTo>
                    <a:pt x="35" y="19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7608600" y="3236760"/>
              <a:ext cx="181080" cy="228600"/>
            </a:xfrm>
            <a:custGeom>
              <a:avLst/>
              <a:gdLst/>
              <a:ahLst/>
              <a:rect l="l" t="t" r="r" b="b"/>
              <a:pathLst>
                <a:path w="98" h="123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4"/>
                  </a:lnTo>
                  <a:lnTo>
                    <a:pt x="98" y="109"/>
                  </a:lnTo>
                  <a:lnTo>
                    <a:pt x="48" y="12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6832440" y="2793960"/>
              <a:ext cx="876240" cy="574560"/>
            </a:xfrm>
            <a:custGeom>
              <a:avLst/>
              <a:gdLst/>
              <a:ahLst/>
              <a:rect l="l" t="t" r="r" b="b"/>
              <a:pathLst>
                <a:path w="473" h="310">
                  <a:moveTo>
                    <a:pt x="43" y="44"/>
                  </a:moveTo>
                  <a:lnTo>
                    <a:pt x="0" y="86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7"/>
                  </a:lnTo>
                  <a:lnTo>
                    <a:pt x="443" y="238"/>
                  </a:lnTo>
                  <a:lnTo>
                    <a:pt x="473" y="168"/>
                  </a:lnTo>
                  <a:lnTo>
                    <a:pt x="428" y="129"/>
                  </a:lnTo>
                  <a:lnTo>
                    <a:pt x="452" y="40"/>
                  </a:lnTo>
                  <a:lnTo>
                    <a:pt x="418" y="31"/>
                  </a:lnTo>
                  <a:lnTo>
                    <a:pt x="418" y="8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4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624800" y="2859120"/>
              <a:ext cx="231480" cy="460440"/>
            </a:xfrm>
            <a:custGeom>
              <a:avLst/>
              <a:gdLst/>
              <a:ahLst/>
              <a:rect l="l" t="t" r="r" b="b"/>
              <a:pathLst>
                <a:path w="125" h="248">
                  <a:moveTo>
                    <a:pt x="22" y="2"/>
                  </a:moveTo>
                  <a:lnTo>
                    <a:pt x="52" y="0"/>
                  </a:lnTo>
                  <a:lnTo>
                    <a:pt x="112" y="38"/>
                  </a:lnTo>
                  <a:lnTo>
                    <a:pt x="103" y="67"/>
                  </a:lnTo>
                  <a:lnTo>
                    <a:pt x="124" y="87"/>
                  </a:lnTo>
                  <a:lnTo>
                    <a:pt x="125" y="203"/>
                  </a:lnTo>
                  <a:lnTo>
                    <a:pt x="104" y="248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6906960" y="2144880"/>
              <a:ext cx="970200" cy="790560"/>
            </a:xfrm>
            <a:custGeom>
              <a:avLst/>
              <a:gdLst/>
              <a:ahLst/>
              <a:rect l="l" t="t" r="r" b="b"/>
              <a:pathLst>
                <a:path w="524" h="427">
                  <a:moveTo>
                    <a:pt x="41" y="286"/>
                  </a:moveTo>
                  <a:lnTo>
                    <a:pt x="90" y="261"/>
                  </a:lnTo>
                  <a:lnTo>
                    <a:pt x="157" y="255"/>
                  </a:lnTo>
                  <a:lnTo>
                    <a:pt x="173" y="233"/>
                  </a:lnTo>
                  <a:lnTo>
                    <a:pt x="197" y="230"/>
                  </a:lnTo>
                  <a:lnTo>
                    <a:pt x="211" y="206"/>
                  </a:lnTo>
                  <a:lnTo>
                    <a:pt x="233" y="197"/>
                  </a:lnTo>
                  <a:lnTo>
                    <a:pt x="223" y="152"/>
                  </a:lnTo>
                  <a:lnTo>
                    <a:pt x="209" y="140"/>
                  </a:lnTo>
                  <a:lnTo>
                    <a:pt x="237" y="105"/>
                  </a:lnTo>
                  <a:lnTo>
                    <a:pt x="255" y="105"/>
                  </a:lnTo>
                  <a:lnTo>
                    <a:pt x="316" y="29"/>
                  </a:lnTo>
                  <a:lnTo>
                    <a:pt x="410" y="0"/>
                  </a:lnTo>
                  <a:lnTo>
                    <a:pt x="421" y="72"/>
                  </a:lnTo>
                  <a:lnTo>
                    <a:pt x="425" y="69"/>
                  </a:lnTo>
                  <a:lnTo>
                    <a:pt x="448" y="94"/>
                  </a:lnTo>
                  <a:lnTo>
                    <a:pt x="449" y="167"/>
                  </a:lnTo>
                  <a:lnTo>
                    <a:pt x="477" y="227"/>
                  </a:lnTo>
                  <a:lnTo>
                    <a:pt x="488" y="304"/>
                  </a:lnTo>
                  <a:lnTo>
                    <a:pt x="491" y="371"/>
                  </a:lnTo>
                  <a:lnTo>
                    <a:pt x="524" y="394"/>
                  </a:lnTo>
                  <a:lnTo>
                    <a:pt x="500" y="427"/>
                  </a:lnTo>
                  <a:lnTo>
                    <a:pt x="439" y="388"/>
                  </a:lnTo>
                  <a:lnTo>
                    <a:pt x="407" y="391"/>
                  </a:lnTo>
                  <a:lnTo>
                    <a:pt x="376" y="382"/>
                  </a:lnTo>
                  <a:lnTo>
                    <a:pt x="378" y="359"/>
                  </a:lnTo>
                  <a:lnTo>
                    <a:pt x="358" y="352"/>
                  </a:lnTo>
                  <a:lnTo>
                    <a:pt x="15" y="418"/>
                  </a:lnTo>
                  <a:lnTo>
                    <a:pt x="0" y="398"/>
                  </a:lnTo>
                  <a:lnTo>
                    <a:pt x="53" y="322"/>
                  </a:lnTo>
                  <a:lnTo>
                    <a:pt x="41" y="28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7659720" y="2100240"/>
              <a:ext cx="258480" cy="476280"/>
            </a:xfrm>
            <a:custGeom>
              <a:avLst/>
              <a:gdLst/>
              <a:ahLst/>
              <a:rect l="l" t="t" r="r" b="b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7785000" y="2470320"/>
              <a:ext cx="547560" cy="249120"/>
            </a:xfrm>
            <a:custGeom>
              <a:avLst/>
              <a:gdLst/>
              <a:ahLst/>
              <a:rect l="l" t="t" r="r" b="b"/>
              <a:pathLst>
                <a:path w="296" h="134">
                  <a:moveTo>
                    <a:pt x="0" y="54"/>
                  </a:moveTo>
                  <a:lnTo>
                    <a:pt x="151" y="17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5"/>
                  </a:lnTo>
                  <a:lnTo>
                    <a:pt x="254" y="78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3"/>
                  </a:lnTo>
                  <a:lnTo>
                    <a:pt x="206" y="125"/>
                  </a:lnTo>
                  <a:lnTo>
                    <a:pt x="161" y="93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7804080" y="2657520"/>
              <a:ext cx="284040" cy="218880"/>
            </a:xfrm>
            <a:custGeom>
              <a:avLst/>
              <a:gdLst/>
              <a:ahLst/>
              <a:rect l="l" t="t" r="r" b="b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7851600" y="2808360"/>
              <a:ext cx="281160" cy="168120"/>
            </a:xfrm>
            <a:custGeom>
              <a:avLst/>
              <a:gdLst/>
              <a:ahLst/>
              <a:rect l="l" t="t" r="r" b="b"/>
              <a:pathLst>
                <a:path w="152" h="91">
                  <a:moveTo>
                    <a:pt x="0" y="67"/>
                  </a:moveTo>
                  <a:lnTo>
                    <a:pt x="63" y="37"/>
                  </a:lnTo>
                  <a:lnTo>
                    <a:pt x="124" y="0"/>
                  </a:lnTo>
                  <a:lnTo>
                    <a:pt x="134" y="1"/>
                  </a:lnTo>
                  <a:lnTo>
                    <a:pt x="152" y="3"/>
                  </a:lnTo>
                  <a:lnTo>
                    <a:pt x="93" y="51"/>
                  </a:lnTo>
                  <a:lnTo>
                    <a:pt x="18" y="91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7848360" y="2009880"/>
              <a:ext cx="300240" cy="534960"/>
            </a:xfrm>
            <a:custGeom>
              <a:avLst/>
              <a:gdLst/>
              <a:ahLst/>
              <a:rect l="l" t="t" r="r" b="b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1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8022960" y="2638440"/>
              <a:ext cx="142920" cy="119160"/>
            </a:xfrm>
            <a:custGeom>
              <a:avLst/>
              <a:gdLst/>
              <a:ahLst/>
              <a:rect l="l" t="t" r="r" b="b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7715160" y="3544920"/>
              <a:ext cx="77760" cy="131760"/>
            </a:xfrm>
            <a:custGeom>
              <a:avLst/>
              <a:gdLst/>
              <a:ahLst/>
              <a:rect l="l" t="t" r="r" b="b"/>
              <a:pathLst>
                <a:path w="42" h="71">
                  <a:moveTo>
                    <a:pt x="0" y="6"/>
                  </a:moveTo>
                  <a:lnTo>
                    <a:pt x="42" y="0"/>
                  </a:lnTo>
                  <a:lnTo>
                    <a:pt x="18" y="71"/>
                  </a:lnTo>
                  <a:lnTo>
                    <a:pt x="2" y="7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8cce88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2" name=""/>
          <p:cNvSpPr/>
          <p:nvPr/>
        </p:nvSpPr>
        <p:spPr>
          <a:xfrm>
            <a:off x="2843280" y="1778040"/>
            <a:ext cx="966600" cy="3541680"/>
          </a:xfrm>
          <a:custGeom>
            <a:avLst/>
            <a:gdLst/>
            <a:ahLst/>
            <a:rect l="l" t="t" r="r" b="b"/>
            <a:pathLst>
              <a:path w="609" h="2231">
                <a:moveTo>
                  <a:pt x="457" y="0"/>
                </a:moveTo>
                <a:lnTo>
                  <a:pt x="430" y="1039"/>
                </a:lnTo>
                <a:lnTo>
                  <a:pt x="609" y="1048"/>
                </a:lnTo>
                <a:lnTo>
                  <a:pt x="609" y="1451"/>
                </a:lnTo>
                <a:lnTo>
                  <a:pt x="511" y="1505"/>
                </a:lnTo>
                <a:lnTo>
                  <a:pt x="475" y="2096"/>
                </a:lnTo>
                <a:lnTo>
                  <a:pt x="99" y="2034"/>
                </a:lnTo>
                <a:lnTo>
                  <a:pt x="0" y="2231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3654360" y="4295880"/>
            <a:ext cx="1506600" cy="1392120"/>
          </a:xfrm>
          <a:custGeom>
            <a:avLst/>
            <a:gdLst/>
            <a:ahLst/>
            <a:rect l="l" t="t" r="r" b="b"/>
            <a:pathLst>
              <a:path w="949" h="877">
                <a:moveTo>
                  <a:pt x="0" y="0"/>
                </a:moveTo>
                <a:lnTo>
                  <a:pt x="286" y="9"/>
                </a:lnTo>
                <a:lnTo>
                  <a:pt x="295" y="242"/>
                </a:lnTo>
                <a:lnTo>
                  <a:pt x="438" y="304"/>
                </a:lnTo>
                <a:lnTo>
                  <a:pt x="483" y="277"/>
                </a:lnTo>
                <a:lnTo>
                  <a:pt x="573" y="331"/>
                </a:lnTo>
                <a:lnTo>
                  <a:pt x="653" y="331"/>
                </a:lnTo>
                <a:lnTo>
                  <a:pt x="743" y="277"/>
                </a:lnTo>
                <a:lnTo>
                  <a:pt x="824" y="331"/>
                </a:lnTo>
                <a:lnTo>
                  <a:pt x="877" y="340"/>
                </a:lnTo>
                <a:lnTo>
                  <a:pt x="877" y="519"/>
                </a:lnTo>
                <a:lnTo>
                  <a:pt x="949" y="645"/>
                </a:lnTo>
                <a:lnTo>
                  <a:pt x="922" y="877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060880" y="2133720"/>
            <a:ext cx="1763640" cy="2773080"/>
          </a:xfrm>
          <a:custGeom>
            <a:avLst/>
            <a:gdLst/>
            <a:ahLst/>
            <a:rect l="l" t="t" r="r" b="b"/>
            <a:pathLst>
              <a:path w="1111" h="1747">
                <a:moveTo>
                  <a:pt x="0" y="1747"/>
                </a:moveTo>
                <a:lnTo>
                  <a:pt x="278" y="1729"/>
                </a:lnTo>
                <a:lnTo>
                  <a:pt x="376" y="1290"/>
                </a:lnTo>
                <a:lnTo>
                  <a:pt x="529" y="1120"/>
                </a:lnTo>
                <a:lnTo>
                  <a:pt x="726" y="1084"/>
                </a:lnTo>
                <a:lnTo>
                  <a:pt x="744" y="995"/>
                </a:lnTo>
                <a:lnTo>
                  <a:pt x="815" y="959"/>
                </a:lnTo>
                <a:lnTo>
                  <a:pt x="753" y="618"/>
                </a:lnTo>
                <a:lnTo>
                  <a:pt x="896" y="600"/>
                </a:lnTo>
                <a:lnTo>
                  <a:pt x="1111" y="0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2098440" y="1270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463760" y="1479600"/>
            <a:ext cx="725400" cy="455400"/>
          </a:xfrm>
          <a:custGeom>
            <a:avLst/>
            <a:gdLst/>
            <a:ahLst/>
            <a:rect l="l" t="t" r="r" b="b"/>
            <a:pathLst>
              <a:path w="457" h="287">
                <a:moveTo>
                  <a:pt x="457" y="0"/>
                </a:moveTo>
                <a:cubicBezTo>
                  <a:pt x="405" y="10"/>
                  <a:pt x="219" y="13"/>
                  <a:pt x="143" y="61"/>
                </a:cubicBezTo>
                <a:cubicBezTo>
                  <a:pt x="67" y="109"/>
                  <a:pt x="30" y="240"/>
                  <a:pt x="0" y="287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804120" y="1100160"/>
            <a:ext cx="1523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MMcf/d)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675120" y="1297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V="1" rot="11076000">
            <a:off x="7161840" y="1508760"/>
            <a:ext cx="725760" cy="455400"/>
          </a:xfrm>
          <a:custGeom>
            <a:avLst/>
            <a:gdLst/>
            <a:ahLst/>
            <a:rect l="l" t="t" r="r" b="b"/>
            <a:pathLst>
              <a:path w="457" h="287">
                <a:moveTo>
                  <a:pt x="457" y="0"/>
                </a:moveTo>
                <a:cubicBezTo>
                  <a:pt x="405" y="10"/>
                  <a:pt x="219" y="13"/>
                  <a:pt x="143" y="61"/>
                </a:cubicBezTo>
                <a:cubicBezTo>
                  <a:pt x="67" y="109"/>
                  <a:pt x="30" y="240"/>
                  <a:pt x="0" y="287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4189320" y="145404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1,687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559400" y="1763640"/>
            <a:ext cx="303120" cy="584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138320" y="2859120"/>
            <a:ext cx="1950840" cy="873000"/>
          </a:xfrm>
          <a:prstGeom prst="bevel">
            <a:avLst>
              <a:gd name="adj" fmla="val 9273"/>
            </a:avLst>
          </a:prstGeom>
          <a:gradFill rotWithShape="0">
            <a:gsLst>
              <a:gs pos="0">
                <a:srgbClr val="c6d4fe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1687320" y="3147840"/>
            <a:ext cx="84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PGT: 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110120" y="2603520"/>
            <a:ext cx="1950840" cy="873000"/>
          </a:xfrm>
          <a:prstGeom prst="bevel">
            <a:avLst>
              <a:gd name="adj" fmla="val 9273"/>
            </a:avLst>
          </a:prstGeom>
          <a:gradFill rotWithShape="0">
            <a:gsLst>
              <a:gs pos="0">
                <a:srgbClr val="c6d4fe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418640" y="2708280"/>
            <a:ext cx="134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NBPL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Great Lakes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Alliance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711840" y="2689200"/>
            <a:ext cx="1951200" cy="873000"/>
          </a:xfrm>
          <a:prstGeom prst="bevel">
            <a:avLst>
              <a:gd name="adj" fmla="val 9273"/>
            </a:avLst>
          </a:prstGeom>
          <a:gradFill rotWithShape="0">
            <a:gsLst>
              <a:gs pos="0">
                <a:srgbClr val="c6d4fe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7020720" y="2793960"/>
            <a:ext cx="134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Maritimes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Northeast: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Portland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749920" y="4387680"/>
            <a:ext cx="1963800" cy="1386000"/>
          </a:xfrm>
          <a:prstGeom prst="bevel">
            <a:avLst>
              <a:gd name="adj" fmla="val 9273"/>
            </a:avLst>
          </a:prstGeom>
          <a:gradFill rotWithShape="0">
            <a:gsLst>
              <a:gs pos="0">
                <a:srgbClr val="c6d4fe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797440" y="4486320"/>
            <a:ext cx="186696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Imports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Month Average as of July 1999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Midwest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Northeast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203040"/>
                <a:tab algn="l" pos="106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Northwest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28680" y="5784840"/>
            <a:ext cx="3514680" cy="689040"/>
          </a:xfrm>
          <a:prstGeom prst="bevel">
            <a:avLst>
              <a:gd name="adj" fmla="val 9273"/>
            </a:avLst>
          </a:prstGeom>
          <a:gradFill rotWithShape="0">
            <a:gsLst>
              <a:gs pos="0">
                <a:srgbClr val="c6d4fe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04640" y="588960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Increase Canadian Imports by 2002: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+2,210 MMcf/d or 28.3% above 1997 imports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517400" y="96840"/>
            <a:ext cx="6081840" cy="86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 to 2002 Canadian 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1999-01-04T17:16:22Z</dcterms:created>
  <dc:creator>Michael Darnall</dc:creator>
  <dc:description/>
  <dc:language>en-US</dc:language>
  <cp:lastModifiedBy>jgomez</cp:lastModifiedBy>
  <cp:lastPrinted>1999-01-15T12:01:17Z</cp:lastPrinted>
  <dcterms:modified xsi:type="dcterms:W3CDTF">2000-11-28T15:18:38Z</dcterms:modified>
  <cp:revision>50</cp:revision>
  <dc:subject/>
  <dc:title>No Slide Title</dc:title>
</cp:coreProperties>
</file>