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2.bin" ContentType="application/vnd.openxmlformats-officedocument.oleObject"/>
  <Override PartName="/ppt/embeddings/oleObject3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65240"/>
            <a:ext cx="7772400" cy="78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52320" y="1231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77840" indent="-177840">
              <a:spcBef>
                <a:spcPts val="499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-1652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9160" indent="-177480">
              <a:spcBef>
                <a:spcPts val="499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28880" indent="-1652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320840" indent="-1778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320840" indent="-1778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320840" indent="-1778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568680" y="6416280"/>
            <a:ext cx="49878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EES/EWS Global Risk Management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634240" y="6386400"/>
            <a:ext cx="424080" cy="424080"/>
            <a:chOff x="8634240" y="6386400"/>
            <a:chExt cx="424080" cy="424080"/>
          </a:xfrm>
        </p:grpSpPr>
        <p:grpSp>
          <p:nvGrpSpPr>
            <p:cNvPr id="5" name=""/>
            <p:cNvGrpSpPr/>
            <p:nvPr/>
          </p:nvGrpSpPr>
          <p:grpSpPr>
            <a:xfrm>
              <a:off x="8634240" y="6543000"/>
              <a:ext cx="424080" cy="267480"/>
              <a:chOff x="8634240" y="6543000"/>
              <a:chExt cx="424080" cy="267480"/>
            </a:xfrm>
          </p:grpSpPr>
          <p:sp>
            <p:nvSpPr>
              <p:cNvPr id="6" name=""/>
              <p:cNvSpPr/>
              <p:nvPr/>
            </p:nvSpPr>
            <p:spPr>
              <a:xfrm>
                <a:off x="8634240" y="654408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675280" y="658548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811000" y="672084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8448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76080" y="663264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22800" y="663408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10640" y="668448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75000" y="668844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889480" y="654300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" name=""/>
            <p:cNvSpPr/>
            <p:nvPr/>
          </p:nvSpPr>
          <p:spPr>
            <a:xfrm>
              <a:off x="8688960" y="638640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812800" y="646452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6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7.wmf"/><Relationship Id="rId9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85800" y="2286000"/>
            <a:ext cx="76960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Weekly EES Operations Metrics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Week ending Thursday, November 15,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743200" y="3809880"/>
            <a:ext cx="36576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Distribution: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Dave Delainey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Janet Dietrich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Dan Leff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Sally Beck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Rogers Herndon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Don Black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Evan Hughes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Scott Gahn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Wade Stubblefield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457200"/>
            <a:ext cx="7696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Mass Market &amp; Enrollment Progress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76040" y="1066680"/>
          <a:ext cx="8791920" cy="527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6040" y="1066680"/>
                    <a:ext cx="8791920" cy="527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685800" y="457200"/>
            <a:ext cx="7696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New Deal Progress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152280" y="1143000"/>
            <a:ext cx="8839440" cy="443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5703480" y="4379760"/>
            <a:ext cx="3434760" cy="19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0920" rIns="70920" tIns="35640" bIns="3564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A)  Power Received vs. Booked relates to issues.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462160" y="2971800"/>
            <a:ext cx="284400" cy="19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0920" rIns="7092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(A)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685800" y="457200"/>
            <a:ext cx="7696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Global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1219320" y="1295280"/>
          <a:ext cx="6800760" cy="4345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6800760" cy="4345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85800" y="304920"/>
            <a:ext cx="7696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EES MASS MARKET - Credit Exposure 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5651640" y="1143000"/>
          <a:ext cx="3492360" cy="213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651640" y="1143000"/>
                    <a:ext cx="3492360" cy="21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" name=""/>
          <p:cNvGraphicFramePr/>
          <p:nvPr/>
        </p:nvGraphicFramePr>
        <p:xfrm>
          <a:off x="5640480" y="3657600"/>
          <a:ext cx="3492360" cy="2131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640480" y="3657600"/>
                    <a:ext cx="3492360" cy="21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7029000" y="3346560"/>
            <a:ext cx="1042560" cy="2242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0920" rIns="7092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 Stats –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76720" y="914400"/>
            <a:ext cx="1182960" cy="2242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0920" rIns="7092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 Stats –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82880" y="5864400"/>
            <a:ext cx="1998000" cy="224280"/>
          </a:xfrm>
          <a:prstGeom prst="rect">
            <a:avLst/>
          </a:prstGeom>
          <a:noFill/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70920" rIns="7092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Dotted lines reflect projections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76320" y="762120"/>
          <a:ext cx="5543280" cy="33717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6320" y="762120"/>
                    <a:ext cx="5543280" cy="3371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6172200" y="1600200"/>
            <a:ext cx="1752480" cy="224280"/>
          </a:xfrm>
          <a:prstGeom prst="rect">
            <a:avLst/>
          </a:prstGeom>
          <a:noFill/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70920" rIns="7092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Unmapped % by CP = 46%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238880" y="4648320"/>
            <a:ext cx="1752840" cy="224280"/>
          </a:xfrm>
          <a:prstGeom prst="rect">
            <a:avLst/>
          </a:prstGeom>
          <a:noFill/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70920" rIns="7092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Unmapped % by CP = 18%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380880" y="4419720"/>
          <a:ext cx="4705560" cy="13906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80880" y="4419720"/>
                    <a:ext cx="4705560" cy="139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685800" y="457200"/>
            <a:ext cx="7696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EES – Settlements Progress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52280" y="1371600"/>
          <a:ext cx="8858520" cy="3990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371600"/>
                    <a:ext cx="8858520" cy="399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2001-06-19T16:41:25Z</dcterms:created>
  <dc:creator>bcarriz</dc:creator>
  <dc:description/>
  <dc:language>en-US</dc:language>
  <cp:lastModifiedBy>sbutler</cp:lastModifiedBy>
  <cp:lastPrinted>2001-11-08T17:54:08Z</cp:lastPrinted>
  <dcterms:modified xsi:type="dcterms:W3CDTF">2001-11-21T14:18:43Z</dcterms:modified>
  <cp:revision>249</cp:revision>
  <dc:subject/>
  <dc:title>PowerPoint Presentation</dc:title>
</cp:coreProperties>
</file>