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7926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68480" y="1600200"/>
            <a:ext cx="37926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066680"/>
            <a:ext cx="77724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172200"/>
            <a:ext cx="77724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Wedge...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2286000" y="1143000"/>
          <a:ext cx="4678200" cy="2476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0" y="1143000"/>
                    <a:ext cx="4678200" cy="247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762120" y="3657600"/>
            <a:ext cx="7467480" cy="24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We Get…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0.48 MMTA (24 BCF/Year) and potential option on up to 0.6 additional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We Give…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- (potentially fixed but most likely tied to Brent, WTI or NYMEX)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Callback option on same base quantities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other diversion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option: wedge appearance vs. reality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52280" y="1981080"/>
          <a:ext cx="4572000" cy="247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981080"/>
                    <a:ext cx="4572000" cy="24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304920" y="1447920"/>
            <a:ext cx="396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Wedge Appearance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4724280" y="1981080"/>
          <a:ext cx="4114800" cy="2438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981080"/>
                    <a:ext cx="4114800" cy="243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4876920" y="1447920"/>
            <a:ext cx="380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Wedge Reality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334120" y="2438280"/>
            <a:ext cx="29718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FOR SALE TO EAST ASIA UNDER LONG TERM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4920" y="4724280"/>
            <a:ext cx="8305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other words, by agreeing to bid with a call back provision we are effectively writing a put in exchange for a contingent premium that would be paid only in the event of non-exercise.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Economics if the cargoes are put to 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Sell Side…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Strip 3.33/MMBtu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Zeebrugge Indicative 2.75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Spain - Crude 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- Crude 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Asia - Most likely off limits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US $1.80+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Huelva $1.50+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Zeebrugge $1.60+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India XXX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Joys of Being Long FOB Australia LNG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Metgas is most likely India project to be online by 2005; great, but… if none of the India projects are up and running by then it will mean potentially 10 to 20 MMTA of available supply at either Gulf or Southeast Asia looking for a home.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Between the time we sign up the LNG and the time we load the LNG our Europe natgas price point could have moved away from Crude.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US is a reliable sink hole for LNG.  (NYMEX prices should serve as basis for our value at risk assessments).  In that sense we’d be long Henry Hub and short Crude - so we could hedge via HH to Crude spread option.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should not kid ourselves about the potential for having these cargoes put to us and then placing them in Asia.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could, however, enter into a destination swap with a Middle East producer with cargoes bound for Japan or Korea.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alternative… call it what it is.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Let’s see if they will just be willing to purchase a put from us.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could probably hedge against (not to mention value) a concisely written put contract much more efficiently than we could the purchase-callback structure.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could seek to move all of our margin up front into the premium and then agree to make a market in these cargoes (if needed) at a netback to the highest available market.  (I.e. forgo our diversion rights in the event that we do take the cargoes.)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2000-10-03T22:58:58Z</dcterms:created>
  <dc:creator>ENRON</dc:creator>
  <dc:description/>
  <dc:language>en-US</dc:language>
  <cp:lastModifiedBy>ENRON</cp:lastModifiedBy>
  <dcterms:modified xsi:type="dcterms:W3CDTF">2000-10-04T03:10:34Z</dcterms:modified>
  <cp:revision>5</cp:revision>
  <dc:subject/>
  <dc:title>The Wedge...</dc:title>
</cp:coreProperties>
</file>