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3E53C4-DC70-4891-8FA9-D8174DE7696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B2E3C3A-8D5E-41EB-A35F-56B20019F4F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981080" y="1143000"/>
            <a:ext cx="1371600" cy="83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ECTRIC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057400" y="3886200"/>
            <a:ext cx="1371600" cy="838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EFET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173640" y="1371600"/>
            <a:ext cx="1397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249960" y="4191120"/>
            <a:ext cx="1397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733920" y="160020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968640" y="1143000"/>
            <a:ext cx="17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Contracting parties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809880" y="4343400"/>
            <a:ext cx="22100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044960" y="3886200"/>
            <a:ext cx="1728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Contracting parties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038480" y="2514600"/>
            <a:ext cx="9907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EEFT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038480" y="5334120"/>
            <a:ext cx="9907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EEFT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819520" y="2133720"/>
            <a:ext cx="99036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895480" y="4876920"/>
            <a:ext cx="9907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90320" y="2438280"/>
            <a:ext cx="1205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arranger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290320" y="5410080"/>
            <a:ext cx="1205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arranger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6160" y="506520"/>
            <a:ext cx="3242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BEFORE 20 AUGUST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10560" y="3402000"/>
            <a:ext cx="3058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AFTER 20 AUGUST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939200" y="117360"/>
            <a:ext cx="3407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 desk in London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2001-09-07T04:49:24Z</dcterms:created>
  <dc:creator>jjuggin</dc:creator>
  <dc:description/>
  <dc:language>en-US</dc:language>
  <cp:lastModifiedBy>jjuggin</cp:lastModifiedBy>
  <dcterms:modified xsi:type="dcterms:W3CDTF">2001-09-07T04:49:58Z</dcterms:modified>
  <cp:revision>1</cp:revision>
  <dc:subject/>
  <dc:title>PowerPoint Presentation</dc:title>
</cp:coreProperties>
</file>