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2.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0288588" cy="6858000"/>
  <p:notesSz cx="9280525" cy="6994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9280800" cy="6994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7" name="PlaceHolder 1"/>
          <p:cNvSpPr>
            <a:spLocks noGrp="1"/>
          </p:cNvSpPr>
          <p:nvPr>
            <p:ph type="body"/>
          </p:nvPr>
        </p:nvSpPr>
        <p:spPr>
          <a:xfrm>
            <a:off x="1236240" y="3322800"/>
            <a:ext cx="6805800" cy="314928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8" name="PlaceHolder 2"/>
          <p:cNvSpPr>
            <a:spLocks noGrp="1"/>
          </p:cNvSpPr>
          <p:nvPr>
            <p:ph type="sldImg"/>
          </p:nvPr>
        </p:nvSpPr>
        <p:spPr>
          <a:xfrm>
            <a:off x="2671920" y="522000"/>
            <a:ext cx="3938400" cy="262548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1" name="PlaceHolder 1"/>
          <p:cNvSpPr>
            <a:spLocks noGrp="1"/>
          </p:cNvSpPr>
          <p:nvPr>
            <p:ph type="sldImg"/>
          </p:nvPr>
        </p:nvSpPr>
        <p:spPr>
          <a:xfrm>
            <a:off x="2671920" y="522360"/>
            <a:ext cx="3938400" cy="2625480"/>
          </a:xfrm>
          <a:prstGeom prst="rect">
            <a:avLst/>
          </a:prstGeom>
          <a:ln w="0">
            <a:noFill/>
          </a:ln>
        </p:spPr>
      </p:sp>
      <p:sp>
        <p:nvSpPr>
          <p:cNvPr id="432" name="PlaceHolder 2"/>
          <p:cNvSpPr>
            <a:spLocks noGrp="1"/>
          </p:cNvSpPr>
          <p:nvPr>
            <p:ph type="body"/>
          </p:nvPr>
        </p:nvSpPr>
        <p:spPr>
          <a:xfrm>
            <a:off x="1236240" y="3322800"/>
            <a:ext cx="6805800" cy="314928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type="subTitle"/>
          </p:nvPr>
        </p:nvSpPr>
        <p:spPr>
          <a:xfrm>
            <a:off x="412560" y="1337760"/>
            <a:ext cx="9520200" cy="52578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412560" y="1337760"/>
            <a:ext cx="9520200" cy="52578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9040680" y="5716440"/>
            <a:ext cx="704880" cy="708120"/>
          </a:xfrm>
          <a:prstGeom prst="rect">
            <a:avLst/>
          </a:prstGeom>
          <a:noFill/>
          <a:ln w="0">
            <a:noFill/>
          </a:ln>
        </p:spPr>
      </p:pic>
      <p:sp>
        <p:nvSpPr>
          <p:cNvPr id="3"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image" Target="../media/image15.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image" Target="../media/image17.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image" Target="../media/image19.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image" Target="../media/image13.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771120" y="3466800"/>
            <a:ext cx="874404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Black"/>
              </a:rPr>
              <a:t>WTI Market Maker </a:t>
            </a:r>
            <a:br>
              <a:rPr sz="3000"/>
            </a:br>
            <a:r>
              <a:rPr b="1" lang="en-US" sz="3000" strike="noStrike" u="none">
                <a:solidFill>
                  <a:srgbClr val="000000"/>
                </a:solidFill>
                <a:effectLst/>
                <a:uFillTx/>
                <a:latin typeface="Arial Black"/>
              </a:rPr>
              <a:t>Trading Simulation Model</a:t>
            </a:r>
            <a:br>
              <a:rPr sz="3000"/>
            </a:br>
            <a:endParaRPr b="0" lang="en-US" sz="3000" strike="noStrike" u="none">
              <a:solidFill>
                <a:srgbClr val="000000"/>
              </a:solidFill>
              <a:effectLst/>
              <a:uFillTx/>
              <a:latin typeface="Arial Black"/>
            </a:endParaRPr>
          </a:p>
        </p:txBody>
      </p:sp>
      <p:sp>
        <p:nvSpPr>
          <p:cNvPr id="10" name="PlaceHolder 2"/>
          <p:cNvSpPr>
            <a:spLocks noGrp="1"/>
          </p:cNvSpPr>
          <p:nvPr>
            <p:ph type="subTitle"/>
          </p:nvPr>
        </p:nvSpPr>
        <p:spPr>
          <a:xfrm>
            <a:off x="1542600" y="4724280"/>
            <a:ext cx="7248600" cy="1486080"/>
          </a:xfrm>
          <a:prstGeom prst="rect">
            <a:avLst/>
          </a:prstGeom>
          <a:noFill/>
          <a:ln w="0">
            <a:noFill/>
          </a:ln>
        </p:spPr>
        <p:txBody>
          <a:bodyPr lIns="90360" rIns="90360" tIns="44280" bIns="44280" anchor="t">
            <a:noAutofit/>
          </a:bodyPr>
          <a:p>
            <a:pPr indent="0" algn="ctr">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Black"/>
              </a:rPr>
              <a:t>John Lavorato</a:t>
            </a:r>
            <a:endParaRPr b="1" lang="en-US" sz="28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Chief Operating Officer, Enron Wholesale Services</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Prepared by Zimin Lu, Enron Research</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1" name="" descr=""/>
          <p:cNvPicPr/>
          <p:nvPr/>
        </p:nvPicPr>
        <p:blipFill>
          <a:blip r:embed="rId1"/>
          <a:stretch/>
        </p:blipFill>
        <p:spPr>
          <a:xfrm>
            <a:off x="3643200" y="609480"/>
            <a:ext cx="3000600" cy="2667240"/>
          </a:xfrm>
          <a:prstGeom prst="rect">
            <a:avLst/>
          </a:prstGeom>
          <a:noFill/>
          <a:ln w="0">
            <a:noFill/>
          </a:ln>
        </p:spPr>
      </p:pic>
      <p:sp>
        <p:nvSpPr>
          <p:cNvPr id="12" name=""/>
          <p:cNvSpPr/>
          <p:nvPr/>
        </p:nvSpPr>
        <p:spPr>
          <a:xfrm>
            <a:off x="0" y="6550200"/>
            <a:ext cx="10287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 name=""/>
          <p:cNvSpPr/>
          <p:nvPr/>
        </p:nvSpPr>
        <p:spPr>
          <a:xfrm>
            <a:off x="0" y="200160"/>
            <a:ext cx="10287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2108160" y="1905120"/>
            <a:ext cx="609588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16" name="" descr=""/>
          <p:cNvPicPr/>
          <p:nvPr/>
        </p:nvPicPr>
        <p:blipFill>
          <a:blip r:embed="rId1"/>
          <a:stretch/>
        </p:blipFill>
        <p:spPr>
          <a:xfrm>
            <a:off x="4957920" y="493560"/>
            <a:ext cx="4816440" cy="2903760"/>
          </a:xfrm>
          <a:prstGeom prst="rect">
            <a:avLst/>
          </a:prstGeom>
          <a:noFill/>
          <a:ln w="0">
            <a:noFill/>
          </a:ln>
        </p:spPr>
      </p:pic>
      <p:pic>
        <p:nvPicPr>
          <p:cNvPr id="417" name="" descr=""/>
          <p:cNvPicPr/>
          <p:nvPr/>
        </p:nvPicPr>
        <p:blipFill>
          <a:blip r:embed="rId2"/>
          <a:stretch/>
        </p:blipFill>
        <p:spPr>
          <a:xfrm>
            <a:off x="700200" y="2863800"/>
            <a:ext cx="9031320" cy="2755800"/>
          </a:xfrm>
          <a:prstGeom prst="rect">
            <a:avLst/>
          </a:prstGeom>
          <a:noFill/>
          <a:ln w="0">
            <a:noFill/>
          </a:ln>
        </p:spPr>
      </p:pic>
      <p:sp>
        <p:nvSpPr>
          <p:cNvPr id="418"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19" name="" descr=""/>
          <p:cNvPicPr/>
          <p:nvPr/>
        </p:nvPicPr>
        <p:blipFill>
          <a:blip r:embed="rId1"/>
          <a:stretch/>
        </p:blipFill>
        <p:spPr>
          <a:xfrm>
            <a:off x="5091120" y="620640"/>
            <a:ext cx="4722840" cy="2847960"/>
          </a:xfrm>
          <a:prstGeom prst="rect">
            <a:avLst/>
          </a:prstGeom>
          <a:noFill/>
          <a:ln w="0">
            <a:noFill/>
          </a:ln>
        </p:spPr>
      </p:pic>
      <p:pic>
        <p:nvPicPr>
          <p:cNvPr id="420" name="" descr=""/>
          <p:cNvPicPr/>
          <p:nvPr/>
        </p:nvPicPr>
        <p:blipFill>
          <a:blip r:embed="rId2"/>
          <a:stretch/>
        </p:blipFill>
        <p:spPr>
          <a:xfrm>
            <a:off x="641520" y="2876400"/>
            <a:ext cx="9080280" cy="2770200"/>
          </a:xfrm>
          <a:prstGeom prst="rect">
            <a:avLst/>
          </a:prstGeom>
          <a:noFill/>
          <a:ln w="0">
            <a:noFill/>
          </a:ln>
        </p:spPr>
      </p:pic>
      <p:sp>
        <p:nvSpPr>
          <p:cNvPr id="421" name=""/>
          <p:cNvSpPr/>
          <p:nvPr/>
        </p:nvSpPr>
        <p:spPr>
          <a:xfrm>
            <a:off x="9821880" y="434088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10</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22" name="" descr=""/>
          <p:cNvPicPr/>
          <p:nvPr/>
        </p:nvPicPr>
        <p:blipFill>
          <a:blip r:embed="rId1"/>
          <a:stretch/>
        </p:blipFill>
        <p:spPr>
          <a:xfrm>
            <a:off x="5040360" y="417600"/>
            <a:ext cx="4803840" cy="2897280"/>
          </a:xfrm>
          <a:prstGeom prst="rect">
            <a:avLst/>
          </a:prstGeom>
          <a:noFill/>
          <a:ln w="0">
            <a:noFill/>
          </a:ln>
        </p:spPr>
      </p:pic>
      <p:pic>
        <p:nvPicPr>
          <p:cNvPr id="423" name="" descr=""/>
          <p:cNvPicPr/>
          <p:nvPr/>
        </p:nvPicPr>
        <p:blipFill>
          <a:blip r:embed="rId2"/>
          <a:stretch/>
        </p:blipFill>
        <p:spPr>
          <a:xfrm>
            <a:off x="409680" y="2851200"/>
            <a:ext cx="9345600" cy="2851200"/>
          </a:xfrm>
          <a:prstGeom prst="rect">
            <a:avLst/>
          </a:prstGeom>
          <a:noFill/>
          <a:ln w="0">
            <a:noFill/>
          </a:ln>
        </p:spPr>
      </p:pic>
      <p:sp>
        <p:nvSpPr>
          <p:cNvPr id="424" name=""/>
          <p:cNvSpPr/>
          <p:nvPr/>
        </p:nvSpPr>
        <p:spPr>
          <a:xfrm>
            <a:off x="9821880" y="434088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Last Words  </a:t>
            </a:r>
            <a:endParaRPr b="0" lang="en-US" sz="3000" strike="noStrike" u="none">
              <a:solidFill>
                <a:srgbClr val="000000"/>
              </a:solidFill>
              <a:effectLst/>
              <a:uFillTx/>
              <a:latin typeface="Arial"/>
            </a:endParaRPr>
          </a:p>
        </p:txBody>
      </p:sp>
      <p:sp>
        <p:nvSpPr>
          <p:cNvPr id="426" name=""/>
          <p:cNvSpPr/>
          <p:nvPr/>
        </p:nvSpPr>
        <p:spPr>
          <a:xfrm>
            <a:off x="884160" y="1762200"/>
            <a:ext cx="823428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costs can be built into the bid-offer spread, so that the input reflects the “effective spread”.</a:t>
            </a:r>
            <a:endParaRPr b="0" lang="en-US" sz="1800" strike="noStrike" u="none">
              <a:solidFill>
                <a:srgbClr val="000000"/>
              </a:solidFill>
              <a:effectLst/>
              <a:uFillTx/>
              <a:latin typeface="Arial"/>
            </a:endParaRPr>
          </a:p>
        </p:txBody>
      </p:sp>
      <p:sp>
        <p:nvSpPr>
          <p:cNvPr id="42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8"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9" name=""/>
          <p:cNvSpPr/>
          <p:nvPr/>
        </p:nvSpPr>
        <p:spPr>
          <a:xfrm>
            <a:off x="9402480" y="442980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a:t>
            </a:r>
            <a:endParaRPr b="0" lang="en-US" sz="2000" strike="noStrike" u="none">
              <a:solidFill>
                <a:srgbClr val="000000"/>
              </a:solidFill>
              <a:effectLst/>
              <a:uFillTx/>
              <a:latin typeface="Arial"/>
            </a:endParaRPr>
          </a:p>
        </p:txBody>
      </p:sp>
      <p:sp>
        <p:nvSpPr>
          <p:cNvPr id="430" name=""/>
          <p:cNvSpPr/>
          <p:nvPr/>
        </p:nvSpPr>
        <p:spPr>
          <a:xfrm>
            <a:off x="896760" y="2782800"/>
            <a:ext cx="8234640" cy="7527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model assumes that we can liquidate positions at closing price, to bring down the open position within the net open position allowed.  In reality it may incur some cost due to market friction.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Simulation Procedures  </a:t>
            </a:r>
            <a:endParaRPr b="0" lang="en-US" sz="3000" strike="noStrike" u="none">
              <a:solidFill>
                <a:srgbClr val="000000"/>
              </a:solidFill>
              <a:effectLst/>
              <a:uFillTx/>
              <a:latin typeface="Arial"/>
            </a:endParaRPr>
          </a:p>
        </p:txBody>
      </p:sp>
      <p:sp>
        <p:nvSpPr>
          <p:cNvPr id="16" name=""/>
          <p:cNvSpPr/>
          <p:nvPr/>
        </p:nvSpPr>
        <p:spPr>
          <a:xfrm>
            <a:off x="1036800" y="1054080"/>
            <a:ext cx="823428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simulation model has two versions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Version 1 assumes continuous trading, i.e., close - close prices are used Version 2 assumes open-close trading, a more realistic assumption </a:t>
            </a:r>
            <a:endParaRPr b="0" lang="en-US" sz="1800" strike="noStrike" u="none">
              <a:solidFill>
                <a:srgbClr val="000000"/>
              </a:solidFill>
              <a:effectLst/>
              <a:uFillTx/>
              <a:latin typeface="Arial"/>
            </a:endParaRPr>
          </a:p>
        </p:txBody>
      </p:sp>
      <p:sp>
        <p:nvSpPr>
          <p:cNvPr id="1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
          <p:cNvSpPr/>
          <p:nvPr/>
        </p:nvSpPr>
        <p:spPr>
          <a:xfrm>
            <a:off x="961920" y="2637000"/>
            <a:ext cx="8043840" cy="3808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 name=""/>
          <p:cNvSpPr/>
          <p:nvPr/>
        </p:nvSpPr>
        <p:spPr>
          <a:xfrm>
            <a:off x="2057760" y="2665440"/>
            <a:ext cx="3379320" cy="3355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Simulation Procedure V.2</a:t>
            </a:r>
            <a:endParaRPr b="0" lang="en-US" sz="2200" strike="noStrike" u="none">
              <a:solidFill>
                <a:srgbClr val="000000"/>
              </a:solidFill>
              <a:effectLst/>
              <a:uFillTx/>
              <a:latin typeface="Arial"/>
            </a:endParaRPr>
          </a:p>
        </p:txBody>
      </p:sp>
      <p:sp>
        <p:nvSpPr>
          <p:cNvPr id="20" name=""/>
          <p:cNvSpPr/>
          <p:nvPr/>
        </p:nvSpPr>
        <p:spPr>
          <a:xfrm>
            <a:off x="1905120" y="2955960"/>
            <a:ext cx="3419280" cy="3024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21" name=""/>
          <p:cNvSpPr/>
          <p:nvPr/>
        </p:nvSpPr>
        <p:spPr>
          <a:xfrm>
            <a:off x="2822040" y="3052800"/>
            <a:ext cx="3409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Zimin Lu x36388, Stinson Gibner x34748</a:t>
            </a:r>
            <a:endParaRPr b="0" lang="en-US" sz="1400" strike="noStrike" u="none">
              <a:solidFill>
                <a:srgbClr val="000000"/>
              </a:solidFill>
              <a:effectLst/>
              <a:uFillTx/>
              <a:latin typeface="Arial"/>
            </a:endParaRPr>
          </a:p>
        </p:txBody>
      </p:sp>
      <p:sp>
        <p:nvSpPr>
          <p:cNvPr id="22" name=""/>
          <p:cNvSpPr/>
          <p:nvPr/>
        </p:nvSpPr>
        <p:spPr>
          <a:xfrm>
            <a:off x="1704600" y="34974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3" name=""/>
          <p:cNvSpPr/>
          <p:nvPr/>
        </p:nvSpPr>
        <p:spPr>
          <a:xfrm>
            <a:off x="1933920" y="3497400"/>
            <a:ext cx="3796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Open to Close prices are used in the simulation.</a:t>
            </a:r>
            <a:endParaRPr b="0" lang="en-US" sz="1400" strike="noStrike" u="none">
              <a:solidFill>
                <a:srgbClr val="000000"/>
              </a:solidFill>
              <a:effectLst/>
              <a:uFillTx/>
              <a:latin typeface="Arial"/>
            </a:endParaRPr>
          </a:p>
        </p:txBody>
      </p:sp>
      <p:sp>
        <p:nvSpPr>
          <p:cNvPr id="24" name=""/>
          <p:cNvSpPr/>
          <p:nvPr/>
        </p:nvSpPr>
        <p:spPr>
          <a:xfrm>
            <a:off x="1704600" y="371628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5" name=""/>
          <p:cNvSpPr/>
          <p:nvPr/>
        </p:nvSpPr>
        <p:spPr>
          <a:xfrm>
            <a:off x="1940400" y="3716280"/>
            <a:ext cx="45694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Number of trades due to market movement is determined </a:t>
            </a:r>
            <a:endParaRPr b="0" lang="en-US" sz="1400" strike="noStrike" u="none">
              <a:solidFill>
                <a:srgbClr val="000000"/>
              </a:solidFill>
              <a:effectLst/>
              <a:uFillTx/>
              <a:latin typeface="Arial"/>
            </a:endParaRPr>
          </a:p>
        </p:txBody>
      </p:sp>
      <p:sp>
        <p:nvSpPr>
          <p:cNvPr id="26" name=""/>
          <p:cNvSpPr/>
          <p:nvPr/>
        </p:nvSpPr>
        <p:spPr>
          <a:xfrm>
            <a:off x="1936800" y="3933720"/>
            <a:ext cx="47383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the ratio of open-to-close price difference versus the half </a:t>
            </a:r>
            <a:endParaRPr b="0" lang="en-US" sz="1400" strike="noStrike" u="none">
              <a:solidFill>
                <a:srgbClr val="000000"/>
              </a:solidFill>
              <a:effectLst/>
              <a:uFillTx/>
              <a:latin typeface="Arial"/>
            </a:endParaRPr>
          </a:p>
        </p:txBody>
      </p:sp>
      <p:sp>
        <p:nvSpPr>
          <p:cNvPr id="27" name=""/>
          <p:cNvSpPr/>
          <p:nvPr/>
        </p:nvSpPr>
        <p:spPr>
          <a:xfrm>
            <a:off x="1944360" y="4165560"/>
            <a:ext cx="52934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bid-offer spread.  The number of trades on a day is always equal to</a:t>
            </a:r>
            <a:endParaRPr b="0" lang="en-US" sz="1400" strike="noStrike" u="none">
              <a:solidFill>
                <a:srgbClr val="000000"/>
              </a:solidFill>
              <a:effectLst/>
              <a:uFillTx/>
              <a:latin typeface="Arial"/>
            </a:endParaRPr>
          </a:p>
        </p:txBody>
      </p:sp>
      <p:sp>
        <p:nvSpPr>
          <p:cNvPr id="28" name=""/>
          <p:cNvSpPr/>
          <p:nvPr/>
        </p:nvSpPr>
        <p:spPr>
          <a:xfrm>
            <a:off x="1935360" y="4435560"/>
            <a:ext cx="39060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daily number of trades allowed from the input.</a:t>
            </a:r>
            <a:endParaRPr b="0" lang="en-US" sz="1400" strike="noStrike" u="none">
              <a:solidFill>
                <a:srgbClr val="000000"/>
              </a:solidFill>
              <a:effectLst/>
              <a:uFillTx/>
              <a:latin typeface="Arial"/>
            </a:endParaRPr>
          </a:p>
        </p:txBody>
      </p:sp>
      <p:sp>
        <p:nvSpPr>
          <p:cNvPr id="29" name=""/>
          <p:cNvSpPr/>
          <p:nvPr/>
        </p:nvSpPr>
        <p:spPr>
          <a:xfrm>
            <a:off x="1704600" y="465444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p:txBody>
      </p:sp>
      <p:sp>
        <p:nvSpPr>
          <p:cNvPr id="30" name=""/>
          <p:cNvSpPr/>
          <p:nvPr/>
        </p:nvSpPr>
        <p:spPr>
          <a:xfrm>
            <a:off x="1937880" y="4654440"/>
            <a:ext cx="47883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net open position exceeds the limit allowed, liquidation </a:t>
            </a:r>
            <a:endParaRPr b="0" lang="en-US" sz="1400" strike="noStrike" u="none">
              <a:solidFill>
                <a:srgbClr val="000000"/>
              </a:solidFill>
              <a:effectLst/>
              <a:uFillTx/>
              <a:latin typeface="Arial"/>
            </a:endParaRPr>
          </a:p>
        </p:txBody>
      </p:sp>
      <p:sp>
        <p:nvSpPr>
          <p:cNvPr id="31" name=""/>
          <p:cNvSpPr/>
          <p:nvPr/>
        </p:nvSpPr>
        <p:spPr>
          <a:xfrm>
            <a:off x="1935720" y="4871880"/>
            <a:ext cx="60170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assumed at the close price to bring the open position to be within the limit.</a:t>
            </a:r>
            <a:endParaRPr b="0" lang="en-US" sz="1400" strike="noStrike" u="none">
              <a:solidFill>
                <a:srgbClr val="000000"/>
              </a:solidFill>
              <a:effectLst/>
              <a:uFillTx/>
              <a:latin typeface="Arial"/>
            </a:endParaRPr>
          </a:p>
        </p:txBody>
      </p:sp>
      <p:sp>
        <p:nvSpPr>
          <p:cNvPr id="32" name=""/>
          <p:cNvSpPr/>
          <p:nvPr/>
        </p:nvSpPr>
        <p:spPr>
          <a:xfrm>
            <a:off x="1704600" y="50911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p:txBody>
      </p:sp>
      <p:sp>
        <p:nvSpPr>
          <p:cNvPr id="33" name=""/>
          <p:cNvSpPr/>
          <p:nvPr/>
        </p:nvSpPr>
        <p:spPr>
          <a:xfrm>
            <a:off x="1933200" y="5091120"/>
            <a:ext cx="55807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the maturity date of the prompt month contract, the open position is</a:t>
            </a:r>
            <a:endParaRPr b="0" lang="en-US" sz="1400" strike="noStrike" u="none">
              <a:solidFill>
                <a:srgbClr val="000000"/>
              </a:solidFill>
              <a:effectLst/>
              <a:uFillTx/>
              <a:latin typeface="Arial"/>
            </a:endParaRPr>
          </a:p>
        </p:txBody>
      </p:sp>
      <p:sp>
        <p:nvSpPr>
          <p:cNvPr id="34" name=""/>
          <p:cNvSpPr/>
          <p:nvPr/>
        </p:nvSpPr>
        <p:spPr>
          <a:xfrm>
            <a:off x="1933920" y="5310360"/>
            <a:ext cx="3777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rolled over into the second near month contract.</a:t>
            </a:r>
            <a:endParaRPr b="0" lang="en-US" sz="1400" strike="noStrike" u="none">
              <a:solidFill>
                <a:srgbClr val="000000"/>
              </a:solidFill>
              <a:effectLst/>
              <a:uFillTx/>
              <a:latin typeface="Arial"/>
            </a:endParaRPr>
          </a:p>
        </p:txBody>
      </p:sp>
      <p:sp>
        <p:nvSpPr>
          <p:cNvPr id="35" name=""/>
          <p:cNvSpPr/>
          <p:nvPr/>
        </p:nvSpPr>
        <p:spPr>
          <a:xfrm>
            <a:off x="1704600" y="55278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p:txBody>
      </p:sp>
      <p:sp>
        <p:nvSpPr>
          <p:cNvPr id="36" name=""/>
          <p:cNvSpPr/>
          <p:nvPr/>
        </p:nvSpPr>
        <p:spPr>
          <a:xfrm>
            <a:off x="1940400" y="5527800"/>
            <a:ext cx="67298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There are MAX(daily number of trade - number of trades due to market movement, 0)</a:t>
            </a:r>
            <a:endParaRPr b="0" lang="en-US" sz="1400" strike="noStrike" u="none">
              <a:solidFill>
                <a:srgbClr val="000000"/>
              </a:solidFill>
              <a:effectLst/>
              <a:uFillTx/>
              <a:latin typeface="Arial"/>
            </a:endParaRPr>
          </a:p>
        </p:txBody>
      </p:sp>
      <p:sp>
        <p:nvSpPr>
          <p:cNvPr id="37" name=""/>
          <p:cNvSpPr/>
          <p:nvPr/>
        </p:nvSpPr>
        <p:spPr>
          <a:xfrm>
            <a:off x="1936440" y="5746680"/>
            <a:ext cx="36482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trades just earning the half of bid-offer spread.</a:t>
            </a:r>
            <a:endParaRPr b="0" lang="en-US" sz="1400" strike="noStrike" u="none">
              <a:solidFill>
                <a:srgbClr val="000000"/>
              </a:solidFill>
              <a:effectLst/>
              <a:uFillTx/>
              <a:latin typeface="Arial"/>
            </a:endParaRPr>
          </a:p>
        </p:txBody>
      </p:sp>
      <p:sp>
        <p:nvSpPr>
          <p:cNvPr id="38" name=""/>
          <p:cNvSpPr/>
          <p:nvPr/>
        </p:nvSpPr>
        <p:spPr>
          <a:xfrm>
            <a:off x="1704600" y="59659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p:txBody>
      </p:sp>
      <p:sp>
        <p:nvSpPr>
          <p:cNvPr id="39" name=""/>
          <p:cNvSpPr/>
          <p:nvPr/>
        </p:nvSpPr>
        <p:spPr>
          <a:xfrm>
            <a:off x="1941840" y="5965920"/>
            <a:ext cx="64728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Rollover P/L shows the cumulative benefit or cost of rolling the open position over </a:t>
            </a:r>
            <a:endParaRPr b="0" lang="en-US" sz="1400" strike="noStrike" u="none">
              <a:solidFill>
                <a:srgbClr val="000000"/>
              </a:solidFill>
              <a:effectLst/>
              <a:uFillTx/>
              <a:latin typeface="Arial"/>
            </a:endParaRPr>
          </a:p>
        </p:txBody>
      </p:sp>
      <p:sp>
        <p:nvSpPr>
          <p:cNvPr id="40" name=""/>
          <p:cNvSpPr/>
          <p:nvPr/>
        </p:nvSpPr>
        <p:spPr>
          <a:xfrm>
            <a:off x="1931040" y="6184800"/>
            <a:ext cx="19036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contract terminations.</a:t>
            </a:r>
            <a:endParaRPr b="0" lang="en-US" sz="1400" strike="noStrike" u="none">
              <a:solidFill>
                <a:srgbClr val="000000"/>
              </a:solidFill>
              <a:effectLst/>
              <a:uFillTx/>
              <a:latin typeface="Arial"/>
            </a:endParaRPr>
          </a:p>
        </p:txBody>
      </p:sp>
      <p:sp>
        <p:nvSpPr>
          <p:cNvPr id="41"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a:off x="9472320" y="442980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Impact Of The Assumptions</a:t>
            </a:r>
            <a:endParaRPr b="0" lang="en-US" sz="3000" strike="noStrike" u="none">
              <a:solidFill>
                <a:srgbClr val="000000"/>
              </a:solidFill>
              <a:effectLst/>
              <a:uFillTx/>
              <a:latin typeface="Arial"/>
            </a:endParaRPr>
          </a:p>
        </p:txBody>
      </p:sp>
      <p:sp>
        <p:nvSpPr>
          <p:cNvPr id="44" name=""/>
          <p:cNvSpPr/>
          <p:nvPr/>
        </p:nvSpPr>
        <p:spPr>
          <a:xfrm>
            <a:off x="1023840" y="1745280"/>
            <a:ext cx="739620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Bid / Offer Spread: Higher spread, more profit</a:t>
            </a:r>
            <a:endParaRPr b="0" lang="en-US" sz="1800" strike="noStrike" u="none">
              <a:solidFill>
                <a:srgbClr val="000000"/>
              </a:solidFill>
              <a:effectLst/>
              <a:uFillTx/>
              <a:latin typeface="Arial"/>
            </a:endParaRPr>
          </a:p>
        </p:txBody>
      </p:sp>
      <p:sp>
        <p:nvSpPr>
          <p:cNvPr id="45"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6" name=""/>
          <p:cNvSpPr/>
          <p:nvPr/>
        </p:nvSpPr>
        <p:spPr>
          <a:xfrm rot="18900000">
            <a:off x="647280" y="244440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 name=""/>
          <p:cNvSpPr/>
          <p:nvPr/>
        </p:nvSpPr>
        <p:spPr>
          <a:xfrm>
            <a:off x="1011240" y="235476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Daily Number of Trades:  More trades, more profit</a:t>
            </a:r>
            <a:endParaRPr b="0" lang="en-US" sz="1800" strike="noStrike" u="none">
              <a:solidFill>
                <a:srgbClr val="000000"/>
              </a:solidFill>
              <a:effectLst/>
              <a:uFillTx/>
              <a:latin typeface="Arial"/>
            </a:endParaRPr>
          </a:p>
        </p:txBody>
      </p:sp>
      <p:sp>
        <p:nvSpPr>
          <p:cNvPr id="48" name=""/>
          <p:cNvSpPr/>
          <p:nvPr/>
        </p:nvSpPr>
        <p:spPr>
          <a:xfrm>
            <a:off x="1023840" y="2965320"/>
            <a:ext cx="766296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Net Open Position Allowed: NOPA does not limit open position intra-day, but limit net open position carried to the next day</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larger NOPA, more volatile the cumulative P/L</a:t>
            </a:r>
            <a:endParaRPr b="0" lang="en-US" sz="1800" strike="noStrike" u="none">
              <a:solidFill>
                <a:srgbClr val="000000"/>
              </a:solidFill>
              <a:effectLst/>
              <a:uFillTx/>
              <a:latin typeface="Arial"/>
            </a:endParaRPr>
          </a:p>
        </p:txBody>
      </p:sp>
      <p:sp>
        <p:nvSpPr>
          <p:cNvPr id="49" name=""/>
          <p:cNvSpPr/>
          <p:nvPr/>
        </p:nvSpPr>
        <p:spPr>
          <a:xfrm rot="18900000">
            <a:off x="685440" y="302868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0" name=""/>
          <p:cNvSpPr/>
          <p:nvPr/>
        </p:nvSpPr>
        <p:spPr>
          <a:xfrm>
            <a:off x="1049400" y="457740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Volume Per Trade: Amplifies the P/L</a:t>
            </a:r>
            <a:endParaRPr b="0" lang="en-US" sz="1800" strike="noStrike" u="none">
              <a:solidFill>
                <a:srgbClr val="000000"/>
              </a:solidFill>
              <a:effectLst/>
              <a:uFillTx/>
              <a:latin typeface="Arial"/>
            </a:endParaRPr>
          </a:p>
        </p:txBody>
      </p:sp>
      <p:sp>
        <p:nvSpPr>
          <p:cNvPr id="51" name=""/>
          <p:cNvSpPr/>
          <p:nvPr/>
        </p:nvSpPr>
        <p:spPr>
          <a:xfrm rot="18900000">
            <a:off x="736560" y="465408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 name=""/>
          <p:cNvSpPr/>
          <p:nvPr/>
        </p:nvSpPr>
        <p:spPr>
          <a:xfrm>
            <a:off x="1049400" y="5394600"/>
            <a:ext cx="704052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Simulation Interval: Total P/L is path dependent, meaning that the P/L depends price history during the simulation</a:t>
            </a:r>
            <a:endParaRPr b="0" lang="en-US" sz="1800" strike="noStrike" u="none">
              <a:solidFill>
                <a:srgbClr val="000000"/>
              </a:solidFill>
              <a:effectLst/>
              <a:uFillTx/>
              <a:latin typeface="Arial"/>
            </a:endParaRPr>
          </a:p>
        </p:txBody>
      </p:sp>
      <p:sp>
        <p:nvSpPr>
          <p:cNvPr id="53" name=""/>
          <p:cNvSpPr/>
          <p:nvPr/>
        </p:nvSpPr>
        <p:spPr>
          <a:xfrm rot="18900000">
            <a:off x="774720" y="54669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 name=""/>
          <p:cNvSpPr/>
          <p:nvPr/>
        </p:nvSpPr>
        <p:spPr>
          <a:xfrm>
            <a:off x="9472320" y="442980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5" name="" descr=""/>
          <p:cNvPicPr/>
          <p:nvPr/>
        </p:nvPicPr>
        <p:blipFill>
          <a:blip r:embed="rId1"/>
          <a:stretch/>
        </p:blipFill>
        <p:spPr>
          <a:xfrm>
            <a:off x="336600" y="2940120"/>
            <a:ext cx="9304200" cy="2838240"/>
          </a:xfrm>
          <a:prstGeom prst="rect">
            <a:avLst/>
          </a:prstGeom>
          <a:noFill/>
          <a:ln w="0">
            <a:noFill/>
          </a:ln>
        </p:spPr>
      </p:pic>
      <p:pic>
        <p:nvPicPr>
          <p:cNvPr id="56" name="" descr=""/>
          <p:cNvPicPr/>
          <p:nvPr/>
        </p:nvPicPr>
        <p:blipFill>
          <a:blip r:embed="rId2"/>
          <a:stretch/>
        </p:blipFill>
        <p:spPr>
          <a:xfrm>
            <a:off x="4475160" y="404640"/>
            <a:ext cx="5202360" cy="3135600"/>
          </a:xfrm>
          <a:prstGeom prst="rect">
            <a:avLst/>
          </a:prstGeom>
          <a:noFill/>
          <a:ln w="0">
            <a:noFill/>
          </a:ln>
        </p:spPr>
      </p:pic>
      <p:sp>
        <p:nvSpPr>
          <p:cNvPr id="57"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8" name="" descr=""/>
          <p:cNvPicPr/>
          <p:nvPr/>
        </p:nvPicPr>
        <p:blipFill>
          <a:blip r:embed="rId1"/>
          <a:stretch/>
        </p:blipFill>
        <p:spPr>
          <a:xfrm>
            <a:off x="782640" y="2692440"/>
            <a:ext cx="8985240" cy="2870280"/>
          </a:xfrm>
          <a:prstGeom prst="rect">
            <a:avLst/>
          </a:prstGeom>
          <a:noFill/>
          <a:ln w="0">
            <a:noFill/>
          </a:ln>
        </p:spPr>
      </p:pic>
      <p:pic>
        <p:nvPicPr>
          <p:cNvPr id="59" name="" descr=""/>
          <p:cNvPicPr/>
          <p:nvPr/>
        </p:nvPicPr>
        <p:blipFill>
          <a:blip r:embed="rId2"/>
          <a:stretch/>
        </p:blipFill>
        <p:spPr>
          <a:xfrm>
            <a:off x="4830840" y="353880"/>
            <a:ext cx="4951440" cy="2986200"/>
          </a:xfrm>
          <a:prstGeom prst="rect">
            <a:avLst/>
          </a:prstGeom>
          <a:noFill/>
          <a:ln w="0">
            <a:noFill/>
          </a:ln>
        </p:spPr>
      </p:pic>
      <p:sp>
        <p:nvSpPr>
          <p:cNvPr id="60"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1" name="" descr=""/>
          <p:cNvPicPr/>
          <p:nvPr/>
        </p:nvPicPr>
        <p:blipFill>
          <a:blip r:embed="rId1"/>
          <a:stretch/>
        </p:blipFill>
        <p:spPr>
          <a:xfrm>
            <a:off x="606600" y="2838600"/>
            <a:ext cx="9072360" cy="2768400"/>
          </a:xfrm>
          <a:prstGeom prst="rect">
            <a:avLst/>
          </a:prstGeom>
          <a:noFill/>
          <a:ln w="0">
            <a:noFill/>
          </a:ln>
        </p:spPr>
      </p:pic>
      <p:pic>
        <p:nvPicPr>
          <p:cNvPr id="62" name="" descr=""/>
          <p:cNvPicPr/>
          <p:nvPr/>
        </p:nvPicPr>
        <p:blipFill>
          <a:blip r:embed="rId2"/>
          <a:stretch/>
        </p:blipFill>
        <p:spPr>
          <a:xfrm>
            <a:off x="4869000" y="519120"/>
            <a:ext cx="4849560" cy="2925720"/>
          </a:xfrm>
          <a:prstGeom prst="rect">
            <a:avLst/>
          </a:prstGeom>
          <a:noFill/>
          <a:ln w="0">
            <a:noFill/>
          </a:ln>
        </p:spPr>
      </p:pic>
      <p:sp>
        <p:nvSpPr>
          <p:cNvPr id="63"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4" name="" descr=""/>
          <p:cNvPicPr/>
          <p:nvPr/>
        </p:nvPicPr>
        <p:blipFill>
          <a:blip r:embed="rId1"/>
          <a:stretch/>
        </p:blipFill>
        <p:spPr>
          <a:xfrm>
            <a:off x="727200" y="2813040"/>
            <a:ext cx="9032760" cy="2755800"/>
          </a:xfrm>
          <a:prstGeom prst="rect">
            <a:avLst/>
          </a:prstGeom>
          <a:noFill/>
          <a:ln w="0">
            <a:noFill/>
          </a:ln>
        </p:spPr>
      </p:pic>
      <p:pic>
        <p:nvPicPr>
          <p:cNvPr id="65" name="" descr=""/>
          <p:cNvPicPr/>
          <p:nvPr/>
        </p:nvPicPr>
        <p:blipFill>
          <a:blip r:embed="rId2"/>
          <a:stretch/>
        </p:blipFill>
        <p:spPr>
          <a:xfrm>
            <a:off x="4995720" y="519120"/>
            <a:ext cx="4826160" cy="2908440"/>
          </a:xfrm>
          <a:prstGeom prst="rect">
            <a:avLst/>
          </a:prstGeom>
          <a:noFill/>
          <a:ln w="0">
            <a:noFill/>
          </a:ln>
        </p:spPr>
      </p:pic>
      <p:sp>
        <p:nvSpPr>
          <p:cNvPr id="66"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6</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67" name=""/>
          <p:cNvGrpSpPr/>
          <p:nvPr/>
        </p:nvGrpSpPr>
        <p:grpSpPr>
          <a:xfrm>
            <a:off x="760320" y="2921040"/>
            <a:ext cx="9045360" cy="2746440"/>
            <a:chOff x="760320" y="2921040"/>
            <a:chExt cx="9045360" cy="2746440"/>
          </a:xfrm>
        </p:grpSpPr>
        <p:sp>
          <p:nvSpPr>
            <p:cNvPr id="68" name=""/>
            <p:cNvSpPr/>
            <p:nvPr/>
          </p:nvSpPr>
          <p:spPr>
            <a:xfrm>
              <a:off x="760320" y="2921040"/>
              <a:ext cx="1519200" cy="441360"/>
            </a:xfrm>
            <a:prstGeom prst="rect">
              <a:avLst/>
            </a:pr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 name=""/>
            <p:cNvSpPr/>
            <p:nvPr/>
          </p:nvSpPr>
          <p:spPr>
            <a:xfrm>
              <a:off x="2276640" y="2921040"/>
              <a:ext cx="1168200" cy="441360"/>
            </a:xfrm>
            <a:prstGeom prst="rect">
              <a:avLst/>
            </a:prstGeom>
            <a:solidFill>
              <a:srgbClr val="ccff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 name=""/>
            <p:cNvSpPr/>
            <p:nvPr/>
          </p:nvSpPr>
          <p:spPr>
            <a:xfrm>
              <a:off x="760320" y="3652920"/>
              <a:ext cx="9021960" cy="258840"/>
            </a:xfrm>
            <a:prstGeom prst="rect">
              <a:avLst/>
            </a:prstGeom>
            <a:solidFill>
              <a:srgbClr val="9696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 name=""/>
            <p:cNvSpPr/>
            <p:nvPr/>
          </p:nvSpPr>
          <p:spPr>
            <a:xfrm>
              <a:off x="760320" y="3908520"/>
              <a:ext cx="3691080" cy="1758960"/>
            </a:xfrm>
            <a:prstGeom prst="rect">
              <a:avLst/>
            </a:prstGeom>
            <a:solidFill>
              <a:srgbClr val="ccff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 name=""/>
            <p:cNvSpPr/>
            <p:nvPr/>
          </p:nvSpPr>
          <p:spPr>
            <a:xfrm>
              <a:off x="4449600" y="3908520"/>
              <a:ext cx="5332680" cy="1758960"/>
            </a:xfrm>
            <a:prstGeom prst="rect">
              <a:avLst/>
            </a:prstGeom>
            <a:solidFill>
              <a:srgbClr val="ffcc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 name=""/>
            <p:cNvSpPr/>
            <p:nvPr/>
          </p:nvSpPr>
          <p:spPr>
            <a:xfrm>
              <a:off x="841680" y="2922480"/>
              <a:ext cx="534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Deal Start</a:t>
              </a:r>
              <a:endParaRPr b="0" lang="en-US" sz="900" strike="noStrike" u="none">
                <a:solidFill>
                  <a:srgbClr val="000000"/>
                </a:solidFill>
                <a:effectLst/>
                <a:uFillTx/>
                <a:latin typeface="Arial"/>
              </a:endParaRPr>
            </a:p>
          </p:txBody>
        </p:sp>
        <p:sp>
          <p:nvSpPr>
            <p:cNvPr id="74" name=""/>
            <p:cNvSpPr/>
            <p:nvPr/>
          </p:nvSpPr>
          <p:spPr>
            <a:xfrm>
              <a:off x="2984760" y="2925720"/>
              <a:ext cx="470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9-Nov-95</a:t>
              </a:r>
              <a:endParaRPr b="0" lang="en-US" sz="900" strike="noStrike" u="none">
                <a:solidFill>
                  <a:srgbClr val="000000"/>
                </a:solidFill>
                <a:effectLst/>
                <a:uFillTx/>
                <a:latin typeface="Arial"/>
              </a:endParaRPr>
            </a:p>
          </p:txBody>
        </p:sp>
        <p:sp>
          <p:nvSpPr>
            <p:cNvPr id="75" name=""/>
            <p:cNvSpPr/>
            <p:nvPr/>
          </p:nvSpPr>
          <p:spPr>
            <a:xfrm>
              <a:off x="3546000" y="2925720"/>
              <a:ext cx="947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From Nov. 8, 1998</a:t>
              </a:r>
              <a:endParaRPr b="0" lang="en-US" sz="900" strike="noStrike" u="none">
                <a:solidFill>
                  <a:srgbClr val="000000"/>
                </a:solidFill>
                <a:effectLst/>
                <a:uFillTx/>
                <a:latin typeface="Arial"/>
              </a:endParaRPr>
            </a:p>
          </p:txBody>
        </p:sp>
        <p:sp>
          <p:nvSpPr>
            <p:cNvPr id="76" name=""/>
            <p:cNvSpPr/>
            <p:nvPr/>
          </p:nvSpPr>
          <p:spPr>
            <a:xfrm>
              <a:off x="837720" y="3070080"/>
              <a:ext cx="489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Deal End</a:t>
              </a:r>
              <a:endParaRPr b="0" lang="en-US" sz="900" strike="noStrike" u="none">
                <a:solidFill>
                  <a:srgbClr val="000000"/>
                </a:solidFill>
                <a:effectLst/>
                <a:uFillTx/>
                <a:latin typeface="Arial"/>
              </a:endParaRPr>
            </a:p>
          </p:txBody>
        </p:sp>
        <p:sp>
          <p:nvSpPr>
            <p:cNvPr id="77" name=""/>
            <p:cNvSpPr/>
            <p:nvPr/>
          </p:nvSpPr>
          <p:spPr>
            <a:xfrm>
              <a:off x="2984760" y="3071880"/>
              <a:ext cx="470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8-Nov-98</a:t>
              </a:r>
              <a:endParaRPr b="0" lang="en-US" sz="900" strike="noStrike" u="none">
                <a:solidFill>
                  <a:srgbClr val="000000"/>
                </a:solidFill>
                <a:effectLst/>
                <a:uFillTx/>
                <a:latin typeface="Arial"/>
              </a:endParaRPr>
            </a:p>
          </p:txBody>
        </p:sp>
        <p:sp>
          <p:nvSpPr>
            <p:cNvPr id="78" name=""/>
            <p:cNvSpPr/>
            <p:nvPr/>
          </p:nvSpPr>
          <p:spPr>
            <a:xfrm>
              <a:off x="3522960" y="3071880"/>
              <a:ext cx="591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 year back</a:t>
              </a:r>
              <a:endParaRPr b="0" lang="en-US" sz="900" strike="noStrike" u="none">
                <a:solidFill>
                  <a:srgbClr val="000000"/>
                </a:solidFill>
                <a:effectLst/>
                <a:uFillTx/>
                <a:latin typeface="Arial"/>
              </a:endParaRPr>
            </a:p>
          </p:txBody>
        </p:sp>
        <p:sp>
          <p:nvSpPr>
            <p:cNvPr id="79" name=""/>
            <p:cNvSpPr/>
            <p:nvPr/>
          </p:nvSpPr>
          <p:spPr>
            <a:xfrm>
              <a:off x="883800" y="3216240"/>
              <a:ext cx="1308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Volume per Trade (BBL)</a:t>
              </a:r>
              <a:endParaRPr b="0" lang="en-US" sz="900" strike="noStrike" u="none">
                <a:solidFill>
                  <a:srgbClr val="000000"/>
                </a:solidFill>
                <a:effectLst/>
                <a:uFillTx/>
                <a:latin typeface="Arial"/>
              </a:endParaRPr>
            </a:p>
          </p:txBody>
        </p:sp>
        <p:sp>
          <p:nvSpPr>
            <p:cNvPr id="80" name=""/>
            <p:cNvSpPr/>
            <p:nvPr/>
          </p:nvSpPr>
          <p:spPr>
            <a:xfrm>
              <a:off x="3169440" y="3219480"/>
              <a:ext cx="2869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81" name=""/>
            <p:cNvSpPr/>
            <p:nvPr/>
          </p:nvSpPr>
          <p:spPr>
            <a:xfrm>
              <a:off x="866520" y="3778200"/>
              <a:ext cx="83556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Bid/Offer Spread ($)</a:t>
              </a:r>
              <a:endParaRPr b="0" lang="en-US" sz="700" strike="noStrike" u="none">
                <a:solidFill>
                  <a:srgbClr val="000000"/>
                </a:solidFill>
                <a:effectLst/>
                <a:uFillTx/>
                <a:latin typeface="Arial"/>
              </a:endParaRPr>
            </a:p>
          </p:txBody>
        </p:sp>
        <p:sp>
          <p:nvSpPr>
            <p:cNvPr id="82" name=""/>
            <p:cNvSpPr/>
            <p:nvPr/>
          </p:nvSpPr>
          <p:spPr>
            <a:xfrm>
              <a:off x="2373120" y="3778200"/>
              <a:ext cx="7081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Daily # of Trades</a:t>
              </a:r>
              <a:endParaRPr b="0" lang="en-US" sz="700" strike="noStrike" u="none">
                <a:solidFill>
                  <a:srgbClr val="000000"/>
                </a:solidFill>
                <a:effectLst/>
                <a:uFillTx/>
                <a:latin typeface="Arial"/>
              </a:endParaRPr>
            </a:p>
          </p:txBody>
        </p:sp>
        <p:sp>
          <p:nvSpPr>
            <p:cNvPr id="83" name=""/>
            <p:cNvSpPr/>
            <p:nvPr/>
          </p:nvSpPr>
          <p:spPr>
            <a:xfrm>
              <a:off x="3537360" y="3657600"/>
              <a:ext cx="78156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Net Open Allowed </a:t>
              </a:r>
              <a:endParaRPr b="0" lang="en-US" sz="700" strike="noStrike" u="none">
                <a:solidFill>
                  <a:srgbClr val="000000"/>
                </a:solidFill>
                <a:effectLst/>
                <a:uFillTx/>
                <a:latin typeface="Arial"/>
              </a:endParaRPr>
            </a:p>
          </p:txBody>
        </p:sp>
        <p:sp>
          <p:nvSpPr>
            <p:cNvPr id="84" name=""/>
            <p:cNvSpPr/>
            <p:nvPr/>
          </p:nvSpPr>
          <p:spPr>
            <a:xfrm>
              <a:off x="3502080" y="3778200"/>
              <a:ext cx="24120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(BBL)</a:t>
              </a:r>
              <a:endParaRPr b="0" lang="en-US" sz="700" strike="noStrike" u="none">
                <a:solidFill>
                  <a:srgbClr val="000000"/>
                </a:solidFill>
                <a:effectLst/>
                <a:uFillTx/>
                <a:latin typeface="Arial"/>
              </a:endParaRPr>
            </a:p>
          </p:txBody>
        </p:sp>
        <p:sp>
          <p:nvSpPr>
            <p:cNvPr id="85" name=""/>
            <p:cNvSpPr/>
            <p:nvPr/>
          </p:nvSpPr>
          <p:spPr>
            <a:xfrm>
              <a:off x="4543920" y="3657600"/>
              <a:ext cx="722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Total Profit/Loss </a:t>
              </a:r>
              <a:endParaRPr b="0" lang="en-US" sz="700" strike="noStrike" u="none">
                <a:solidFill>
                  <a:srgbClr val="000000"/>
                </a:solidFill>
                <a:effectLst/>
                <a:uFillTx/>
                <a:latin typeface="Arial"/>
              </a:endParaRPr>
            </a:p>
          </p:txBody>
        </p:sp>
        <p:sp>
          <p:nvSpPr>
            <p:cNvPr id="86" name=""/>
            <p:cNvSpPr/>
            <p:nvPr/>
          </p:nvSpPr>
          <p:spPr>
            <a:xfrm>
              <a:off x="4500000" y="3778200"/>
              <a:ext cx="1087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a:t>
              </a:r>
              <a:endParaRPr b="0" lang="en-US" sz="700" strike="noStrike" u="none">
                <a:solidFill>
                  <a:srgbClr val="000000"/>
                </a:solidFill>
                <a:effectLst/>
                <a:uFillTx/>
                <a:latin typeface="Arial"/>
              </a:endParaRPr>
            </a:p>
          </p:txBody>
        </p:sp>
        <p:sp>
          <p:nvSpPr>
            <p:cNvPr id="87" name=""/>
            <p:cNvSpPr/>
            <p:nvPr/>
          </p:nvSpPr>
          <p:spPr>
            <a:xfrm>
              <a:off x="5404320" y="3657600"/>
              <a:ext cx="6145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Total Rollover </a:t>
              </a:r>
              <a:endParaRPr b="0" lang="en-US" sz="700" strike="noStrike" u="none">
                <a:solidFill>
                  <a:srgbClr val="000000"/>
                </a:solidFill>
                <a:effectLst/>
                <a:uFillTx/>
                <a:latin typeface="Arial"/>
              </a:endParaRPr>
            </a:p>
          </p:txBody>
        </p:sp>
        <p:sp>
          <p:nvSpPr>
            <p:cNvPr id="88" name=""/>
            <p:cNvSpPr/>
            <p:nvPr/>
          </p:nvSpPr>
          <p:spPr>
            <a:xfrm>
              <a:off x="5382000" y="3778200"/>
              <a:ext cx="2707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P/L ($)</a:t>
              </a:r>
              <a:endParaRPr b="0" lang="en-US" sz="700" strike="noStrike" u="none">
                <a:solidFill>
                  <a:srgbClr val="000000"/>
                </a:solidFill>
                <a:effectLst/>
                <a:uFillTx/>
                <a:latin typeface="Arial"/>
              </a:endParaRPr>
            </a:p>
          </p:txBody>
        </p:sp>
        <p:sp>
          <p:nvSpPr>
            <p:cNvPr id="89" name=""/>
            <p:cNvSpPr/>
            <p:nvPr/>
          </p:nvSpPr>
          <p:spPr>
            <a:xfrm>
              <a:off x="6210000" y="3657600"/>
              <a:ext cx="60984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Maximal Daily </a:t>
              </a:r>
              <a:endParaRPr b="0" lang="en-US" sz="700" strike="noStrike" u="none">
                <a:solidFill>
                  <a:srgbClr val="000000"/>
                </a:solidFill>
                <a:effectLst/>
                <a:uFillTx/>
                <a:latin typeface="Arial"/>
              </a:endParaRPr>
            </a:p>
          </p:txBody>
        </p:sp>
        <p:sp>
          <p:nvSpPr>
            <p:cNvPr id="90" name=""/>
            <p:cNvSpPr/>
            <p:nvPr/>
          </p:nvSpPr>
          <p:spPr>
            <a:xfrm>
              <a:off x="6184080" y="3778200"/>
              <a:ext cx="2314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Profit</a:t>
              </a:r>
              <a:endParaRPr b="0" lang="en-US" sz="700" strike="noStrike" u="none">
                <a:solidFill>
                  <a:srgbClr val="000000"/>
                </a:solidFill>
                <a:effectLst/>
                <a:uFillTx/>
                <a:latin typeface="Arial"/>
              </a:endParaRPr>
            </a:p>
          </p:txBody>
        </p:sp>
        <p:sp>
          <p:nvSpPr>
            <p:cNvPr id="91" name=""/>
            <p:cNvSpPr/>
            <p:nvPr/>
          </p:nvSpPr>
          <p:spPr>
            <a:xfrm>
              <a:off x="6935400" y="3657600"/>
              <a:ext cx="58032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Minimal daily </a:t>
              </a:r>
              <a:endParaRPr b="0" lang="en-US" sz="700" strike="noStrike" u="none">
                <a:solidFill>
                  <a:srgbClr val="000000"/>
                </a:solidFill>
                <a:effectLst/>
                <a:uFillTx/>
                <a:latin typeface="Arial"/>
              </a:endParaRPr>
            </a:p>
          </p:txBody>
        </p:sp>
        <p:sp>
          <p:nvSpPr>
            <p:cNvPr id="92" name=""/>
            <p:cNvSpPr/>
            <p:nvPr/>
          </p:nvSpPr>
          <p:spPr>
            <a:xfrm>
              <a:off x="6915960" y="3778200"/>
              <a:ext cx="2314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Profit</a:t>
              </a:r>
              <a:endParaRPr b="0" lang="en-US" sz="700" strike="noStrike" u="none">
                <a:solidFill>
                  <a:srgbClr val="000000"/>
                </a:solidFill>
                <a:effectLst/>
                <a:uFillTx/>
                <a:latin typeface="Arial"/>
              </a:endParaRPr>
            </a:p>
          </p:txBody>
        </p:sp>
        <p:sp>
          <p:nvSpPr>
            <p:cNvPr id="93" name=""/>
            <p:cNvSpPr/>
            <p:nvPr/>
          </p:nvSpPr>
          <p:spPr>
            <a:xfrm>
              <a:off x="7727040" y="3657600"/>
              <a:ext cx="87516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Maximal Cumulative </a:t>
              </a:r>
              <a:endParaRPr b="0" lang="en-US" sz="700" strike="noStrike" u="none">
                <a:solidFill>
                  <a:srgbClr val="000000"/>
                </a:solidFill>
                <a:effectLst/>
                <a:uFillTx/>
                <a:latin typeface="Arial"/>
              </a:endParaRPr>
            </a:p>
          </p:txBody>
        </p:sp>
        <p:sp>
          <p:nvSpPr>
            <p:cNvPr id="94" name=""/>
            <p:cNvSpPr/>
            <p:nvPr/>
          </p:nvSpPr>
          <p:spPr>
            <a:xfrm>
              <a:off x="7684560" y="3778200"/>
              <a:ext cx="2314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Profit</a:t>
              </a:r>
              <a:endParaRPr b="0" lang="en-US" sz="700" strike="noStrike" u="none">
                <a:solidFill>
                  <a:srgbClr val="000000"/>
                </a:solidFill>
                <a:effectLst/>
                <a:uFillTx/>
                <a:latin typeface="Arial"/>
              </a:endParaRPr>
            </a:p>
          </p:txBody>
        </p:sp>
        <p:sp>
          <p:nvSpPr>
            <p:cNvPr id="95" name=""/>
            <p:cNvSpPr/>
            <p:nvPr/>
          </p:nvSpPr>
          <p:spPr>
            <a:xfrm>
              <a:off x="8784360" y="3657600"/>
              <a:ext cx="85536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Minimal Cumulative </a:t>
              </a:r>
              <a:endParaRPr b="0" lang="en-US" sz="700" strike="noStrike" u="none">
                <a:solidFill>
                  <a:srgbClr val="000000"/>
                </a:solidFill>
                <a:effectLst/>
                <a:uFillTx/>
                <a:latin typeface="Arial"/>
              </a:endParaRPr>
            </a:p>
          </p:txBody>
        </p:sp>
        <p:sp>
          <p:nvSpPr>
            <p:cNvPr id="96" name=""/>
            <p:cNvSpPr/>
            <p:nvPr/>
          </p:nvSpPr>
          <p:spPr>
            <a:xfrm>
              <a:off x="8748000" y="3778200"/>
              <a:ext cx="231480" cy="1069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Profit</a:t>
              </a:r>
              <a:endParaRPr b="0" lang="en-US" sz="700" strike="noStrike" u="none">
                <a:solidFill>
                  <a:srgbClr val="000000"/>
                </a:solidFill>
                <a:effectLst/>
                <a:uFillTx/>
                <a:latin typeface="Arial"/>
              </a:endParaRPr>
            </a:p>
          </p:txBody>
        </p:sp>
        <p:sp>
          <p:nvSpPr>
            <p:cNvPr id="97" name=""/>
            <p:cNvSpPr/>
            <p:nvPr/>
          </p:nvSpPr>
          <p:spPr>
            <a:xfrm>
              <a:off x="2065680" y="391320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98" name=""/>
            <p:cNvSpPr/>
            <p:nvPr/>
          </p:nvSpPr>
          <p:spPr>
            <a:xfrm>
              <a:off x="3263400" y="391320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Arial"/>
              </a:endParaRPr>
            </a:p>
          </p:txBody>
        </p:sp>
        <p:sp>
          <p:nvSpPr>
            <p:cNvPr id="99" name=""/>
            <p:cNvSpPr/>
            <p:nvPr/>
          </p:nvSpPr>
          <p:spPr>
            <a:xfrm>
              <a:off x="3963240" y="39132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100" name=""/>
            <p:cNvSpPr/>
            <p:nvPr/>
          </p:nvSpPr>
          <p:spPr>
            <a:xfrm>
              <a:off x="4757760" y="39132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(3,830,346)</a:t>
              </a:r>
              <a:endParaRPr b="0" lang="en-US" sz="900" strike="noStrike" u="none">
                <a:solidFill>
                  <a:srgbClr val="000000"/>
                </a:solidFill>
                <a:effectLst/>
                <a:uFillTx/>
                <a:latin typeface="Arial"/>
              </a:endParaRPr>
            </a:p>
          </p:txBody>
        </p:sp>
        <p:sp>
          <p:nvSpPr>
            <p:cNvPr id="101" name=""/>
            <p:cNvSpPr/>
            <p:nvPr/>
          </p:nvSpPr>
          <p:spPr>
            <a:xfrm>
              <a:off x="4567680" y="391320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2" name=""/>
            <p:cNvSpPr/>
            <p:nvPr/>
          </p:nvSpPr>
          <p:spPr>
            <a:xfrm>
              <a:off x="472788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3" name=""/>
            <p:cNvSpPr/>
            <p:nvPr/>
          </p:nvSpPr>
          <p:spPr>
            <a:xfrm>
              <a:off x="5562720" y="39132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(9,531,386)</a:t>
              </a:r>
              <a:endParaRPr b="0" lang="en-US" sz="900" strike="noStrike" u="none">
                <a:solidFill>
                  <a:srgbClr val="000000"/>
                </a:solidFill>
                <a:effectLst/>
                <a:uFillTx/>
                <a:latin typeface="Arial"/>
              </a:endParaRPr>
            </a:p>
          </p:txBody>
        </p:sp>
        <p:sp>
          <p:nvSpPr>
            <p:cNvPr id="104" name=""/>
            <p:cNvSpPr/>
            <p:nvPr/>
          </p:nvSpPr>
          <p:spPr>
            <a:xfrm>
              <a:off x="5436000" y="391320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5" name=""/>
            <p:cNvSpPr/>
            <p:nvPr/>
          </p:nvSpPr>
          <p:spPr>
            <a:xfrm>
              <a:off x="553284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6" name=""/>
            <p:cNvSpPr/>
            <p:nvPr/>
          </p:nvSpPr>
          <p:spPr>
            <a:xfrm>
              <a:off x="6330240" y="39132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1,493,200</a:t>
              </a:r>
              <a:endParaRPr b="0" lang="en-US" sz="900" strike="noStrike" u="none">
                <a:solidFill>
                  <a:srgbClr val="000000"/>
                </a:solidFill>
                <a:effectLst/>
                <a:uFillTx/>
                <a:latin typeface="Arial"/>
              </a:endParaRPr>
            </a:p>
          </p:txBody>
        </p:sp>
        <p:sp>
          <p:nvSpPr>
            <p:cNvPr id="107" name=""/>
            <p:cNvSpPr/>
            <p:nvPr/>
          </p:nvSpPr>
          <p:spPr>
            <a:xfrm>
              <a:off x="6238440" y="39132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8" name=""/>
            <p:cNvSpPr/>
            <p:nvPr/>
          </p:nvSpPr>
          <p:spPr>
            <a:xfrm>
              <a:off x="630432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09" name=""/>
            <p:cNvSpPr/>
            <p:nvPr/>
          </p:nvSpPr>
          <p:spPr>
            <a:xfrm>
              <a:off x="7062840" y="39132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(2,587,680)</a:t>
              </a:r>
              <a:endParaRPr b="0" lang="en-US" sz="900" strike="noStrike" u="none">
                <a:solidFill>
                  <a:srgbClr val="000000"/>
                </a:solidFill>
                <a:effectLst/>
                <a:uFillTx/>
                <a:latin typeface="Arial"/>
              </a:endParaRPr>
            </a:p>
          </p:txBody>
        </p:sp>
        <p:sp>
          <p:nvSpPr>
            <p:cNvPr id="110" name=""/>
            <p:cNvSpPr/>
            <p:nvPr/>
          </p:nvSpPr>
          <p:spPr>
            <a:xfrm>
              <a:off x="6967080" y="39132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1" name=""/>
            <p:cNvSpPr/>
            <p:nvPr/>
          </p:nvSpPr>
          <p:spPr>
            <a:xfrm>
              <a:off x="703296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2" name=""/>
            <p:cNvSpPr/>
            <p:nvPr/>
          </p:nvSpPr>
          <p:spPr>
            <a:xfrm>
              <a:off x="8254080" y="3913200"/>
              <a:ext cx="4140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247,870</a:t>
              </a:r>
              <a:endParaRPr b="0" lang="en-US" sz="900" strike="noStrike" u="none">
                <a:solidFill>
                  <a:srgbClr val="000000"/>
                </a:solidFill>
                <a:effectLst/>
                <a:uFillTx/>
                <a:latin typeface="Arial"/>
              </a:endParaRPr>
            </a:p>
          </p:txBody>
        </p:sp>
        <p:sp>
          <p:nvSpPr>
            <p:cNvPr id="113" name=""/>
            <p:cNvSpPr/>
            <p:nvPr/>
          </p:nvSpPr>
          <p:spPr>
            <a:xfrm>
              <a:off x="7749000" y="3913200"/>
              <a:ext cx="4770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4" name=""/>
            <p:cNvSpPr/>
            <p:nvPr/>
          </p:nvSpPr>
          <p:spPr>
            <a:xfrm>
              <a:off x="822384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5" name=""/>
            <p:cNvSpPr/>
            <p:nvPr/>
          </p:nvSpPr>
          <p:spPr>
            <a:xfrm>
              <a:off x="9156600" y="391320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(14,103,516)</a:t>
              </a:r>
              <a:endParaRPr b="0" lang="en-US" sz="900" strike="noStrike" u="none">
                <a:solidFill>
                  <a:srgbClr val="000000"/>
                </a:solidFill>
                <a:effectLst/>
                <a:uFillTx/>
                <a:latin typeface="Arial"/>
              </a:endParaRPr>
            </a:p>
          </p:txBody>
        </p:sp>
        <p:sp>
          <p:nvSpPr>
            <p:cNvPr id="116" name=""/>
            <p:cNvSpPr/>
            <p:nvPr/>
          </p:nvSpPr>
          <p:spPr>
            <a:xfrm>
              <a:off x="8802000" y="391320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7" name=""/>
            <p:cNvSpPr/>
            <p:nvPr/>
          </p:nvSpPr>
          <p:spPr>
            <a:xfrm>
              <a:off x="9117360" y="39132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18" name=""/>
            <p:cNvSpPr/>
            <p:nvPr/>
          </p:nvSpPr>
          <p:spPr>
            <a:xfrm>
              <a:off x="2065680" y="406080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119" name=""/>
            <p:cNvSpPr/>
            <p:nvPr/>
          </p:nvSpPr>
          <p:spPr>
            <a:xfrm>
              <a:off x="3263400" y="406080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600</a:t>
              </a:r>
              <a:endParaRPr b="0" lang="en-US" sz="900" strike="noStrike" u="none">
                <a:solidFill>
                  <a:srgbClr val="000000"/>
                </a:solidFill>
                <a:effectLst/>
                <a:uFillTx/>
                <a:latin typeface="Arial"/>
              </a:endParaRPr>
            </a:p>
          </p:txBody>
        </p:sp>
        <p:sp>
          <p:nvSpPr>
            <p:cNvPr id="120" name=""/>
            <p:cNvSpPr/>
            <p:nvPr/>
          </p:nvSpPr>
          <p:spPr>
            <a:xfrm>
              <a:off x="3963240" y="406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121" name=""/>
            <p:cNvSpPr/>
            <p:nvPr/>
          </p:nvSpPr>
          <p:spPr>
            <a:xfrm>
              <a:off x="4793760" y="406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2,169,654</a:t>
              </a:r>
              <a:endParaRPr b="0" lang="en-US" sz="900" strike="noStrike" u="none">
                <a:solidFill>
                  <a:srgbClr val="000000"/>
                </a:solidFill>
                <a:effectLst/>
                <a:uFillTx/>
                <a:latin typeface="Arial"/>
              </a:endParaRPr>
            </a:p>
          </p:txBody>
        </p:sp>
        <p:sp>
          <p:nvSpPr>
            <p:cNvPr id="122" name=""/>
            <p:cNvSpPr/>
            <p:nvPr/>
          </p:nvSpPr>
          <p:spPr>
            <a:xfrm>
              <a:off x="4576320" y="406080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3" name=""/>
            <p:cNvSpPr/>
            <p:nvPr/>
          </p:nvSpPr>
          <p:spPr>
            <a:xfrm>
              <a:off x="476784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4" name=""/>
            <p:cNvSpPr/>
            <p:nvPr/>
          </p:nvSpPr>
          <p:spPr>
            <a:xfrm>
              <a:off x="5562720" y="406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(9,531,386)</a:t>
              </a:r>
              <a:endParaRPr b="0" lang="en-US" sz="900" strike="noStrike" u="none">
                <a:solidFill>
                  <a:srgbClr val="000000"/>
                </a:solidFill>
                <a:effectLst/>
                <a:uFillTx/>
                <a:latin typeface="Arial"/>
              </a:endParaRPr>
            </a:p>
          </p:txBody>
        </p:sp>
        <p:sp>
          <p:nvSpPr>
            <p:cNvPr id="125" name=""/>
            <p:cNvSpPr/>
            <p:nvPr/>
          </p:nvSpPr>
          <p:spPr>
            <a:xfrm>
              <a:off x="5436000" y="406080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6" name=""/>
            <p:cNvSpPr/>
            <p:nvPr/>
          </p:nvSpPr>
          <p:spPr>
            <a:xfrm>
              <a:off x="553284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7" name=""/>
            <p:cNvSpPr/>
            <p:nvPr/>
          </p:nvSpPr>
          <p:spPr>
            <a:xfrm>
              <a:off x="6330240" y="406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1,501,200</a:t>
              </a:r>
              <a:endParaRPr b="0" lang="en-US" sz="900" strike="noStrike" u="none">
                <a:solidFill>
                  <a:srgbClr val="000000"/>
                </a:solidFill>
                <a:effectLst/>
                <a:uFillTx/>
                <a:latin typeface="Arial"/>
              </a:endParaRPr>
            </a:p>
          </p:txBody>
        </p:sp>
        <p:sp>
          <p:nvSpPr>
            <p:cNvPr id="128" name=""/>
            <p:cNvSpPr/>
            <p:nvPr/>
          </p:nvSpPr>
          <p:spPr>
            <a:xfrm>
              <a:off x="6238440" y="40608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29" name=""/>
            <p:cNvSpPr/>
            <p:nvPr/>
          </p:nvSpPr>
          <p:spPr>
            <a:xfrm>
              <a:off x="630432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0" name=""/>
            <p:cNvSpPr/>
            <p:nvPr/>
          </p:nvSpPr>
          <p:spPr>
            <a:xfrm>
              <a:off x="7062840" y="406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(2,579,680)</a:t>
              </a:r>
              <a:endParaRPr b="0" lang="en-US" sz="900" strike="noStrike" u="none">
                <a:solidFill>
                  <a:srgbClr val="000000"/>
                </a:solidFill>
                <a:effectLst/>
                <a:uFillTx/>
                <a:latin typeface="Arial"/>
              </a:endParaRPr>
            </a:p>
          </p:txBody>
        </p:sp>
        <p:sp>
          <p:nvSpPr>
            <p:cNvPr id="131" name=""/>
            <p:cNvSpPr/>
            <p:nvPr/>
          </p:nvSpPr>
          <p:spPr>
            <a:xfrm>
              <a:off x="6967080" y="40608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2" name=""/>
            <p:cNvSpPr/>
            <p:nvPr/>
          </p:nvSpPr>
          <p:spPr>
            <a:xfrm>
              <a:off x="703296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3" name=""/>
            <p:cNvSpPr/>
            <p:nvPr/>
          </p:nvSpPr>
          <p:spPr>
            <a:xfrm>
              <a:off x="8162280" y="406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2,174,844</a:t>
              </a:r>
              <a:endParaRPr b="0" lang="en-US" sz="900" strike="noStrike" u="none">
                <a:solidFill>
                  <a:srgbClr val="000000"/>
                </a:solidFill>
                <a:effectLst/>
                <a:uFillTx/>
                <a:latin typeface="Arial"/>
              </a:endParaRPr>
            </a:p>
          </p:txBody>
        </p:sp>
        <p:sp>
          <p:nvSpPr>
            <p:cNvPr id="134" name=""/>
            <p:cNvSpPr/>
            <p:nvPr/>
          </p:nvSpPr>
          <p:spPr>
            <a:xfrm>
              <a:off x="7741440" y="406080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5" name=""/>
            <p:cNvSpPr/>
            <p:nvPr/>
          </p:nvSpPr>
          <p:spPr>
            <a:xfrm>
              <a:off x="812196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6" name=""/>
            <p:cNvSpPr/>
            <p:nvPr/>
          </p:nvSpPr>
          <p:spPr>
            <a:xfrm>
              <a:off x="9156600" y="406080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(11,873,855)</a:t>
              </a:r>
              <a:endParaRPr b="0" lang="en-US" sz="900" strike="noStrike" u="none">
                <a:solidFill>
                  <a:srgbClr val="000000"/>
                </a:solidFill>
                <a:effectLst/>
                <a:uFillTx/>
                <a:latin typeface="Arial"/>
              </a:endParaRPr>
            </a:p>
          </p:txBody>
        </p:sp>
        <p:sp>
          <p:nvSpPr>
            <p:cNvPr id="137" name=""/>
            <p:cNvSpPr/>
            <p:nvPr/>
          </p:nvSpPr>
          <p:spPr>
            <a:xfrm>
              <a:off x="8802000" y="406080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8" name=""/>
            <p:cNvSpPr/>
            <p:nvPr/>
          </p:nvSpPr>
          <p:spPr>
            <a:xfrm>
              <a:off x="9117360" y="406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39" name=""/>
            <p:cNvSpPr/>
            <p:nvPr/>
          </p:nvSpPr>
          <p:spPr>
            <a:xfrm>
              <a:off x="2065680" y="420696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140" name=""/>
            <p:cNvSpPr/>
            <p:nvPr/>
          </p:nvSpPr>
          <p:spPr>
            <a:xfrm>
              <a:off x="3202200" y="4206960"/>
              <a:ext cx="254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141" name=""/>
            <p:cNvSpPr/>
            <p:nvPr/>
          </p:nvSpPr>
          <p:spPr>
            <a:xfrm>
              <a:off x="3963240" y="42069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142" name=""/>
            <p:cNvSpPr/>
            <p:nvPr/>
          </p:nvSpPr>
          <p:spPr>
            <a:xfrm>
              <a:off x="4793760" y="42069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8,169,654</a:t>
              </a:r>
              <a:endParaRPr b="0" lang="en-US" sz="900" strike="noStrike" u="none">
                <a:solidFill>
                  <a:srgbClr val="000000"/>
                </a:solidFill>
                <a:effectLst/>
                <a:uFillTx/>
                <a:latin typeface="Arial"/>
              </a:endParaRPr>
            </a:p>
          </p:txBody>
        </p:sp>
        <p:sp>
          <p:nvSpPr>
            <p:cNvPr id="143" name=""/>
            <p:cNvSpPr/>
            <p:nvPr/>
          </p:nvSpPr>
          <p:spPr>
            <a:xfrm>
              <a:off x="4576320" y="420696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4" name=""/>
            <p:cNvSpPr/>
            <p:nvPr/>
          </p:nvSpPr>
          <p:spPr>
            <a:xfrm>
              <a:off x="476784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5" name=""/>
            <p:cNvSpPr/>
            <p:nvPr/>
          </p:nvSpPr>
          <p:spPr>
            <a:xfrm>
              <a:off x="5562720" y="42069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(9,531,386)</a:t>
              </a:r>
              <a:endParaRPr b="0" lang="en-US" sz="900" strike="noStrike" u="none">
                <a:solidFill>
                  <a:srgbClr val="000000"/>
                </a:solidFill>
                <a:effectLst/>
                <a:uFillTx/>
                <a:latin typeface="Arial"/>
              </a:endParaRPr>
            </a:p>
          </p:txBody>
        </p:sp>
        <p:sp>
          <p:nvSpPr>
            <p:cNvPr id="146" name=""/>
            <p:cNvSpPr/>
            <p:nvPr/>
          </p:nvSpPr>
          <p:spPr>
            <a:xfrm>
              <a:off x="5436000" y="420696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7" name=""/>
            <p:cNvSpPr/>
            <p:nvPr/>
          </p:nvSpPr>
          <p:spPr>
            <a:xfrm>
              <a:off x="553284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8" name=""/>
            <p:cNvSpPr/>
            <p:nvPr/>
          </p:nvSpPr>
          <p:spPr>
            <a:xfrm>
              <a:off x="6330240" y="42069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1,509,200</a:t>
              </a:r>
              <a:endParaRPr b="0" lang="en-US" sz="900" strike="noStrike" u="none">
                <a:solidFill>
                  <a:srgbClr val="000000"/>
                </a:solidFill>
                <a:effectLst/>
                <a:uFillTx/>
                <a:latin typeface="Arial"/>
              </a:endParaRPr>
            </a:p>
          </p:txBody>
        </p:sp>
        <p:sp>
          <p:nvSpPr>
            <p:cNvPr id="149" name=""/>
            <p:cNvSpPr/>
            <p:nvPr/>
          </p:nvSpPr>
          <p:spPr>
            <a:xfrm>
              <a:off x="6238440" y="42069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0" name=""/>
            <p:cNvSpPr/>
            <p:nvPr/>
          </p:nvSpPr>
          <p:spPr>
            <a:xfrm>
              <a:off x="630432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1" name=""/>
            <p:cNvSpPr/>
            <p:nvPr/>
          </p:nvSpPr>
          <p:spPr>
            <a:xfrm>
              <a:off x="7062840" y="42069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(2,571,680)</a:t>
              </a:r>
              <a:endParaRPr b="0" lang="en-US" sz="900" strike="noStrike" u="none">
                <a:solidFill>
                  <a:srgbClr val="000000"/>
                </a:solidFill>
                <a:effectLst/>
                <a:uFillTx/>
                <a:latin typeface="Arial"/>
              </a:endParaRPr>
            </a:p>
          </p:txBody>
        </p:sp>
        <p:sp>
          <p:nvSpPr>
            <p:cNvPr id="152" name=""/>
            <p:cNvSpPr/>
            <p:nvPr/>
          </p:nvSpPr>
          <p:spPr>
            <a:xfrm>
              <a:off x="6967080" y="42069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3" name=""/>
            <p:cNvSpPr/>
            <p:nvPr/>
          </p:nvSpPr>
          <p:spPr>
            <a:xfrm>
              <a:off x="703296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4" name=""/>
            <p:cNvSpPr/>
            <p:nvPr/>
          </p:nvSpPr>
          <p:spPr>
            <a:xfrm>
              <a:off x="8162280" y="42069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8,169,654</a:t>
              </a:r>
              <a:endParaRPr b="0" lang="en-US" sz="900" strike="noStrike" u="none">
                <a:solidFill>
                  <a:srgbClr val="000000"/>
                </a:solidFill>
                <a:effectLst/>
                <a:uFillTx/>
                <a:latin typeface="Arial"/>
              </a:endParaRPr>
            </a:p>
          </p:txBody>
        </p:sp>
        <p:sp>
          <p:nvSpPr>
            <p:cNvPr id="155" name=""/>
            <p:cNvSpPr/>
            <p:nvPr/>
          </p:nvSpPr>
          <p:spPr>
            <a:xfrm>
              <a:off x="7741440" y="420696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6" name=""/>
            <p:cNvSpPr/>
            <p:nvPr/>
          </p:nvSpPr>
          <p:spPr>
            <a:xfrm>
              <a:off x="812196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7" name=""/>
            <p:cNvSpPr/>
            <p:nvPr/>
          </p:nvSpPr>
          <p:spPr>
            <a:xfrm>
              <a:off x="9218880" y="42069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(9,657,855)</a:t>
              </a:r>
              <a:endParaRPr b="0" lang="en-US" sz="900" strike="noStrike" u="none">
                <a:solidFill>
                  <a:srgbClr val="000000"/>
                </a:solidFill>
                <a:effectLst/>
                <a:uFillTx/>
                <a:latin typeface="Arial"/>
              </a:endParaRPr>
            </a:p>
          </p:txBody>
        </p:sp>
        <p:sp>
          <p:nvSpPr>
            <p:cNvPr id="158" name=""/>
            <p:cNvSpPr/>
            <p:nvPr/>
          </p:nvSpPr>
          <p:spPr>
            <a:xfrm>
              <a:off x="8806680" y="420696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59" name=""/>
            <p:cNvSpPr/>
            <p:nvPr/>
          </p:nvSpPr>
          <p:spPr>
            <a:xfrm>
              <a:off x="9185760" y="42069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0" name=""/>
            <p:cNvSpPr/>
            <p:nvPr/>
          </p:nvSpPr>
          <p:spPr>
            <a:xfrm>
              <a:off x="2065680" y="435276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161" name=""/>
            <p:cNvSpPr/>
            <p:nvPr/>
          </p:nvSpPr>
          <p:spPr>
            <a:xfrm>
              <a:off x="3263400" y="435276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Arial"/>
              </a:endParaRPr>
            </a:p>
          </p:txBody>
        </p:sp>
        <p:sp>
          <p:nvSpPr>
            <p:cNvPr id="162" name=""/>
            <p:cNvSpPr/>
            <p:nvPr/>
          </p:nvSpPr>
          <p:spPr>
            <a:xfrm>
              <a:off x="3963240" y="43527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163" name=""/>
            <p:cNvSpPr/>
            <p:nvPr/>
          </p:nvSpPr>
          <p:spPr>
            <a:xfrm>
              <a:off x="4793760" y="43527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1,083,245</a:t>
              </a:r>
              <a:endParaRPr b="0" lang="en-US" sz="900" strike="noStrike" u="none">
                <a:solidFill>
                  <a:srgbClr val="000000"/>
                </a:solidFill>
                <a:effectLst/>
                <a:uFillTx/>
                <a:latin typeface="Arial"/>
              </a:endParaRPr>
            </a:p>
          </p:txBody>
        </p:sp>
        <p:sp>
          <p:nvSpPr>
            <p:cNvPr id="164" name=""/>
            <p:cNvSpPr/>
            <p:nvPr/>
          </p:nvSpPr>
          <p:spPr>
            <a:xfrm>
              <a:off x="4576320" y="435276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5" name=""/>
            <p:cNvSpPr/>
            <p:nvPr/>
          </p:nvSpPr>
          <p:spPr>
            <a:xfrm>
              <a:off x="476784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6" name=""/>
            <p:cNvSpPr/>
            <p:nvPr/>
          </p:nvSpPr>
          <p:spPr>
            <a:xfrm>
              <a:off x="5562720" y="43527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(8,655,535)</a:t>
              </a:r>
              <a:endParaRPr b="0" lang="en-US" sz="900" strike="noStrike" u="none">
                <a:solidFill>
                  <a:srgbClr val="000000"/>
                </a:solidFill>
                <a:effectLst/>
                <a:uFillTx/>
                <a:latin typeface="Arial"/>
              </a:endParaRPr>
            </a:p>
          </p:txBody>
        </p:sp>
        <p:sp>
          <p:nvSpPr>
            <p:cNvPr id="167" name=""/>
            <p:cNvSpPr/>
            <p:nvPr/>
          </p:nvSpPr>
          <p:spPr>
            <a:xfrm>
              <a:off x="5436000" y="435276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8" name=""/>
            <p:cNvSpPr/>
            <p:nvPr/>
          </p:nvSpPr>
          <p:spPr>
            <a:xfrm>
              <a:off x="553284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69" name=""/>
            <p:cNvSpPr/>
            <p:nvPr/>
          </p:nvSpPr>
          <p:spPr>
            <a:xfrm>
              <a:off x="6330240" y="43527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1,996,820</a:t>
              </a:r>
              <a:endParaRPr b="0" lang="en-US" sz="900" strike="noStrike" u="none">
                <a:solidFill>
                  <a:srgbClr val="000000"/>
                </a:solidFill>
                <a:effectLst/>
                <a:uFillTx/>
                <a:latin typeface="Arial"/>
              </a:endParaRPr>
            </a:p>
          </p:txBody>
        </p:sp>
        <p:sp>
          <p:nvSpPr>
            <p:cNvPr id="170" name=""/>
            <p:cNvSpPr/>
            <p:nvPr/>
          </p:nvSpPr>
          <p:spPr>
            <a:xfrm>
              <a:off x="6238440" y="43527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1" name=""/>
            <p:cNvSpPr/>
            <p:nvPr/>
          </p:nvSpPr>
          <p:spPr>
            <a:xfrm>
              <a:off x="630432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2" name=""/>
            <p:cNvSpPr/>
            <p:nvPr/>
          </p:nvSpPr>
          <p:spPr>
            <a:xfrm>
              <a:off x="7062840" y="43527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(2,587,680)</a:t>
              </a:r>
              <a:endParaRPr b="0" lang="en-US" sz="900" strike="noStrike" u="none">
                <a:solidFill>
                  <a:srgbClr val="000000"/>
                </a:solidFill>
                <a:effectLst/>
                <a:uFillTx/>
                <a:latin typeface="Arial"/>
              </a:endParaRPr>
            </a:p>
          </p:txBody>
        </p:sp>
        <p:sp>
          <p:nvSpPr>
            <p:cNvPr id="173" name=""/>
            <p:cNvSpPr/>
            <p:nvPr/>
          </p:nvSpPr>
          <p:spPr>
            <a:xfrm>
              <a:off x="6967080" y="43527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4" name=""/>
            <p:cNvSpPr/>
            <p:nvPr/>
          </p:nvSpPr>
          <p:spPr>
            <a:xfrm>
              <a:off x="703296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5" name=""/>
            <p:cNvSpPr/>
            <p:nvPr/>
          </p:nvSpPr>
          <p:spPr>
            <a:xfrm>
              <a:off x="8162280" y="43527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1,172,055</a:t>
              </a:r>
              <a:endParaRPr b="0" lang="en-US" sz="900" strike="noStrike" u="none">
                <a:solidFill>
                  <a:srgbClr val="000000"/>
                </a:solidFill>
                <a:effectLst/>
                <a:uFillTx/>
                <a:latin typeface="Arial"/>
              </a:endParaRPr>
            </a:p>
          </p:txBody>
        </p:sp>
        <p:sp>
          <p:nvSpPr>
            <p:cNvPr id="176" name=""/>
            <p:cNvSpPr/>
            <p:nvPr/>
          </p:nvSpPr>
          <p:spPr>
            <a:xfrm>
              <a:off x="7741440" y="435276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7" name=""/>
            <p:cNvSpPr/>
            <p:nvPr/>
          </p:nvSpPr>
          <p:spPr>
            <a:xfrm>
              <a:off x="812196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78" name=""/>
            <p:cNvSpPr/>
            <p:nvPr/>
          </p:nvSpPr>
          <p:spPr>
            <a:xfrm>
              <a:off x="9156600" y="435276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(16,021,926)</a:t>
              </a:r>
              <a:endParaRPr b="0" lang="en-US" sz="900" strike="noStrike" u="none">
                <a:solidFill>
                  <a:srgbClr val="000000"/>
                </a:solidFill>
                <a:effectLst/>
                <a:uFillTx/>
                <a:latin typeface="Arial"/>
              </a:endParaRPr>
            </a:p>
          </p:txBody>
        </p:sp>
        <p:sp>
          <p:nvSpPr>
            <p:cNvPr id="179" name=""/>
            <p:cNvSpPr/>
            <p:nvPr/>
          </p:nvSpPr>
          <p:spPr>
            <a:xfrm>
              <a:off x="8802000" y="435276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0" name=""/>
            <p:cNvSpPr/>
            <p:nvPr/>
          </p:nvSpPr>
          <p:spPr>
            <a:xfrm>
              <a:off x="9117360" y="43527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1" name=""/>
            <p:cNvSpPr/>
            <p:nvPr/>
          </p:nvSpPr>
          <p:spPr>
            <a:xfrm>
              <a:off x="2065680" y="449892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182" name=""/>
            <p:cNvSpPr/>
            <p:nvPr/>
          </p:nvSpPr>
          <p:spPr>
            <a:xfrm>
              <a:off x="3263400" y="449892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600</a:t>
              </a:r>
              <a:endParaRPr b="0" lang="en-US" sz="900" strike="noStrike" u="none">
                <a:solidFill>
                  <a:srgbClr val="000000"/>
                </a:solidFill>
                <a:effectLst/>
                <a:uFillTx/>
                <a:latin typeface="Arial"/>
              </a:endParaRPr>
            </a:p>
          </p:txBody>
        </p:sp>
        <p:sp>
          <p:nvSpPr>
            <p:cNvPr id="183" name=""/>
            <p:cNvSpPr/>
            <p:nvPr/>
          </p:nvSpPr>
          <p:spPr>
            <a:xfrm>
              <a:off x="3963240" y="44989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184" name=""/>
            <p:cNvSpPr/>
            <p:nvPr/>
          </p:nvSpPr>
          <p:spPr>
            <a:xfrm>
              <a:off x="4793760" y="44989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7,083,245</a:t>
              </a:r>
              <a:endParaRPr b="0" lang="en-US" sz="900" strike="noStrike" u="none">
                <a:solidFill>
                  <a:srgbClr val="000000"/>
                </a:solidFill>
                <a:effectLst/>
                <a:uFillTx/>
                <a:latin typeface="Arial"/>
              </a:endParaRPr>
            </a:p>
          </p:txBody>
        </p:sp>
        <p:sp>
          <p:nvSpPr>
            <p:cNvPr id="185" name=""/>
            <p:cNvSpPr/>
            <p:nvPr/>
          </p:nvSpPr>
          <p:spPr>
            <a:xfrm>
              <a:off x="4576320" y="449892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6" name=""/>
            <p:cNvSpPr/>
            <p:nvPr/>
          </p:nvSpPr>
          <p:spPr>
            <a:xfrm>
              <a:off x="476784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7" name=""/>
            <p:cNvSpPr/>
            <p:nvPr/>
          </p:nvSpPr>
          <p:spPr>
            <a:xfrm>
              <a:off x="5562720" y="449892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(8,655,535)</a:t>
              </a:r>
              <a:endParaRPr b="0" lang="en-US" sz="900" strike="noStrike" u="none">
                <a:solidFill>
                  <a:srgbClr val="000000"/>
                </a:solidFill>
                <a:effectLst/>
                <a:uFillTx/>
                <a:latin typeface="Arial"/>
              </a:endParaRPr>
            </a:p>
          </p:txBody>
        </p:sp>
        <p:sp>
          <p:nvSpPr>
            <p:cNvPr id="188" name=""/>
            <p:cNvSpPr/>
            <p:nvPr/>
          </p:nvSpPr>
          <p:spPr>
            <a:xfrm>
              <a:off x="5436000" y="449892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89" name=""/>
            <p:cNvSpPr/>
            <p:nvPr/>
          </p:nvSpPr>
          <p:spPr>
            <a:xfrm>
              <a:off x="553284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0" name=""/>
            <p:cNvSpPr/>
            <p:nvPr/>
          </p:nvSpPr>
          <p:spPr>
            <a:xfrm>
              <a:off x="6330240" y="44989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2,004,820</a:t>
              </a:r>
              <a:endParaRPr b="0" lang="en-US" sz="900" strike="noStrike" u="none">
                <a:solidFill>
                  <a:srgbClr val="000000"/>
                </a:solidFill>
                <a:effectLst/>
                <a:uFillTx/>
                <a:latin typeface="Arial"/>
              </a:endParaRPr>
            </a:p>
          </p:txBody>
        </p:sp>
        <p:sp>
          <p:nvSpPr>
            <p:cNvPr id="191" name=""/>
            <p:cNvSpPr/>
            <p:nvPr/>
          </p:nvSpPr>
          <p:spPr>
            <a:xfrm>
              <a:off x="6238440" y="449892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2" name=""/>
            <p:cNvSpPr/>
            <p:nvPr/>
          </p:nvSpPr>
          <p:spPr>
            <a:xfrm>
              <a:off x="630432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3" name=""/>
            <p:cNvSpPr/>
            <p:nvPr/>
          </p:nvSpPr>
          <p:spPr>
            <a:xfrm>
              <a:off x="7062840" y="449892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(2,579,680)</a:t>
              </a:r>
              <a:endParaRPr b="0" lang="en-US" sz="900" strike="noStrike" u="none">
                <a:solidFill>
                  <a:srgbClr val="000000"/>
                </a:solidFill>
                <a:effectLst/>
                <a:uFillTx/>
                <a:latin typeface="Arial"/>
              </a:endParaRPr>
            </a:p>
          </p:txBody>
        </p:sp>
        <p:sp>
          <p:nvSpPr>
            <p:cNvPr id="194" name=""/>
            <p:cNvSpPr/>
            <p:nvPr/>
          </p:nvSpPr>
          <p:spPr>
            <a:xfrm>
              <a:off x="6967080" y="449892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5" name=""/>
            <p:cNvSpPr/>
            <p:nvPr/>
          </p:nvSpPr>
          <p:spPr>
            <a:xfrm>
              <a:off x="703296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6" name=""/>
            <p:cNvSpPr/>
            <p:nvPr/>
          </p:nvSpPr>
          <p:spPr>
            <a:xfrm>
              <a:off x="8162280" y="44989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7,083,245</a:t>
              </a:r>
              <a:endParaRPr b="0" lang="en-US" sz="900" strike="noStrike" u="none">
                <a:solidFill>
                  <a:srgbClr val="000000"/>
                </a:solidFill>
                <a:effectLst/>
                <a:uFillTx/>
                <a:latin typeface="Arial"/>
              </a:endParaRPr>
            </a:p>
          </p:txBody>
        </p:sp>
        <p:sp>
          <p:nvSpPr>
            <p:cNvPr id="197" name=""/>
            <p:cNvSpPr/>
            <p:nvPr/>
          </p:nvSpPr>
          <p:spPr>
            <a:xfrm>
              <a:off x="7741440" y="449892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8" name=""/>
            <p:cNvSpPr/>
            <p:nvPr/>
          </p:nvSpPr>
          <p:spPr>
            <a:xfrm>
              <a:off x="812196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99" name=""/>
            <p:cNvSpPr/>
            <p:nvPr/>
          </p:nvSpPr>
          <p:spPr>
            <a:xfrm>
              <a:off x="9156600" y="449892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(13,759,464)</a:t>
              </a:r>
              <a:endParaRPr b="0" lang="en-US" sz="900" strike="noStrike" u="none">
                <a:solidFill>
                  <a:srgbClr val="000000"/>
                </a:solidFill>
                <a:effectLst/>
                <a:uFillTx/>
                <a:latin typeface="Arial"/>
              </a:endParaRPr>
            </a:p>
          </p:txBody>
        </p:sp>
        <p:sp>
          <p:nvSpPr>
            <p:cNvPr id="200" name=""/>
            <p:cNvSpPr/>
            <p:nvPr/>
          </p:nvSpPr>
          <p:spPr>
            <a:xfrm>
              <a:off x="8802000" y="449892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01" name=""/>
            <p:cNvSpPr/>
            <p:nvPr/>
          </p:nvSpPr>
          <p:spPr>
            <a:xfrm>
              <a:off x="9117360" y="44989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02" name=""/>
            <p:cNvSpPr/>
            <p:nvPr/>
          </p:nvSpPr>
          <p:spPr>
            <a:xfrm>
              <a:off x="2065680" y="464652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0.04</a:t>
              </a:r>
              <a:endParaRPr b="0" lang="en-US" sz="900" strike="noStrike" u="none">
                <a:solidFill>
                  <a:srgbClr val="000000"/>
                </a:solidFill>
                <a:effectLst/>
                <a:uFillTx/>
                <a:latin typeface="Arial"/>
              </a:endParaRPr>
            </a:p>
          </p:txBody>
        </p:sp>
        <p:sp>
          <p:nvSpPr>
            <p:cNvPr id="203" name=""/>
            <p:cNvSpPr/>
            <p:nvPr/>
          </p:nvSpPr>
          <p:spPr>
            <a:xfrm>
              <a:off x="3202200" y="4646520"/>
              <a:ext cx="254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204" name=""/>
            <p:cNvSpPr/>
            <p:nvPr/>
          </p:nvSpPr>
          <p:spPr>
            <a:xfrm>
              <a:off x="3963240" y="46465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205" name=""/>
            <p:cNvSpPr/>
            <p:nvPr/>
          </p:nvSpPr>
          <p:spPr>
            <a:xfrm>
              <a:off x="4731480" y="464652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13,083,245</a:t>
              </a:r>
              <a:endParaRPr b="0" lang="en-US" sz="900" strike="noStrike" u="none">
                <a:solidFill>
                  <a:srgbClr val="000000"/>
                </a:solidFill>
                <a:effectLst/>
                <a:uFillTx/>
                <a:latin typeface="Arial"/>
              </a:endParaRPr>
            </a:p>
          </p:txBody>
        </p:sp>
        <p:sp>
          <p:nvSpPr>
            <p:cNvPr id="206" name=""/>
            <p:cNvSpPr/>
            <p:nvPr/>
          </p:nvSpPr>
          <p:spPr>
            <a:xfrm>
              <a:off x="4542120" y="464652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07" name=""/>
            <p:cNvSpPr/>
            <p:nvPr/>
          </p:nvSpPr>
          <p:spPr>
            <a:xfrm>
              <a:off x="470268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08" name=""/>
            <p:cNvSpPr/>
            <p:nvPr/>
          </p:nvSpPr>
          <p:spPr>
            <a:xfrm>
              <a:off x="5562720" y="464652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(8,655,535)</a:t>
              </a:r>
              <a:endParaRPr b="0" lang="en-US" sz="900" strike="noStrike" u="none">
                <a:solidFill>
                  <a:srgbClr val="000000"/>
                </a:solidFill>
                <a:effectLst/>
                <a:uFillTx/>
                <a:latin typeface="Arial"/>
              </a:endParaRPr>
            </a:p>
          </p:txBody>
        </p:sp>
        <p:sp>
          <p:nvSpPr>
            <p:cNvPr id="209" name=""/>
            <p:cNvSpPr/>
            <p:nvPr/>
          </p:nvSpPr>
          <p:spPr>
            <a:xfrm>
              <a:off x="5436000" y="464652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0" name=""/>
            <p:cNvSpPr/>
            <p:nvPr/>
          </p:nvSpPr>
          <p:spPr>
            <a:xfrm>
              <a:off x="553284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1" name=""/>
            <p:cNvSpPr/>
            <p:nvPr/>
          </p:nvSpPr>
          <p:spPr>
            <a:xfrm>
              <a:off x="6330240" y="464652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2,012,820</a:t>
              </a:r>
              <a:endParaRPr b="0" lang="en-US" sz="900" strike="noStrike" u="none">
                <a:solidFill>
                  <a:srgbClr val="000000"/>
                </a:solidFill>
                <a:effectLst/>
                <a:uFillTx/>
                <a:latin typeface="Arial"/>
              </a:endParaRPr>
            </a:p>
          </p:txBody>
        </p:sp>
        <p:sp>
          <p:nvSpPr>
            <p:cNvPr id="212" name=""/>
            <p:cNvSpPr/>
            <p:nvPr/>
          </p:nvSpPr>
          <p:spPr>
            <a:xfrm>
              <a:off x="6238440" y="464652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3" name=""/>
            <p:cNvSpPr/>
            <p:nvPr/>
          </p:nvSpPr>
          <p:spPr>
            <a:xfrm>
              <a:off x="630432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4" name=""/>
            <p:cNvSpPr/>
            <p:nvPr/>
          </p:nvSpPr>
          <p:spPr>
            <a:xfrm>
              <a:off x="7062840" y="464652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(2,571,680)</a:t>
              </a:r>
              <a:endParaRPr b="0" lang="en-US" sz="900" strike="noStrike" u="none">
                <a:solidFill>
                  <a:srgbClr val="000000"/>
                </a:solidFill>
                <a:effectLst/>
                <a:uFillTx/>
                <a:latin typeface="Arial"/>
              </a:endParaRPr>
            </a:p>
          </p:txBody>
        </p:sp>
        <p:sp>
          <p:nvSpPr>
            <p:cNvPr id="215" name=""/>
            <p:cNvSpPr/>
            <p:nvPr/>
          </p:nvSpPr>
          <p:spPr>
            <a:xfrm>
              <a:off x="6967080" y="464652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6" name=""/>
            <p:cNvSpPr/>
            <p:nvPr/>
          </p:nvSpPr>
          <p:spPr>
            <a:xfrm>
              <a:off x="703296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7" name=""/>
            <p:cNvSpPr/>
            <p:nvPr/>
          </p:nvSpPr>
          <p:spPr>
            <a:xfrm>
              <a:off x="8100360" y="464652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13,083,245</a:t>
              </a:r>
              <a:endParaRPr b="0" lang="en-US" sz="900" strike="noStrike" u="none">
                <a:solidFill>
                  <a:srgbClr val="000000"/>
                </a:solidFill>
                <a:effectLst/>
                <a:uFillTx/>
                <a:latin typeface="Arial"/>
              </a:endParaRPr>
            </a:p>
          </p:txBody>
        </p:sp>
        <p:sp>
          <p:nvSpPr>
            <p:cNvPr id="218" name=""/>
            <p:cNvSpPr/>
            <p:nvPr/>
          </p:nvSpPr>
          <p:spPr>
            <a:xfrm>
              <a:off x="7736760" y="464652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19" name=""/>
            <p:cNvSpPr/>
            <p:nvPr/>
          </p:nvSpPr>
          <p:spPr>
            <a:xfrm>
              <a:off x="805392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0" name=""/>
            <p:cNvSpPr/>
            <p:nvPr/>
          </p:nvSpPr>
          <p:spPr>
            <a:xfrm>
              <a:off x="9156600" y="4646520"/>
              <a:ext cx="649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(11,543,464)</a:t>
              </a:r>
              <a:endParaRPr b="0" lang="en-US" sz="900" strike="noStrike" u="none">
                <a:solidFill>
                  <a:srgbClr val="000000"/>
                </a:solidFill>
                <a:effectLst/>
                <a:uFillTx/>
                <a:latin typeface="Arial"/>
              </a:endParaRPr>
            </a:p>
          </p:txBody>
        </p:sp>
        <p:sp>
          <p:nvSpPr>
            <p:cNvPr id="221" name=""/>
            <p:cNvSpPr/>
            <p:nvPr/>
          </p:nvSpPr>
          <p:spPr>
            <a:xfrm>
              <a:off x="8802000" y="464652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2" name=""/>
            <p:cNvSpPr/>
            <p:nvPr/>
          </p:nvSpPr>
          <p:spPr>
            <a:xfrm>
              <a:off x="9117360" y="464652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3" name=""/>
            <p:cNvSpPr/>
            <p:nvPr/>
          </p:nvSpPr>
          <p:spPr>
            <a:xfrm>
              <a:off x="2065680" y="479268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224" name=""/>
            <p:cNvSpPr/>
            <p:nvPr/>
          </p:nvSpPr>
          <p:spPr>
            <a:xfrm>
              <a:off x="3263400" y="479268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Arial"/>
              </a:endParaRPr>
            </a:p>
          </p:txBody>
        </p:sp>
        <p:sp>
          <p:nvSpPr>
            <p:cNvPr id="225" name=""/>
            <p:cNvSpPr/>
            <p:nvPr/>
          </p:nvSpPr>
          <p:spPr>
            <a:xfrm>
              <a:off x="3963240" y="479268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226" name=""/>
            <p:cNvSpPr/>
            <p:nvPr/>
          </p:nvSpPr>
          <p:spPr>
            <a:xfrm>
              <a:off x="4793760" y="479268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3,120,583</a:t>
              </a:r>
              <a:endParaRPr b="0" lang="en-US" sz="900" strike="noStrike" u="none">
                <a:solidFill>
                  <a:srgbClr val="000000"/>
                </a:solidFill>
                <a:effectLst/>
                <a:uFillTx/>
                <a:latin typeface="Arial"/>
              </a:endParaRPr>
            </a:p>
          </p:txBody>
        </p:sp>
        <p:sp>
          <p:nvSpPr>
            <p:cNvPr id="227" name=""/>
            <p:cNvSpPr/>
            <p:nvPr/>
          </p:nvSpPr>
          <p:spPr>
            <a:xfrm>
              <a:off x="4576320" y="479268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8" name=""/>
            <p:cNvSpPr/>
            <p:nvPr/>
          </p:nvSpPr>
          <p:spPr>
            <a:xfrm>
              <a:off x="476784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29" name=""/>
            <p:cNvSpPr/>
            <p:nvPr/>
          </p:nvSpPr>
          <p:spPr>
            <a:xfrm>
              <a:off x="5562720" y="479268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230" name=""/>
            <p:cNvSpPr/>
            <p:nvPr/>
          </p:nvSpPr>
          <p:spPr>
            <a:xfrm>
              <a:off x="5436000" y="479268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1" name=""/>
            <p:cNvSpPr/>
            <p:nvPr/>
          </p:nvSpPr>
          <p:spPr>
            <a:xfrm>
              <a:off x="553284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2" name=""/>
            <p:cNvSpPr/>
            <p:nvPr/>
          </p:nvSpPr>
          <p:spPr>
            <a:xfrm>
              <a:off x="6330240" y="479268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1,319,630</a:t>
              </a:r>
              <a:endParaRPr b="0" lang="en-US" sz="900" strike="noStrike" u="none">
                <a:solidFill>
                  <a:srgbClr val="000000"/>
                </a:solidFill>
                <a:effectLst/>
                <a:uFillTx/>
                <a:latin typeface="Arial"/>
              </a:endParaRPr>
            </a:p>
          </p:txBody>
        </p:sp>
        <p:sp>
          <p:nvSpPr>
            <p:cNvPr id="233" name=""/>
            <p:cNvSpPr/>
            <p:nvPr/>
          </p:nvSpPr>
          <p:spPr>
            <a:xfrm>
              <a:off x="6238440" y="479268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4" name=""/>
            <p:cNvSpPr/>
            <p:nvPr/>
          </p:nvSpPr>
          <p:spPr>
            <a:xfrm>
              <a:off x="630432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5" name=""/>
            <p:cNvSpPr/>
            <p:nvPr/>
          </p:nvSpPr>
          <p:spPr>
            <a:xfrm>
              <a:off x="7062840" y="479268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(1,711,970)</a:t>
              </a:r>
              <a:endParaRPr b="0" lang="en-US" sz="900" strike="noStrike" u="none">
                <a:solidFill>
                  <a:srgbClr val="000000"/>
                </a:solidFill>
                <a:effectLst/>
                <a:uFillTx/>
                <a:latin typeface="Arial"/>
              </a:endParaRPr>
            </a:p>
          </p:txBody>
        </p:sp>
        <p:sp>
          <p:nvSpPr>
            <p:cNvPr id="236" name=""/>
            <p:cNvSpPr/>
            <p:nvPr/>
          </p:nvSpPr>
          <p:spPr>
            <a:xfrm>
              <a:off x="6967080" y="479268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7" name=""/>
            <p:cNvSpPr/>
            <p:nvPr/>
          </p:nvSpPr>
          <p:spPr>
            <a:xfrm>
              <a:off x="703296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38" name=""/>
            <p:cNvSpPr/>
            <p:nvPr/>
          </p:nvSpPr>
          <p:spPr>
            <a:xfrm>
              <a:off x="8162280" y="479268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3,126,393</a:t>
              </a:r>
              <a:endParaRPr b="0" lang="en-US" sz="900" strike="noStrike" u="none">
                <a:solidFill>
                  <a:srgbClr val="000000"/>
                </a:solidFill>
                <a:effectLst/>
                <a:uFillTx/>
                <a:latin typeface="Arial"/>
              </a:endParaRPr>
            </a:p>
          </p:txBody>
        </p:sp>
        <p:sp>
          <p:nvSpPr>
            <p:cNvPr id="239" name=""/>
            <p:cNvSpPr/>
            <p:nvPr/>
          </p:nvSpPr>
          <p:spPr>
            <a:xfrm>
              <a:off x="7741440" y="479268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0" name=""/>
            <p:cNvSpPr/>
            <p:nvPr/>
          </p:nvSpPr>
          <p:spPr>
            <a:xfrm>
              <a:off x="812196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1" name=""/>
            <p:cNvSpPr/>
            <p:nvPr/>
          </p:nvSpPr>
          <p:spPr>
            <a:xfrm>
              <a:off x="9218880" y="479268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(9,648,496)</a:t>
              </a:r>
              <a:endParaRPr b="0" lang="en-US" sz="900" strike="noStrike" u="none">
                <a:solidFill>
                  <a:srgbClr val="000000"/>
                </a:solidFill>
                <a:effectLst/>
                <a:uFillTx/>
                <a:latin typeface="Arial"/>
              </a:endParaRPr>
            </a:p>
          </p:txBody>
        </p:sp>
        <p:sp>
          <p:nvSpPr>
            <p:cNvPr id="242" name=""/>
            <p:cNvSpPr/>
            <p:nvPr/>
          </p:nvSpPr>
          <p:spPr>
            <a:xfrm>
              <a:off x="8806680" y="479268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3" name=""/>
            <p:cNvSpPr/>
            <p:nvPr/>
          </p:nvSpPr>
          <p:spPr>
            <a:xfrm>
              <a:off x="9185760" y="479268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4" name=""/>
            <p:cNvSpPr/>
            <p:nvPr/>
          </p:nvSpPr>
          <p:spPr>
            <a:xfrm>
              <a:off x="2065680" y="493884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245" name=""/>
            <p:cNvSpPr/>
            <p:nvPr/>
          </p:nvSpPr>
          <p:spPr>
            <a:xfrm>
              <a:off x="3263400" y="493884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600</a:t>
              </a:r>
              <a:endParaRPr b="0" lang="en-US" sz="900" strike="noStrike" u="none">
                <a:solidFill>
                  <a:srgbClr val="000000"/>
                </a:solidFill>
                <a:effectLst/>
                <a:uFillTx/>
                <a:latin typeface="Arial"/>
              </a:endParaRPr>
            </a:p>
          </p:txBody>
        </p:sp>
        <p:sp>
          <p:nvSpPr>
            <p:cNvPr id="246" name=""/>
            <p:cNvSpPr/>
            <p:nvPr/>
          </p:nvSpPr>
          <p:spPr>
            <a:xfrm>
              <a:off x="3963240" y="493884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sp>
          <p:nvSpPr>
            <p:cNvPr id="247" name=""/>
            <p:cNvSpPr/>
            <p:nvPr/>
          </p:nvSpPr>
          <p:spPr>
            <a:xfrm>
              <a:off x="4731480" y="493884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12,120,583</a:t>
              </a:r>
              <a:endParaRPr b="0" lang="en-US" sz="900" strike="noStrike" u="none">
                <a:solidFill>
                  <a:srgbClr val="000000"/>
                </a:solidFill>
                <a:effectLst/>
                <a:uFillTx/>
                <a:latin typeface="Arial"/>
              </a:endParaRPr>
            </a:p>
          </p:txBody>
        </p:sp>
        <p:sp>
          <p:nvSpPr>
            <p:cNvPr id="248" name=""/>
            <p:cNvSpPr/>
            <p:nvPr/>
          </p:nvSpPr>
          <p:spPr>
            <a:xfrm>
              <a:off x="4542120" y="493884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49" name=""/>
            <p:cNvSpPr/>
            <p:nvPr/>
          </p:nvSpPr>
          <p:spPr>
            <a:xfrm>
              <a:off x="470268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0" name=""/>
            <p:cNvSpPr/>
            <p:nvPr/>
          </p:nvSpPr>
          <p:spPr>
            <a:xfrm>
              <a:off x="5562720" y="49388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251" name=""/>
            <p:cNvSpPr/>
            <p:nvPr/>
          </p:nvSpPr>
          <p:spPr>
            <a:xfrm>
              <a:off x="5436000" y="493884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2" name=""/>
            <p:cNvSpPr/>
            <p:nvPr/>
          </p:nvSpPr>
          <p:spPr>
            <a:xfrm>
              <a:off x="553284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3" name=""/>
            <p:cNvSpPr/>
            <p:nvPr/>
          </p:nvSpPr>
          <p:spPr>
            <a:xfrm>
              <a:off x="6330240" y="493884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1,331,630</a:t>
              </a:r>
              <a:endParaRPr b="0" lang="en-US" sz="900" strike="noStrike" u="none">
                <a:solidFill>
                  <a:srgbClr val="000000"/>
                </a:solidFill>
                <a:effectLst/>
                <a:uFillTx/>
                <a:latin typeface="Arial"/>
              </a:endParaRPr>
            </a:p>
          </p:txBody>
        </p:sp>
        <p:sp>
          <p:nvSpPr>
            <p:cNvPr id="254" name=""/>
            <p:cNvSpPr/>
            <p:nvPr/>
          </p:nvSpPr>
          <p:spPr>
            <a:xfrm>
              <a:off x="6238440" y="493884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5" name=""/>
            <p:cNvSpPr/>
            <p:nvPr/>
          </p:nvSpPr>
          <p:spPr>
            <a:xfrm>
              <a:off x="630432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6" name=""/>
            <p:cNvSpPr/>
            <p:nvPr/>
          </p:nvSpPr>
          <p:spPr>
            <a:xfrm>
              <a:off x="7062840" y="49388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(1,699,970)</a:t>
              </a:r>
              <a:endParaRPr b="0" lang="en-US" sz="900" strike="noStrike" u="none">
                <a:solidFill>
                  <a:srgbClr val="000000"/>
                </a:solidFill>
                <a:effectLst/>
                <a:uFillTx/>
                <a:latin typeface="Arial"/>
              </a:endParaRPr>
            </a:p>
          </p:txBody>
        </p:sp>
        <p:sp>
          <p:nvSpPr>
            <p:cNvPr id="257" name=""/>
            <p:cNvSpPr/>
            <p:nvPr/>
          </p:nvSpPr>
          <p:spPr>
            <a:xfrm>
              <a:off x="6967080" y="493884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8" name=""/>
            <p:cNvSpPr/>
            <p:nvPr/>
          </p:nvSpPr>
          <p:spPr>
            <a:xfrm>
              <a:off x="703296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59" name=""/>
            <p:cNvSpPr/>
            <p:nvPr/>
          </p:nvSpPr>
          <p:spPr>
            <a:xfrm>
              <a:off x="8100360" y="493884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12,120,583</a:t>
              </a:r>
              <a:endParaRPr b="0" lang="en-US" sz="900" strike="noStrike" u="none">
                <a:solidFill>
                  <a:srgbClr val="000000"/>
                </a:solidFill>
                <a:effectLst/>
                <a:uFillTx/>
                <a:latin typeface="Arial"/>
              </a:endParaRPr>
            </a:p>
          </p:txBody>
        </p:sp>
        <p:sp>
          <p:nvSpPr>
            <p:cNvPr id="260" name=""/>
            <p:cNvSpPr/>
            <p:nvPr/>
          </p:nvSpPr>
          <p:spPr>
            <a:xfrm>
              <a:off x="7736760" y="493884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61" name=""/>
            <p:cNvSpPr/>
            <p:nvPr/>
          </p:nvSpPr>
          <p:spPr>
            <a:xfrm>
              <a:off x="805392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62" name=""/>
            <p:cNvSpPr/>
            <p:nvPr/>
          </p:nvSpPr>
          <p:spPr>
            <a:xfrm>
              <a:off x="9218880" y="49388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(6,324,496)</a:t>
              </a:r>
              <a:endParaRPr b="0" lang="en-US" sz="900" strike="noStrike" u="none">
                <a:solidFill>
                  <a:srgbClr val="000000"/>
                </a:solidFill>
                <a:effectLst/>
                <a:uFillTx/>
                <a:latin typeface="Arial"/>
              </a:endParaRPr>
            </a:p>
          </p:txBody>
        </p:sp>
        <p:sp>
          <p:nvSpPr>
            <p:cNvPr id="263" name=""/>
            <p:cNvSpPr/>
            <p:nvPr/>
          </p:nvSpPr>
          <p:spPr>
            <a:xfrm>
              <a:off x="8806680" y="493884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64" name=""/>
            <p:cNvSpPr/>
            <p:nvPr/>
          </p:nvSpPr>
          <p:spPr>
            <a:xfrm>
              <a:off x="9185760" y="49388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65" name=""/>
            <p:cNvSpPr/>
            <p:nvPr/>
          </p:nvSpPr>
          <p:spPr>
            <a:xfrm>
              <a:off x="2065680" y="508464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266" name=""/>
            <p:cNvSpPr/>
            <p:nvPr/>
          </p:nvSpPr>
          <p:spPr>
            <a:xfrm>
              <a:off x="3202200" y="5084640"/>
              <a:ext cx="254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267" name=""/>
            <p:cNvSpPr/>
            <p:nvPr/>
          </p:nvSpPr>
          <p:spPr>
            <a:xfrm>
              <a:off x="3963240" y="508464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1,000,000</a:t>
              </a:r>
              <a:endParaRPr b="0" lang="en-US" sz="900" strike="noStrike" u="none">
                <a:solidFill>
                  <a:srgbClr val="000000"/>
                </a:solidFill>
                <a:effectLst/>
                <a:uFillTx/>
                <a:latin typeface="Arial"/>
              </a:endParaRPr>
            </a:p>
          </p:txBody>
        </p:sp>
      </p:grpSp>
      <p:sp>
        <p:nvSpPr>
          <p:cNvPr id="268" name=""/>
          <p:cNvSpPr/>
          <p:nvPr/>
        </p:nvSpPr>
        <p:spPr>
          <a:xfrm>
            <a:off x="4731480" y="508464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21,120,583</a:t>
            </a:r>
            <a:endParaRPr b="0" lang="en-US" sz="900" strike="noStrike" u="none">
              <a:solidFill>
                <a:srgbClr val="000000"/>
              </a:solidFill>
              <a:effectLst/>
              <a:uFillTx/>
              <a:latin typeface="Arial"/>
            </a:endParaRPr>
          </a:p>
        </p:txBody>
      </p:sp>
      <p:sp>
        <p:nvSpPr>
          <p:cNvPr id="269" name=""/>
          <p:cNvSpPr/>
          <p:nvPr/>
        </p:nvSpPr>
        <p:spPr>
          <a:xfrm>
            <a:off x="4542120" y="508464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0" name=""/>
          <p:cNvSpPr/>
          <p:nvPr/>
        </p:nvSpPr>
        <p:spPr>
          <a:xfrm>
            <a:off x="470268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1" name=""/>
          <p:cNvSpPr/>
          <p:nvPr/>
        </p:nvSpPr>
        <p:spPr>
          <a:xfrm>
            <a:off x="5562720" y="50846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272" name=""/>
          <p:cNvSpPr/>
          <p:nvPr/>
        </p:nvSpPr>
        <p:spPr>
          <a:xfrm>
            <a:off x="5436000" y="508464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3" name=""/>
          <p:cNvSpPr/>
          <p:nvPr/>
        </p:nvSpPr>
        <p:spPr>
          <a:xfrm>
            <a:off x="553284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4" name=""/>
          <p:cNvSpPr/>
          <p:nvPr/>
        </p:nvSpPr>
        <p:spPr>
          <a:xfrm>
            <a:off x="6330240" y="508464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1,343,630</a:t>
            </a:r>
            <a:endParaRPr b="0" lang="en-US" sz="900" strike="noStrike" u="none">
              <a:solidFill>
                <a:srgbClr val="000000"/>
              </a:solidFill>
              <a:effectLst/>
              <a:uFillTx/>
              <a:latin typeface="Arial"/>
            </a:endParaRPr>
          </a:p>
        </p:txBody>
      </p:sp>
      <p:sp>
        <p:nvSpPr>
          <p:cNvPr id="275" name=""/>
          <p:cNvSpPr/>
          <p:nvPr/>
        </p:nvSpPr>
        <p:spPr>
          <a:xfrm>
            <a:off x="6238440" y="508464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6" name=""/>
          <p:cNvSpPr/>
          <p:nvPr/>
        </p:nvSpPr>
        <p:spPr>
          <a:xfrm>
            <a:off x="630432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7" name=""/>
          <p:cNvSpPr/>
          <p:nvPr/>
        </p:nvSpPr>
        <p:spPr>
          <a:xfrm>
            <a:off x="7062840" y="50846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(1,687,970)</a:t>
            </a:r>
            <a:endParaRPr b="0" lang="en-US" sz="900" strike="noStrike" u="none">
              <a:solidFill>
                <a:srgbClr val="000000"/>
              </a:solidFill>
              <a:effectLst/>
              <a:uFillTx/>
              <a:latin typeface="Arial"/>
            </a:endParaRPr>
          </a:p>
        </p:txBody>
      </p:sp>
      <p:sp>
        <p:nvSpPr>
          <p:cNvPr id="278" name=""/>
          <p:cNvSpPr/>
          <p:nvPr/>
        </p:nvSpPr>
        <p:spPr>
          <a:xfrm>
            <a:off x="6967080" y="508464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79" name=""/>
          <p:cNvSpPr/>
          <p:nvPr/>
        </p:nvSpPr>
        <p:spPr>
          <a:xfrm>
            <a:off x="703296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0" name=""/>
          <p:cNvSpPr/>
          <p:nvPr/>
        </p:nvSpPr>
        <p:spPr>
          <a:xfrm>
            <a:off x="8100360" y="508464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21,120,583</a:t>
            </a:r>
            <a:endParaRPr b="0" lang="en-US" sz="900" strike="noStrike" u="none">
              <a:solidFill>
                <a:srgbClr val="000000"/>
              </a:solidFill>
              <a:effectLst/>
              <a:uFillTx/>
              <a:latin typeface="Arial"/>
            </a:endParaRPr>
          </a:p>
        </p:txBody>
      </p:sp>
      <p:sp>
        <p:nvSpPr>
          <p:cNvPr id="281" name=""/>
          <p:cNvSpPr/>
          <p:nvPr/>
        </p:nvSpPr>
        <p:spPr>
          <a:xfrm>
            <a:off x="7736760" y="508464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2" name=""/>
          <p:cNvSpPr/>
          <p:nvPr/>
        </p:nvSpPr>
        <p:spPr>
          <a:xfrm>
            <a:off x="805392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3" name=""/>
          <p:cNvSpPr/>
          <p:nvPr/>
        </p:nvSpPr>
        <p:spPr>
          <a:xfrm>
            <a:off x="9218880" y="508464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(3,000,496)</a:t>
            </a:r>
            <a:endParaRPr b="0" lang="en-US" sz="900" strike="noStrike" u="none">
              <a:solidFill>
                <a:srgbClr val="000000"/>
              </a:solidFill>
              <a:effectLst/>
              <a:uFillTx/>
              <a:latin typeface="Arial"/>
            </a:endParaRPr>
          </a:p>
        </p:txBody>
      </p:sp>
      <p:sp>
        <p:nvSpPr>
          <p:cNvPr id="284" name=""/>
          <p:cNvSpPr/>
          <p:nvPr/>
        </p:nvSpPr>
        <p:spPr>
          <a:xfrm>
            <a:off x="8806680" y="508464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5" name=""/>
          <p:cNvSpPr/>
          <p:nvPr/>
        </p:nvSpPr>
        <p:spPr>
          <a:xfrm>
            <a:off x="9185760" y="508464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86" name=""/>
          <p:cNvSpPr/>
          <p:nvPr/>
        </p:nvSpPr>
        <p:spPr>
          <a:xfrm>
            <a:off x="2065680" y="523080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287" name=""/>
          <p:cNvSpPr/>
          <p:nvPr/>
        </p:nvSpPr>
        <p:spPr>
          <a:xfrm>
            <a:off x="3263400" y="523080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Arial"/>
            </a:endParaRPr>
          </a:p>
        </p:txBody>
      </p:sp>
      <p:sp>
        <p:nvSpPr>
          <p:cNvPr id="288" name=""/>
          <p:cNvSpPr/>
          <p:nvPr/>
        </p:nvSpPr>
        <p:spPr>
          <a:xfrm>
            <a:off x="3963240" y="523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289" name=""/>
          <p:cNvSpPr/>
          <p:nvPr/>
        </p:nvSpPr>
        <p:spPr>
          <a:xfrm>
            <a:off x="4793760" y="523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3,120,583</a:t>
            </a:r>
            <a:endParaRPr b="0" lang="en-US" sz="900" strike="noStrike" u="none">
              <a:solidFill>
                <a:srgbClr val="000000"/>
              </a:solidFill>
              <a:effectLst/>
              <a:uFillTx/>
              <a:latin typeface="Arial"/>
            </a:endParaRPr>
          </a:p>
        </p:txBody>
      </p:sp>
      <p:sp>
        <p:nvSpPr>
          <p:cNvPr id="290" name=""/>
          <p:cNvSpPr/>
          <p:nvPr/>
        </p:nvSpPr>
        <p:spPr>
          <a:xfrm>
            <a:off x="4576320" y="5230800"/>
            <a:ext cx="1911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1" name=""/>
          <p:cNvSpPr/>
          <p:nvPr/>
        </p:nvSpPr>
        <p:spPr>
          <a:xfrm>
            <a:off x="476784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2" name=""/>
          <p:cNvSpPr/>
          <p:nvPr/>
        </p:nvSpPr>
        <p:spPr>
          <a:xfrm>
            <a:off x="5562720" y="523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293" name=""/>
          <p:cNvSpPr/>
          <p:nvPr/>
        </p:nvSpPr>
        <p:spPr>
          <a:xfrm>
            <a:off x="5436000" y="523080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4" name=""/>
          <p:cNvSpPr/>
          <p:nvPr/>
        </p:nvSpPr>
        <p:spPr>
          <a:xfrm>
            <a:off x="553284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5" name=""/>
          <p:cNvSpPr/>
          <p:nvPr/>
        </p:nvSpPr>
        <p:spPr>
          <a:xfrm>
            <a:off x="6330240" y="523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1,319,630</a:t>
            </a:r>
            <a:endParaRPr b="0" lang="en-US" sz="900" strike="noStrike" u="none">
              <a:solidFill>
                <a:srgbClr val="000000"/>
              </a:solidFill>
              <a:effectLst/>
              <a:uFillTx/>
              <a:latin typeface="Arial"/>
            </a:endParaRPr>
          </a:p>
        </p:txBody>
      </p:sp>
      <p:sp>
        <p:nvSpPr>
          <p:cNvPr id="296" name=""/>
          <p:cNvSpPr/>
          <p:nvPr/>
        </p:nvSpPr>
        <p:spPr>
          <a:xfrm>
            <a:off x="6238440" y="52308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7" name=""/>
          <p:cNvSpPr/>
          <p:nvPr/>
        </p:nvSpPr>
        <p:spPr>
          <a:xfrm>
            <a:off x="630432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298" name=""/>
          <p:cNvSpPr/>
          <p:nvPr/>
        </p:nvSpPr>
        <p:spPr>
          <a:xfrm>
            <a:off x="7062840" y="523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(1,711,970)</a:t>
            </a:r>
            <a:endParaRPr b="0" lang="en-US" sz="900" strike="noStrike" u="none">
              <a:solidFill>
                <a:srgbClr val="000000"/>
              </a:solidFill>
              <a:effectLst/>
              <a:uFillTx/>
              <a:latin typeface="Arial"/>
            </a:endParaRPr>
          </a:p>
        </p:txBody>
      </p:sp>
      <p:sp>
        <p:nvSpPr>
          <p:cNvPr id="299" name=""/>
          <p:cNvSpPr/>
          <p:nvPr/>
        </p:nvSpPr>
        <p:spPr>
          <a:xfrm>
            <a:off x="6967080" y="52308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0" name=""/>
          <p:cNvSpPr/>
          <p:nvPr/>
        </p:nvSpPr>
        <p:spPr>
          <a:xfrm>
            <a:off x="703296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1" name=""/>
          <p:cNvSpPr/>
          <p:nvPr/>
        </p:nvSpPr>
        <p:spPr>
          <a:xfrm>
            <a:off x="8162280" y="52308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3,126,393</a:t>
            </a:r>
            <a:endParaRPr b="0" lang="en-US" sz="900" strike="noStrike" u="none">
              <a:solidFill>
                <a:srgbClr val="000000"/>
              </a:solidFill>
              <a:effectLst/>
              <a:uFillTx/>
              <a:latin typeface="Arial"/>
            </a:endParaRPr>
          </a:p>
        </p:txBody>
      </p:sp>
      <p:sp>
        <p:nvSpPr>
          <p:cNvPr id="302" name=""/>
          <p:cNvSpPr/>
          <p:nvPr/>
        </p:nvSpPr>
        <p:spPr>
          <a:xfrm>
            <a:off x="7741440" y="523080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3" name=""/>
          <p:cNvSpPr/>
          <p:nvPr/>
        </p:nvSpPr>
        <p:spPr>
          <a:xfrm>
            <a:off x="812196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4" name=""/>
          <p:cNvSpPr/>
          <p:nvPr/>
        </p:nvSpPr>
        <p:spPr>
          <a:xfrm>
            <a:off x="9218880" y="52308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(9,648,496)</a:t>
            </a:r>
            <a:endParaRPr b="0" lang="en-US" sz="900" strike="noStrike" u="none">
              <a:solidFill>
                <a:srgbClr val="000000"/>
              </a:solidFill>
              <a:effectLst/>
              <a:uFillTx/>
              <a:latin typeface="Arial"/>
            </a:endParaRPr>
          </a:p>
        </p:txBody>
      </p:sp>
      <p:sp>
        <p:nvSpPr>
          <p:cNvPr id="305" name=""/>
          <p:cNvSpPr/>
          <p:nvPr/>
        </p:nvSpPr>
        <p:spPr>
          <a:xfrm>
            <a:off x="8806680" y="523080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6" name=""/>
          <p:cNvSpPr/>
          <p:nvPr/>
        </p:nvSpPr>
        <p:spPr>
          <a:xfrm>
            <a:off x="9185760" y="52308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07" name=""/>
          <p:cNvSpPr/>
          <p:nvPr/>
        </p:nvSpPr>
        <p:spPr>
          <a:xfrm>
            <a:off x="2065680" y="537840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308" name=""/>
          <p:cNvSpPr/>
          <p:nvPr/>
        </p:nvSpPr>
        <p:spPr>
          <a:xfrm>
            <a:off x="3263400" y="5378400"/>
            <a:ext cx="1915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600</a:t>
            </a:r>
            <a:endParaRPr b="0" lang="en-US" sz="900" strike="noStrike" u="none">
              <a:solidFill>
                <a:srgbClr val="000000"/>
              </a:solidFill>
              <a:effectLst/>
              <a:uFillTx/>
              <a:latin typeface="Arial"/>
            </a:endParaRPr>
          </a:p>
        </p:txBody>
      </p:sp>
      <p:sp>
        <p:nvSpPr>
          <p:cNvPr id="309" name=""/>
          <p:cNvSpPr/>
          <p:nvPr/>
        </p:nvSpPr>
        <p:spPr>
          <a:xfrm>
            <a:off x="3963240" y="53784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310" name=""/>
          <p:cNvSpPr/>
          <p:nvPr/>
        </p:nvSpPr>
        <p:spPr>
          <a:xfrm>
            <a:off x="4731480" y="537840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12,120,583</a:t>
            </a:r>
            <a:endParaRPr b="0" lang="en-US" sz="900" strike="noStrike" u="none">
              <a:solidFill>
                <a:srgbClr val="000000"/>
              </a:solidFill>
              <a:effectLst/>
              <a:uFillTx/>
              <a:latin typeface="Arial"/>
            </a:endParaRPr>
          </a:p>
        </p:txBody>
      </p:sp>
      <p:sp>
        <p:nvSpPr>
          <p:cNvPr id="311" name=""/>
          <p:cNvSpPr/>
          <p:nvPr/>
        </p:nvSpPr>
        <p:spPr>
          <a:xfrm>
            <a:off x="4542120" y="537840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2" name=""/>
          <p:cNvSpPr/>
          <p:nvPr/>
        </p:nvSpPr>
        <p:spPr>
          <a:xfrm>
            <a:off x="470268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3" name=""/>
          <p:cNvSpPr/>
          <p:nvPr/>
        </p:nvSpPr>
        <p:spPr>
          <a:xfrm>
            <a:off x="5562720" y="53784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314" name=""/>
          <p:cNvSpPr/>
          <p:nvPr/>
        </p:nvSpPr>
        <p:spPr>
          <a:xfrm>
            <a:off x="5436000" y="537840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5" name=""/>
          <p:cNvSpPr/>
          <p:nvPr/>
        </p:nvSpPr>
        <p:spPr>
          <a:xfrm>
            <a:off x="553284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6" name=""/>
          <p:cNvSpPr/>
          <p:nvPr/>
        </p:nvSpPr>
        <p:spPr>
          <a:xfrm>
            <a:off x="6330240" y="537840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1,331,630</a:t>
            </a:r>
            <a:endParaRPr b="0" lang="en-US" sz="900" strike="noStrike" u="none">
              <a:solidFill>
                <a:srgbClr val="000000"/>
              </a:solidFill>
              <a:effectLst/>
              <a:uFillTx/>
              <a:latin typeface="Arial"/>
            </a:endParaRPr>
          </a:p>
        </p:txBody>
      </p:sp>
      <p:sp>
        <p:nvSpPr>
          <p:cNvPr id="317" name=""/>
          <p:cNvSpPr/>
          <p:nvPr/>
        </p:nvSpPr>
        <p:spPr>
          <a:xfrm>
            <a:off x="6238440" y="53784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8" name=""/>
          <p:cNvSpPr/>
          <p:nvPr/>
        </p:nvSpPr>
        <p:spPr>
          <a:xfrm>
            <a:off x="630432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19" name=""/>
          <p:cNvSpPr/>
          <p:nvPr/>
        </p:nvSpPr>
        <p:spPr>
          <a:xfrm>
            <a:off x="7062840" y="53784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(1,699,970)</a:t>
            </a:r>
            <a:endParaRPr b="0" lang="en-US" sz="900" strike="noStrike" u="none">
              <a:solidFill>
                <a:srgbClr val="000000"/>
              </a:solidFill>
              <a:effectLst/>
              <a:uFillTx/>
              <a:latin typeface="Arial"/>
            </a:endParaRPr>
          </a:p>
        </p:txBody>
      </p:sp>
      <p:sp>
        <p:nvSpPr>
          <p:cNvPr id="320" name=""/>
          <p:cNvSpPr/>
          <p:nvPr/>
        </p:nvSpPr>
        <p:spPr>
          <a:xfrm>
            <a:off x="6967080" y="537840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1" name=""/>
          <p:cNvSpPr/>
          <p:nvPr/>
        </p:nvSpPr>
        <p:spPr>
          <a:xfrm>
            <a:off x="703296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2" name=""/>
          <p:cNvSpPr/>
          <p:nvPr/>
        </p:nvSpPr>
        <p:spPr>
          <a:xfrm>
            <a:off x="8100360" y="537840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12,120,583</a:t>
            </a:r>
            <a:endParaRPr b="0" lang="en-US" sz="900" strike="noStrike" u="none">
              <a:solidFill>
                <a:srgbClr val="000000"/>
              </a:solidFill>
              <a:effectLst/>
              <a:uFillTx/>
              <a:latin typeface="Arial"/>
            </a:endParaRPr>
          </a:p>
        </p:txBody>
      </p:sp>
      <p:sp>
        <p:nvSpPr>
          <p:cNvPr id="323" name=""/>
          <p:cNvSpPr/>
          <p:nvPr/>
        </p:nvSpPr>
        <p:spPr>
          <a:xfrm>
            <a:off x="7736760" y="537840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4" name=""/>
          <p:cNvSpPr/>
          <p:nvPr/>
        </p:nvSpPr>
        <p:spPr>
          <a:xfrm>
            <a:off x="805392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5" name=""/>
          <p:cNvSpPr/>
          <p:nvPr/>
        </p:nvSpPr>
        <p:spPr>
          <a:xfrm>
            <a:off x="9218880" y="537840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(6,324,496)</a:t>
            </a:r>
            <a:endParaRPr b="0" lang="en-US" sz="900" strike="noStrike" u="none">
              <a:solidFill>
                <a:srgbClr val="000000"/>
              </a:solidFill>
              <a:effectLst/>
              <a:uFillTx/>
              <a:latin typeface="Arial"/>
            </a:endParaRPr>
          </a:p>
        </p:txBody>
      </p:sp>
      <p:sp>
        <p:nvSpPr>
          <p:cNvPr id="326" name=""/>
          <p:cNvSpPr/>
          <p:nvPr/>
        </p:nvSpPr>
        <p:spPr>
          <a:xfrm>
            <a:off x="8806680" y="537840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7" name=""/>
          <p:cNvSpPr/>
          <p:nvPr/>
        </p:nvSpPr>
        <p:spPr>
          <a:xfrm>
            <a:off x="9185760" y="537840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28" name=""/>
          <p:cNvSpPr/>
          <p:nvPr/>
        </p:nvSpPr>
        <p:spPr>
          <a:xfrm>
            <a:off x="2065680" y="5524560"/>
            <a:ext cx="2232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0.06</a:t>
            </a:r>
            <a:endParaRPr b="0" lang="en-US" sz="900" strike="noStrike" u="none">
              <a:solidFill>
                <a:srgbClr val="000000"/>
              </a:solidFill>
              <a:effectLst/>
              <a:uFillTx/>
              <a:latin typeface="Arial"/>
            </a:endParaRPr>
          </a:p>
        </p:txBody>
      </p:sp>
      <p:sp>
        <p:nvSpPr>
          <p:cNvPr id="329" name=""/>
          <p:cNvSpPr/>
          <p:nvPr/>
        </p:nvSpPr>
        <p:spPr>
          <a:xfrm>
            <a:off x="3202200" y="5524560"/>
            <a:ext cx="2548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Arial"/>
            </a:endParaRPr>
          </a:p>
        </p:txBody>
      </p:sp>
      <p:sp>
        <p:nvSpPr>
          <p:cNvPr id="330" name=""/>
          <p:cNvSpPr/>
          <p:nvPr/>
        </p:nvSpPr>
        <p:spPr>
          <a:xfrm>
            <a:off x="3963240" y="55245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5,000,000</a:t>
            </a:r>
            <a:endParaRPr b="0" lang="en-US" sz="900" strike="noStrike" u="none">
              <a:solidFill>
                <a:srgbClr val="000000"/>
              </a:solidFill>
              <a:effectLst/>
              <a:uFillTx/>
              <a:latin typeface="Arial"/>
            </a:endParaRPr>
          </a:p>
        </p:txBody>
      </p:sp>
      <p:sp>
        <p:nvSpPr>
          <p:cNvPr id="331" name=""/>
          <p:cNvSpPr/>
          <p:nvPr/>
        </p:nvSpPr>
        <p:spPr>
          <a:xfrm>
            <a:off x="4731480" y="552456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21,120,583</a:t>
            </a:r>
            <a:endParaRPr b="0" lang="en-US" sz="900" strike="noStrike" u="none">
              <a:solidFill>
                <a:srgbClr val="000000"/>
              </a:solidFill>
              <a:effectLst/>
              <a:uFillTx/>
              <a:latin typeface="Arial"/>
            </a:endParaRPr>
          </a:p>
        </p:txBody>
      </p:sp>
      <p:sp>
        <p:nvSpPr>
          <p:cNvPr id="332" name=""/>
          <p:cNvSpPr/>
          <p:nvPr/>
        </p:nvSpPr>
        <p:spPr>
          <a:xfrm>
            <a:off x="4542120" y="5524560"/>
            <a:ext cx="1594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3" name=""/>
          <p:cNvSpPr/>
          <p:nvPr/>
        </p:nvSpPr>
        <p:spPr>
          <a:xfrm>
            <a:off x="470268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4" name=""/>
          <p:cNvSpPr/>
          <p:nvPr/>
        </p:nvSpPr>
        <p:spPr>
          <a:xfrm>
            <a:off x="5562720" y="55245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(5,732,977)</a:t>
            </a:r>
            <a:endParaRPr b="0" lang="en-US" sz="900" strike="noStrike" u="none">
              <a:solidFill>
                <a:srgbClr val="000000"/>
              </a:solidFill>
              <a:effectLst/>
              <a:uFillTx/>
              <a:latin typeface="Arial"/>
            </a:endParaRPr>
          </a:p>
        </p:txBody>
      </p:sp>
      <p:sp>
        <p:nvSpPr>
          <p:cNvPr id="335" name=""/>
          <p:cNvSpPr/>
          <p:nvPr/>
        </p:nvSpPr>
        <p:spPr>
          <a:xfrm>
            <a:off x="5436000" y="5524560"/>
            <a:ext cx="961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6" name=""/>
          <p:cNvSpPr/>
          <p:nvPr/>
        </p:nvSpPr>
        <p:spPr>
          <a:xfrm>
            <a:off x="553284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7" name=""/>
          <p:cNvSpPr/>
          <p:nvPr/>
        </p:nvSpPr>
        <p:spPr>
          <a:xfrm>
            <a:off x="6330240" y="5524560"/>
            <a:ext cx="509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1,343,630</a:t>
            </a:r>
            <a:endParaRPr b="0" lang="en-US" sz="900" strike="noStrike" u="none">
              <a:solidFill>
                <a:srgbClr val="000000"/>
              </a:solidFill>
              <a:effectLst/>
              <a:uFillTx/>
              <a:latin typeface="Arial"/>
            </a:endParaRPr>
          </a:p>
        </p:txBody>
      </p:sp>
      <p:sp>
        <p:nvSpPr>
          <p:cNvPr id="338" name=""/>
          <p:cNvSpPr/>
          <p:nvPr/>
        </p:nvSpPr>
        <p:spPr>
          <a:xfrm>
            <a:off x="6238440" y="55245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39" name=""/>
          <p:cNvSpPr/>
          <p:nvPr/>
        </p:nvSpPr>
        <p:spPr>
          <a:xfrm>
            <a:off x="630432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0" name=""/>
          <p:cNvSpPr/>
          <p:nvPr/>
        </p:nvSpPr>
        <p:spPr>
          <a:xfrm>
            <a:off x="7062840" y="55245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(1,687,970)</a:t>
            </a:r>
            <a:endParaRPr b="0" lang="en-US" sz="900" strike="noStrike" u="none">
              <a:solidFill>
                <a:srgbClr val="000000"/>
              </a:solidFill>
              <a:effectLst/>
              <a:uFillTx/>
              <a:latin typeface="Arial"/>
            </a:endParaRPr>
          </a:p>
        </p:txBody>
      </p:sp>
      <p:sp>
        <p:nvSpPr>
          <p:cNvPr id="341" name=""/>
          <p:cNvSpPr/>
          <p:nvPr/>
        </p:nvSpPr>
        <p:spPr>
          <a:xfrm>
            <a:off x="6967080" y="5524560"/>
            <a:ext cx="6408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2" name=""/>
          <p:cNvSpPr/>
          <p:nvPr/>
        </p:nvSpPr>
        <p:spPr>
          <a:xfrm>
            <a:off x="703296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3" name=""/>
          <p:cNvSpPr/>
          <p:nvPr/>
        </p:nvSpPr>
        <p:spPr>
          <a:xfrm>
            <a:off x="8100360" y="5524560"/>
            <a:ext cx="5727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21,120,583</a:t>
            </a:r>
            <a:endParaRPr b="0" lang="en-US" sz="900" strike="noStrike" u="none">
              <a:solidFill>
                <a:srgbClr val="000000"/>
              </a:solidFill>
              <a:effectLst/>
              <a:uFillTx/>
              <a:latin typeface="Arial"/>
            </a:endParaRPr>
          </a:p>
        </p:txBody>
      </p:sp>
      <p:sp>
        <p:nvSpPr>
          <p:cNvPr id="344" name=""/>
          <p:cNvSpPr/>
          <p:nvPr/>
        </p:nvSpPr>
        <p:spPr>
          <a:xfrm>
            <a:off x="7736760" y="5524560"/>
            <a:ext cx="3182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5" name=""/>
          <p:cNvSpPr/>
          <p:nvPr/>
        </p:nvSpPr>
        <p:spPr>
          <a:xfrm>
            <a:off x="805392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6" name=""/>
          <p:cNvSpPr/>
          <p:nvPr/>
        </p:nvSpPr>
        <p:spPr>
          <a:xfrm>
            <a:off x="9218880" y="5524560"/>
            <a:ext cx="5853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(3,000,496)</a:t>
            </a:r>
            <a:endParaRPr b="0" lang="en-US" sz="900" strike="noStrike" u="none">
              <a:solidFill>
                <a:srgbClr val="000000"/>
              </a:solidFill>
              <a:effectLst/>
              <a:uFillTx/>
              <a:latin typeface="Arial"/>
            </a:endParaRPr>
          </a:p>
        </p:txBody>
      </p:sp>
      <p:sp>
        <p:nvSpPr>
          <p:cNvPr id="347" name=""/>
          <p:cNvSpPr/>
          <p:nvPr/>
        </p:nvSpPr>
        <p:spPr>
          <a:xfrm>
            <a:off x="8806680" y="5524560"/>
            <a:ext cx="38196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8" name=""/>
          <p:cNvSpPr/>
          <p:nvPr/>
        </p:nvSpPr>
        <p:spPr>
          <a:xfrm>
            <a:off x="9185760" y="5524560"/>
            <a:ext cx="3240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49" name=""/>
          <p:cNvSpPr/>
          <p:nvPr/>
        </p:nvSpPr>
        <p:spPr>
          <a:xfrm>
            <a:off x="754200" y="2914560"/>
            <a:ext cx="1440" cy="4510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0" name=""/>
          <p:cNvSpPr/>
          <p:nvPr/>
        </p:nvSpPr>
        <p:spPr>
          <a:xfrm>
            <a:off x="754200" y="2914560"/>
            <a:ext cx="10800" cy="4510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1" name=""/>
          <p:cNvSpPr/>
          <p:nvPr/>
        </p:nvSpPr>
        <p:spPr>
          <a:xfrm>
            <a:off x="2271600" y="2925720"/>
            <a:ext cx="1800" cy="4399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2" name=""/>
          <p:cNvSpPr/>
          <p:nvPr/>
        </p:nvSpPr>
        <p:spPr>
          <a:xfrm>
            <a:off x="2271600" y="2925720"/>
            <a:ext cx="11160" cy="4399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3" name=""/>
          <p:cNvSpPr/>
          <p:nvPr/>
        </p:nvSpPr>
        <p:spPr>
          <a:xfrm>
            <a:off x="3436920" y="2925720"/>
            <a:ext cx="1440" cy="4399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4" name=""/>
          <p:cNvSpPr/>
          <p:nvPr/>
        </p:nvSpPr>
        <p:spPr>
          <a:xfrm>
            <a:off x="3436920" y="2925720"/>
            <a:ext cx="11160" cy="4399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5" name=""/>
          <p:cNvSpPr/>
          <p:nvPr/>
        </p:nvSpPr>
        <p:spPr>
          <a:xfrm>
            <a:off x="754200" y="3646440"/>
            <a:ext cx="1440" cy="2024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6" name=""/>
          <p:cNvSpPr/>
          <p:nvPr/>
        </p:nvSpPr>
        <p:spPr>
          <a:xfrm>
            <a:off x="754200" y="3646440"/>
            <a:ext cx="10800" cy="2024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7" name=""/>
          <p:cNvSpPr/>
          <p:nvPr/>
        </p:nvSpPr>
        <p:spPr>
          <a:xfrm>
            <a:off x="2271600" y="3657600"/>
            <a:ext cx="180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8" name=""/>
          <p:cNvSpPr/>
          <p:nvPr/>
        </p:nvSpPr>
        <p:spPr>
          <a:xfrm>
            <a:off x="227160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9" name=""/>
          <p:cNvSpPr/>
          <p:nvPr/>
        </p:nvSpPr>
        <p:spPr>
          <a:xfrm>
            <a:off x="343692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0" name=""/>
          <p:cNvSpPr/>
          <p:nvPr/>
        </p:nvSpPr>
        <p:spPr>
          <a:xfrm>
            <a:off x="343692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1" name=""/>
          <p:cNvSpPr/>
          <p:nvPr/>
        </p:nvSpPr>
        <p:spPr>
          <a:xfrm>
            <a:off x="444348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2" name=""/>
          <p:cNvSpPr/>
          <p:nvPr/>
        </p:nvSpPr>
        <p:spPr>
          <a:xfrm>
            <a:off x="444348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3" name=""/>
          <p:cNvSpPr/>
          <p:nvPr/>
        </p:nvSpPr>
        <p:spPr>
          <a:xfrm>
            <a:off x="5313240" y="3657600"/>
            <a:ext cx="180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4" name=""/>
          <p:cNvSpPr/>
          <p:nvPr/>
        </p:nvSpPr>
        <p:spPr>
          <a:xfrm>
            <a:off x="531324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5" name=""/>
          <p:cNvSpPr/>
          <p:nvPr/>
        </p:nvSpPr>
        <p:spPr>
          <a:xfrm>
            <a:off x="611820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6" name=""/>
          <p:cNvSpPr/>
          <p:nvPr/>
        </p:nvSpPr>
        <p:spPr>
          <a:xfrm>
            <a:off x="611820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7" name=""/>
          <p:cNvSpPr/>
          <p:nvPr/>
        </p:nvSpPr>
        <p:spPr>
          <a:xfrm>
            <a:off x="685008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8" name=""/>
          <p:cNvSpPr/>
          <p:nvPr/>
        </p:nvSpPr>
        <p:spPr>
          <a:xfrm>
            <a:off x="685008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9" name=""/>
          <p:cNvSpPr/>
          <p:nvPr/>
        </p:nvSpPr>
        <p:spPr>
          <a:xfrm>
            <a:off x="7618320" y="3657600"/>
            <a:ext cx="180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0" name=""/>
          <p:cNvSpPr/>
          <p:nvPr/>
        </p:nvSpPr>
        <p:spPr>
          <a:xfrm>
            <a:off x="761832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1" name=""/>
          <p:cNvSpPr/>
          <p:nvPr/>
        </p:nvSpPr>
        <p:spPr>
          <a:xfrm>
            <a:off x="868212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2" name=""/>
          <p:cNvSpPr/>
          <p:nvPr/>
        </p:nvSpPr>
        <p:spPr>
          <a:xfrm>
            <a:off x="868212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3" name=""/>
          <p:cNvSpPr/>
          <p:nvPr/>
        </p:nvSpPr>
        <p:spPr>
          <a:xfrm>
            <a:off x="9774360" y="3657600"/>
            <a:ext cx="1440" cy="20131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4" name=""/>
          <p:cNvSpPr/>
          <p:nvPr/>
        </p:nvSpPr>
        <p:spPr>
          <a:xfrm>
            <a:off x="9774360" y="3657600"/>
            <a:ext cx="11160" cy="20131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5" name=""/>
          <p:cNvSpPr/>
          <p:nvPr/>
        </p:nvSpPr>
        <p:spPr>
          <a:xfrm>
            <a:off x="765000" y="2914560"/>
            <a:ext cx="26830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76" name=""/>
          <p:cNvSpPr/>
          <p:nvPr/>
        </p:nvSpPr>
        <p:spPr>
          <a:xfrm>
            <a:off x="765000" y="2914560"/>
            <a:ext cx="268308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77" name=""/>
          <p:cNvSpPr/>
          <p:nvPr/>
        </p:nvSpPr>
        <p:spPr>
          <a:xfrm>
            <a:off x="765000" y="3060720"/>
            <a:ext cx="2683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78" name=""/>
          <p:cNvSpPr/>
          <p:nvPr/>
        </p:nvSpPr>
        <p:spPr>
          <a:xfrm>
            <a:off x="765000" y="3060720"/>
            <a:ext cx="268308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79" name=""/>
          <p:cNvSpPr/>
          <p:nvPr/>
        </p:nvSpPr>
        <p:spPr>
          <a:xfrm>
            <a:off x="765000" y="3206880"/>
            <a:ext cx="2683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80" name=""/>
          <p:cNvSpPr/>
          <p:nvPr/>
        </p:nvSpPr>
        <p:spPr>
          <a:xfrm>
            <a:off x="765000" y="3206880"/>
            <a:ext cx="268308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381" name=""/>
          <p:cNvSpPr/>
          <p:nvPr/>
        </p:nvSpPr>
        <p:spPr>
          <a:xfrm>
            <a:off x="765000" y="3354480"/>
            <a:ext cx="2683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82" name=""/>
          <p:cNvSpPr/>
          <p:nvPr/>
        </p:nvSpPr>
        <p:spPr>
          <a:xfrm>
            <a:off x="765000" y="3354480"/>
            <a:ext cx="268308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83" name=""/>
          <p:cNvSpPr/>
          <p:nvPr/>
        </p:nvSpPr>
        <p:spPr>
          <a:xfrm>
            <a:off x="765000" y="364644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84" name=""/>
          <p:cNvSpPr/>
          <p:nvPr/>
        </p:nvSpPr>
        <p:spPr>
          <a:xfrm>
            <a:off x="765000" y="364644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85" name=""/>
          <p:cNvSpPr/>
          <p:nvPr/>
        </p:nvSpPr>
        <p:spPr>
          <a:xfrm>
            <a:off x="765000" y="390204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86" name=""/>
          <p:cNvSpPr/>
          <p:nvPr/>
        </p:nvSpPr>
        <p:spPr>
          <a:xfrm>
            <a:off x="765000" y="390204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87" name=""/>
          <p:cNvSpPr/>
          <p:nvPr/>
        </p:nvSpPr>
        <p:spPr>
          <a:xfrm>
            <a:off x="765000" y="404964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88" name=""/>
          <p:cNvSpPr/>
          <p:nvPr/>
        </p:nvSpPr>
        <p:spPr>
          <a:xfrm>
            <a:off x="765000" y="404964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89" name=""/>
          <p:cNvSpPr/>
          <p:nvPr/>
        </p:nvSpPr>
        <p:spPr>
          <a:xfrm>
            <a:off x="765000" y="419580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90" name=""/>
          <p:cNvSpPr/>
          <p:nvPr/>
        </p:nvSpPr>
        <p:spPr>
          <a:xfrm>
            <a:off x="765000" y="419580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91" name=""/>
          <p:cNvSpPr/>
          <p:nvPr/>
        </p:nvSpPr>
        <p:spPr>
          <a:xfrm>
            <a:off x="765000" y="434196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92" name=""/>
          <p:cNvSpPr/>
          <p:nvPr/>
        </p:nvSpPr>
        <p:spPr>
          <a:xfrm>
            <a:off x="765000" y="4341960"/>
            <a:ext cx="902052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a:endParaRPr>
          </a:p>
        </p:txBody>
      </p:sp>
      <p:sp>
        <p:nvSpPr>
          <p:cNvPr id="393" name=""/>
          <p:cNvSpPr/>
          <p:nvPr/>
        </p:nvSpPr>
        <p:spPr>
          <a:xfrm>
            <a:off x="765000" y="448776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94" name=""/>
          <p:cNvSpPr/>
          <p:nvPr/>
        </p:nvSpPr>
        <p:spPr>
          <a:xfrm>
            <a:off x="765000" y="448776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95" name=""/>
          <p:cNvSpPr/>
          <p:nvPr/>
        </p:nvSpPr>
        <p:spPr>
          <a:xfrm>
            <a:off x="765000" y="463392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96" name=""/>
          <p:cNvSpPr/>
          <p:nvPr/>
        </p:nvSpPr>
        <p:spPr>
          <a:xfrm>
            <a:off x="765000" y="4633920"/>
            <a:ext cx="90205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397" name=""/>
          <p:cNvSpPr/>
          <p:nvPr/>
        </p:nvSpPr>
        <p:spPr>
          <a:xfrm>
            <a:off x="765000" y="478152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98" name=""/>
          <p:cNvSpPr/>
          <p:nvPr/>
        </p:nvSpPr>
        <p:spPr>
          <a:xfrm>
            <a:off x="765000" y="478152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399" name=""/>
          <p:cNvSpPr/>
          <p:nvPr/>
        </p:nvSpPr>
        <p:spPr>
          <a:xfrm>
            <a:off x="765000" y="492768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400" name=""/>
          <p:cNvSpPr/>
          <p:nvPr/>
        </p:nvSpPr>
        <p:spPr>
          <a:xfrm>
            <a:off x="765000" y="492768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401" name=""/>
          <p:cNvSpPr/>
          <p:nvPr/>
        </p:nvSpPr>
        <p:spPr>
          <a:xfrm>
            <a:off x="765000" y="507348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402" name=""/>
          <p:cNvSpPr/>
          <p:nvPr/>
        </p:nvSpPr>
        <p:spPr>
          <a:xfrm>
            <a:off x="765000" y="507348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403" name=""/>
          <p:cNvSpPr/>
          <p:nvPr/>
        </p:nvSpPr>
        <p:spPr>
          <a:xfrm>
            <a:off x="765000" y="5219640"/>
            <a:ext cx="90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404" name=""/>
          <p:cNvSpPr/>
          <p:nvPr/>
        </p:nvSpPr>
        <p:spPr>
          <a:xfrm>
            <a:off x="765000" y="521964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405" name=""/>
          <p:cNvSpPr/>
          <p:nvPr/>
        </p:nvSpPr>
        <p:spPr>
          <a:xfrm>
            <a:off x="765000" y="536580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406" name=""/>
          <p:cNvSpPr/>
          <p:nvPr/>
        </p:nvSpPr>
        <p:spPr>
          <a:xfrm>
            <a:off x="765000" y="5365800"/>
            <a:ext cx="90205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407" name=""/>
          <p:cNvSpPr/>
          <p:nvPr/>
        </p:nvSpPr>
        <p:spPr>
          <a:xfrm>
            <a:off x="765000" y="551340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408" name=""/>
          <p:cNvSpPr/>
          <p:nvPr/>
        </p:nvSpPr>
        <p:spPr>
          <a:xfrm>
            <a:off x="765000" y="551340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409" name=""/>
          <p:cNvSpPr/>
          <p:nvPr/>
        </p:nvSpPr>
        <p:spPr>
          <a:xfrm>
            <a:off x="765000" y="5659560"/>
            <a:ext cx="90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410" name=""/>
          <p:cNvSpPr/>
          <p:nvPr/>
        </p:nvSpPr>
        <p:spPr>
          <a:xfrm>
            <a:off x="765000" y="5659560"/>
            <a:ext cx="90205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pic>
        <p:nvPicPr>
          <p:cNvPr id="411" name="" descr=""/>
          <p:cNvPicPr/>
          <p:nvPr/>
        </p:nvPicPr>
        <p:blipFill>
          <a:blip r:embed="rId1"/>
          <a:stretch/>
        </p:blipFill>
        <p:spPr>
          <a:xfrm>
            <a:off x="4716360" y="379440"/>
            <a:ext cx="5121360" cy="3087720"/>
          </a:xfrm>
          <a:prstGeom prst="rect">
            <a:avLst/>
          </a:prstGeom>
          <a:noFill/>
          <a:ln w="0">
            <a:noFill/>
          </a:ln>
        </p:spPr>
      </p:pic>
      <p:sp>
        <p:nvSpPr>
          <p:cNvPr id="412"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7</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13" name="" descr=""/>
          <p:cNvPicPr/>
          <p:nvPr/>
        </p:nvPicPr>
        <p:blipFill>
          <a:blip r:embed="rId1"/>
          <a:stretch/>
        </p:blipFill>
        <p:spPr>
          <a:xfrm>
            <a:off x="4780080" y="417600"/>
            <a:ext cx="5006880" cy="3019320"/>
          </a:xfrm>
          <a:prstGeom prst="rect">
            <a:avLst/>
          </a:prstGeom>
          <a:noFill/>
          <a:ln w="0">
            <a:noFill/>
          </a:ln>
        </p:spPr>
      </p:pic>
      <p:sp>
        <p:nvSpPr>
          <p:cNvPr id="414"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a:t>
            </a:r>
            <a:endParaRPr b="0" lang="en-US" sz="2000" strike="noStrike" u="none">
              <a:solidFill>
                <a:srgbClr val="000000"/>
              </a:solidFill>
              <a:effectLst/>
              <a:uFillTx/>
              <a:latin typeface="Arial"/>
            </a:endParaRPr>
          </a:p>
        </p:txBody>
      </p:sp>
      <p:pic>
        <p:nvPicPr>
          <p:cNvPr id="415" name="" descr=""/>
          <p:cNvPicPr/>
          <p:nvPr/>
        </p:nvPicPr>
        <p:blipFill>
          <a:blip r:embed="rId2"/>
          <a:stretch/>
        </p:blipFill>
        <p:spPr>
          <a:xfrm>
            <a:off x="382680" y="2801880"/>
            <a:ext cx="9331200" cy="282096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7202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zlu</cp:lastModifiedBy>
  <cp:lastPrinted>2000-12-15T14:45:00Z</cp:lastPrinted>
  <dcterms:modified xsi:type="dcterms:W3CDTF">2000-12-15T19:16:29Z</dcterms:modified>
  <cp:revision>549</cp:revision>
  <dc:subject/>
  <dc:title>No Slide Title</dc:title>
</cp:coreProperties>
</file>