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Normal Roll 2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(same position roll on 2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Arial Black"/>
              </a:rPr>
              <a:t>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last day)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December,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42600" y="4724280"/>
            <a:ext cx="7248600" cy="1486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John Lavorato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Officer, Enron Wholesale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Stinson Gibner, Hector Campos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Research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5154480" y="50652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4880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2"/>
          <a:stretch/>
        </p:blipFill>
        <p:spPr>
          <a:xfrm>
            <a:off x="176040" y="2589120"/>
            <a:ext cx="963000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040360" y="417600"/>
            <a:ext cx="4803840" cy="289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163440" y="2563920"/>
            <a:ext cx="961704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Normal Roll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60240" y="27871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85680" y="2695320"/>
            <a:ext cx="8234640" cy="194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prior to contract expiration,  open position is rolled to next month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Roll is done at close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660240" y="34603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647280" y="412092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4551480" y="214200"/>
            <a:ext cx="520200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090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176040" y="2550960"/>
            <a:ext cx="950292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830840" y="353880"/>
            <a:ext cx="4951440" cy="29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176040" y="2513160"/>
            <a:ext cx="952848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4869000" y="430200"/>
            <a:ext cx="484956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0" y="2563920"/>
            <a:ext cx="965520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4995720" y="519120"/>
            <a:ext cx="4826160" cy="29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86468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189000" y="2589120"/>
            <a:ext cx="95533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729320" y="290520"/>
            <a:ext cx="512100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857088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76040" y="2589120"/>
            <a:ext cx="960444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4830840" y="303120"/>
            <a:ext cx="5006880" cy="301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201600" y="2563920"/>
            <a:ext cx="957888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4957920" y="493560"/>
            <a:ext cx="4816440" cy="290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8596080" y="59536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0" y="2563920"/>
            <a:ext cx="97315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Kenneth Parkhill</cp:lastModifiedBy>
  <cp:lastPrinted>2000-12-15T14:45:00Z</cp:lastPrinted>
  <dcterms:modified xsi:type="dcterms:W3CDTF">2000-12-21T12:51:41Z</dcterms:modified>
  <cp:revision>560</cp:revision>
  <dc:subject/>
  <dc:title>No Slide Title</dc:title>
</cp:coreProperties>
</file>