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21.wmf" ContentType="image/x-wmf"/>
  <Override PartName="/ppt/media/image19.wmf" ContentType="image/x-wmf"/>
  <Override PartName="/ppt/media/image1.png" ContentType="image/png"/>
  <Override PartName="/ppt/media/image8.wmf" ContentType="image/x-wmf"/>
  <Override PartName="/ppt/media/image17.wmf" ContentType="image/x-wmf"/>
  <Override PartName="/ppt/media/image2.png" ContentType="image/png"/>
  <Override PartName="/ppt/media/image5.wmf" ContentType="image/x-wmf"/>
  <Override PartName="/ppt/media/image14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0288588" cy="6858000"/>
  <p:notesSz cx="9269413" cy="6983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70000" cy="698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4800" y="3317760"/>
            <a:ext cx="6800760" cy="31449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1920" cy="2620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1920" cy="2620800"/>
          </a:xfrm>
          <a:prstGeom prst="rect">
            <a:avLst/>
          </a:prstGeom>
          <a:ln w="0">
            <a:noFill/>
          </a:ln>
        </p:spPr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234800" y="3317760"/>
            <a:ext cx="6800760" cy="31449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97040" y="3327120"/>
            <a:ext cx="874368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No Roll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(positions closed at contract expiration)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27 December,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80760" y="4749480"/>
            <a:ext cx="7248600" cy="1168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2257560" y="4714920"/>
            <a:ext cx="60004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Whalley, John Lavorato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 Stinson Gibner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5078520" y="37944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2"/>
          <a:stretch/>
        </p:blipFill>
        <p:spPr>
          <a:xfrm>
            <a:off x="387360" y="2359080"/>
            <a:ext cx="932184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052960" y="366840"/>
            <a:ext cx="4803840" cy="289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841212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520560" y="2422440"/>
            <a:ext cx="92203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809640" y="528480"/>
            <a:ext cx="8667720" cy="594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Roll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660240" y="27871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973080" y="2730600"/>
            <a:ext cx="823428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contract expiration,  position is closed at the contract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660240" y="354924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4475160" y="176040"/>
            <a:ext cx="520236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349200" y="2371680"/>
            <a:ext cx="92455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830840" y="277920"/>
            <a:ext cx="4951440" cy="2985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8532720" y="58777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260280" y="2409840"/>
            <a:ext cx="94363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4881600" y="290520"/>
            <a:ext cx="484992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844380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298440" y="2397240"/>
            <a:ext cx="936000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4970520" y="277920"/>
            <a:ext cx="4825800" cy="2908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835488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412920" y="2371680"/>
            <a:ext cx="930888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589640" y="176040"/>
            <a:ext cx="512100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8520120" y="59284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546120" y="2308320"/>
            <a:ext cx="908064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4792680" y="303120"/>
            <a:ext cx="5006880" cy="301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86468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361800" y="2473200"/>
            <a:ext cx="934740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4970520" y="392040"/>
            <a:ext cx="4816440" cy="290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546120" y="2473200"/>
            <a:ext cx="916956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sgibner</cp:lastModifiedBy>
  <cp:lastPrinted>2000-12-15T14:45:00Z</cp:lastPrinted>
  <dcterms:modified xsi:type="dcterms:W3CDTF">2000-12-27T23:42:45Z</dcterms:modified>
  <cp:revision>563</cp:revision>
  <dc:subject/>
  <dc:title>No Slide Title</dc:title>
</cp:coreProperties>
</file>