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7.wmf" ContentType="image/x-wmf"/>
  <Override PartName="/ppt/media/image11.wmf" ContentType="image/x-wmf"/>
  <Override PartName="/ppt/media/image23.wmf" ContentType="image/x-wmf"/>
  <Override PartName="/ppt/media/image22.wmf" ContentType="image/x-wmf"/>
  <Override PartName="/ppt/media/image10.wmf" ContentType="image/x-wmf"/>
  <Override PartName="/ppt/media/image21.wmf" ContentType="image/x-wmf"/>
  <Override PartName="/ppt/media/image19.wmf" ContentType="image/x-wmf"/>
  <Override PartName="/ppt/media/image1.png" ContentType="image/png"/>
  <Override PartName="/ppt/media/image2.png" ContentType="image/png"/>
  <Override PartName="/ppt/media/image5.wmf" ContentType="image/x-wmf"/>
  <Override PartName="/ppt/media/image14.wmf" ContentType="image/x-wmf"/>
  <Override PartName="/ppt/media/image6.wmf" ContentType="image/x-wmf"/>
  <Override PartName="/ppt/media/image15.wmf" ContentType="image/x-wmf"/>
  <Override PartName="/ppt/media/image7.wmf" ContentType="image/x-wmf"/>
  <Override PartName="/ppt/media/image16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0288588" cy="6858000"/>
  <p:notesSz cx="9269413" cy="6983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9270000" cy="698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body"/>
          </p:nvPr>
        </p:nvSpPr>
        <p:spPr>
          <a:xfrm>
            <a:off x="1234800" y="3317760"/>
            <a:ext cx="6800760" cy="314496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Img"/>
          </p:nvPr>
        </p:nvSpPr>
        <p:spPr>
          <a:xfrm>
            <a:off x="2671920" y="522360"/>
            <a:ext cx="3931920" cy="26208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ldImg"/>
          </p:nvPr>
        </p:nvSpPr>
        <p:spPr>
          <a:xfrm>
            <a:off x="2671920" y="522360"/>
            <a:ext cx="3931920" cy="2620800"/>
          </a:xfrm>
          <a:prstGeom prst="rect">
            <a:avLst/>
          </a:prstGeom>
          <a:ln w="0">
            <a:noFill/>
          </a:ln>
        </p:spPr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1234800" y="3317760"/>
            <a:ext cx="6800760" cy="314496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9040680" y="5716440"/>
            <a:ext cx="704880" cy="70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6.wmf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8.wmf"/><Relationship Id="rId2" Type="http://schemas.openxmlformats.org/officeDocument/2006/relationships/image" Target="../media/image19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0.wmf"/><Relationship Id="rId2" Type="http://schemas.openxmlformats.org/officeDocument/2006/relationships/image" Target="../media/image21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2.wmf"/><Relationship Id="rId2" Type="http://schemas.openxmlformats.org/officeDocument/2006/relationships/image" Target="../media/image23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97040" y="3327120"/>
            <a:ext cx="874368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WTI Market Maker Simulation (continuous trading)</a:t>
            </a:r>
            <a:br>
              <a:rPr sz="1800"/>
            </a:b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No Roll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(positions closed at contract expiration)</a:t>
            </a:r>
            <a:br>
              <a:rPr sz="24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27 December,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580760" y="4749480"/>
            <a:ext cx="7248600" cy="1168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3643200" y="609480"/>
            <a:ext cx="300060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0" y="6550200"/>
            <a:ext cx="10287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0" y="200160"/>
            <a:ext cx="10287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2108160" y="1905120"/>
            <a:ext cx="609588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2257560" y="4714920"/>
            <a:ext cx="6000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Prepared by Zimin Lu,  Stinson Gibner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4589640" y="176040"/>
            <a:ext cx="5121000" cy="3087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"/>
          <p:cNvSpPr/>
          <p:nvPr/>
        </p:nvSpPr>
        <p:spPr>
          <a:xfrm>
            <a:off x="8520120" y="592848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546120" y="2308320"/>
            <a:ext cx="908064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4792680" y="303120"/>
            <a:ext cx="5006880" cy="301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"/>
          <p:cNvSpPr/>
          <p:nvPr/>
        </p:nvSpPr>
        <p:spPr>
          <a:xfrm>
            <a:off x="8646840" y="58903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361800" y="2473200"/>
            <a:ext cx="934740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4970520" y="392040"/>
            <a:ext cx="4816440" cy="2903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"/>
          <p:cNvSpPr/>
          <p:nvPr/>
        </p:nvSpPr>
        <p:spPr>
          <a:xfrm>
            <a:off x="86342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6" name="" descr=""/>
          <p:cNvPicPr/>
          <p:nvPr/>
        </p:nvPicPr>
        <p:blipFill>
          <a:blip r:embed="rId2"/>
          <a:stretch/>
        </p:blipFill>
        <p:spPr>
          <a:xfrm>
            <a:off x="546120" y="2473200"/>
            <a:ext cx="916956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5078520" y="379440"/>
            <a:ext cx="4722840" cy="284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"/>
          <p:cNvSpPr/>
          <p:nvPr/>
        </p:nvSpPr>
        <p:spPr>
          <a:xfrm>
            <a:off x="84754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2"/>
          <a:stretch/>
        </p:blipFill>
        <p:spPr>
          <a:xfrm>
            <a:off x="387360" y="2359080"/>
            <a:ext cx="932184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" descr=""/>
          <p:cNvPicPr/>
          <p:nvPr/>
        </p:nvPicPr>
        <p:blipFill>
          <a:blip r:embed="rId1"/>
          <a:stretch/>
        </p:blipFill>
        <p:spPr>
          <a:xfrm>
            <a:off x="5052960" y="366840"/>
            <a:ext cx="4803840" cy="2896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" name=""/>
          <p:cNvSpPr/>
          <p:nvPr/>
        </p:nvSpPr>
        <p:spPr>
          <a:xfrm>
            <a:off x="841212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2" name="" descr=""/>
          <p:cNvPicPr/>
          <p:nvPr/>
        </p:nvPicPr>
        <p:blipFill>
          <a:blip r:embed="rId2"/>
          <a:stretch/>
        </p:blipFill>
        <p:spPr>
          <a:xfrm>
            <a:off x="520560" y="2422440"/>
            <a:ext cx="922032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809640" y="388800"/>
            <a:ext cx="8667720" cy="5940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809640" y="528480"/>
            <a:ext cx="8667720" cy="5940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809640" y="388800"/>
            <a:ext cx="8667720" cy="5940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Roll Assumptions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1023840" y="1719720"/>
            <a:ext cx="823464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Continuous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647640" y="180936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660240" y="278712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8609040" y="59029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973080" y="2730600"/>
            <a:ext cx="823428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contract expiration,  position is closed at the contract close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open position exceeds net open allowed,  excess position is liquidated at the daily close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660240" y="354924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4475160" y="176040"/>
            <a:ext cx="5202360" cy="313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/>
          <p:nvPr/>
        </p:nvSpPr>
        <p:spPr>
          <a:xfrm>
            <a:off x="8609040" y="59029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tretch/>
        </p:blipFill>
        <p:spPr>
          <a:xfrm>
            <a:off x="349200" y="2371680"/>
            <a:ext cx="924552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4830840" y="277920"/>
            <a:ext cx="4951440" cy="2985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" name=""/>
          <p:cNvSpPr/>
          <p:nvPr/>
        </p:nvSpPr>
        <p:spPr>
          <a:xfrm>
            <a:off x="8532720" y="58777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1" name="" descr=""/>
          <p:cNvPicPr/>
          <p:nvPr/>
        </p:nvPicPr>
        <p:blipFill>
          <a:blip r:embed="rId2"/>
          <a:stretch/>
        </p:blipFill>
        <p:spPr>
          <a:xfrm>
            <a:off x="260280" y="2409840"/>
            <a:ext cx="943632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4881600" y="290520"/>
            <a:ext cx="4849920" cy="292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" name=""/>
          <p:cNvSpPr/>
          <p:nvPr/>
        </p:nvSpPr>
        <p:spPr>
          <a:xfrm>
            <a:off x="844380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98440" y="2397240"/>
            <a:ext cx="936000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4970520" y="277920"/>
            <a:ext cx="4825800" cy="2908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"/>
          <p:cNvSpPr/>
          <p:nvPr/>
        </p:nvSpPr>
        <p:spPr>
          <a:xfrm>
            <a:off x="8354880" y="59029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412920" y="2371680"/>
            <a:ext cx="930888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sgibner</cp:lastModifiedBy>
  <cp:lastPrinted>2000-12-15T14:45:00Z</cp:lastPrinted>
  <dcterms:modified xsi:type="dcterms:W3CDTF">2000-12-28T15:15:28Z</dcterms:modified>
  <cp:revision>564</cp:revision>
  <dc:subject/>
  <dc:title>No Slide Title</dc:title>
</cp:coreProperties>
</file>