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19.wmf" ContentType="image/x-wmf"/>
  <Override PartName="/ppt/media/image1.png" ContentType="image/png"/>
  <Override PartName="/ppt/media/image2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17.wmf" ContentType="image/x-wmf"/>
  <Override PartName="/ppt/media/image8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0288588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9280800" cy="699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Img"/>
          </p:nvPr>
        </p:nvSpPr>
        <p:spPr>
          <a:xfrm>
            <a:off x="2671920" y="522000"/>
            <a:ext cx="3938400" cy="26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ldImg"/>
          </p:nvPr>
        </p:nvSpPr>
        <p:spPr>
          <a:xfrm>
            <a:off x="2671920" y="522360"/>
            <a:ext cx="3938400" cy="2625480"/>
          </a:xfrm>
          <a:prstGeom prst="rect">
            <a:avLst/>
          </a:prstGeom>
          <a:ln w="0">
            <a:noFill/>
          </a:ln>
        </p:spPr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9040680" y="5716440"/>
            <a:ext cx="704880" cy="70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71120" y="346680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WTI Market Maker Simulation (continuous trading)</a:t>
            </a:r>
            <a:br>
              <a:rPr sz="1800"/>
            </a:b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 Fill Roll Gap 2 (Roll on 2</a:t>
            </a:r>
            <a:r>
              <a:rPr b="0" lang="en-US" sz="2400" strike="noStrike" u="sng" baseline="30000">
                <a:solidFill>
                  <a:srgbClr val="000000"/>
                </a:solidFill>
                <a:effectLst/>
                <a:uFillTx/>
                <a:latin typeface="Arial Black"/>
              </a:rPr>
              <a:t>nd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 last day)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br>
              <a:rPr sz="24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 December,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542600" y="4724280"/>
            <a:ext cx="7248600" cy="1486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John Lavorato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Operating Officer, Enron Wholesale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Prepared by Zimin Lu, Stinson Gibner, Hector Campos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Research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3643200" y="609480"/>
            <a:ext cx="300060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0" y="6550200"/>
            <a:ext cx="10287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0" y="200160"/>
            <a:ext cx="10287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2108160" y="1905120"/>
            <a:ext cx="609588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5078520" y="379440"/>
            <a:ext cx="4722840" cy="284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"/>
          <p:cNvSpPr/>
          <p:nvPr/>
        </p:nvSpPr>
        <p:spPr>
          <a:xfrm>
            <a:off x="848808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6" name="" descr=""/>
          <p:cNvPicPr/>
          <p:nvPr/>
        </p:nvPicPr>
        <p:blipFill>
          <a:blip r:embed="rId2"/>
          <a:stretch/>
        </p:blipFill>
        <p:spPr>
          <a:xfrm>
            <a:off x="252360" y="2602080"/>
            <a:ext cx="973152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5040360" y="417600"/>
            <a:ext cx="4803840" cy="289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"/>
          <p:cNvSpPr/>
          <p:nvPr/>
        </p:nvSpPr>
        <p:spPr>
          <a:xfrm>
            <a:off x="847548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9" name="" descr=""/>
          <p:cNvPicPr/>
          <p:nvPr/>
        </p:nvPicPr>
        <p:blipFill>
          <a:blip r:embed="rId2"/>
          <a:stretch/>
        </p:blipFill>
        <p:spPr>
          <a:xfrm>
            <a:off x="264960" y="2614680"/>
            <a:ext cx="946476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“Fill Gap” Assumptions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023840" y="1719720"/>
            <a:ext cx="8234640" cy="3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Continuous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11000" y="179676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698400" y="258408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8609040" y="59029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922320" y="2467440"/>
            <a:ext cx="8234280" cy="260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prior to contract expiration,  current month position is closed at the close price.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open position is established in the next contract.  Size = old position plus adjustment for position change as if trading had occurred across the gap in prices between the expiring contract and the next contract.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open position exceeds net open allowed,  excess position is liquidated at the daily close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660240" y="3486240"/>
            <a:ext cx="1288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23600" y="457812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4551480" y="214200"/>
            <a:ext cx="5202000" cy="313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8609040" y="58903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tretch/>
        </p:blipFill>
        <p:spPr>
          <a:xfrm>
            <a:off x="264960" y="2589120"/>
            <a:ext cx="938880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4830840" y="353880"/>
            <a:ext cx="4951440" cy="298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"/>
          <p:cNvSpPr/>
          <p:nvPr/>
        </p:nvSpPr>
        <p:spPr>
          <a:xfrm>
            <a:off x="86342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tretch/>
        </p:blipFill>
        <p:spPr>
          <a:xfrm>
            <a:off x="264960" y="2589120"/>
            <a:ext cx="941400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" descr=""/>
          <p:cNvPicPr/>
          <p:nvPr/>
        </p:nvPicPr>
        <p:blipFill>
          <a:blip r:embed="rId1"/>
          <a:stretch/>
        </p:blipFill>
        <p:spPr>
          <a:xfrm>
            <a:off x="4869000" y="519120"/>
            <a:ext cx="4849560" cy="292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" name=""/>
          <p:cNvSpPr/>
          <p:nvPr/>
        </p:nvSpPr>
        <p:spPr>
          <a:xfrm>
            <a:off x="86090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1" name="" descr=""/>
          <p:cNvPicPr/>
          <p:nvPr/>
        </p:nvPicPr>
        <p:blipFill>
          <a:blip r:embed="rId2"/>
          <a:stretch/>
        </p:blipFill>
        <p:spPr>
          <a:xfrm>
            <a:off x="252360" y="2589120"/>
            <a:ext cx="936324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4995720" y="519120"/>
            <a:ext cx="4826160" cy="290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" name=""/>
          <p:cNvSpPr/>
          <p:nvPr/>
        </p:nvSpPr>
        <p:spPr>
          <a:xfrm>
            <a:off x="86468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64960" y="2589120"/>
            <a:ext cx="943956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4754520" y="328680"/>
            <a:ext cx="5121360" cy="3087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"/>
          <p:cNvSpPr/>
          <p:nvPr/>
        </p:nvSpPr>
        <p:spPr>
          <a:xfrm>
            <a:off x="857088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52360" y="2602080"/>
            <a:ext cx="973152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4792680" y="277920"/>
            <a:ext cx="5006880" cy="301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"/>
          <p:cNvSpPr/>
          <p:nvPr/>
        </p:nvSpPr>
        <p:spPr>
          <a:xfrm>
            <a:off x="86090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0" name="" descr=""/>
          <p:cNvPicPr/>
          <p:nvPr/>
        </p:nvPicPr>
        <p:blipFill>
          <a:blip r:embed="rId2"/>
          <a:stretch/>
        </p:blipFill>
        <p:spPr>
          <a:xfrm>
            <a:off x="264960" y="2576520"/>
            <a:ext cx="973152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5008680" y="316080"/>
            <a:ext cx="4816440" cy="2903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"/>
          <p:cNvSpPr/>
          <p:nvPr/>
        </p:nvSpPr>
        <p:spPr>
          <a:xfrm>
            <a:off x="8596080" y="595368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264960" y="2602080"/>
            <a:ext cx="973152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hcampos</cp:lastModifiedBy>
  <cp:lastPrinted>2000-12-15T14:45:00Z</cp:lastPrinted>
  <dcterms:modified xsi:type="dcterms:W3CDTF">2000-12-21T12:46:10Z</dcterms:modified>
  <cp:revision>562</cp:revision>
  <dc:subject/>
  <dc:title>No Slide Title</dc:title>
</cp:coreProperties>
</file>