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Conditional Roll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 January,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Greg Whalley,  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 Stinson Gibner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91120" y="6206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326880" y="2741760"/>
            <a:ext cx="9556920" cy="345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453960" y="2597040"/>
            <a:ext cx="9556920" cy="3059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Conditional Roll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85800" y="268560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85680" y="2585520"/>
            <a:ext cx="8234640" cy="21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18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open position is rolled to next month only if (1) long in backwardated market or (2) short in contango market.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 is done at close prices on the prompt contract termination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54924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11360" y="428580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314280" y="2576520"/>
            <a:ext cx="9556920" cy="3252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212760" y="2679840"/>
            <a:ext cx="9556560" cy="3122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51912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225360" y="2602080"/>
            <a:ext cx="9556920" cy="3279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453960" y="2635200"/>
            <a:ext cx="9556920" cy="3160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16360" y="379440"/>
            <a:ext cx="512136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304920" y="2770200"/>
            <a:ext cx="9556560" cy="3475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80080" y="417600"/>
            <a:ext cx="5006880" cy="30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378000" y="2709720"/>
            <a:ext cx="9556560" cy="3216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4957920" y="493560"/>
            <a:ext cx="4816440" cy="290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326880" y="2614680"/>
            <a:ext cx="9556920" cy="3381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zlu</cp:lastModifiedBy>
  <cp:lastPrinted>2000-12-15T14:45:00Z</cp:lastPrinted>
  <dcterms:modified xsi:type="dcterms:W3CDTF">2001-01-02T20:40:36Z</dcterms:modified>
  <cp:revision>562</cp:revision>
  <dc:subject/>
  <dc:title>No Slide Title</dc:title>
</cp:coreProperties>
</file>