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19.wmf" ContentType="image/x-wmf"/>
  <Override PartName="/ppt/media/image1.png" ContentType="image/png"/>
  <Override PartName="/ppt/media/image2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288588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9280800" cy="699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Img"/>
          </p:nvPr>
        </p:nvSpPr>
        <p:spPr>
          <a:xfrm>
            <a:off x="2671920" y="522000"/>
            <a:ext cx="3938400" cy="26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8400" cy="2625480"/>
          </a:xfrm>
          <a:prstGeom prst="rect">
            <a:avLst/>
          </a:prstGeom>
          <a:ln w="0">
            <a:noFill/>
          </a:ln>
        </p:spPr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71120" y="34668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WTI Market Maker Simulation (continuous trading)</a:t>
            </a:r>
            <a:br>
              <a:rPr sz="1800"/>
            </a:b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Conditional Roll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br>
              <a:rPr sz="2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27 December,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42600" y="4724280"/>
            <a:ext cx="7248600" cy="1486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Greg Whalley,  John Lavorato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Zimin Lu,  Stinson Gibner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1081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5091120" y="620640"/>
            <a:ext cx="4722840" cy="28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84880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6" name="" descr=""/>
          <p:cNvPicPr/>
          <p:nvPr/>
        </p:nvPicPr>
        <p:blipFill>
          <a:blip r:embed="rId2"/>
          <a:stretch/>
        </p:blipFill>
        <p:spPr>
          <a:xfrm>
            <a:off x="806400" y="2495520"/>
            <a:ext cx="8928000" cy="3454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5040360" y="417600"/>
            <a:ext cx="4803840" cy="289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84754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819000" y="2471760"/>
            <a:ext cx="8928360" cy="3019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Conditional Roll 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023840" y="1719720"/>
            <a:ext cx="823464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647640" y="18093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685800" y="268560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85680" y="2585520"/>
            <a:ext cx="8234640" cy="21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18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contract expiration,  open position is rolled to next month only if (1) long in backwardated market or (2) short in contango market.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Roll is done at close prices on the prompt contract termination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open position exceeds net open allowed,  excess position is liquidated at the daily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660240" y="354924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11360" y="428580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4551480" y="214200"/>
            <a:ext cx="5202000" cy="313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8609040" y="58903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tretch/>
        </p:blipFill>
        <p:spPr>
          <a:xfrm>
            <a:off x="679320" y="2470320"/>
            <a:ext cx="8928360" cy="3249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4830840" y="353880"/>
            <a:ext cx="4951440" cy="29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86342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730080" y="2535120"/>
            <a:ext cx="8928360" cy="3121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4869000" y="519120"/>
            <a:ext cx="4849560" cy="29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2"/>
          <a:stretch/>
        </p:blipFill>
        <p:spPr>
          <a:xfrm>
            <a:off x="692280" y="2532240"/>
            <a:ext cx="8928000" cy="3278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4995720" y="519120"/>
            <a:ext cx="4826160" cy="290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"/>
          <p:cNvSpPr/>
          <p:nvPr/>
        </p:nvSpPr>
        <p:spPr>
          <a:xfrm>
            <a:off x="86468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806400" y="2529000"/>
            <a:ext cx="8928000" cy="3159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716360" y="379440"/>
            <a:ext cx="5121360" cy="308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857088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743040" y="2550960"/>
            <a:ext cx="8928000" cy="3316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4780080" y="417600"/>
            <a:ext cx="5006880" cy="301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793800" y="2489040"/>
            <a:ext cx="8928000" cy="3213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4957920" y="493560"/>
            <a:ext cx="4816440" cy="290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>
            <a:off x="8596080" y="595368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781200" y="2557440"/>
            <a:ext cx="8928000" cy="3379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sgibner</cp:lastModifiedBy>
  <cp:lastPrinted>2000-12-15T14:45:00Z</cp:lastPrinted>
  <dcterms:modified xsi:type="dcterms:W3CDTF">2000-12-27T23:42:35Z</dcterms:modified>
  <cp:revision>561</cp:revision>
  <dc:subject/>
  <dc:title>No Slide Title</dc:title>
</cp:coreProperties>
</file>