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  <Override PartName="/ppt/_rels/presentation.xml.rels" ContentType="application/vnd.openxmlformats-package.relationships+xml"/>
  <Override PartName="/ppt/media/image1.png" ContentType="image/png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B3408235-5581-47B2-8016-972EEF0142FF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5A1E7A40-A5AE-4526-8EF4-5B05DE2EA880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"/>
          <p:cNvSpPr/>
          <p:nvPr/>
        </p:nvSpPr>
        <p:spPr>
          <a:xfrm>
            <a:off x="1254960" y="447840"/>
            <a:ext cx="665280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Plants and Mine Supply Regions of WSCC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"/>
          <p:cNvSpPr/>
          <p:nvPr/>
        </p:nvSpPr>
        <p:spPr>
          <a:xfrm>
            <a:off x="457200" y="1066680"/>
            <a:ext cx="8229600" cy="0"/>
          </a:xfrm>
          <a:prstGeom prst="line">
            <a:avLst/>
          </a:prstGeom>
          <a:ln w="5724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7" name="" descr=""/>
          <p:cNvPicPr/>
          <p:nvPr/>
        </p:nvPicPr>
        <p:blipFill>
          <a:blip r:embed="rId1"/>
          <a:stretch/>
        </p:blipFill>
        <p:spPr>
          <a:xfrm>
            <a:off x="457200" y="1219320"/>
            <a:ext cx="8153280" cy="53132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8" name=""/>
          <p:cNvSpPr/>
          <p:nvPr/>
        </p:nvSpPr>
        <p:spPr>
          <a:xfrm>
            <a:off x="658800" y="4191120"/>
            <a:ext cx="1143000" cy="38088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lnSpc>
                <a:spcPct val="12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           BNSF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2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           UP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"/>
          <p:cNvSpPr/>
          <p:nvPr/>
        </p:nvSpPr>
        <p:spPr>
          <a:xfrm>
            <a:off x="735120" y="4322880"/>
            <a:ext cx="380880" cy="0"/>
          </a:xfrm>
          <a:prstGeom prst="line">
            <a:avLst/>
          </a:prstGeom>
          <a:ln w="9360">
            <a:solidFill>
              <a:srgbClr val="e5200b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"/>
          <p:cNvSpPr/>
          <p:nvPr/>
        </p:nvSpPr>
        <p:spPr>
          <a:xfrm>
            <a:off x="735120" y="4468680"/>
            <a:ext cx="380880" cy="0"/>
          </a:xfrm>
          <a:prstGeom prst="line">
            <a:avLst/>
          </a:prstGeom>
          <a:ln w="9360">
            <a:solidFill>
              <a:srgbClr val="0099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"/>
          <p:cNvSpPr/>
          <p:nvPr/>
        </p:nvSpPr>
        <p:spPr>
          <a:xfrm>
            <a:off x="658800" y="4572000"/>
            <a:ext cx="1143000" cy="190512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"/>
          <p:cNvSpPr/>
          <p:nvPr/>
        </p:nvSpPr>
        <p:spPr>
          <a:xfrm>
            <a:off x="767160" y="4708440"/>
            <a:ext cx="299160" cy="626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9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Copperplate Gothic Light"/>
              </a:rPr>
              <a:t>O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9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Copperplate Gothic Light"/>
              </a:rPr>
              <a:t>O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2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Copperplate Gothic Light"/>
              </a:rPr>
              <a:t>O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2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Copperplate Gothic Light"/>
              </a:rPr>
              <a:t>O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"/>
          <p:cNvSpPr/>
          <p:nvPr/>
        </p:nvSpPr>
        <p:spPr>
          <a:xfrm>
            <a:off x="1081440" y="4724280"/>
            <a:ext cx="518400" cy="595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6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6330 to 9140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6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3020 to 6330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6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1160 to 3020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6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0 to 1160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>
            <a:off x="685800" y="4602240"/>
            <a:ext cx="1079640" cy="200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Consumption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"/>
          <p:cNvSpPr/>
          <p:nvPr/>
        </p:nvSpPr>
        <p:spPr>
          <a:xfrm>
            <a:off x="685800" y="5334120"/>
            <a:ext cx="1079640" cy="200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Fuel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>
            <a:off x="762120" y="5562720"/>
            <a:ext cx="74520" cy="46080"/>
          </a:xfrm>
          <a:prstGeom prst="rect">
            <a:avLst/>
          </a:prstGeom>
          <a:solidFill>
            <a:srgbClr val="0099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-720" bIns="-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"/>
          <p:cNvSpPr/>
          <p:nvPr/>
        </p:nvSpPr>
        <p:spPr>
          <a:xfrm>
            <a:off x="762120" y="5715000"/>
            <a:ext cx="74520" cy="46080"/>
          </a:xfrm>
          <a:prstGeom prst="rect">
            <a:avLst/>
          </a:prstGeom>
          <a:solidFill>
            <a:srgbClr val="0000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-720" bIns="-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"/>
          <p:cNvSpPr/>
          <p:nvPr/>
        </p:nvSpPr>
        <p:spPr>
          <a:xfrm>
            <a:off x="762120" y="5867280"/>
            <a:ext cx="74520" cy="46080"/>
          </a:xfrm>
          <a:prstGeom prst="rect">
            <a:avLst/>
          </a:prstGeom>
          <a:solidFill>
            <a:srgbClr val="e0e50b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-720" bIns="-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"/>
          <p:cNvSpPr/>
          <p:nvPr/>
        </p:nvSpPr>
        <p:spPr>
          <a:xfrm>
            <a:off x="762120" y="6019920"/>
            <a:ext cx="74520" cy="46080"/>
          </a:xfrm>
          <a:prstGeom prst="rect">
            <a:avLst/>
          </a:prstGeom>
          <a:solidFill>
            <a:srgbClr val="b2b2b2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-720" bIns="-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>
            <a:off x="762120" y="6172200"/>
            <a:ext cx="74520" cy="46080"/>
          </a:xfrm>
          <a:prstGeom prst="rect">
            <a:avLst/>
          </a:prstGeom>
          <a:solidFill>
            <a:srgbClr val="e5200b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-720" bIns="-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>
            <a:off x="762120" y="6324480"/>
            <a:ext cx="75960" cy="46080"/>
          </a:xfrm>
          <a:prstGeom prst="rect">
            <a:avLst/>
          </a:prstGeom>
          <a:solidFill>
            <a:srgbClr val="e8ad08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-720" bIns="-72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>
            <a:off x="915120" y="5445000"/>
            <a:ext cx="779760" cy="988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63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4 Corners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63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Central Rockies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63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Northern PRB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63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Other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63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Southern PRB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63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Southern Wyoming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2001-10-08T17:06:34Z</dcterms:created>
  <dc:creator>Aaron Martinsen</dc:creator>
  <dc:description/>
  <dc:language>en-US</dc:language>
  <cp:lastModifiedBy>Aaron Martinsen</cp:lastModifiedBy>
  <dcterms:modified xsi:type="dcterms:W3CDTF">2001-10-08T17:06:54Z</dcterms:modified>
  <cp:revision>1</cp:revision>
  <dc:subject/>
  <dc:title>PowerPoint Presentation</dc:title>
</cp:coreProperties>
</file>