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docx" ContentType="application/vnd.openxmlformats-officedocument.wordprocessingml.documen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0917FD4-B22C-4E43-8CD3-BF29A13657E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009295B-C268-48C1-BDB1-A77D78F736E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384120" y="841320"/>
          <a:ext cx="8325000" cy="86835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4120" y="841320"/>
                    <a:ext cx="8325000" cy="8683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" name=""/>
          <p:cNvSpPr/>
          <p:nvPr/>
        </p:nvSpPr>
        <p:spPr>
          <a:xfrm>
            <a:off x="3527280" y="372960"/>
            <a:ext cx="50072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57200" y="0"/>
            <a:ext cx="8077320" cy="70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Regional Product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Jim Wood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2001-08-27T13:22:09Z</dcterms:created>
  <dc:creator>baden</dc:creator>
  <dc:description/>
  <dc:language>en-US</dc:language>
  <cp:lastModifiedBy>baden</cp:lastModifiedBy>
  <cp:lastPrinted>2001-10-09T15:27:15Z</cp:lastPrinted>
  <dcterms:modified xsi:type="dcterms:W3CDTF">2001-10-09T15:27:19Z</dcterms:modified>
  <cp:revision>10</cp:revision>
  <dc:subject/>
  <dc:title>No Slide Title</dc:title>
</cp:coreProperties>
</file>