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8AE018-A924-4BC8-9C77-CA306916E5E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E352A3-BED9-40C1-B807-E417CD39DB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84120" y="841320"/>
          <a:ext cx="8325000" cy="8683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4120" y="841320"/>
                    <a:ext cx="8325000" cy="868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3527280" y="372960"/>
            <a:ext cx="5007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7200" y="0"/>
            <a:ext cx="807732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Product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Wood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2001-08-27T13:22:09Z</dcterms:created>
  <dc:creator>baden</dc:creator>
  <dc:description/>
  <dc:language>en-US</dc:language>
  <cp:lastModifiedBy>baden</cp:lastModifiedBy>
  <cp:lastPrinted>2001-10-09T15:27:15Z</cp:lastPrinted>
  <dcterms:modified xsi:type="dcterms:W3CDTF">2001-10-09T15:27:19Z</dcterms:modified>
  <cp:revision>10</cp:revision>
  <dc:subject/>
  <dc:title>No Slide Title</dc:title>
</cp:coreProperties>
</file>