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C2C7DE-9696-45A9-BB26-E8DD6233D77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2B1D13-1168-478C-B2F6-59A8E9BE1FD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a Public Affairs “International Support for EES” Working Group?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 Public Affairs Exchange Forum on supporting 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and spread internal “Best Practices”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and address “Problem Areas”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Value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905120" y="4724280"/>
            <a:ext cx="747720" cy="121932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2000-01-05T13:29:55Z</dcterms:created>
  <dc:creator>hkinger</dc:creator>
  <dc:description/>
  <dc:language>en-US</dc:language>
  <cp:lastModifiedBy>hkinger</cp:lastModifiedBy>
  <dcterms:modified xsi:type="dcterms:W3CDTF">2000-01-05T13:46:07Z</dcterms:modified>
  <cp:revision>2</cp:revision>
  <dc:subject/>
  <dc:title>Why a Public Affairs Rates &amp; Tariffs Working Group?</dc:title>
</cp:coreProperties>
</file>