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B8FA3A-E07E-4AD9-B985-321C5D7A47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BA7412-1FE1-43F9-ABE7-E481EE9BBEE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a Public Affairs Rates &amp; Tariffs Working Group?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 Corporate Exchange Forum on Rates &amp; Tariffs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and spread internal “Best Practices”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and address “Problem Areas”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Value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828800" y="4572000"/>
            <a:ext cx="824040" cy="86688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2000-01-05T13:29:55Z</dcterms:created>
  <dc:creator>hkinger</dc:creator>
  <dc:description/>
  <dc:language>en-US</dc:language>
  <cp:lastModifiedBy>hkinger</cp:lastModifiedBy>
  <dcterms:modified xsi:type="dcterms:W3CDTF">2000-01-05T13:38:33Z</dcterms:modified>
  <cp:revision>1</cp:revision>
  <dc:subject/>
  <dc:title>Why a Public Affairs Rates &amp; Tariffs Working Group?</dc:title>
</cp:coreProperties>
</file>