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95B857-602C-45D3-8C50-E3A398CBDD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2002C1-EE72-48AF-B96C-C135D1D786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Subgroups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(2-4 people)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the objective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non-group 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Stimulate Working Group discussion/action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2000-01-07T13:54:33Z</dcterms:created>
  <dc:creator>hkinger</dc:creator>
  <dc:description/>
  <dc:language>en-US</dc:language>
  <cp:lastModifiedBy>hkinger</cp:lastModifiedBy>
  <dcterms:modified xsi:type="dcterms:W3CDTF">2000-01-07T13:59:19Z</dcterms:modified>
  <cp:revision>1</cp:revision>
  <dc:subject/>
  <dc:title>Purpose of Subgroups (2-4 people)</dc:title>
</cp:coreProperties>
</file>