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2EA3A1-9CF1-4107-B3A1-A4095565AF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72169A-B5D4-4123-B450-D2FC3620939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Expectations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Individuals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Selection of (some) group members as peer reviewers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Tangible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documented improvements to Public Affairs’ practices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Intangible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contacts, viewpoints, ideas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2000-01-05T13:15:39Z</dcterms:created>
  <dc:creator>hkinger</dc:creator>
  <dc:description/>
  <dc:language>en-US</dc:language>
  <cp:lastModifiedBy>hkinger</cp:lastModifiedBy>
  <dcterms:modified xsi:type="dcterms:W3CDTF">2000-01-05T13:25:51Z</dcterms:modified>
  <cp:revision>1</cp:revision>
  <dc:subject/>
  <dc:title>Expectations</dc:title>
</cp:coreProperties>
</file>