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F0C19D-8434-46A7-AB5B-20AF8A12BF8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D6F3C1A-4BE8-4255-A899-8E236BBD472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Western Region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930240" y="3170160"/>
          <a:ext cx="7738920" cy="2422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0240" y="3170160"/>
                    <a:ext cx="7738920" cy="2422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2001-07-07T20:08:27Z</dcterms:created>
  <dc:creator>s_khopper</dc:creator>
  <dc:description/>
  <dc:language>en-US</dc:language>
  <cp:lastModifiedBy>abike_pc</cp:lastModifiedBy>
  <dcterms:modified xsi:type="dcterms:W3CDTF">2001-07-23T22:38:57Z</dcterms:modified>
  <cp:revision>76</cp:revision>
  <dc:subject/>
  <dc:title>Western Region Natural Gas</dc:title>
</cp:coreProperties>
</file>