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676520"/>
          </a:xfrm>
          <a:prstGeom prst="rect">
            <a:avLst/>
          </a:prstGeom>
          <a:noFill/>
          <a:ln w="0">
            <a:noFill/>
          </a:ln>
        </p:spPr>
        <p:txBody>
          <a:bodyPr lIns="914400" rIns="182880" tIns="402480" bIns="91440" anchor="t">
            <a:noAutofit/>
          </a:bodyPr>
          <a:p>
            <a:pPr indent="0">
              <a:lnSpc>
                <a:spcPct val="92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914040" y="1981080"/>
            <a:ext cx="8077320" cy="4191120"/>
          </a:xfrm>
          <a:prstGeom prst="rect">
            <a:avLst/>
          </a:prstGeom>
          <a:noFill/>
          <a:ln w="0">
            <a:noFill/>
          </a:ln>
        </p:spPr>
        <p:txBody>
          <a:bodyPr lIns="0" rIns="274320" tIns="0" bIns="46800" anchor="t">
            <a:normAutofit/>
          </a:bodyPr>
          <a:p>
            <a:pPr indent="0">
              <a:lnSpc>
                <a:spcPct val="109000"/>
              </a:lnSpc>
              <a:spcBef>
                <a:spcPts val="1437"/>
              </a:spcBef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28600" indent="-227160">
              <a:lnSpc>
                <a:spcPct val="109000"/>
              </a:lnSpc>
              <a:spcBef>
                <a:spcPts val="1437"/>
              </a:spcBef>
              <a:buClr>
                <a:srgbClr val="dddddd"/>
              </a:buClr>
              <a:buFont typeface="Arial"/>
              <a:buChar char="•"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27120" indent="-284040">
              <a:lnSpc>
                <a:spcPct val="109000"/>
              </a:lnSpc>
              <a:spcBef>
                <a:spcPts val="1437"/>
              </a:spcBef>
              <a:buClr>
                <a:srgbClr val="dddddd"/>
              </a:buClr>
              <a:buFont typeface="Arial"/>
              <a:buChar char="–"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12880" indent="-228600">
              <a:lnSpc>
                <a:spcPct val="109000"/>
              </a:lnSpc>
              <a:spcBef>
                <a:spcPts val="1437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2720" indent="-225360">
              <a:lnSpc>
                <a:spcPct val="109000"/>
              </a:lnSpc>
              <a:spcBef>
                <a:spcPts val="1437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2720" indent="-225360">
              <a:lnSpc>
                <a:spcPct val="109000"/>
              </a:lnSpc>
              <a:spcBef>
                <a:spcPts val="1437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2720" indent="-225360">
              <a:lnSpc>
                <a:spcPct val="109000"/>
              </a:lnSpc>
              <a:spcBef>
                <a:spcPts val="1437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457200" y="6342120"/>
            <a:ext cx="262080" cy="212040"/>
          </a:xfrm>
          <a:prstGeom prst="rect">
            <a:avLst/>
          </a:prstGeom>
          <a:noFill/>
          <a:ln w="0">
            <a:noFill/>
          </a:ln>
        </p:spPr>
        <p:txBody>
          <a:bodyPr lIns="0" rIns="90000" tIns="46800" bIns="0" anchor="t">
            <a:noAutofit/>
          </a:bodyPr>
          <a:lstStyle>
            <a:lvl1pPr indent="0">
              <a:lnSpc>
                <a:spcPts val="12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ts val="12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F3625F6-28D8-43A3-AC45-1D5ECF22E035}" type="slidenum"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676520"/>
          </a:xfrm>
          <a:prstGeom prst="rect">
            <a:avLst/>
          </a:prstGeom>
          <a:noFill/>
          <a:ln w="0">
            <a:noFill/>
          </a:ln>
        </p:spPr>
        <p:txBody>
          <a:bodyPr lIns="914400" rIns="182880" tIns="402480" bIns="91440" anchor="t">
            <a:noAutofit/>
          </a:bodyPr>
          <a:p>
            <a:pPr indent="0">
              <a:lnSpc>
                <a:spcPct val="92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914040" y="1981080"/>
            <a:ext cx="8077320" cy="4191120"/>
          </a:xfrm>
          <a:prstGeom prst="rect">
            <a:avLst/>
          </a:prstGeom>
          <a:noFill/>
          <a:ln w="0">
            <a:noFill/>
          </a:ln>
        </p:spPr>
        <p:txBody>
          <a:bodyPr lIns="0" rIns="274320" tIns="0" bIns="46800" anchor="t">
            <a:normAutofit/>
          </a:bodyPr>
          <a:p>
            <a:pPr indent="0">
              <a:lnSpc>
                <a:spcPct val="109000"/>
              </a:lnSpc>
              <a:spcBef>
                <a:spcPts val="1437"/>
              </a:spcBef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28600" indent="-227160">
              <a:lnSpc>
                <a:spcPct val="109000"/>
              </a:lnSpc>
              <a:spcBef>
                <a:spcPts val="1437"/>
              </a:spcBef>
              <a:buClr>
                <a:srgbClr val="dddddd"/>
              </a:buClr>
              <a:buFont typeface="Arial"/>
              <a:buChar char="•"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27120" indent="-284040">
              <a:lnSpc>
                <a:spcPct val="109000"/>
              </a:lnSpc>
              <a:spcBef>
                <a:spcPts val="1437"/>
              </a:spcBef>
              <a:buClr>
                <a:srgbClr val="dddddd"/>
              </a:buClr>
              <a:buFont typeface="Arial"/>
              <a:buChar char="–"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12880" indent="-228600">
              <a:lnSpc>
                <a:spcPct val="109000"/>
              </a:lnSpc>
              <a:spcBef>
                <a:spcPts val="1437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2720" indent="-225360">
              <a:lnSpc>
                <a:spcPct val="109000"/>
              </a:lnSpc>
              <a:spcBef>
                <a:spcPts val="1437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2720" indent="-225360">
              <a:lnSpc>
                <a:spcPct val="109000"/>
              </a:lnSpc>
              <a:spcBef>
                <a:spcPts val="1437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2720" indent="-225360">
              <a:lnSpc>
                <a:spcPct val="109000"/>
              </a:lnSpc>
              <a:spcBef>
                <a:spcPts val="1437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sldNum" idx="2"/>
          </p:nvPr>
        </p:nvSpPr>
        <p:spPr>
          <a:xfrm>
            <a:off x="457200" y="6342120"/>
            <a:ext cx="262080" cy="212040"/>
          </a:xfrm>
          <a:prstGeom prst="rect">
            <a:avLst/>
          </a:prstGeom>
          <a:noFill/>
          <a:ln w="0">
            <a:noFill/>
          </a:ln>
        </p:spPr>
        <p:txBody>
          <a:bodyPr lIns="0" rIns="90000" tIns="46800" bIns="0" anchor="t">
            <a:noAutofit/>
          </a:bodyPr>
          <a:lstStyle>
            <a:lvl1pPr indent="0">
              <a:lnSpc>
                <a:spcPts val="12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ts val="1298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8990550-7A68-4133-840F-B5861107C1DC}" type="slidenum"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758880" y="828720"/>
            <a:ext cx="2365200" cy="1152360"/>
          </a:xfrm>
          <a:custGeom>
            <a:avLst/>
            <a:gdLst>
              <a:gd name="textAreaLeft" fmla="*/ 0 w 2365200"/>
              <a:gd name="textAreaRight" fmla="*/ 2365560 w 2365200"/>
              <a:gd name="textAreaTop" fmla="*/ 0 h 1152360"/>
              <a:gd name="textAreaBottom" fmla="*/ 1152360 h 1152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eaeaea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Define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Problem /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739960" y="828720"/>
            <a:ext cx="2362320" cy="1152360"/>
          </a:xfrm>
          <a:custGeom>
            <a:avLst/>
            <a:gdLst>
              <a:gd name="textAreaLeft" fmla="*/ 0 w 2362320"/>
              <a:gd name="textAreaRight" fmla="*/ 2362680 w 2362320"/>
              <a:gd name="textAreaTop" fmla="*/ 0 h 1152360"/>
              <a:gd name="textAreaBottom" fmla="*/ 1152360 h 1152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cfcfc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Design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Solution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Framework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722840" y="828720"/>
            <a:ext cx="2362320" cy="1152360"/>
          </a:xfrm>
          <a:custGeom>
            <a:avLst/>
            <a:gdLst>
              <a:gd name="textAreaLeft" fmla="*/ 0 w 2362320"/>
              <a:gd name="textAreaRight" fmla="*/ 2362680 w 2362320"/>
              <a:gd name="textAreaTop" fmla="*/ 0 h 1152360"/>
              <a:gd name="textAreaBottom" fmla="*/ 1152360 h 1152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b1b1b1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Develop                 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Strawman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Charter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705720" y="828720"/>
            <a:ext cx="2361960" cy="1152360"/>
          </a:xfrm>
          <a:custGeom>
            <a:avLst/>
            <a:gdLst>
              <a:gd name="textAreaLeft" fmla="*/ 0 w 2361960"/>
              <a:gd name="textAreaRight" fmla="*/ 2362320 w 2361960"/>
              <a:gd name="textAreaTop" fmla="*/ 0 h 1152360"/>
              <a:gd name="textAreaBottom" fmla="*/ 1152360 h 1152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8b8b8b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Complete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Draft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Deliverable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4560" y="1219320"/>
            <a:ext cx="619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3400" y="2228760"/>
            <a:ext cx="811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8520" y="4784760"/>
            <a:ext cx="574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2228760"/>
            <a:ext cx="2057400" cy="265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5080" indent="-235080">
              <a:lnSpc>
                <a:spcPct val="120000"/>
              </a:lnSpc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Council subgroup members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0000"/>
              </a:lnSpc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process and timeline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0000"/>
              </a:lnSpc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Interview / phone call  with key Council members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0000"/>
              </a:lnSpc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 issues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0000"/>
              </a:lnSpc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Define problem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0000"/>
              </a:lnSpc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743200" y="2228760"/>
            <a:ext cx="2057400" cy="188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5080" indent="-235080">
              <a:lnSpc>
                <a:spcPct val="120000"/>
              </a:lnSpc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issues identified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0000"/>
              </a:lnSpc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high level solution framework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0000"/>
              </a:lnSpc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Email framework and key questions to Council subgroup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724280" y="2228760"/>
            <a:ext cx="2057400" cy="214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5080" indent="-235080">
              <a:lnSpc>
                <a:spcPct val="120000"/>
              </a:lnSpc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Interview / conduct conference calls with Council subgroup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0000"/>
              </a:lnSpc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draft strawman charter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0000"/>
              </a:lnSpc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Email draft strawman charter to the Council subgroup for feedback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705720" y="2228760"/>
            <a:ext cx="2057400" cy="162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5080" indent="-235080">
              <a:lnSpc>
                <a:spcPct val="120000"/>
              </a:lnSpc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Collect and analyze feedback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0000"/>
              </a:lnSpc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Incorporate feedback into strawman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0000"/>
              </a:lnSpc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 draft deliverable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85800" y="4815000"/>
            <a:ext cx="2057400" cy="137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5080" indent="-235080">
              <a:lnSpc>
                <a:spcPct val="120000"/>
              </a:lnSpc>
              <a:buClr>
                <a:srgbClr val="000000"/>
              </a:buClr>
              <a:buSzPct val="7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K. Schwab, D. Redel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0000"/>
              </a:lnSpc>
              <a:buClr>
                <a:srgbClr val="000000"/>
              </a:buClr>
              <a:buSzPct val="7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Schiro and selected council members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0000"/>
              </a:lnSpc>
              <a:buClr>
                <a:srgbClr val="000000"/>
              </a:buClr>
              <a:buSzPct val="7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PwC Team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0000"/>
              </a:lnSpc>
              <a:buClr>
                <a:srgbClr val="000000"/>
              </a:buClr>
              <a:buSzPct val="7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743200" y="4815000"/>
            <a:ext cx="2057400" cy="60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5080" indent="-235080">
              <a:lnSpc>
                <a:spcPct val="120000"/>
              </a:lnSpc>
              <a:buClr>
                <a:srgbClr val="000000"/>
              </a:buClr>
              <a:buSzPct val="7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PwC Team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0000"/>
              </a:lnSpc>
              <a:buClr>
                <a:srgbClr val="000000"/>
              </a:buClr>
              <a:buSzPct val="7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724280" y="4815000"/>
            <a:ext cx="2057400" cy="111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5080" indent="-235080">
              <a:lnSpc>
                <a:spcPct val="120000"/>
              </a:lnSpc>
              <a:buClr>
                <a:srgbClr val="000000"/>
              </a:buClr>
              <a:buSzPct val="7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PwC Team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0000"/>
              </a:lnSpc>
              <a:buClr>
                <a:srgbClr val="000000"/>
              </a:buClr>
              <a:buSzPct val="7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Council subgroup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0000"/>
              </a:lnSpc>
              <a:buClr>
                <a:srgbClr val="000000"/>
              </a:buClr>
              <a:buSzPct val="7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K. Schwab, D. Redel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0000"/>
              </a:lnSpc>
              <a:buClr>
                <a:srgbClr val="000000"/>
              </a:buClr>
              <a:buSzPct val="7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705720" y="4815000"/>
            <a:ext cx="2057400" cy="86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5080" indent="-235080">
              <a:lnSpc>
                <a:spcPct val="120000"/>
              </a:lnSpc>
              <a:buClr>
                <a:srgbClr val="000000"/>
              </a:buClr>
              <a:buSzPct val="7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PwC Team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0000"/>
              </a:lnSpc>
              <a:buClr>
                <a:srgbClr val="000000"/>
              </a:buClr>
              <a:buSzPct val="7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Council subgroup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0000"/>
              </a:lnSpc>
              <a:buClr>
                <a:srgbClr val="000000"/>
              </a:buClr>
              <a:buSzPct val="7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743200" y="1981080"/>
            <a:ext cx="0" cy="434340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724280" y="1981080"/>
            <a:ext cx="0" cy="434340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705720" y="1981080"/>
            <a:ext cx="0" cy="434340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686800" y="1981080"/>
            <a:ext cx="0" cy="434340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376000" y="6330960"/>
            <a:ext cx="671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28 Sep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433400" y="6329520"/>
            <a:ext cx="572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Oct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347880" y="6329520"/>
            <a:ext cx="572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 Oct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329320" y="6329520"/>
            <a:ext cx="660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 Oct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52280" y="4724280"/>
            <a:ext cx="8686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438280" y="152280"/>
            <a:ext cx="4038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Process Framework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52280" y="2133720"/>
            <a:ext cx="8686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676520"/>
          </a:xfrm>
          <a:prstGeom prst="rect">
            <a:avLst/>
          </a:prstGeom>
          <a:noFill/>
          <a:ln w="0">
            <a:noFill/>
          </a:ln>
        </p:spPr>
        <p:txBody>
          <a:bodyPr lIns="914400" rIns="182880" tIns="402480" bIns="91440" anchor="t">
            <a:noAutofit/>
          </a:bodyPr>
          <a:p>
            <a:pPr indent="0">
              <a:lnSpc>
                <a:spcPct val="92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Questions</a:t>
            </a:r>
            <a:endParaRPr b="0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914040" y="1523880"/>
            <a:ext cx="8077320" cy="4191120"/>
          </a:xfrm>
          <a:prstGeom prst="rect">
            <a:avLst/>
          </a:prstGeom>
          <a:noFill/>
          <a:ln w="0">
            <a:noFill/>
          </a:ln>
        </p:spPr>
        <p:txBody>
          <a:bodyPr lIns="0" rIns="274320" tIns="0" bIns="46800" anchor="t">
            <a:normAutofit/>
          </a:bodyPr>
          <a:p>
            <a:pPr indent="0">
              <a:lnSpc>
                <a:spcPct val="159000"/>
              </a:lnSpc>
              <a:spcBef>
                <a:spcPts val="1437"/>
              </a:spcBef>
              <a:buNone/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i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few questions to consider: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28600" indent="-227160">
              <a:lnSpc>
                <a:spcPct val="159000"/>
              </a:lnSpc>
              <a:spcBef>
                <a:spcPts val="1363"/>
              </a:spcBef>
              <a:buClr>
                <a:srgbClr val="000000"/>
              </a:buClr>
              <a:buFont typeface="Arial"/>
              <a:buChar char="•"/>
              <a:tabLst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are some of the key pressures confronting the WEF?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28600" indent="-227160">
              <a:lnSpc>
                <a:spcPct val="159000"/>
              </a:lnSpc>
              <a:spcBef>
                <a:spcPts val="1363"/>
              </a:spcBef>
              <a:buClr>
                <a:srgbClr val="000000"/>
              </a:buClr>
              <a:buFont typeface="Arial"/>
              <a:buChar char="•"/>
              <a:tabLst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the value of creating a Global Business Council?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28600" indent="-227160">
              <a:lnSpc>
                <a:spcPct val="159000"/>
              </a:lnSpc>
              <a:spcBef>
                <a:spcPts val="1363"/>
              </a:spcBef>
              <a:buClr>
                <a:srgbClr val="000000"/>
              </a:buClr>
              <a:buFont typeface="Arial"/>
              <a:buChar char="•"/>
              <a:tabLst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will the GBC do (ie role/function)?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28600" indent="-227160">
              <a:lnSpc>
                <a:spcPct val="159000"/>
              </a:lnSpc>
              <a:spcBef>
                <a:spcPts val="1363"/>
              </a:spcBef>
              <a:buClr>
                <a:srgbClr val="000000"/>
              </a:buClr>
              <a:buFont typeface="Arial"/>
              <a:buChar char="•"/>
              <a:tabLst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should the GBC be positioned within the WEF?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28600" indent="-227160">
              <a:lnSpc>
                <a:spcPct val="159000"/>
              </a:lnSpc>
              <a:spcBef>
                <a:spcPts val="1363"/>
              </a:spcBef>
              <a:buClr>
                <a:srgbClr val="000000"/>
              </a:buClr>
              <a:buFont typeface="Arial"/>
              <a:buChar char="•"/>
              <a:tabLst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will we practically implement the GBC?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914400" y="1219320"/>
            <a:ext cx="7315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2001-09-10T19:02:54Z</dcterms:created>
  <dc:creator>w95inst</dc:creator>
  <dc:description/>
  <dc:language>en-US</dc:language>
  <cp:lastModifiedBy>Coopers &amp; Lybrand</cp:lastModifiedBy>
  <cp:lastPrinted>2001-09-10T21:54:10Z</cp:lastPrinted>
  <dcterms:modified xsi:type="dcterms:W3CDTF">2001-09-25T11:58:10Z</dcterms:modified>
  <cp:revision>14</cp:revision>
  <dc:subject/>
  <dc:title>No Slide Title</dc:title>
</cp:coreProperties>
</file>