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A57571-A9E5-4FCE-9303-1253F0706689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215200" y="41400"/>
            <a:ext cx="64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4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5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6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9D0A62-1877-4039-BCC9-B37987478D0E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WEEKLY UPDATE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304920" y="2286000"/>
            <a:ext cx="8229600" cy="33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ff"/>
                </a:solidFill>
                <a:effectLst/>
                <a:uFillTx/>
                <a:latin typeface="Arial Black"/>
              </a:rPr>
              <a:t>IMPACT OF RATIONING AND MAE INTERVENTION ON ENRON LINES OF BUSINESSES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São Paulo,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May 28,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ff"/>
                </a:solidFill>
                <a:effectLst/>
                <a:uFillTx/>
                <a:latin typeface="Arial Black"/>
              </a:rPr>
              <a:t>For internal use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8432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RATIONING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6840" y="152388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Government has decided for the quota system, with an overlay of economic signals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Economic penalties will be charged to those exceeding quotas - and roughly tied to Wholesale Market Price for most customers;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“bonus” will be granted otherwise - there will be a “secondary” market for quotas/bonuses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operational details yet being discussed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Idea is to have system up and running on June 04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8128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WILL THE RATIONING PLAN WORK?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8178840" cy="44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one knows for sure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 far, a good response from the residential segment - about 7% reduction in total load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But ISO foresees the need of a deeper cut - rumor mill says 35%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Besides, some questioning on the legal grounds - legal clauses protecting customers have been revoked, causing a public outcry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Idea of rolling black-outs - only if demand does not respond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MAE INTERVENTION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52280" y="1295280"/>
            <a:ext cx="8763120" cy="476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75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Subject on hold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75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Utilities have presented suggestions on the new governance and organization structure for MAE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75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After the initial shock, there has been a good consensus among utilities that the stakeholder board was not working and should be dismantled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75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Economic incentives tied to MAE price and quotas settled by MAE will put additional pressure to have a functioning market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75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However, ANEEL role has been preempted by the newly created “Ministry of Crisis” - which brings some additional uncertainties on the direction of change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06080" y="228240"/>
            <a:ext cx="8356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MAE INTERVENTION - PART II - TWO OTHER ISSUES ...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6840" y="1447920"/>
            <a:ext cx="8178840" cy="461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first is the “intervention” in Annex 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initial proposal made by the government suggested that Annex V should be temporarily revoked and replaced by a mechanism whereby the observed load reduction will determine contract reduction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This proposal is detrimental to Enron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violates contract sanctity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washes out our long position during rationing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Distribution companies have strongly opposed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But outcome is uncertain, as Annex V indeed causes significant exposure to Gs  - subject still being debated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MAE INTERVENTION - PART II - TWO OTHER ISSUES ...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0" y="1447920"/>
            <a:ext cx="9144000" cy="461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second issue is to cap spot prices - even below current implicit cap of R$ 684/MWh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Government has made a proposal to keep it at current level - R$ 489 or even reduce to R$ 320/MWh ...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proposal harms all of our lines of businesses - particularly Eletrobolt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are strongly against it - but proposal has many supporters - most utilities are in a short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Furthermore, there is a public perception that companies in a long position are “taking advantage” of the crisis - we have been trying to prove the opposite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Which reinforces Government intention to set a lower cap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2001-04-16T08:11:22Z</dcterms:created>
  <dc:creator>Enron</dc:creator>
  <dc:description/>
  <dc:language>en-US</dc:language>
  <cp:lastModifiedBy>Enron</cp:lastModifiedBy>
  <cp:lastPrinted>2001-05-10T18:12:59Z</cp:lastPrinted>
  <dcterms:modified xsi:type="dcterms:W3CDTF">2001-05-28T19:18:42Z</dcterms:modified>
  <cp:revision>48</cp:revision>
  <dc:subject/>
  <dc:title>DISCUSSION DOCUMENT</dc:title>
</cp:coreProperties>
</file>