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  <Override PartName="/ppt/_rels/presentation.xml.rels" ContentType="application/vnd.openxmlformats-package.relationships+xml"/>
  <Override PartName="/ppt/embeddings/oleObject1.bin" ContentType="application/vnd.openxmlformats-officedocument.oleObject"/>
  <Override PartName="/ppt/media/image1.wmf" ContentType="image/x-wmf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612D09AD-8EBF-4DEA-AFF6-FB347AA9729A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41F30CE1-03D2-4557-B0C4-46AAAD679531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.wmf"/><Relationship Id="rId3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"/>
          <p:cNvSpPr/>
          <p:nvPr/>
        </p:nvSpPr>
        <p:spPr>
          <a:xfrm>
            <a:off x="0" y="228600"/>
            <a:ext cx="914400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7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Vested Stock Option Analysis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"/>
          <p:cNvSpPr/>
          <p:nvPr/>
        </p:nvSpPr>
        <p:spPr>
          <a:xfrm>
            <a:off x="4648320" y="1447920"/>
            <a:ext cx="4343400" cy="478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Percentage is unexercised vested shares / total vested shares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6600"/>
                </a:solidFill>
                <a:effectLst/>
                <a:uFillTx/>
                <a:latin typeface="Arial"/>
              </a:rPr>
              <a:t>Dollar amount is weighted average of stock option prices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7" name=""/>
          <p:cNvGraphicFramePr/>
          <p:nvPr/>
        </p:nvGraphicFramePr>
        <p:xfrm>
          <a:off x="762120" y="1143000"/>
          <a:ext cx="7467480" cy="480060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8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762120" y="1143000"/>
                    <a:ext cx="7467480" cy="48006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9" name=""/>
          <p:cNvSpPr/>
          <p:nvPr/>
        </p:nvSpPr>
        <p:spPr>
          <a:xfrm>
            <a:off x="2057400" y="1371600"/>
            <a:ext cx="5335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68%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"/>
          <p:cNvSpPr/>
          <p:nvPr/>
        </p:nvSpPr>
        <p:spPr>
          <a:xfrm>
            <a:off x="2743200" y="2651040"/>
            <a:ext cx="5335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94%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"/>
          <p:cNvSpPr/>
          <p:nvPr/>
        </p:nvSpPr>
        <p:spPr>
          <a:xfrm>
            <a:off x="4114800" y="3260880"/>
            <a:ext cx="5335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77%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"/>
          <p:cNvSpPr/>
          <p:nvPr/>
        </p:nvSpPr>
        <p:spPr>
          <a:xfrm>
            <a:off x="3429000" y="3641760"/>
            <a:ext cx="5335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93%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"/>
          <p:cNvSpPr/>
          <p:nvPr/>
        </p:nvSpPr>
        <p:spPr>
          <a:xfrm>
            <a:off x="4648320" y="3641760"/>
            <a:ext cx="53316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100%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>
            <a:off x="5486400" y="3336840"/>
            <a:ext cx="5335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88%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"/>
          <p:cNvSpPr/>
          <p:nvPr/>
        </p:nvSpPr>
        <p:spPr>
          <a:xfrm>
            <a:off x="6172200" y="3641760"/>
            <a:ext cx="5335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92%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>
            <a:off x="6858000" y="3336840"/>
            <a:ext cx="5335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76%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"/>
          <p:cNvSpPr/>
          <p:nvPr/>
        </p:nvSpPr>
        <p:spPr>
          <a:xfrm>
            <a:off x="7543800" y="3565440"/>
            <a:ext cx="5335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68%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"/>
          <p:cNvSpPr/>
          <p:nvPr/>
        </p:nvSpPr>
        <p:spPr>
          <a:xfrm>
            <a:off x="1981080" y="1600200"/>
            <a:ext cx="5335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6600"/>
                </a:solidFill>
                <a:effectLst/>
                <a:uFillTx/>
                <a:latin typeface="Times New Roman"/>
              </a:rPr>
              <a:t>$28.43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"/>
          <p:cNvSpPr/>
          <p:nvPr/>
        </p:nvSpPr>
        <p:spPr>
          <a:xfrm>
            <a:off x="2666880" y="2879640"/>
            <a:ext cx="5335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6600"/>
                </a:solidFill>
                <a:effectLst/>
                <a:uFillTx/>
                <a:latin typeface="Times New Roman"/>
              </a:rPr>
              <a:t>$33.90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>
            <a:off x="3352680" y="3870360"/>
            <a:ext cx="5335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6600"/>
                </a:solidFill>
                <a:effectLst/>
                <a:uFillTx/>
                <a:latin typeface="Times New Roman"/>
              </a:rPr>
              <a:t>$55.72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>
            <a:off x="4038480" y="3489480"/>
            <a:ext cx="5335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6600"/>
                </a:solidFill>
                <a:effectLst/>
                <a:uFillTx/>
                <a:latin typeface="Times New Roman"/>
              </a:rPr>
              <a:t>$24.58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>
            <a:off x="4648320" y="3870360"/>
            <a:ext cx="53316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6600"/>
                </a:solidFill>
                <a:effectLst/>
                <a:uFillTx/>
                <a:latin typeface="Times New Roman"/>
              </a:rPr>
              <a:t>$75.96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>
            <a:off x="5410080" y="3565440"/>
            <a:ext cx="5335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6600"/>
                </a:solidFill>
                <a:effectLst/>
                <a:uFillTx/>
                <a:latin typeface="Times New Roman"/>
              </a:rPr>
              <a:t>$55.73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>
            <a:off x="6095880" y="3870360"/>
            <a:ext cx="5335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6600"/>
                </a:solidFill>
                <a:effectLst/>
                <a:uFillTx/>
                <a:latin typeface="Times New Roman"/>
              </a:rPr>
              <a:t>$74.12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>
            <a:off x="6781680" y="3565440"/>
            <a:ext cx="5335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6600"/>
                </a:solidFill>
                <a:effectLst/>
                <a:uFillTx/>
                <a:latin typeface="Times New Roman"/>
              </a:rPr>
              <a:t>$42.07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>
            <a:off x="7467480" y="3794040"/>
            <a:ext cx="5335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6600"/>
                </a:solidFill>
                <a:effectLst/>
                <a:uFillTx/>
                <a:latin typeface="Times New Roman"/>
              </a:rPr>
              <a:t>$57.44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50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2000-12-13T18:59:11Z</dcterms:created>
  <dc:creator>lmiller</dc:creator>
  <dc:description/>
  <dc:language>en-US</dc:language>
  <cp:lastModifiedBy>lmiller</cp:lastModifiedBy>
  <cp:lastPrinted>2000-12-13T19:45:51Z</cp:lastPrinted>
  <dcterms:modified xsi:type="dcterms:W3CDTF">2000-12-13T19:50:09Z</dcterms:modified>
  <cp:revision>5</cp:revision>
  <dc:subject/>
  <dc:title>No Slide Title</dc:title>
</cp:coreProperties>
</file>