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17D17E-54DE-4C3E-9F83-06A77C12277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D94A30-0534-47D3-A8E7-F46BDB70024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2AECC92-7F18-450F-88AE-9B16A5D5C4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Risk Markets Unit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457200" y="2514600"/>
          <a:ext cx="8089920" cy="2519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514600"/>
                    <a:ext cx="8089920" cy="251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Statement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SzPct val="150000"/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and implement cutting-edge valuation tools for risk transfer products, focusing on insurance-style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new integrated products to take advantage of arbitrage opportunities across insurance and derivative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weather modeling methodologies for trading and risk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support the development of credit analysis methodologies, both for product development and for credit trading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support e-commerce product development from the perspective of analytical tools and implementation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rot="18900000">
            <a:off x="762120" y="27432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rot="18900000">
            <a:off x="762120" y="33526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2120" y="39625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2120" y="2133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2120" y="45720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Background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Analytic Finance; PhD, Computer Science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Amitava Dhar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Mechanical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 at : Household Credit Services, Los Alamos National Lab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Hrgovcic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Clayton Vernon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Economics; PhD ABD, Economics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 at : Price Waterhouse Coopers, World Health Organization, Texas Heart Institute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Guadalupe Margain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MA, Law and Diplomacy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 at : Ministry of Finance and Public Credit,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2120" y="17524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2120" y="23623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2120" y="3276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2120" y="38098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762120" y="48769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Reserves modeling for insuring gas and oil production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Power modeling for price protection from outages -- analysis of data and building the modeling framework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Tails modeling : structuring out-of-the-money gas options and comparing traders’ quotes to insurers’ quotes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Supply/Demand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Swaps and Options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Data Systems and Visualization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Risk Analysis -- for identifying cost/benefit tradeoffs for political risk insurance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OnLine data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Direct-Finance site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2120" y="2133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2120" y="43434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2120" y="40384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762120" y="36576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2120" y="30481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2120" y="24382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2120" y="46483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2120" y="5562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2120" y="52578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1999-07-20T11:54:29Z</dcterms:created>
  <dc:creator>Vasant Shanbhogue</dc:creator>
  <dc:description/>
  <dc:language>en-US</dc:language>
  <cp:lastModifiedBy>vshanbh</cp:lastModifiedBy>
  <cp:lastPrinted>2000-04-20T13:53:37Z</cp:lastPrinted>
  <dcterms:modified xsi:type="dcterms:W3CDTF">2000-04-21T16:10:56Z</dcterms:modified>
  <cp:revision>29</cp:revision>
  <dc:subject/>
  <dc:title>Risk Assessment Unit</dc:title>
</cp:coreProperties>
</file>