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C6E4C21-2234-4728-B3FC-A278431AB3E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DDEC6A-51B3-4FE4-A84A-62BACA8576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2C27E0C-73CE-43FD-A13E-64BB89E5577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A58A230-69A5-4601-87CA-3533BF31DFE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590920"/>
            <a:ext cx="7848720" cy="2286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Group: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Markets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and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1447560" y="4800240"/>
            <a:ext cx="61722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February 28,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Presentation to Greg Whalley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1"/>
          <a:stretch/>
        </p:blipFill>
        <p:spPr>
          <a:xfrm>
            <a:off x="3238560" y="609480"/>
            <a:ext cx="2666880" cy="2667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Global Markets and Power Markets Unit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2998800" y="2000160"/>
          <a:ext cx="3770280" cy="4076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998800" y="2000160"/>
                    <a:ext cx="3770280" cy="4076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Mission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Statement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SzPct val="150000"/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and implement cutting-edge valuation tools for risk transfer products, focusing on insurance-style products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fundamental models for grains and related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power system analysis tools, with a focus on transmission and bidding behavior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relate the physical realities of power networks to the traditional option pricing tools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develop weather modeling methodologies for trading and 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.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support the development of credit analysis methodologies, both for product development and for credit trading activities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2120" y="27432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2120" y="3962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2120" y="45720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2120" y="51814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-380880"/>
            <a:ext cx="7772400" cy="182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Background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Vasant Shanbhogue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Analytic Finance; PhD, Computer Science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Amitava Dhar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Mechanical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Household Credit Services, Los Alamos National Lab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Nelson Neale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Environmental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R&amp;D Labs, Army Corps of Engineers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Kate Lucas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MBA, General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McKinsey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Lance Cunningham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 (ABD) Electrical Engineering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Austin Energy, Central Power &amp; Light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Sevil Yaman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MA, Economics, PhD (ABD) Economics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Prior experience: World Bank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Hrgovcic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PhD, Physics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2120" y="1066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2120" y="3276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2120" y="4114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2120" y="4952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2120" y="16765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2120" y="5791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440" y="1980720"/>
            <a:ext cx="8001000" cy="4496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Reserves modeling for insuring gas and oil production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Reliable Power modeling for price protection from outages -- analysis of data and building the modeling framework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modeling for wheat, corn, and soybeans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Building of price and volatility forward curves for grains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Evaluating and enhancing models for power flow analysis, with a focus on ERCOT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Analysis of bidding behavior in the PJM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Swaps and Options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Weather Data Systems and Visualization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 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company Credit2B as a potential data source for EnronCredit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2120" y="21337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rot="18900000">
            <a:off x="762120" y="43434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2120" y="49528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2120" y="36576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2120" y="30481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rot="18900000">
            <a:off x="762120" y="24382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62120" y="464832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rot="18900000">
            <a:off x="762120" y="525780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rot="18900000">
            <a:off x="762120" y="3352680"/>
            <a:ext cx="123840" cy="12384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1999-07-20T11:54:29Z</dcterms:created>
  <dc:creator>Vasant Shanbhogue</dc:creator>
  <dc:description/>
  <dc:language>en-US</dc:language>
  <cp:lastModifiedBy>vshanbh</cp:lastModifiedBy>
  <cp:lastPrinted>2000-04-20T13:53:37Z</cp:lastPrinted>
  <dcterms:modified xsi:type="dcterms:W3CDTF">2001-02-27T16:29:56Z</dcterms:modified>
  <cp:revision>43</cp:revision>
  <dc:subject/>
  <dc:title>Risk Assessment Unit</dc:title>
</cp:coreProperties>
</file>