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7DE7C9-951A-4CC2-B553-E0B5267C97E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30AA15-AF21-4911-B4D2-8E48DDFFB1D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F203C8-D2B7-43CE-9FE8-4448E03DE14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295A82B-B4BC-461C-A08A-2F51D3BCB71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590920"/>
            <a:ext cx="7848720" cy="2286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Global Markets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and Power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447560" y="4800240"/>
            <a:ext cx="6172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February 28,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Research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Presentation to Greg Whalley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Global Markets and Power Markets Unit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2998800" y="2082960"/>
          <a:ext cx="3770280" cy="3911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98800" y="2082960"/>
                    <a:ext cx="3770280" cy="391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Statement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SzPct val="150000"/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and implement cutting-edge valuation tools for risk transfer products, focusing on insurance-style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SzPct val="150000"/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fundamental models for grains and related commodities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SzPct val="150000"/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power system analysis tools, with a focus on transmission and bidding behavior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SzPct val="150000"/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relate the physical realities of power networks to the traditional option pricing tools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SzPct val="150000"/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weather modeling methodologies for trading and risk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SzPct val="150000"/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support the development of credit analysis methodologies, both for product development and for credit trading activities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-380880"/>
            <a:ext cx="7772400" cy="182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Background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9140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Vasant Shanbhogue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Analytic Finance; PhD, Computer Science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Amitava Dhar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Mechanical Engineering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Household Credit Services, Los Alamos National Lab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Nelson Neale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Environmental Engineering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R&amp;D Labs, Army Corps of Engineers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Kate Lucas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General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McKinsey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Lance Cunningham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 (ABD) Electrical Engineering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Austin Energy, Central Power &amp; Light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Sevil Yaman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MA, Economics, PhD (ABD) Economics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World Bank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Hrgovcic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440" y="1980720"/>
            <a:ext cx="8001000" cy="449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Reserves modeling for insuring gas and oil production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Power modeling for price protection from outages -- analysis of data and building the modeling framework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Fundamental modeling for wheat, corn, and soybeans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Building of price and volatility forward curves for grains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Evaluating and enhancing models for power flow analysis, with a focus on ERCOT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of bidding behavior in the PJM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Swaps and Options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Data Systems and Visualization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of company Credit2B as a potential data source for EnronCredit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1999-07-20T11:54:29Z</dcterms:created>
  <dc:creator>Vasant Shanbhogue</dc:creator>
  <dc:description/>
  <dc:language>en-US</dc:language>
  <cp:lastModifiedBy>vkamins</cp:lastModifiedBy>
  <cp:lastPrinted>2001-02-28T11:38:01Z</cp:lastPrinted>
  <dcterms:modified xsi:type="dcterms:W3CDTF">2001-02-28T14:37:59Z</dcterms:modified>
  <cp:revision>46</cp:revision>
  <dc:subject/>
  <dc:title>Risk Assessment Unit</dc:title>
</cp:coreProperties>
</file>