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8D8AF9-90C5-4786-94D5-4608575A8B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9FBE50-9D54-4E2F-ADBC-1A5975BBEEC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DBDCC3-7239-4B27-A237-E23192DEC8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3979E5-8391-4392-8A53-CC6F0D6A115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590920"/>
            <a:ext cx="7848720" cy="1676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Risk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447560" y="4571640"/>
            <a:ext cx="617220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24,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Dave Delainey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Risk Markets Unit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457200" y="2514600"/>
          <a:ext cx="8089920" cy="2519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514600"/>
                    <a:ext cx="8089920" cy="25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SzPct val="150000"/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and implement cutting-edge valuation tools for risk transfer products, focusing on insurance-style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new integrated products to take advantage of arbitrage opportunities across insurance and derivative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weather modeling methodologies for trading and risk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the development of credit analysis methodologies, both for product development and for credit trading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e-commerce product development from the perspective of analytical tools and implementation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2120" y="27432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2120" y="33526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2120" y="39625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2120" y="45720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Background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Analytic Finance; PhD, Computer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Amitava Dhar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Mechanical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Household Credit Services, Los Alamos National Lab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Hrgovcic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Clayton Vernon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Economics; PhD ABD, Economics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Price Waterhouse Coopers, World Health Organization, Texas Heart Institute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Guadalupe Margain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MA, Law and Diplomacy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Ministry of Finance and Public Credit,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2120" y="1752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2120" y="2362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2120" y="32004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2120" y="38098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838080" y="48769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0100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Reserves modeling for insuring gas and oil production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Power modeling for price protection from outages -- analysis of data and building the modeling framework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Tails modeling : structuring out-of-the-money gas options and comparing traders’ quotes to insurers’ quotes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Supply/Demand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Swaps and Options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Data Systems and Visualization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Risk Analysis -- for identifying cost/benefit tradeoffs for political risk insurance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data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Direct-Finance site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2120" y="43434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2120" y="4038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2120" y="36576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2120" y="30481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762120" y="24382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762120" y="4648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2120" y="5562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62120" y="52578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1999-07-20T11:54:29Z</dcterms:created>
  <dc:creator>Vasant Shanbhogue</dc:creator>
  <dc:description/>
  <dc:language>en-US</dc:language>
  <cp:lastModifiedBy>vkamins</cp:lastModifiedBy>
  <cp:lastPrinted>2000-04-20T13:53:37Z</cp:lastPrinted>
  <dcterms:modified xsi:type="dcterms:W3CDTF">2000-04-24T11:55:21Z</dcterms:modified>
  <cp:revision>34</cp:revision>
  <dc:subject/>
  <dc:title>Risk Assessment Unit</dc:title>
</cp:coreProperties>
</file>