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5267B5-28C0-4A47-97B1-84B4161105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3A6185-84A1-41B3-B1C6-73D8436928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9E04B3-C8AB-4FD3-AE89-067F76AD5AC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A117A3-25A5-4717-919C-47A90E6D12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90920"/>
            <a:ext cx="7848720" cy="1676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47560" y="4571640"/>
            <a:ext cx="61722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Risk Markets Unit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457200" y="2514600"/>
          <a:ext cx="8089920" cy="251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514600"/>
                    <a:ext cx="8089920" cy="25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SzPct val="150000"/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new integrated products to take advantage of arbitrage opportunities across insurance and derivative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e-commerce product development from the perspective of analytical tools and implementation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2120" y="2743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2120" y="3962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2120" y="4572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Clayton Vernon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Economics; PhD ABD,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Price Waterhouse Coopers, World Health Organization, Texas Heart Institute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Guadalupe Margain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MS, Finance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Ministry of Finance and Public Credit,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2120" y="1752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2120" y="2362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2120" y="3200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2120" y="3809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838080" y="48769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Tails modeling : structuring out-of-the-money gas options and comparing traders’ quotes to insurers’ quotes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Supply/Demand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Risk Analysis -- for identifying cost/benefit tradeoffs for political risk insurance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data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Direct-Finance site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2120" y="4343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2120" y="4038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2120" y="36576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2120" y="30481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2120" y="4648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2120" y="5562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2120" y="5257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Vince Kaminski</cp:lastModifiedBy>
  <cp:lastPrinted>2000-04-20T13:53:37Z</cp:lastPrinted>
  <dcterms:modified xsi:type="dcterms:W3CDTF">2000-04-23T18:14:24Z</dcterms:modified>
  <cp:revision>33</cp:revision>
  <dc:subject/>
  <dc:title>Risk Assessment Unit</dc:title>
</cp:coreProperties>
</file>