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.png" ContentType="image/png"/>
  <Override PartName="/ppt/media/image2.wmf" ContentType="image/x-wmf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slide1.xml" ContentType="application/vnd.openxmlformats-officedocument.presentationml.slide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</p:sldIdLst>
  <p:sldSz cx="9144000" cy="6858000"/>
  <p:notesSz cx="6994525" cy="928052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0376F389-70CF-4523-8720-7690533B2E72}" type="slidenum">
              <a:t>&lt;#&gt;</a:t>
            </a:fld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026C1A1D-269C-4B71-AE6F-111EC40306E0}" type="slidenum">
              <a:t>&lt;#&gt;</a:t>
            </a:fld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subTitle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98B5A31E-BBB3-45CD-9E5B-1C8D7EA5902A}" type="slidenum">
              <a:t>&lt;#&gt;</a:t>
            </a:fld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Click to edit the title text format</a:t>
            </a:r>
            <a:endParaRPr b="0" lang="en-US" sz="44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ffffff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Click to edit the outline text format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799"/>
              </a:spcBef>
              <a:buClr>
                <a:srgbClr val="ffffff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Second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2" marL="1143000" indent="-228600">
              <a:spcBef>
                <a:spcPts val="799"/>
              </a:spcBef>
              <a:buClr>
                <a:srgbClr val="ffffff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Third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3" marL="1600200" indent="-228600">
              <a:spcBef>
                <a:spcPts val="799"/>
              </a:spcBef>
              <a:buClr>
                <a:srgbClr val="ffffff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Fourth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4" marL="2057400" indent="-228600">
              <a:spcBef>
                <a:spcPts val="799"/>
              </a:spcBef>
              <a:buClr>
                <a:srgbClr val="ffffff"/>
              </a:buClr>
              <a:buFont typeface="Frutiger 45 Light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Fifth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5" marL="2057400" indent="-228600">
              <a:spcBef>
                <a:spcPts val="799"/>
              </a:spcBef>
              <a:buClr>
                <a:srgbClr val="ffffff"/>
              </a:buClr>
              <a:buFont typeface="Frutiger 45 Light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Sixth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6" marL="2057400" indent="-228600">
              <a:spcBef>
                <a:spcPts val="799"/>
              </a:spcBef>
              <a:buClr>
                <a:srgbClr val="ffffff"/>
              </a:buClr>
              <a:buFont typeface="Frutiger 45 Light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Seventh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 idx="1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 idx="2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838080" y="1828440"/>
            <a:ext cx="7925040" cy="1600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br>
              <a:rPr sz="4400"/>
            </a:br>
            <a:r>
              <a:rPr b="0" lang="en-US" sz="4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EBS Government Affairs Team</a:t>
            </a:r>
            <a:br>
              <a:rPr sz="4400"/>
            </a:br>
            <a:r>
              <a:rPr b="0" lang="en-US" sz="4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 Vancouver Offsite </a:t>
            </a:r>
            <a:endParaRPr b="0" lang="en-US" sz="44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</p:txBody>
      </p:sp>
      <p:sp>
        <p:nvSpPr>
          <p:cNvPr id="9" name=""/>
          <p:cNvSpPr/>
          <p:nvPr/>
        </p:nvSpPr>
        <p:spPr>
          <a:xfrm>
            <a:off x="5697000" y="4952880"/>
            <a:ext cx="272520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Scott Bolton &amp; Donald Lassere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October 16-17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DA348446-A5D6-4EB6-BB91-1C3755793071}" type="slidenum">
              <a:t>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YTD Accomplishments</a:t>
            </a:r>
            <a:endParaRPr b="0" lang="en-US" sz="44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/>
          </p:nvPr>
        </p:nvSpPr>
        <p:spPr>
          <a:xfrm>
            <a:off x="533520" y="1752480"/>
            <a:ext cx="807696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85000" lnSpcReduction="9999"/>
          </a:bodyPr>
          <a:p>
            <a:pPr marL="343080" indent="-343080">
              <a:spcBef>
                <a:spcPts val="799"/>
              </a:spcBef>
              <a:buClr>
                <a:srgbClr val="ffffff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BLM/Forest Service Rights-of-Way Issue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799"/>
              </a:spcBef>
              <a:buClr>
                <a:srgbClr val="ffffff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 Minimization of USF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799"/>
              </a:spcBef>
              <a:buClr>
                <a:srgbClr val="ffffff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Avoidance of State and Local Taxes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799"/>
              </a:spcBef>
              <a:buClr>
                <a:srgbClr val="ffffff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Global Due Diligence for Media Cast and BWT ( expert knowledge of 15+ countries)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799"/>
              </a:spcBef>
              <a:buClr>
                <a:srgbClr val="ffffff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Thorough Analysis of Satellite Trading  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799"/>
              </a:spcBef>
              <a:buClr>
                <a:srgbClr val="ffffff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Global Licensing Initiatives                               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75783F57-8495-4C92-8C00-24B7E5B3A8CE}" type="slidenum">
              <a:t>2</a:t>
            </a:fld>
          </a:p>
        </p:txBody>
      </p:sp>
    </p:spTree>
  </p:cSld>
  <p:transition>
    <p:cover dir="d"/>
  </p:transition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Accomplishments cont.</a:t>
            </a:r>
            <a:endParaRPr b="0" lang="en-US" sz="44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82296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ffffff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United States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700"/>
              </a:spcBef>
              <a:buClr>
                <a:srgbClr val="ffffff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“IXC” licenses filed in 27 States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700"/>
              </a:spcBef>
              <a:buClr>
                <a:srgbClr val="ffffff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approved in 10 States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799"/>
              </a:spcBef>
              <a:buClr>
                <a:srgbClr val="ffffff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Asia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700"/>
              </a:spcBef>
              <a:buClr>
                <a:srgbClr val="ffffff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2 licenses each in Hong Kong and Japan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700"/>
              </a:spcBef>
              <a:buClr>
                <a:srgbClr val="ffffff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license process started in Singapore and Korea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A524A55B-0A04-4368-84F1-282FAF5EA0BD}" type="slidenum">
              <a:t>3</a:t>
            </a:fld>
          </a:p>
        </p:txBody>
      </p:sp>
    </p:spTree>
  </p:cSld>
  <p:transition>
    <p:zoom dir="in"/>
  </p:transition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33160" y="609120"/>
            <a:ext cx="792468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Accomplishments cont.</a:t>
            </a:r>
            <a:endParaRPr b="0" lang="en-US" sz="44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380880" y="1676520"/>
            <a:ext cx="830592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spcBef>
                <a:spcPts val="799"/>
              </a:spcBef>
              <a:buClr>
                <a:srgbClr val="ffffff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Europe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700"/>
              </a:spcBef>
              <a:buClr>
                <a:srgbClr val="ffffff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registrations in The Netherlands and Sweden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700"/>
              </a:spcBef>
              <a:buClr>
                <a:srgbClr val="ffffff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license applications filed in The UK and France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799"/>
              </a:spcBef>
              <a:buClr>
                <a:srgbClr val="ffffff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Canada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700"/>
              </a:spcBef>
              <a:buClr>
                <a:srgbClr val="ffffff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reseller license approved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799"/>
              </a:spcBef>
              <a:buClr>
                <a:srgbClr val="ffffff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Latin America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700"/>
              </a:spcBef>
              <a:buClr>
                <a:srgbClr val="ffffff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Mexico licensing process started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700"/>
              </a:spcBef>
              <a:buClr>
                <a:srgbClr val="ffffff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SA due diligence 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E67556FE-EDA6-464A-A84E-CBAB959DDC00}" type="slidenum">
              <a:t>4</a:t>
            </a:fld>
          </a:p>
        </p:txBody>
      </p:sp>
    </p:spTree>
  </p:cSld>
  <p:transition>
    <p:checker dir="vert"/>
  </p:transition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" descr=""/>
          <p:cNvPicPr/>
          <p:nvPr/>
        </p:nvPicPr>
        <p:blipFill>
          <a:blip r:embed="rId2"/>
          <a:stretch/>
        </p:blipFill>
        <p:spPr>
          <a:xfrm>
            <a:off x="2209680" y="2057400"/>
            <a:ext cx="4664160" cy="33908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7" name=""/>
          <p:cNvSpPr/>
          <p:nvPr/>
        </p:nvSpPr>
        <p:spPr>
          <a:xfrm>
            <a:off x="533520" y="609480"/>
            <a:ext cx="792468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Applause for All !</a:t>
            </a:r>
            <a:endParaRPr b="0" lang="en-US" sz="4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DE72EE52-33C3-4616-A38F-7DC8E16105B1}" type="slidenum">
              <a:t>5</a:t>
            </a:fld>
          </a:p>
        </p:txBody>
      </p:sp>
    </p:spTree>
  </p:cSld>
  <p:transition>
    <p:checker dir="vert"/>
  </p:transition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13683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1999-07-11T22:42:31Z</dcterms:created>
  <dc:creator>jim_crowder</dc:creator>
  <dc:description/>
  <dc:language>en-US</dc:language>
  <cp:lastModifiedBy>donald_lassere</cp:lastModifiedBy>
  <cp:lastPrinted>2000-05-22T20:53:01Z</cp:lastPrinted>
  <dcterms:modified xsi:type="dcterms:W3CDTF">2000-10-19T13:58:36Z</dcterms:modified>
  <cp:revision>437</cp:revision>
  <dc:subject/>
  <dc:title>Factors effecting Ecommerce adoption</dc:title>
</cp:coreProperties>
</file>