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FB9D23-3A70-41A2-8CF1-B0254BA973BF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7C4E09-8E58-421E-8492-F70277F4A0C8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Vancouver Wrap-up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7173CB-E25D-4B0B-BF03-A013738D256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Parking Lot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35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International Tax,Legal &amp; Regulatory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Define “Deregulation”for International Back-haul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Blockbuster Issues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CRTC , broadcast regulation &amp; cable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Global Communication Process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DAFs, structuring, legal and tax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CLEC Working Group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354A8F-1253-4C82-97EF-58503C34179D}" type="slidenum">
              <a:t>2</a:t>
            </a:fld>
          </a:p>
        </p:txBody>
      </p:sp>
    </p:spTree>
  </p:cSld>
  <p:transition>
    <p:cover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donald_lassere</cp:lastModifiedBy>
  <cp:lastPrinted>2000-05-22T20:53:01Z</cp:lastPrinted>
  <dcterms:modified xsi:type="dcterms:W3CDTF">2000-10-22T15:29:28Z</dcterms:modified>
  <cp:revision>435</cp:revision>
  <dc:subject/>
  <dc:title>Factors effecting Ecommerce adoption</dc:title>
</cp:coreProperties>
</file>