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2.wmf" ContentType="image/x-wmf"/>
  <Override PartName="/ppt/media/image3.wmf" ContentType="image/x-wmf"/>
  <Override PartName="/ppt/media/image13.wmf" ContentType="image/x-wmf"/>
  <Override PartName="/ppt/media/image9.wmf" ContentType="image/x-wmf"/>
  <Override PartName="/ppt/media/image18.wmf" ContentType="image/x-wmf"/>
  <Override PartName="/ppt/media/image11.wmf" ContentType="image/x-wmf"/>
  <Override PartName="/ppt/media/image19.wmf" ContentType="image/x-wmf"/>
  <Override PartName="/ppt/media/image17.wmf" ContentType="image/x-wmf"/>
  <Override PartName="/ppt/media/image1.png" ContentType="image/png"/>
  <Override PartName="/ppt/media/image2.png" ContentType="image/png"/>
  <Override PartName="/ppt/media/image4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8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embeddings/oleObject2.docx" ContentType="application/vnd.openxmlformats-officedocument.wordprocessingml.document"/>
  <Override PartName="/ppt/embeddings/oleObject3.docx" ContentType="application/vnd.openxmlformats-officedocument.wordprocessingml.document"/>
  <Override PartName="/ppt/embeddings/oleObject4.bin" ContentType="application/vnd.openxmlformats-officedocument.oleObject"/>
  <Override PartName="/ppt/embeddings/oleObject5.xlsx" ContentType="application/vnd.openxmlformats-officedocument.spreadsheetml.sheet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7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4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40.xml" ContentType="application/vnd.openxmlformats-officedocument.presentationml.slide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36.xml.rels" ContentType="application/vnd.openxmlformats-package.relationships+xml"/>
  <Override PartName="/ppt/slides/_rels/slide37.xml.rels" ContentType="application/vnd.openxmlformats-package.relationships+xml"/>
  <Override PartName="/ppt/slides/_rels/slide56.xml.rels" ContentType="application/vnd.openxmlformats-package.relationships+xml"/>
  <Override PartName="/ppt/slides/_rels/slide2.xml.rels" ContentType="application/vnd.openxmlformats-package.relationships+xml"/>
  <Override PartName="/ppt/slides/_rels/slide44.xml.rels" ContentType="application/vnd.openxmlformats-package.relationships+xml"/>
  <Override PartName="/ppt/slides/_rels/slide55.xml.rels" ContentType="application/vnd.openxmlformats-package.relationships+xml"/>
  <Override PartName="/ppt/slides/_rels/slide1.xml.rels" ContentType="application/vnd.openxmlformats-package.relationships+xml"/>
  <Override PartName="/ppt/slides/_rels/slide43.xml.rels" ContentType="application/vnd.openxmlformats-package.relationships+xml"/>
  <Override PartName="/ppt/slides/_rels/slide54.xml.rels" ContentType="application/vnd.openxmlformats-package.relationships+xml"/>
  <Override PartName="/ppt/slides/_rels/slide42.xml.rels" ContentType="application/vnd.openxmlformats-package.relationships+xml"/>
  <Override PartName="/ppt/slides/_rels/slide53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52.xml.rels" ContentType="application/vnd.openxmlformats-package.relationships+xml"/>
  <Override PartName="/ppt/slides/_rels/slide46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5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51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9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50.xml.rels" ContentType="application/vnd.openxmlformats-package.relationships+xml"/>
  <Override PartName="/ppt/slides/_rels/slide13.xml.rels" ContentType="application/vnd.openxmlformats-package.relationships+xml"/>
  <Override PartName="/ppt/slides/_rels/slide40.xml.rels" ContentType="application/vnd.openxmlformats-package.relationships+xml"/>
  <Override PartName="/ppt/slides/_rels/slide38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57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slide38.xml" ContentType="application/vnd.openxmlformats-officedocument.presentationml.slide+xml"/>
  <Override PartName="/ppt/slides/slide52.xml" ContentType="application/vnd.openxmlformats-officedocument.presentationml.slide+xml"/>
  <Override PartName="/ppt/slides/slide41.xml" ContentType="application/vnd.openxmlformats-officedocument.presentationml.slide+xml"/>
  <Override PartName="/ppt/slides/slide39.xml" ContentType="application/vnd.openxmlformats-officedocument.presentationml.slide+xml"/>
  <Override PartName="/ppt/slides/slide53.xml" ContentType="application/vnd.openxmlformats-officedocument.presentationml.slide+xml"/>
  <Override PartName="/ppt/slides/slide42.xml" ContentType="application/vnd.openxmlformats-officedocument.presentationml.slide+xml"/>
  <Override PartName="/ppt/slides/slide54.xml" ContentType="application/vnd.openxmlformats-officedocument.presentationml.slide+xml"/>
  <Override PartName="/ppt/slides/slide43.xml" ContentType="application/vnd.openxmlformats-officedocument.presentationml.slide+xml"/>
  <Override PartName="/ppt/slides/slide55.xml" ContentType="application/vnd.openxmlformats-officedocument.presentationml.slide+xml"/>
  <Override PartName="/ppt/slides/slide44.xml" ContentType="application/vnd.openxmlformats-officedocument.presentationml.slide+xml"/>
  <Override PartName="/ppt/slides/slide56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notesSlides/_rels/notesSlide15.xml.rels" ContentType="application/vnd.openxmlformats-package.relationships+xml"/>
  <Override PartName="/ppt/notesSlides/_rels/notesSlide7.xml.rels" ContentType="application/vnd.openxmlformats-package.relationships+xml"/>
  <Override PartName="/ppt/notesSlides/_rels/notesSlide5.xml.rels" ContentType="application/vnd.openxmlformats-package.relationships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</p:sldIdLst>
  <p:sldSz cx="9144000" cy="6858000"/>
  <p:notesSz cx="6858000" cy="90820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60" Type="http://schemas.openxmlformats.org/officeDocument/2006/relationships/slide" Target="slides/slide57.xml"/><Relationship Id="rId6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0" y="0"/>
            <a:ext cx="6858000" cy="9082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71800" cy="453960"/>
          </a:xfrm>
          <a:prstGeom prst="rect">
            <a:avLst/>
          </a:prstGeom>
          <a:noFill/>
          <a:ln w="0">
            <a:noFill/>
          </a:ln>
        </p:spPr>
        <p:txBody>
          <a:bodyPr lIns="91080" rIns="91080" tIns="45720" bIns="45720" anchor="t">
            <a:noAutofit/>
          </a:bodyPr>
          <a:p>
            <a:pPr marL="216000" indent="0"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ldImg"/>
          </p:nvPr>
        </p:nvSpPr>
        <p:spPr>
          <a:xfrm>
            <a:off x="1158840" y="682200"/>
            <a:ext cx="4540320" cy="340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914400" y="4314960"/>
            <a:ext cx="5029200" cy="4086000"/>
          </a:xfrm>
          <a:prstGeom prst="rect">
            <a:avLst/>
          </a:prstGeom>
          <a:noFill/>
          <a:ln w="0">
            <a:noFill/>
          </a:ln>
        </p:spPr>
        <p:txBody>
          <a:bodyPr lIns="91080" rIns="9108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9"/>
          </p:nvPr>
        </p:nvSpPr>
        <p:spPr>
          <a:xfrm>
            <a:off x="-360" y="8629200"/>
            <a:ext cx="2971800" cy="453960"/>
          </a:xfrm>
          <a:prstGeom prst="rect">
            <a:avLst/>
          </a:prstGeom>
          <a:noFill/>
          <a:ln w="0">
            <a:noFill/>
          </a:ln>
        </p:spPr>
        <p:txBody>
          <a:bodyPr lIns="91080" rIns="91080" tIns="45720" bIns="45720" anchor="b">
            <a:noAutofit/>
          </a:bodyPr>
          <a:lstStyle>
            <a:lvl1pPr marL="216000" indent="0"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8" name=""/>
          <p:cNvSpPr/>
          <p:nvPr/>
        </p:nvSpPr>
        <p:spPr>
          <a:xfrm>
            <a:off x="3886200" y="0"/>
            <a:ext cx="297180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09" name=""/>
          <p:cNvSpPr/>
          <p:nvPr/>
        </p:nvSpPr>
        <p:spPr>
          <a:xfrm>
            <a:off x="3886200" y="8629560"/>
            <a:ext cx="297180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4280" bIns="44280" anchor="b">
            <a:noAutofit/>
          </a:bodyPr>
          <a:p>
            <a:pPr algn="r"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10" name=""/>
          <p:cNvSpPr/>
          <p:nvPr/>
        </p:nvSpPr>
        <p:spPr>
          <a:xfrm>
            <a:off x="0" y="8629560"/>
            <a:ext cx="297180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11" name=""/>
          <p:cNvSpPr/>
          <p:nvPr/>
        </p:nvSpPr>
        <p:spPr>
          <a:xfrm>
            <a:off x="0" y="0"/>
            <a:ext cx="297180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12" name="PlaceHolder 1"/>
          <p:cNvSpPr>
            <a:spLocks noGrp="1"/>
          </p:cNvSpPr>
          <p:nvPr>
            <p:ph type="sldImg"/>
          </p:nvPr>
        </p:nvSpPr>
        <p:spPr>
          <a:xfrm>
            <a:off x="1166760" y="689040"/>
            <a:ext cx="4522680" cy="3392280"/>
          </a:xfrm>
          <a:prstGeom prst="rect">
            <a:avLst/>
          </a:prstGeom>
          <a:ln w="0">
            <a:noFill/>
          </a:ln>
        </p:spPr>
      </p:sp>
      <p:sp>
        <p:nvSpPr>
          <p:cNvPr id="2713" name="PlaceHolder 2"/>
          <p:cNvSpPr>
            <a:spLocks noGrp="1"/>
          </p:cNvSpPr>
          <p:nvPr>
            <p:ph type="body"/>
          </p:nvPr>
        </p:nvSpPr>
        <p:spPr>
          <a:xfrm>
            <a:off x="914400" y="4314960"/>
            <a:ext cx="5029200" cy="408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2" name=""/>
          <p:cNvSpPr txBox="1"/>
          <p:nvPr/>
        </p:nvSpPr>
        <p:spPr>
          <a:xfrm>
            <a:off x="-360" y="8629200"/>
            <a:ext cx="2971800" cy="453960"/>
          </a:xfrm>
          <a:prstGeom prst="rect">
            <a:avLst/>
          </a:prstGeom>
          <a:noFill/>
          <a:ln w="0">
            <a:noFill/>
          </a:ln>
        </p:spPr>
        <p:txBody>
          <a:bodyPr lIns="91080" rIns="9108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3" name="PlaceHolder 1"/>
          <p:cNvSpPr>
            <a:spLocks noGrp="1"/>
          </p:cNvSpPr>
          <p:nvPr>
            <p:ph type="sldImg"/>
          </p:nvPr>
        </p:nvSpPr>
        <p:spPr>
          <a:xfrm>
            <a:off x="1158840" y="684360"/>
            <a:ext cx="4537080" cy="3402000"/>
          </a:xfrm>
          <a:prstGeom prst="rect">
            <a:avLst/>
          </a:prstGeom>
          <a:ln w="0">
            <a:noFill/>
          </a:ln>
        </p:spPr>
      </p:sp>
      <p:sp>
        <p:nvSpPr>
          <p:cNvPr id="2704" name="PlaceHolder 2"/>
          <p:cNvSpPr>
            <a:spLocks noGrp="1"/>
          </p:cNvSpPr>
          <p:nvPr>
            <p:ph type="body"/>
          </p:nvPr>
        </p:nvSpPr>
        <p:spPr>
          <a:xfrm>
            <a:off x="914400" y="4314960"/>
            <a:ext cx="5029200" cy="408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5" name=""/>
          <p:cNvSpPr txBox="1"/>
          <p:nvPr/>
        </p:nvSpPr>
        <p:spPr>
          <a:xfrm>
            <a:off x="-360" y="8629200"/>
            <a:ext cx="2971800" cy="453960"/>
          </a:xfrm>
          <a:prstGeom prst="rect">
            <a:avLst/>
          </a:prstGeom>
          <a:noFill/>
          <a:ln w="0">
            <a:noFill/>
          </a:ln>
        </p:spPr>
        <p:txBody>
          <a:bodyPr lIns="91080" rIns="9108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6" name="PlaceHolder 1"/>
          <p:cNvSpPr>
            <a:spLocks noGrp="1"/>
          </p:cNvSpPr>
          <p:nvPr>
            <p:ph type="sldImg"/>
          </p:nvPr>
        </p:nvSpPr>
        <p:spPr>
          <a:xfrm>
            <a:off x="1176480" y="681120"/>
            <a:ext cx="4518000" cy="3387600"/>
          </a:xfrm>
          <a:prstGeom prst="rect">
            <a:avLst/>
          </a:prstGeom>
          <a:ln w="0">
            <a:noFill/>
          </a:ln>
        </p:spPr>
      </p:sp>
      <p:sp>
        <p:nvSpPr>
          <p:cNvPr id="2707" name="PlaceHolder 2"/>
          <p:cNvSpPr>
            <a:spLocks noGrp="1"/>
          </p:cNvSpPr>
          <p:nvPr>
            <p:ph type="body"/>
          </p:nvPr>
        </p:nvSpPr>
        <p:spPr>
          <a:xfrm>
            <a:off x="911160" y="4312800"/>
            <a:ext cx="5035680" cy="407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200664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00960" y="6151680"/>
            <a:ext cx="563760" cy="566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66024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4368600" y="6603840"/>
            <a:ext cx="368280" cy="25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7560C98-BF8C-43B2-85E3-10E202A953D3}" type="slidenum">
              <a: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200664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7" name="ENE_C_WHI" descr=""/>
          <p:cNvPicPr/>
          <p:nvPr/>
        </p:nvPicPr>
        <p:blipFill>
          <a:blip r:embed="rId2"/>
          <a:stretch/>
        </p:blipFill>
        <p:spPr>
          <a:xfrm>
            <a:off x="8400960" y="6151680"/>
            <a:ext cx="563760" cy="566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PlaceHolder 3"/>
          <p:cNvSpPr>
            <a:spLocks noGrp="1"/>
          </p:cNvSpPr>
          <p:nvPr>
            <p:ph type="ftr" idx="3"/>
          </p:nvPr>
        </p:nvSpPr>
        <p:spPr>
          <a:xfrm>
            <a:off x="66024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4"/>
          </p:nvPr>
        </p:nvSpPr>
        <p:spPr>
          <a:xfrm>
            <a:off x="4368600" y="6603840"/>
            <a:ext cx="368280" cy="25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958EE31-9E9B-4C66-99A5-AD9C619A1968}" type="slidenum">
              <a: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85800" y="200664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2" name="ENE_C_WHI" descr=""/>
          <p:cNvPicPr/>
          <p:nvPr/>
        </p:nvPicPr>
        <p:blipFill>
          <a:blip r:embed="rId2"/>
          <a:stretch/>
        </p:blipFill>
        <p:spPr>
          <a:xfrm>
            <a:off x="8400960" y="6151680"/>
            <a:ext cx="563760" cy="566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PlaceHolder 3"/>
          <p:cNvSpPr>
            <a:spLocks noGrp="1"/>
          </p:cNvSpPr>
          <p:nvPr>
            <p:ph type="ftr" idx="5"/>
          </p:nvPr>
        </p:nvSpPr>
        <p:spPr>
          <a:xfrm>
            <a:off x="66024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sldNum" idx="6"/>
          </p:nvPr>
        </p:nvSpPr>
        <p:spPr>
          <a:xfrm>
            <a:off x="4368600" y="6603840"/>
            <a:ext cx="368280" cy="25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0EFF1D3-979C-4B6A-9B98-5BA5CC6C8CA5}" type="slidenum">
              <a: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69800" y="626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pic>
        <p:nvPicPr>
          <p:cNvPr id="16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" name="PlaceHolder 2"/>
          <p:cNvSpPr>
            <a:spLocks noGrp="1"/>
          </p:cNvSpPr>
          <p:nvPr>
            <p:ph type="ftr" idx="7"/>
          </p:nvPr>
        </p:nvSpPr>
        <p:spPr>
          <a:xfrm>
            <a:off x="622080" y="623556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sldNum" idx="8"/>
          </p:nvPr>
        </p:nvSpPr>
        <p:spPr>
          <a:xfrm>
            <a:off x="4330800" y="6273360"/>
            <a:ext cx="48240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76DC2F8-0DDF-460B-8ED6-08642F77F695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14.wmf"/><Relationship Id="rId5" Type="http://schemas.openxmlformats.org/officeDocument/2006/relationships/package" Target="../embeddings/oleObject3.docx"/><Relationship Id="rId6" Type="http://schemas.openxmlformats.org/officeDocument/2006/relationships/image" Target="../media/image15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16.wmf"/><Relationship Id="rId9" Type="http://schemas.openxmlformats.org/officeDocument/2006/relationships/package" Target="../embeddings/oleObject5.xlsx"/><Relationship Id="rId10" Type="http://schemas.openxmlformats.org/officeDocument/2006/relationships/image" Target="../media/image17.wmf"/><Relationship Id="rId1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9.wmf"/><Relationship Id="rId3" Type="http://schemas.openxmlformats.org/officeDocument/2006/relationships/slideLayout" Target="../slideLayouts/slideLayout3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7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4478400" y="1344600"/>
            <a:ext cx="180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145960" y="297000"/>
            <a:ext cx="4863960" cy="774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Value-at-Risk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subTitle"/>
          </p:nvPr>
        </p:nvSpPr>
        <p:spPr>
          <a:xfrm>
            <a:off x="1384200" y="2260440"/>
            <a:ext cx="6654960" cy="416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6ff99"/>
                </a:solidFill>
                <a:effectLst/>
                <a:uFillTx/>
                <a:latin typeface="Arial"/>
              </a:rPr>
              <a:t>Presented by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66ff99"/>
                </a:solidFill>
                <a:effectLst/>
                <a:uFillTx/>
                <a:latin typeface="Arial"/>
              </a:rPr>
              <a:t>Tanya Tamarchenko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66ff99"/>
                </a:solidFill>
                <a:effectLst/>
                <a:uFillTx/>
                <a:latin typeface="Arial"/>
              </a:rPr>
              <a:t>Enron Research Group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 November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9" name=""/>
          <p:cNvSpPr/>
          <p:nvPr/>
        </p:nvSpPr>
        <p:spPr>
          <a:xfrm>
            <a:off x="1926000" y="181080"/>
            <a:ext cx="529092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Value-at-Risk for Financial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Instruments Definitions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0" name=""/>
          <p:cNvSpPr/>
          <p:nvPr/>
        </p:nvSpPr>
        <p:spPr>
          <a:xfrm>
            <a:off x="495360" y="2255760"/>
            <a:ext cx="8178840" cy="32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Value-at-Risk measures exposure of a portfolio of financial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instruments to potential losses resulting from: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fluctuations of market prices, interest rates, exchange rates, etc.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non-performance by counter parties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and market risks are closely related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Value-at-risk technology has been developed for trading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portfolios.  Use of value-at-risk for asset/liability management by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non-financial companies is a subject of debate.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1" name=""/>
          <p:cNvSpPr/>
          <p:nvPr/>
        </p:nvSpPr>
        <p:spPr>
          <a:xfrm flipV="1">
            <a:off x="698400" y="145908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C7157E1-BB76-46F4-ACAF-8BA0AC3A6D77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" name=""/>
          <p:cNvSpPr/>
          <p:nvPr/>
        </p:nvSpPr>
        <p:spPr>
          <a:xfrm>
            <a:off x="1525680" y="469800"/>
            <a:ext cx="6070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Value-at-Risk: Definition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3" name=""/>
          <p:cNvSpPr/>
          <p:nvPr/>
        </p:nvSpPr>
        <p:spPr>
          <a:xfrm>
            <a:off x="1546200" y="2027160"/>
            <a:ext cx="5999400" cy="38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Value-at-Risk (market) - dollar loss that may be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experienced in the value of a portfolio of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instruments: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 a defined time period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with a given probability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due to market fluctuations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Typically calculated for one day or two calendar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weeks (10 trading days)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time period may be selected to reflect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position liquidation time requirements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4" name=""/>
          <p:cNvSpPr/>
          <p:nvPr/>
        </p:nvSpPr>
        <p:spPr>
          <a:xfrm flipV="1">
            <a:off x="647640" y="129384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90A929D-8562-4F58-BD3F-6CDC483640D6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" name=""/>
          <p:cNvSpPr/>
          <p:nvPr/>
        </p:nvSpPr>
        <p:spPr>
          <a:xfrm>
            <a:off x="1351080" y="414360"/>
            <a:ext cx="5873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Value-at-Risk: Example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6" name=""/>
          <p:cNvSpPr/>
          <p:nvPr/>
        </p:nvSpPr>
        <p:spPr>
          <a:xfrm>
            <a:off x="1547640" y="1522440"/>
            <a:ext cx="5961960" cy="472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80028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One day Value-at-Risk of $1,000,000 at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028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probability level of 5% means that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028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80028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Likelihood of  one trading day loss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028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exceeding $1,000,000 is 5%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028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80028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Or, the likelihood of a loss less than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028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$1,000,000 is 95%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028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80028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Or, a loss of more than $1,000,000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028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may be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experienced once in 20 days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028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(on average)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80028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028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2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By Definition, losses are periodically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028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2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greater than Value-at-Risk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7" name=""/>
          <p:cNvSpPr/>
          <p:nvPr/>
        </p:nvSpPr>
        <p:spPr>
          <a:xfrm flipV="1">
            <a:off x="711360" y="1217160"/>
            <a:ext cx="793728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BB4552C-EB36-4C62-8AA4-BC93828C14F1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"/>
          <p:cNvSpPr/>
          <p:nvPr/>
        </p:nvSpPr>
        <p:spPr>
          <a:xfrm>
            <a:off x="1128600" y="136440"/>
            <a:ext cx="6521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Value-at-Risk: Illustration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09" name=""/>
          <p:cNvGraphicFramePr/>
          <p:nvPr/>
        </p:nvGraphicFramePr>
        <p:xfrm>
          <a:off x="622440" y="1214280"/>
          <a:ext cx="7835760" cy="4905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22440" y="1214280"/>
                    <a:ext cx="7835760" cy="490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11" name=""/>
          <p:cNvSpPr/>
          <p:nvPr/>
        </p:nvSpPr>
        <p:spPr>
          <a:xfrm flipV="1">
            <a:off x="660240" y="82404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E00EF45-BAA0-453A-AC69-A4E5C156403F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2" name="PlaceHolder 1"/>
          <p:cNvSpPr>
            <a:spLocks noGrp="1"/>
          </p:cNvSpPr>
          <p:nvPr>
            <p:ph type="title"/>
          </p:nvPr>
        </p:nvSpPr>
        <p:spPr>
          <a:xfrm>
            <a:off x="762120" y="464760"/>
            <a:ext cx="7772400" cy="79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Value-at-Risk:  Importance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13" name="PlaceHolder 2"/>
          <p:cNvSpPr>
            <a:spLocks noGrp="1"/>
          </p:cNvSpPr>
          <p:nvPr>
            <p:ph/>
          </p:nvPr>
        </p:nvSpPr>
        <p:spPr>
          <a:xfrm>
            <a:off x="1599840" y="1917360"/>
            <a:ext cx="5994360" cy="4064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requirement for any trading organization or a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major user of derivatives: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Internal factors: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393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520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summary of risks for senior management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393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520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the Board of Directors.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393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520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Tool for setting trading limits and for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393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520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performance measurement.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499"/>
              </a:spcBef>
              <a:buNone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External factors: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393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520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agencies, credit rating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393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520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agencies, creditors.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14" name=""/>
          <p:cNvSpPr/>
          <p:nvPr/>
        </p:nvSpPr>
        <p:spPr>
          <a:xfrm flipV="1">
            <a:off x="635040" y="142092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72738DB-748D-4A0C-9D82-0D1B52600962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5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6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7" name="PlaceHolder 1"/>
          <p:cNvSpPr>
            <a:spLocks noGrp="1"/>
          </p:cNvSpPr>
          <p:nvPr>
            <p:ph type="title"/>
          </p:nvPr>
        </p:nvSpPr>
        <p:spPr>
          <a:xfrm>
            <a:off x="558360" y="283680"/>
            <a:ext cx="8077320" cy="5828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Extension of VAR to the Energy Industry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18" name="PlaceHolder 2"/>
          <p:cNvSpPr>
            <a:spLocks noGrp="1"/>
          </p:cNvSpPr>
          <p:nvPr>
            <p:ph/>
          </p:nvPr>
        </p:nvSpPr>
        <p:spPr>
          <a:xfrm>
            <a:off x="1244520" y="1247400"/>
            <a:ext cx="6654960" cy="5194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3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Value-at-Risk developed originally for trading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85000"/>
              </a:lnSpc>
              <a:buNone/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portfolios of financial instruments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250"/>
              </a:spcBef>
              <a:buNone/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Extension to portfolios of liquid, energy related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85000"/>
              </a:lnSpc>
              <a:buNone/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instruments is relatively straightforward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250"/>
              </a:spcBef>
              <a:buNone/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Complications arise from inclusion of physical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 and/or extension to physical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operations of a plant or a pipeline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250"/>
              </a:spcBef>
              <a:buNone/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Complications also arise from differences in the way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prices behave from the way equity prices or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rates behave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250"/>
              </a:spcBef>
              <a:buNone/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Value-at-Risk for equity stakes in private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companies is also not well defined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250"/>
              </a:spcBef>
              <a:buNone/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Applicability of Value-at-Risk technology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non-trading activities is a subject of a debate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19" name=""/>
          <p:cNvSpPr/>
          <p:nvPr/>
        </p:nvSpPr>
        <p:spPr>
          <a:xfrm flipV="1">
            <a:off x="609480" y="106524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ADA4F77-4E82-41CD-AE25-0A43CF79D109}" type="slidenum">
              <a:t>15</a:t>
            </a:fld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0" name=""/>
          <p:cNvSpPr/>
          <p:nvPr/>
        </p:nvSpPr>
        <p:spPr>
          <a:xfrm>
            <a:off x="876600" y="376200"/>
            <a:ext cx="7392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Challenge of the Energy Industry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1" name=""/>
          <p:cNvSpPr/>
          <p:nvPr/>
        </p:nvSpPr>
        <p:spPr>
          <a:xfrm>
            <a:off x="1600200" y="1959120"/>
            <a:ext cx="6002280" cy="362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57168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discovery in the energy markets,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illiquid markets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57168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Difficulties of modeling price dynamics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57168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gapping markets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57168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seasonality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57168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Complex option embedded in physical,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often unique transactions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1199"/>
              </a:spcBef>
              <a:tabLst>
                <a:tab algn="l" pos="0"/>
                <a:tab algn="l" pos="57168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need to combine market and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in a unified framework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2" name=""/>
          <p:cNvSpPr/>
          <p:nvPr/>
        </p:nvSpPr>
        <p:spPr>
          <a:xfrm flipV="1">
            <a:off x="660240" y="117900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F8FE4D3-0F8D-48C0-9A6E-DE86BAEB1B0B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" name=""/>
          <p:cNvSpPr/>
          <p:nvPr/>
        </p:nvSpPr>
        <p:spPr>
          <a:xfrm>
            <a:off x="3238560" y="474840"/>
            <a:ext cx="2685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Backtesting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4" name=""/>
          <p:cNvSpPr/>
          <p:nvPr/>
        </p:nvSpPr>
        <p:spPr>
          <a:xfrm>
            <a:off x="1724040" y="2473200"/>
            <a:ext cx="566892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Losses should exceed Value-at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once in 20 days on average at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5%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Backtesting is hard for illiquid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commodities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5" name=""/>
          <p:cNvSpPr/>
          <p:nvPr/>
        </p:nvSpPr>
        <p:spPr>
          <a:xfrm flipV="1">
            <a:off x="609480" y="137016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C6C4A8C-FD15-45E4-9546-A27CCAA29EBB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6" name="PlaceHolder 1"/>
          <p:cNvSpPr>
            <a:spLocks noGrp="1"/>
          </p:cNvSpPr>
          <p:nvPr>
            <p:ph type="title"/>
          </p:nvPr>
        </p:nvSpPr>
        <p:spPr>
          <a:xfrm>
            <a:off x="736560" y="16524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Backtesting ENRON V@R</a:t>
            </a:r>
            <a:br>
              <a:rPr sz="3200"/>
            </a:b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(1/5/98 to 12/30/99)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1427" name=""/>
          <p:cNvGrpSpPr/>
          <p:nvPr/>
        </p:nvGrpSpPr>
        <p:grpSpPr>
          <a:xfrm>
            <a:off x="1154160" y="3003480"/>
            <a:ext cx="3100320" cy="2602080"/>
            <a:chOff x="1154160" y="3003480"/>
            <a:chExt cx="3100320" cy="2602080"/>
          </a:xfrm>
        </p:grpSpPr>
        <p:sp>
          <p:nvSpPr>
            <p:cNvPr id="1428" name=""/>
            <p:cNvSpPr/>
            <p:nvPr/>
          </p:nvSpPr>
          <p:spPr>
            <a:xfrm>
              <a:off x="1154160" y="4329000"/>
              <a:ext cx="1116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9" name=""/>
            <p:cNvSpPr/>
            <p:nvPr/>
          </p:nvSpPr>
          <p:spPr>
            <a:xfrm>
              <a:off x="1174680" y="424332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0" name=""/>
            <p:cNvSpPr/>
            <p:nvPr/>
          </p:nvSpPr>
          <p:spPr>
            <a:xfrm>
              <a:off x="1185840" y="4255920"/>
              <a:ext cx="11160" cy="730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1" name=""/>
            <p:cNvSpPr/>
            <p:nvPr/>
          </p:nvSpPr>
          <p:spPr>
            <a:xfrm>
              <a:off x="1197000" y="4305240"/>
              <a:ext cx="9360" cy="23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2" name=""/>
            <p:cNvSpPr/>
            <p:nvPr/>
          </p:nvSpPr>
          <p:spPr>
            <a:xfrm>
              <a:off x="1217520" y="4316400"/>
              <a:ext cx="36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3" name=""/>
            <p:cNvSpPr/>
            <p:nvPr/>
          </p:nvSpPr>
          <p:spPr>
            <a:xfrm>
              <a:off x="1217520" y="4305240"/>
              <a:ext cx="11160" cy="23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4" name=""/>
            <p:cNvSpPr/>
            <p:nvPr/>
          </p:nvSpPr>
          <p:spPr>
            <a:xfrm>
              <a:off x="1228680" y="4268880"/>
              <a:ext cx="9720" cy="601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5" name=""/>
            <p:cNvSpPr/>
            <p:nvPr/>
          </p:nvSpPr>
          <p:spPr>
            <a:xfrm>
              <a:off x="1238400" y="4329000"/>
              <a:ext cx="10800" cy="36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6" name=""/>
            <p:cNvSpPr/>
            <p:nvPr/>
          </p:nvSpPr>
          <p:spPr>
            <a:xfrm>
              <a:off x="1249200" y="4329000"/>
              <a:ext cx="11160" cy="619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7" name=""/>
            <p:cNvSpPr/>
            <p:nvPr/>
          </p:nvSpPr>
          <p:spPr>
            <a:xfrm>
              <a:off x="1292400" y="4329000"/>
              <a:ext cx="9360" cy="12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8" name=""/>
            <p:cNvSpPr/>
            <p:nvPr/>
          </p:nvSpPr>
          <p:spPr>
            <a:xfrm>
              <a:off x="1301760" y="4280040"/>
              <a:ext cx="11160" cy="48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9" name=""/>
            <p:cNvSpPr/>
            <p:nvPr/>
          </p:nvSpPr>
          <p:spPr>
            <a:xfrm>
              <a:off x="1312920" y="4329000"/>
              <a:ext cx="11160" cy="12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0" name=""/>
            <p:cNvSpPr/>
            <p:nvPr/>
          </p:nvSpPr>
          <p:spPr>
            <a:xfrm>
              <a:off x="1355760" y="4329000"/>
              <a:ext cx="9360" cy="25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1" name=""/>
            <p:cNvSpPr/>
            <p:nvPr/>
          </p:nvSpPr>
          <p:spPr>
            <a:xfrm>
              <a:off x="1365120" y="4316400"/>
              <a:ext cx="1116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2" name=""/>
            <p:cNvSpPr/>
            <p:nvPr/>
          </p:nvSpPr>
          <p:spPr>
            <a:xfrm>
              <a:off x="1376280" y="4280040"/>
              <a:ext cx="11160" cy="48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3" name=""/>
            <p:cNvSpPr/>
            <p:nvPr/>
          </p:nvSpPr>
          <p:spPr>
            <a:xfrm>
              <a:off x="1387440" y="4219560"/>
              <a:ext cx="9720" cy="1094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4" name=""/>
            <p:cNvSpPr/>
            <p:nvPr/>
          </p:nvSpPr>
          <p:spPr>
            <a:xfrm>
              <a:off x="1407960" y="432900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5" name=""/>
            <p:cNvSpPr/>
            <p:nvPr/>
          </p:nvSpPr>
          <p:spPr>
            <a:xfrm>
              <a:off x="1419120" y="4292640"/>
              <a:ext cx="9720" cy="3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6" name=""/>
            <p:cNvSpPr/>
            <p:nvPr/>
          </p:nvSpPr>
          <p:spPr>
            <a:xfrm>
              <a:off x="1428840" y="3997440"/>
              <a:ext cx="11160" cy="331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7" name=""/>
            <p:cNvSpPr/>
            <p:nvPr/>
          </p:nvSpPr>
          <p:spPr>
            <a:xfrm>
              <a:off x="1440000" y="4255920"/>
              <a:ext cx="10800" cy="730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8" name=""/>
            <p:cNvSpPr/>
            <p:nvPr/>
          </p:nvSpPr>
          <p:spPr>
            <a:xfrm>
              <a:off x="1450800" y="4329000"/>
              <a:ext cx="972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9" name=""/>
            <p:cNvSpPr/>
            <p:nvPr/>
          </p:nvSpPr>
          <p:spPr>
            <a:xfrm>
              <a:off x="1482840" y="4329000"/>
              <a:ext cx="9360" cy="160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0" name=""/>
            <p:cNvSpPr/>
            <p:nvPr/>
          </p:nvSpPr>
          <p:spPr>
            <a:xfrm>
              <a:off x="1492200" y="4194000"/>
              <a:ext cx="1116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1" name=""/>
            <p:cNvSpPr/>
            <p:nvPr/>
          </p:nvSpPr>
          <p:spPr>
            <a:xfrm>
              <a:off x="1503360" y="4329000"/>
              <a:ext cx="11160" cy="3319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2" name=""/>
            <p:cNvSpPr/>
            <p:nvPr/>
          </p:nvSpPr>
          <p:spPr>
            <a:xfrm>
              <a:off x="1523880" y="4329000"/>
              <a:ext cx="11160" cy="2095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3" name=""/>
            <p:cNvSpPr/>
            <p:nvPr/>
          </p:nvSpPr>
          <p:spPr>
            <a:xfrm>
              <a:off x="1555920" y="4181400"/>
              <a:ext cx="360" cy="147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4" name=""/>
            <p:cNvSpPr/>
            <p:nvPr/>
          </p:nvSpPr>
          <p:spPr>
            <a:xfrm>
              <a:off x="1577880" y="4329000"/>
              <a:ext cx="9720" cy="28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5" name=""/>
            <p:cNvSpPr/>
            <p:nvPr/>
          </p:nvSpPr>
          <p:spPr>
            <a:xfrm>
              <a:off x="1609560" y="4329000"/>
              <a:ext cx="9720" cy="111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6" name=""/>
            <p:cNvSpPr/>
            <p:nvPr/>
          </p:nvSpPr>
          <p:spPr>
            <a:xfrm>
              <a:off x="1619280" y="4329000"/>
              <a:ext cx="11160" cy="49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7" name=""/>
            <p:cNvSpPr/>
            <p:nvPr/>
          </p:nvSpPr>
          <p:spPr>
            <a:xfrm>
              <a:off x="1630440" y="3986280"/>
              <a:ext cx="11160" cy="342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8" name=""/>
            <p:cNvSpPr/>
            <p:nvPr/>
          </p:nvSpPr>
          <p:spPr>
            <a:xfrm>
              <a:off x="1641600" y="4108320"/>
              <a:ext cx="9360" cy="220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9" name=""/>
            <p:cNvSpPr/>
            <p:nvPr/>
          </p:nvSpPr>
          <p:spPr>
            <a:xfrm>
              <a:off x="1673280" y="4181400"/>
              <a:ext cx="9360" cy="147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0" name=""/>
            <p:cNvSpPr/>
            <p:nvPr/>
          </p:nvSpPr>
          <p:spPr>
            <a:xfrm>
              <a:off x="1682640" y="4329000"/>
              <a:ext cx="11160" cy="2588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1" name=""/>
            <p:cNvSpPr/>
            <p:nvPr/>
          </p:nvSpPr>
          <p:spPr>
            <a:xfrm>
              <a:off x="1693800" y="4268880"/>
              <a:ext cx="11160" cy="601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2" name=""/>
            <p:cNvSpPr/>
            <p:nvPr/>
          </p:nvSpPr>
          <p:spPr>
            <a:xfrm>
              <a:off x="1704960" y="4157640"/>
              <a:ext cx="9720" cy="171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3" name=""/>
            <p:cNvSpPr/>
            <p:nvPr/>
          </p:nvSpPr>
          <p:spPr>
            <a:xfrm>
              <a:off x="1736640" y="4022640"/>
              <a:ext cx="9720" cy="30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4" name=""/>
            <p:cNvSpPr/>
            <p:nvPr/>
          </p:nvSpPr>
          <p:spPr>
            <a:xfrm>
              <a:off x="1757520" y="4035600"/>
              <a:ext cx="10800" cy="2934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5" name=""/>
            <p:cNvSpPr/>
            <p:nvPr/>
          </p:nvSpPr>
          <p:spPr>
            <a:xfrm>
              <a:off x="1768320" y="4329000"/>
              <a:ext cx="972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6" name=""/>
            <p:cNvSpPr/>
            <p:nvPr/>
          </p:nvSpPr>
          <p:spPr>
            <a:xfrm>
              <a:off x="1778040" y="4059360"/>
              <a:ext cx="11160" cy="269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7" name=""/>
            <p:cNvSpPr/>
            <p:nvPr/>
          </p:nvSpPr>
          <p:spPr>
            <a:xfrm>
              <a:off x="1809720" y="4329000"/>
              <a:ext cx="11160" cy="2588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8" name=""/>
            <p:cNvSpPr/>
            <p:nvPr/>
          </p:nvSpPr>
          <p:spPr>
            <a:xfrm>
              <a:off x="1832040" y="4170240"/>
              <a:ext cx="9360" cy="158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9" name=""/>
            <p:cNvSpPr/>
            <p:nvPr/>
          </p:nvSpPr>
          <p:spPr>
            <a:xfrm>
              <a:off x="1832040" y="4329000"/>
              <a:ext cx="9360" cy="381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0" name=""/>
            <p:cNvSpPr/>
            <p:nvPr/>
          </p:nvSpPr>
          <p:spPr>
            <a:xfrm>
              <a:off x="1841400" y="4329000"/>
              <a:ext cx="11160" cy="111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1" name=""/>
            <p:cNvSpPr/>
            <p:nvPr/>
          </p:nvSpPr>
          <p:spPr>
            <a:xfrm>
              <a:off x="1873080" y="4329000"/>
              <a:ext cx="11160" cy="111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2" name=""/>
            <p:cNvSpPr/>
            <p:nvPr/>
          </p:nvSpPr>
          <p:spPr>
            <a:xfrm>
              <a:off x="1895400" y="4059360"/>
              <a:ext cx="360" cy="269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3" name=""/>
            <p:cNvSpPr/>
            <p:nvPr/>
          </p:nvSpPr>
          <p:spPr>
            <a:xfrm>
              <a:off x="1927080" y="4145040"/>
              <a:ext cx="9720" cy="183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4" name=""/>
            <p:cNvSpPr/>
            <p:nvPr/>
          </p:nvSpPr>
          <p:spPr>
            <a:xfrm>
              <a:off x="1947960" y="4329000"/>
              <a:ext cx="11160" cy="111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5" name=""/>
            <p:cNvSpPr/>
            <p:nvPr/>
          </p:nvSpPr>
          <p:spPr>
            <a:xfrm>
              <a:off x="1959120" y="4329000"/>
              <a:ext cx="9360" cy="2095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6" name=""/>
            <p:cNvSpPr/>
            <p:nvPr/>
          </p:nvSpPr>
          <p:spPr>
            <a:xfrm>
              <a:off x="2000160" y="4329000"/>
              <a:ext cx="11160" cy="49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7" name=""/>
            <p:cNvSpPr/>
            <p:nvPr/>
          </p:nvSpPr>
          <p:spPr>
            <a:xfrm>
              <a:off x="2011320" y="4194000"/>
              <a:ext cx="1116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8" name=""/>
            <p:cNvSpPr/>
            <p:nvPr/>
          </p:nvSpPr>
          <p:spPr>
            <a:xfrm>
              <a:off x="2022480" y="4194000"/>
              <a:ext cx="936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9" name=""/>
            <p:cNvSpPr/>
            <p:nvPr/>
          </p:nvSpPr>
          <p:spPr>
            <a:xfrm>
              <a:off x="2063880" y="4329000"/>
              <a:ext cx="11160" cy="748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0" name=""/>
            <p:cNvSpPr/>
            <p:nvPr/>
          </p:nvSpPr>
          <p:spPr>
            <a:xfrm>
              <a:off x="2075040" y="4329000"/>
              <a:ext cx="10800" cy="160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1" name=""/>
            <p:cNvSpPr/>
            <p:nvPr/>
          </p:nvSpPr>
          <p:spPr>
            <a:xfrm>
              <a:off x="2085840" y="4329000"/>
              <a:ext cx="9720" cy="98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2" name=""/>
            <p:cNvSpPr/>
            <p:nvPr/>
          </p:nvSpPr>
          <p:spPr>
            <a:xfrm>
              <a:off x="2095560" y="4329000"/>
              <a:ext cx="11160" cy="36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3" name=""/>
            <p:cNvSpPr/>
            <p:nvPr/>
          </p:nvSpPr>
          <p:spPr>
            <a:xfrm>
              <a:off x="2106720" y="424332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4" name=""/>
            <p:cNvSpPr/>
            <p:nvPr/>
          </p:nvSpPr>
          <p:spPr>
            <a:xfrm>
              <a:off x="2138400" y="4305240"/>
              <a:ext cx="11160" cy="23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5" name=""/>
            <p:cNvSpPr/>
            <p:nvPr/>
          </p:nvSpPr>
          <p:spPr>
            <a:xfrm>
              <a:off x="2138400" y="4329000"/>
              <a:ext cx="11160" cy="98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6" name=""/>
            <p:cNvSpPr/>
            <p:nvPr/>
          </p:nvSpPr>
          <p:spPr>
            <a:xfrm>
              <a:off x="2149560" y="4329000"/>
              <a:ext cx="9360" cy="1238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7" name=""/>
            <p:cNvSpPr/>
            <p:nvPr/>
          </p:nvSpPr>
          <p:spPr>
            <a:xfrm>
              <a:off x="2170080" y="4305240"/>
              <a:ext cx="11160" cy="23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8" name=""/>
            <p:cNvSpPr/>
            <p:nvPr/>
          </p:nvSpPr>
          <p:spPr>
            <a:xfrm>
              <a:off x="2201760" y="4280040"/>
              <a:ext cx="11160" cy="48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9" name=""/>
            <p:cNvSpPr/>
            <p:nvPr/>
          </p:nvSpPr>
          <p:spPr>
            <a:xfrm>
              <a:off x="2212920" y="4292640"/>
              <a:ext cx="9720" cy="3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0" name=""/>
            <p:cNvSpPr/>
            <p:nvPr/>
          </p:nvSpPr>
          <p:spPr>
            <a:xfrm>
              <a:off x="2222640" y="4181400"/>
              <a:ext cx="10800" cy="147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1" name=""/>
            <p:cNvSpPr/>
            <p:nvPr/>
          </p:nvSpPr>
          <p:spPr>
            <a:xfrm>
              <a:off x="2233440" y="4329000"/>
              <a:ext cx="360" cy="12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2" name=""/>
            <p:cNvSpPr/>
            <p:nvPr/>
          </p:nvSpPr>
          <p:spPr>
            <a:xfrm>
              <a:off x="2233440" y="4329000"/>
              <a:ext cx="11160" cy="619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3" name=""/>
            <p:cNvSpPr/>
            <p:nvPr/>
          </p:nvSpPr>
          <p:spPr>
            <a:xfrm>
              <a:off x="2254320" y="4329000"/>
              <a:ext cx="11160" cy="25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4" name=""/>
            <p:cNvSpPr/>
            <p:nvPr/>
          </p:nvSpPr>
          <p:spPr>
            <a:xfrm>
              <a:off x="2265480" y="4329000"/>
              <a:ext cx="11160" cy="111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5" name=""/>
            <p:cNvSpPr/>
            <p:nvPr/>
          </p:nvSpPr>
          <p:spPr>
            <a:xfrm>
              <a:off x="2276640" y="4329000"/>
              <a:ext cx="9360" cy="36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6" name=""/>
            <p:cNvSpPr/>
            <p:nvPr/>
          </p:nvSpPr>
          <p:spPr>
            <a:xfrm>
              <a:off x="2286000" y="4268880"/>
              <a:ext cx="11160" cy="601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7" name=""/>
            <p:cNvSpPr/>
            <p:nvPr/>
          </p:nvSpPr>
          <p:spPr>
            <a:xfrm>
              <a:off x="2297160" y="4316400"/>
              <a:ext cx="1116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8" name=""/>
            <p:cNvSpPr/>
            <p:nvPr/>
          </p:nvSpPr>
          <p:spPr>
            <a:xfrm>
              <a:off x="2328840" y="424332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9" name=""/>
            <p:cNvSpPr/>
            <p:nvPr/>
          </p:nvSpPr>
          <p:spPr>
            <a:xfrm>
              <a:off x="2340000" y="4280040"/>
              <a:ext cx="9360" cy="48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0" name=""/>
            <p:cNvSpPr/>
            <p:nvPr/>
          </p:nvSpPr>
          <p:spPr>
            <a:xfrm>
              <a:off x="2349360" y="4059360"/>
              <a:ext cx="11160" cy="269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1" name=""/>
            <p:cNvSpPr/>
            <p:nvPr/>
          </p:nvSpPr>
          <p:spPr>
            <a:xfrm>
              <a:off x="2349360" y="4022640"/>
              <a:ext cx="11160" cy="30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2" name=""/>
            <p:cNvSpPr/>
            <p:nvPr/>
          </p:nvSpPr>
          <p:spPr>
            <a:xfrm>
              <a:off x="2360520" y="4305240"/>
              <a:ext cx="11160" cy="23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3" name=""/>
            <p:cNvSpPr/>
            <p:nvPr/>
          </p:nvSpPr>
          <p:spPr>
            <a:xfrm>
              <a:off x="2392200" y="4329000"/>
              <a:ext cx="11160" cy="98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4" name=""/>
            <p:cNvSpPr/>
            <p:nvPr/>
          </p:nvSpPr>
          <p:spPr>
            <a:xfrm>
              <a:off x="2403360" y="4145040"/>
              <a:ext cx="9720" cy="183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5" name=""/>
            <p:cNvSpPr/>
            <p:nvPr/>
          </p:nvSpPr>
          <p:spPr>
            <a:xfrm>
              <a:off x="2413080" y="4329000"/>
              <a:ext cx="11160" cy="36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6" name=""/>
            <p:cNvSpPr/>
            <p:nvPr/>
          </p:nvSpPr>
          <p:spPr>
            <a:xfrm>
              <a:off x="2424240" y="3973680"/>
              <a:ext cx="11160" cy="355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7" name=""/>
            <p:cNvSpPr/>
            <p:nvPr/>
          </p:nvSpPr>
          <p:spPr>
            <a:xfrm>
              <a:off x="2435400" y="4121280"/>
              <a:ext cx="9360" cy="207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8" name=""/>
            <p:cNvSpPr/>
            <p:nvPr/>
          </p:nvSpPr>
          <p:spPr>
            <a:xfrm>
              <a:off x="2467080" y="4329000"/>
              <a:ext cx="9360" cy="98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9" name=""/>
            <p:cNvSpPr/>
            <p:nvPr/>
          </p:nvSpPr>
          <p:spPr>
            <a:xfrm>
              <a:off x="2476440" y="424332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0" name=""/>
            <p:cNvSpPr/>
            <p:nvPr/>
          </p:nvSpPr>
          <p:spPr>
            <a:xfrm>
              <a:off x="2498760" y="4255920"/>
              <a:ext cx="9360" cy="730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1" name=""/>
            <p:cNvSpPr/>
            <p:nvPr/>
          </p:nvSpPr>
          <p:spPr>
            <a:xfrm>
              <a:off x="2530440" y="4329000"/>
              <a:ext cx="9720" cy="12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2" name=""/>
            <p:cNvSpPr/>
            <p:nvPr/>
          </p:nvSpPr>
          <p:spPr>
            <a:xfrm>
              <a:off x="2540160" y="4329000"/>
              <a:ext cx="10800" cy="270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3" name=""/>
            <p:cNvSpPr/>
            <p:nvPr/>
          </p:nvSpPr>
          <p:spPr>
            <a:xfrm>
              <a:off x="2550960" y="4329000"/>
              <a:ext cx="11160" cy="36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4" name=""/>
            <p:cNvSpPr/>
            <p:nvPr/>
          </p:nvSpPr>
          <p:spPr>
            <a:xfrm>
              <a:off x="2562120" y="4316400"/>
              <a:ext cx="972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5" name=""/>
            <p:cNvSpPr/>
            <p:nvPr/>
          </p:nvSpPr>
          <p:spPr>
            <a:xfrm>
              <a:off x="2562120" y="4329000"/>
              <a:ext cx="9720" cy="36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6" name=""/>
            <p:cNvSpPr/>
            <p:nvPr/>
          </p:nvSpPr>
          <p:spPr>
            <a:xfrm>
              <a:off x="2583000" y="4329000"/>
              <a:ext cx="10800" cy="12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7" name=""/>
            <p:cNvSpPr/>
            <p:nvPr/>
          </p:nvSpPr>
          <p:spPr>
            <a:xfrm>
              <a:off x="2603520" y="4329000"/>
              <a:ext cx="11160" cy="49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8" name=""/>
            <p:cNvSpPr/>
            <p:nvPr/>
          </p:nvSpPr>
          <p:spPr>
            <a:xfrm>
              <a:off x="2614680" y="4268880"/>
              <a:ext cx="11160" cy="601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9" name=""/>
            <p:cNvSpPr/>
            <p:nvPr/>
          </p:nvSpPr>
          <p:spPr>
            <a:xfrm>
              <a:off x="2625840" y="4181400"/>
              <a:ext cx="9360" cy="147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0" name=""/>
            <p:cNvSpPr/>
            <p:nvPr/>
          </p:nvSpPr>
          <p:spPr>
            <a:xfrm>
              <a:off x="2657520" y="4329000"/>
              <a:ext cx="9360" cy="147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1" name=""/>
            <p:cNvSpPr/>
            <p:nvPr/>
          </p:nvSpPr>
          <p:spPr>
            <a:xfrm>
              <a:off x="2657520" y="3960720"/>
              <a:ext cx="9360" cy="368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2" name=""/>
            <p:cNvSpPr/>
            <p:nvPr/>
          </p:nvSpPr>
          <p:spPr>
            <a:xfrm>
              <a:off x="2678040" y="3986280"/>
              <a:ext cx="11160" cy="342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3" name=""/>
            <p:cNvSpPr/>
            <p:nvPr/>
          </p:nvSpPr>
          <p:spPr>
            <a:xfrm>
              <a:off x="2689200" y="4170240"/>
              <a:ext cx="9720" cy="158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4" name=""/>
            <p:cNvSpPr/>
            <p:nvPr/>
          </p:nvSpPr>
          <p:spPr>
            <a:xfrm>
              <a:off x="2720880" y="4329000"/>
              <a:ext cx="9720" cy="1969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5" name=""/>
            <p:cNvSpPr/>
            <p:nvPr/>
          </p:nvSpPr>
          <p:spPr>
            <a:xfrm>
              <a:off x="2730600" y="4329000"/>
              <a:ext cx="11160" cy="4795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6" name=""/>
            <p:cNvSpPr/>
            <p:nvPr/>
          </p:nvSpPr>
          <p:spPr>
            <a:xfrm>
              <a:off x="2741760" y="3862440"/>
              <a:ext cx="10800" cy="466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7" name=""/>
            <p:cNvSpPr/>
            <p:nvPr/>
          </p:nvSpPr>
          <p:spPr>
            <a:xfrm>
              <a:off x="2752560" y="3924360"/>
              <a:ext cx="9720" cy="404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8" name=""/>
            <p:cNvSpPr/>
            <p:nvPr/>
          </p:nvSpPr>
          <p:spPr>
            <a:xfrm>
              <a:off x="2762280" y="3003480"/>
              <a:ext cx="11160" cy="13255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9" name=""/>
            <p:cNvSpPr/>
            <p:nvPr/>
          </p:nvSpPr>
          <p:spPr>
            <a:xfrm>
              <a:off x="2784600" y="4329000"/>
              <a:ext cx="9360" cy="1276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0" name=""/>
            <p:cNvSpPr/>
            <p:nvPr/>
          </p:nvSpPr>
          <p:spPr>
            <a:xfrm>
              <a:off x="2793960" y="4121280"/>
              <a:ext cx="11160" cy="207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1" name=""/>
            <p:cNvSpPr/>
            <p:nvPr/>
          </p:nvSpPr>
          <p:spPr>
            <a:xfrm>
              <a:off x="2805120" y="4170240"/>
              <a:ext cx="11160" cy="158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2" name=""/>
            <p:cNvSpPr/>
            <p:nvPr/>
          </p:nvSpPr>
          <p:spPr>
            <a:xfrm>
              <a:off x="2816280" y="4329000"/>
              <a:ext cx="936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3" name=""/>
            <p:cNvSpPr/>
            <p:nvPr/>
          </p:nvSpPr>
          <p:spPr>
            <a:xfrm>
              <a:off x="2857680" y="4292640"/>
              <a:ext cx="10800" cy="3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4" name=""/>
            <p:cNvSpPr/>
            <p:nvPr/>
          </p:nvSpPr>
          <p:spPr>
            <a:xfrm>
              <a:off x="2868480" y="4132440"/>
              <a:ext cx="11160" cy="196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5" name=""/>
            <p:cNvSpPr/>
            <p:nvPr/>
          </p:nvSpPr>
          <p:spPr>
            <a:xfrm>
              <a:off x="2879640" y="4329000"/>
              <a:ext cx="9720" cy="246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6" name=""/>
            <p:cNvSpPr/>
            <p:nvPr/>
          </p:nvSpPr>
          <p:spPr>
            <a:xfrm>
              <a:off x="2879640" y="4046400"/>
              <a:ext cx="9720" cy="28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7" name=""/>
            <p:cNvSpPr/>
            <p:nvPr/>
          </p:nvSpPr>
          <p:spPr>
            <a:xfrm>
              <a:off x="2889360" y="4316400"/>
              <a:ext cx="1116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8" name=""/>
            <p:cNvSpPr/>
            <p:nvPr/>
          </p:nvSpPr>
          <p:spPr>
            <a:xfrm>
              <a:off x="2911320" y="4095720"/>
              <a:ext cx="9720" cy="233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9" name=""/>
            <p:cNvSpPr/>
            <p:nvPr/>
          </p:nvSpPr>
          <p:spPr>
            <a:xfrm>
              <a:off x="2921040" y="4145040"/>
              <a:ext cx="11160" cy="183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0" name=""/>
            <p:cNvSpPr/>
            <p:nvPr/>
          </p:nvSpPr>
          <p:spPr>
            <a:xfrm>
              <a:off x="2932200" y="4280040"/>
              <a:ext cx="11160" cy="48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1" name=""/>
            <p:cNvSpPr/>
            <p:nvPr/>
          </p:nvSpPr>
          <p:spPr>
            <a:xfrm>
              <a:off x="2943360" y="3936960"/>
              <a:ext cx="9360" cy="3920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2" name=""/>
            <p:cNvSpPr/>
            <p:nvPr/>
          </p:nvSpPr>
          <p:spPr>
            <a:xfrm>
              <a:off x="2952720" y="3813120"/>
              <a:ext cx="11160" cy="5158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3" name=""/>
            <p:cNvSpPr/>
            <p:nvPr/>
          </p:nvSpPr>
          <p:spPr>
            <a:xfrm>
              <a:off x="2975040" y="4157640"/>
              <a:ext cx="9360" cy="171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4" name=""/>
            <p:cNvSpPr/>
            <p:nvPr/>
          </p:nvSpPr>
          <p:spPr>
            <a:xfrm>
              <a:off x="2984400" y="4157640"/>
              <a:ext cx="11160" cy="171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5" name=""/>
            <p:cNvSpPr/>
            <p:nvPr/>
          </p:nvSpPr>
          <p:spPr>
            <a:xfrm>
              <a:off x="2995560" y="4010040"/>
              <a:ext cx="11160" cy="318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6" name=""/>
            <p:cNvSpPr/>
            <p:nvPr/>
          </p:nvSpPr>
          <p:spPr>
            <a:xfrm>
              <a:off x="3006720" y="4316400"/>
              <a:ext cx="936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7" name=""/>
            <p:cNvSpPr/>
            <p:nvPr/>
          </p:nvSpPr>
          <p:spPr>
            <a:xfrm>
              <a:off x="3016080" y="432900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8" name=""/>
            <p:cNvSpPr/>
            <p:nvPr/>
          </p:nvSpPr>
          <p:spPr>
            <a:xfrm>
              <a:off x="3048120" y="4329000"/>
              <a:ext cx="11160" cy="3319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9" name=""/>
            <p:cNvSpPr/>
            <p:nvPr/>
          </p:nvSpPr>
          <p:spPr>
            <a:xfrm>
              <a:off x="3079800" y="4329000"/>
              <a:ext cx="11160" cy="49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0" name=""/>
            <p:cNvSpPr/>
            <p:nvPr/>
          </p:nvSpPr>
          <p:spPr>
            <a:xfrm>
              <a:off x="3079800" y="4280040"/>
              <a:ext cx="11160" cy="48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1" name=""/>
            <p:cNvSpPr/>
            <p:nvPr/>
          </p:nvSpPr>
          <p:spPr>
            <a:xfrm>
              <a:off x="3111480" y="424332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2" name=""/>
            <p:cNvSpPr/>
            <p:nvPr/>
          </p:nvSpPr>
          <p:spPr>
            <a:xfrm>
              <a:off x="3122640" y="4157640"/>
              <a:ext cx="11160" cy="171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3" name=""/>
            <p:cNvSpPr/>
            <p:nvPr/>
          </p:nvSpPr>
          <p:spPr>
            <a:xfrm>
              <a:off x="3133800" y="4329000"/>
              <a:ext cx="9360" cy="619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4" name=""/>
            <p:cNvSpPr/>
            <p:nvPr/>
          </p:nvSpPr>
          <p:spPr>
            <a:xfrm>
              <a:off x="3143160" y="4329000"/>
              <a:ext cx="11160" cy="619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5" name=""/>
            <p:cNvSpPr/>
            <p:nvPr/>
          </p:nvSpPr>
          <p:spPr>
            <a:xfrm>
              <a:off x="3154320" y="432900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6" name=""/>
            <p:cNvSpPr/>
            <p:nvPr/>
          </p:nvSpPr>
          <p:spPr>
            <a:xfrm>
              <a:off x="3186000" y="4316400"/>
              <a:ext cx="1116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7" name=""/>
            <p:cNvSpPr/>
            <p:nvPr/>
          </p:nvSpPr>
          <p:spPr>
            <a:xfrm>
              <a:off x="3186000" y="4329000"/>
              <a:ext cx="11160" cy="111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8" name=""/>
            <p:cNvSpPr/>
            <p:nvPr/>
          </p:nvSpPr>
          <p:spPr>
            <a:xfrm>
              <a:off x="3197160" y="4181400"/>
              <a:ext cx="9720" cy="147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9" name=""/>
            <p:cNvSpPr/>
            <p:nvPr/>
          </p:nvSpPr>
          <p:spPr>
            <a:xfrm>
              <a:off x="3206880" y="4305240"/>
              <a:ext cx="11160" cy="23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0" name=""/>
            <p:cNvSpPr/>
            <p:nvPr/>
          </p:nvSpPr>
          <p:spPr>
            <a:xfrm>
              <a:off x="3218040" y="4280040"/>
              <a:ext cx="10800" cy="48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1" name=""/>
            <p:cNvSpPr/>
            <p:nvPr/>
          </p:nvSpPr>
          <p:spPr>
            <a:xfrm>
              <a:off x="3249720" y="4329000"/>
              <a:ext cx="360" cy="619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2" name=""/>
            <p:cNvSpPr/>
            <p:nvPr/>
          </p:nvSpPr>
          <p:spPr>
            <a:xfrm>
              <a:off x="3249720" y="4329000"/>
              <a:ext cx="11160" cy="2095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3" name=""/>
            <p:cNvSpPr/>
            <p:nvPr/>
          </p:nvSpPr>
          <p:spPr>
            <a:xfrm>
              <a:off x="3260880" y="4316400"/>
              <a:ext cx="936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4" name=""/>
            <p:cNvSpPr/>
            <p:nvPr/>
          </p:nvSpPr>
          <p:spPr>
            <a:xfrm>
              <a:off x="3270240" y="4071960"/>
              <a:ext cx="11160" cy="2570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5" name=""/>
            <p:cNvSpPr/>
            <p:nvPr/>
          </p:nvSpPr>
          <p:spPr>
            <a:xfrm>
              <a:off x="3281400" y="4292640"/>
              <a:ext cx="11160" cy="3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6" name=""/>
            <p:cNvSpPr/>
            <p:nvPr/>
          </p:nvSpPr>
          <p:spPr>
            <a:xfrm>
              <a:off x="3301920" y="4329000"/>
              <a:ext cx="11160" cy="1238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7" name=""/>
            <p:cNvSpPr/>
            <p:nvPr/>
          </p:nvSpPr>
          <p:spPr>
            <a:xfrm>
              <a:off x="3313080" y="4132440"/>
              <a:ext cx="11160" cy="196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8" name=""/>
            <p:cNvSpPr/>
            <p:nvPr/>
          </p:nvSpPr>
          <p:spPr>
            <a:xfrm>
              <a:off x="3324240" y="4170240"/>
              <a:ext cx="9360" cy="158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9" name=""/>
            <p:cNvSpPr/>
            <p:nvPr/>
          </p:nvSpPr>
          <p:spPr>
            <a:xfrm>
              <a:off x="3333600" y="424332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0" name=""/>
            <p:cNvSpPr/>
            <p:nvPr/>
          </p:nvSpPr>
          <p:spPr>
            <a:xfrm>
              <a:off x="3344760" y="4121280"/>
              <a:ext cx="11160" cy="207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1" name=""/>
            <p:cNvSpPr/>
            <p:nvPr/>
          </p:nvSpPr>
          <p:spPr>
            <a:xfrm>
              <a:off x="3376440" y="4206960"/>
              <a:ext cx="11160" cy="1220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2" name=""/>
            <p:cNvSpPr/>
            <p:nvPr/>
          </p:nvSpPr>
          <p:spPr>
            <a:xfrm>
              <a:off x="3387600" y="4329000"/>
              <a:ext cx="9720" cy="49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3" name=""/>
            <p:cNvSpPr/>
            <p:nvPr/>
          </p:nvSpPr>
          <p:spPr>
            <a:xfrm>
              <a:off x="3387600" y="4329000"/>
              <a:ext cx="9720" cy="246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4" name=""/>
            <p:cNvSpPr/>
            <p:nvPr/>
          </p:nvSpPr>
          <p:spPr>
            <a:xfrm>
              <a:off x="3397320" y="4046400"/>
              <a:ext cx="11160" cy="28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5" name=""/>
            <p:cNvSpPr/>
            <p:nvPr/>
          </p:nvSpPr>
          <p:spPr>
            <a:xfrm>
              <a:off x="3408480" y="4329000"/>
              <a:ext cx="11160" cy="111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6" name=""/>
            <p:cNvSpPr/>
            <p:nvPr/>
          </p:nvSpPr>
          <p:spPr>
            <a:xfrm>
              <a:off x="3451320" y="4329000"/>
              <a:ext cx="93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7" name=""/>
            <p:cNvSpPr/>
            <p:nvPr/>
          </p:nvSpPr>
          <p:spPr>
            <a:xfrm>
              <a:off x="3460680" y="4329000"/>
              <a:ext cx="11160" cy="184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8" name=""/>
            <p:cNvSpPr/>
            <p:nvPr/>
          </p:nvSpPr>
          <p:spPr>
            <a:xfrm>
              <a:off x="3471840" y="4280040"/>
              <a:ext cx="11160" cy="48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9" name=""/>
            <p:cNvSpPr/>
            <p:nvPr/>
          </p:nvSpPr>
          <p:spPr>
            <a:xfrm>
              <a:off x="3483000" y="4329000"/>
              <a:ext cx="9360" cy="171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0" name=""/>
            <p:cNvSpPr/>
            <p:nvPr/>
          </p:nvSpPr>
          <p:spPr>
            <a:xfrm>
              <a:off x="3503520" y="4084560"/>
              <a:ext cx="11160" cy="2444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1" name=""/>
            <p:cNvSpPr/>
            <p:nvPr/>
          </p:nvSpPr>
          <p:spPr>
            <a:xfrm>
              <a:off x="3514680" y="4329000"/>
              <a:ext cx="9720" cy="36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2" name=""/>
            <p:cNvSpPr/>
            <p:nvPr/>
          </p:nvSpPr>
          <p:spPr>
            <a:xfrm>
              <a:off x="3524400" y="4329000"/>
              <a:ext cx="10800" cy="5158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3" name=""/>
            <p:cNvSpPr/>
            <p:nvPr/>
          </p:nvSpPr>
          <p:spPr>
            <a:xfrm>
              <a:off x="3535200" y="4329000"/>
              <a:ext cx="11160" cy="2095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4" name=""/>
            <p:cNvSpPr/>
            <p:nvPr/>
          </p:nvSpPr>
          <p:spPr>
            <a:xfrm>
              <a:off x="3546360" y="4230720"/>
              <a:ext cx="9720" cy="98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5" name=""/>
            <p:cNvSpPr/>
            <p:nvPr/>
          </p:nvSpPr>
          <p:spPr>
            <a:xfrm>
              <a:off x="3578400" y="4316400"/>
              <a:ext cx="936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6" name=""/>
            <p:cNvSpPr/>
            <p:nvPr/>
          </p:nvSpPr>
          <p:spPr>
            <a:xfrm>
              <a:off x="3587760" y="4230720"/>
              <a:ext cx="360" cy="98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7" name=""/>
            <p:cNvSpPr/>
            <p:nvPr/>
          </p:nvSpPr>
          <p:spPr>
            <a:xfrm>
              <a:off x="3587760" y="432900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8" name=""/>
            <p:cNvSpPr/>
            <p:nvPr/>
          </p:nvSpPr>
          <p:spPr>
            <a:xfrm>
              <a:off x="3598920" y="4316400"/>
              <a:ext cx="1116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9" name=""/>
            <p:cNvSpPr/>
            <p:nvPr/>
          </p:nvSpPr>
          <p:spPr>
            <a:xfrm>
              <a:off x="3598920" y="4329000"/>
              <a:ext cx="11160" cy="25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0" name=""/>
            <p:cNvSpPr/>
            <p:nvPr/>
          </p:nvSpPr>
          <p:spPr>
            <a:xfrm>
              <a:off x="3630600" y="4316400"/>
              <a:ext cx="1116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1" name=""/>
            <p:cNvSpPr/>
            <p:nvPr/>
          </p:nvSpPr>
          <p:spPr>
            <a:xfrm>
              <a:off x="3641760" y="4316400"/>
              <a:ext cx="936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2" name=""/>
            <p:cNvSpPr/>
            <p:nvPr/>
          </p:nvSpPr>
          <p:spPr>
            <a:xfrm>
              <a:off x="3651120" y="4121280"/>
              <a:ext cx="11160" cy="207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3" name=""/>
            <p:cNvSpPr/>
            <p:nvPr/>
          </p:nvSpPr>
          <p:spPr>
            <a:xfrm>
              <a:off x="3662280" y="4095720"/>
              <a:ext cx="11160" cy="233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4" name=""/>
            <p:cNvSpPr/>
            <p:nvPr/>
          </p:nvSpPr>
          <p:spPr>
            <a:xfrm>
              <a:off x="3673440" y="4316400"/>
              <a:ext cx="972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5" name=""/>
            <p:cNvSpPr/>
            <p:nvPr/>
          </p:nvSpPr>
          <p:spPr>
            <a:xfrm>
              <a:off x="3705120" y="4329000"/>
              <a:ext cx="9720" cy="36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6" name=""/>
            <p:cNvSpPr/>
            <p:nvPr/>
          </p:nvSpPr>
          <p:spPr>
            <a:xfrm>
              <a:off x="3714840" y="4255920"/>
              <a:ext cx="11160" cy="730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7" name=""/>
            <p:cNvSpPr/>
            <p:nvPr/>
          </p:nvSpPr>
          <p:spPr>
            <a:xfrm>
              <a:off x="3726000" y="4329000"/>
              <a:ext cx="10800" cy="25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8" name=""/>
            <p:cNvSpPr/>
            <p:nvPr/>
          </p:nvSpPr>
          <p:spPr>
            <a:xfrm>
              <a:off x="3736800" y="4305240"/>
              <a:ext cx="9720" cy="23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9" name=""/>
            <p:cNvSpPr/>
            <p:nvPr/>
          </p:nvSpPr>
          <p:spPr>
            <a:xfrm>
              <a:off x="3768840" y="4329000"/>
              <a:ext cx="9360" cy="25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0" name=""/>
            <p:cNvSpPr/>
            <p:nvPr/>
          </p:nvSpPr>
          <p:spPr>
            <a:xfrm>
              <a:off x="3778200" y="4329000"/>
              <a:ext cx="11160" cy="619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1" name=""/>
            <p:cNvSpPr/>
            <p:nvPr/>
          </p:nvSpPr>
          <p:spPr>
            <a:xfrm>
              <a:off x="3800520" y="4194000"/>
              <a:ext cx="936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2" name=""/>
            <p:cNvSpPr/>
            <p:nvPr/>
          </p:nvSpPr>
          <p:spPr>
            <a:xfrm>
              <a:off x="3809880" y="4292640"/>
              <a:ext cx="11160" cy="3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3" name=""/>
            <p:cNvSpPr/>
            <p:nvPr/>
          </p:nvSpPr>
          <p:spPr>
            <a:xfrm>
              <a:off x="3832200" y="4316400"/>
              <a:ext cx="972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4" name=""/>
            <p:cNvSpPr/>
            <p:nvPr/>
          </p:nvSpPr>
          <p:spPr>
            <a:xfrm>
              <a:off x="3841920" y="4329000"/>
              <a:ext cx="10800" cy="748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5" name=""/>
            <p:cNvSpPr/>
            <p:nvPr/>
          </p:nvSpPr>
          <p:spPr>
            <a:xfrm>
              <a:off x="3863880" y="4329000"/>
              <a:ext cx="9720" cy="25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6" name=""/>
            <p:cNvSpPr/>
            <p:nvPr/>
          </p:nvSpPr>
          <p:spPr>
            <a:xfrm>
              <a:off x="3873600" y="4255920"/>
              <a:ext cx="11160" cy="730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7" name=""/>
            <p:cNvSpPr/>
            <p:nvPr/>
          </p:nvSpPr>
          <p:spPr>
            <a:xfrm>
              <a:off x="3905280" y="4255920"/>
              <a:ext cx="11160" cy="730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8" name=""/>
            <p:cNvSpPr/>
            <p:nvPr/>
          </p:nvSpPr>
          <p:spPr>
            <a:xfrm>
              <a:off x="3916440" y="4329000"/>
              <a:ext cx="11160" cy="3319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9" name=""/>
            <p:cNvSpPr/>
            <p:nvPr/>
          </p:nvSpPr>
          <p:spPr>
            <a:xfrm>
              <a:off x="3916440" y="3763800"/>
              <a:ext cx="11160" cy="5652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0" name=""/>
            <p:cNvSpPr/>
            <p:nvPr/>
          </p:nvSpPr>
          <p:spPr>
            <a:xfrm>
              <a:off x="3927600" y="4132440"/>
              <a:ext cx="360" cy="196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1" name=""/>
            <p:cNvSpPr/>
            <p:nvPr/>
          </p:nvSpPr>
          <p:spPr>
            <a:xfrm>
              <a:off x="3979800" y="4329000"/>
              <a:ext cx="11160" cy="12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2" name=""/>
            <p:cNvSpPr/>
            <p:nvPr/>
          </p:nvSpPr>
          <p:spPr>
            <a:xfrm>
              <a:off x="3990960" y="4329000"/>
              <a:ext cx="9720" cy="25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3" name=""/>
            <p:cNvSpPr/>
            <p:nvPr/>
          </p:nvSpPr>
          <p:spPr>
            <a:xfrm>
              <a:off x="4000680" y="4194000"/>
              <a:ext cx="1080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4" name=""/>
            <p:cNvSpPr/>
            <p:nvPr/>
          </p:nvSpPr>
          <p:spPr>
            <a:xfrm>
              <a:off x="4032360" y="4329000"/>
              <a:ext cx="11160" cy="25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5" name=""/>
            <p:cNvSpPr/>
            <p:nvPr/>
          </p:nvSpPr>
          <p:spPr>
            <a:xfrm>
              <a:off x="4043520" y="4329000"/>
              <a:ext cx="10800" cy="184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6" name=""/>
            <p:cNvSpPr/>
            <p:nvPr/>
          </p:nvSpPr>
          <p:spPr>
            <a:xfrm>
              <a:off x="4054320" y="4329000"/>
              <a:ext cx="9720" cy="111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7" name=""/>
            <p:cNvSpPr/>
            <p:nvPr/>
          </p:nvSpPr>
          <p:spPr>
            <a:xfrm>
              <a:off x="4064040" y="4329000"/>
              <a:ext cx="11160" cy="748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4095720" y="4206960"/>
              <a:ext cx="11160" cy="1220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4106880" y="4329000"/>
              <a:ext cx="11160" cy="246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0" name=""/>
            <p:cNvSpPr/>
            <p:nvPr/>
          </p:nvSpPr>
          <p:spPr>
            <a:xfrm>
              <a:off x="4118040" y="4329000"/>
              <a:ext cx="93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1" name=""/>
            <p:cNvSpPr/>
            <p:nvPr/>
          </p:nvSpPr>
          <p:spPr>
            <a:xfrm>
              <a:off x="4118040" y="4329000"/>
              <a:ext cx="9360" cy="49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2" name=""/>
            <p:cNvSpPr/>
            <p:nvPr/>
          </p:nvSpPr>
          <p:spPr>
            <a:xfrm>
              <a:off x="4159080" y="4329000"/>
              <a:ext cx="11160" cy="12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3" name=""/>
            <p:cNvSpPr/>
            <p:nvPr/>
          </p:nvSpPr>
          <p:spPr>
            <a:xfrm>
              <a:off x="4170240" y="4329000"/>
              <a:ext cx="11160" cy="1238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4" name=""/>
            <p:cNvSpPr/>
            <p:nvPr/>
          </p:nvSpPr>
          <p:spPr>
            <a:xfrm>
              <a:off x="4181400" y="4316400"/>
              <a:ext cx="972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5" name=""/>
            <p:cNvSpPr/>
            <p:nvPr/>
          </p:nvSpPr>
          <p:spPr>
            <a:xfrm>
              <a:off x="4233960" y="4329000"/>
              <a:ext cx="11160" cy="49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6" name=""/>
            <p:cNvSpPr/>
            <p:nvPr/>
          </p:nvSpPr>
          <p:spPr>
            <a:xfrm>
              <a:off x="4233960" y="4280040"/>
              <a:ext cx="11160" cy="48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7" name=""/>
            <p:cNvSpPr/>
            <p:nvPr/>
          </p:nvSpPr>
          <p:spPr>
            <a:xfrm>
              <a:off x="4245120" y="3900600"/>
              <a:ext cx="9360" cy="4284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28" name=""/>
          <p:cNvGrpSpPr/>
          <p:nvPr/>
        </p:nvGrpSpPr>
        <p:grpSpPr>
          <a:xfrm>
            <a:off x="4254480" y="3703680"/>
            <a:ext cx="2795760" cy="1361880"/>
            <a:chOff x="4254480" y="3703680"/>
            <a:chExt cx="2795760" cy="1361880"/>
          </a:xfrm>
        </p:grpSpPr>
        <p:sp>
          <p:nvSpPr>
            <p:cNvPr id="1629" name=""/>
            <p:cNvSpPr/>
            <p:nvPr/>
          </p:nvSpPr>
          <p:spPr>
            <a:xfrm>
              <a:off x="4254480" y="4329000"/>
              <a:ext cx="11160" cy="25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4265640" y="4329000"/>
              <a:ext cx="36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1" name=""/>
            <p:cNvSpPr/>
            <p:nvPr/>
          </p:nvSpPr>
          <p:spPr>
            <a:xfrm>
              <a:off x="4286160" y="3973680"/>
              <a:ext cx="11160" cy="355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2" name=""/>
            <p:cNvSpPr/>
            <p:nvPr/>
          </p:nvSpPr>
          <p:spPr>
            <a:xfrm>
              <a:off x="4297320" y="432900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3" name=""/>
            <p:cNvSpPr/>
            <p:nvPr/>
          </p:nvSpPr>
          <p:spPr>
            <a:xfrm>
              <a:off x="4308480" y="4121280"/>
              <a:ext cx="9360" cy="207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4" name=""/>
            <p:cNvSpPr/>
            <p:nvPr/>
          </p:nvSpPr>
          <p:spPr>
            <a:xfrm>
              <a:off x="4317840" y="4255920"/>
              <a:ext cx="11160" cy="730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5" name=""/>
            <p:cNvSpPr/>
            <p:nvPr/>
          </p:nvSpPr>
          <p:spPr>
            <a:xfrm>
              <a:off x="4329000" y="424332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6" name=""/>
            <p:cNvSpPr/>
            <p:nvPr/>
          </p:nvSpPr>
          <p:spPr>
            <a:xfrm>
              <a:off x="4349880" y="4305240"/>
              <a:ext cx="11160" cy="23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7" name=""/>
            <p:cNvSpPr/>
            <p:nvPr/>
          </p:nvSpPr>
          <p:spPr>
            <a:xfrm>
              <a:off x="4361040" y="4329000"/>
              <a:ext cx="10800" cy="246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8" name=""/>
            <p:cNvSpPr/>
            <p:nvPr/>
          </p:nvSpPr>
          <p:spPr>
            <a:xfrm>
              <a:off x="4371840" y="4329000"/>
              <a:ext cx="11160" cy="49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9" name=""/>
            <p:cNvSpPr/>
            <p:nvPr/>
          </p:nvSpPr>
          <p:spPr>
            <a:xfrm>
              <a:off x="4383000" y="4243320"/>
              <a:ext cx="972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0" name=""/>
            <p:cNvSpPr/>
            <p:nvPr/>
          </p:nvSpPr>
          <p:spPr>
            <a:xfrm>
              <a:off x="4392720" y="4329000"/>
              <a:ext cx="11160" cy="28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1" name=""/>
            <p:cNvSpPr/>
            <p:nvPr/>
          </p:nvSpPr>
          <p:spPr>
            <a:xfrm>
              <a:off x="4424400" y="4292640"/>
              <a:ext cx="11160" cy="3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2" name=""/>
            <p:cNvSpPr/>
            <p:nvPr/>
          </p:nvSpPr>
          <p:spPr>
            <a:xfrm>
              <a:off x="4435560" y="4329000"/>
              <a:ext cx="11160" cy="270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3" name=""/>
            <p:cNvSpPr/>
            <p:nvPr/>
          </p:nvSpPr>
          <p:spPr>
            <a:xfrm>
              <a:off x="4446720" y="4329000"/>
              <a:ext cx="9360" cy="12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4" name=""/>
            <p:cNvSpPr/>
            <p:nvPr/>
          </p:nvSpPr>
          <p:spPr>
            <a:xfrm>
              <a:off x="4487760" y="4292640"/>
              <a:ext cx="11160" cy="3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5" name=""/>
            <p:cNvSpPr/>
            <p:nvPr/>
          </p:nvSpPr>
          <p:spPr>
            <a:xfrm>
              <a:off x="4498920" y="4132440"/>
              <a:ext cx="11160" cy="196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6" name=""/>
            <p:cNvSpPr/>
            <p:nvPr/>
          </p:nvSpPr>
          <p:spPr>
            <a:xfrm>
              <a:off x="4510080" y="3813120"/>
              <a:ext cx="9360" cy="5158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7" name=""/>
            <p:cNvSpPr/>
            <p:nvPr/>
          </p:nvSpPr>
          <p:spPr>
            <a:xfrm>
              <a:off x="4551480" y="4329000"/>
              <a:ext cx="1116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8" name=""/>
            <p:cNvSpPr/>
            <p:nvPr/>
          </p:nvSpPr>
          <p:spPr>
            <a:xfrm>
              <a:off x="4562640" y="4329000"/>
              <a:ext cx="10800" cy="619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9" name=""/>
            <p:cNvSpPr/>
            <p:nvPr/>
          </p:nvSpPr>
          <p:spPr>
            <a:xfrm>
              <a:off x="4573440" y="4329000"/>
              <a:ext cx="9720" cy="12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0" name=""/>
            <p:cNvSpPr/>
            <p:nvPr/>
          </p:nvSpPr>
          <p:spPr>
            <a:xfrm>
              <a:off x="4583160" y="4157640"/>
              <a:ext cx="11160" cy="171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1" name=""/>
            <p:cNvSpPr/>
            <p:nvPr/>
          </p:nvSpPr>
          <p:spPr>
            <a:xfrm>
              <a:off x="4594320" y="4255920"/>
              <a:ext cx="11160" cy="730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2" name=""/>
            <p:cNvSpPr/>
            <p:nvPr/>
          </p:nvSpPr>
          <p:spPr>
            <a:xfrm>
              <a:off x="4614840" y="4059360"/>
              <a:ext cx="11160" cy="269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3" name=""/>
            <p:cNvSpPr/>
            <p:nvPr/>
          </p:nvSpPr>
          <p:spPr>
            <a:xfrm>
              <a:off x="4626000" y="4329000"/>
              <a:ext cx="11160" cy="49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4" name=""/>
            <p:cNvSpPr/>
            <p:nvPr/>
          </p:nvSpPr>
          <p:spPr>
            <a:xfrm>
              <a:off x="4637160" y="4255920"/>
              <a:ext cx="9360" cy="730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4637160" y="4329000"/>
              <a:ext cx="9360" cy="246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6" name=""/>
            <p:cNvSpPr/>
            <p:nvPr/>
          </p:nvSpPr>
          <p:spPr>
            <a:xfrm>
              <a:off x="4646520" y="4329000"/>
              <a:ext cx="1116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7" name=""/>
            <p:cNvSpPr/>
            <p:nvPr/>
          </p:nvSpPr>
          <p:spPr>
            <a:xfrm>
              <a:off x="4689360" y="4329000"/>
              <a:ext cx="11160" cy="25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8" name=""/>
            <p:cNvSpPr/>
            <p:nvPr/>
          </p:nvSpPr>
          <p:spPr>
            <a:xfrm>
              <a:off x="4700520" y="4316400"/>
              <a:ext cx="972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9" name=""/>
            <p:cNvSpPr/>
            <p:nvPr/>
          </p:nvSpPr>
          <p:spPr>
            <a:xfrm>
              <a:off x="4710240" y="4329000"/>
              <a:ext cx="11160" cy="2095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0" name=""/>
            <p:cNvSpPr/>
            <p:nvPr/>
          </p:nvSpPr>
          <p:spPr>
            <a:xfrm>
              <a:off x="4721400" y="4071960"/>
              <a:ext cx="10800" cy="2570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1" name=""/>
            <p:cNvSpPr/>
            <p:nvPr/>
          </p:nvSpPr>
          <p:spPr>
            <a:xfrm>
              <a:off x="4741920" y="4095720"/>
              <a:ext cx="11160" cy="233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2" name=""/>
            <p:cNvSpPr/>
            <p:nvPr/>
          </p:nvSpPr>
          <p:spPr>
            <a:xfrm>
              <a:off x="4753080" y="4035600"/>
              <a:ext cx="11160" cy="2934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3" name=""/>
            <p:cNvSpPr/>
            <p:nvPr/>
          </p:nvSpPr>
          <p:spPr>
            <a:xfrm>
              <a:off x="4764240" y="4329000"/>
              <a:ext cx="9360" cy="160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4" name=""/>
            <p:cNvSpPr/>
            <p:nvPr/>
          </p:nvSpPr>
          <p:spPr>
            <a:xfrm>
              <a:off x="4773600" y="4329000"/>
              <a:ext cx="11160" cy="36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5" name=""/>
            <p:cNvSpPr/>
            <p:nvPr/>
          </p:nvSpPr>
          <p:spPr>
            <a:xfrm>
              <a:off x="4784760" y="4121280"/>
              <a:ext cx="11160" cy="207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6" name=""/>
            <p:cNvSpPr/>
            <p:nvPr/>
          </p:nvSpPr>
          <p:spPr>
            <a:xfrm>
              <a:off x="4816440" y="4255920"/>
              <a:ext cx="11160" cy="730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7" name=""/>
            <p:cNvSpPr/>
            <p:nvPr/>
          </p:nvSpPr>
          <p:spPr>
            <a:xfrm>
              <a:off x="4827600" y="4329000"/>
              <a:ext cx="9360" cy="12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8" name=""/>
            <p:cNvSpPr/>
            <p:nvPr/>
          </p:nvSpPr>
          <p:spPr>
            <a:xfrm>
              <a:off x="4836960" y="4230720"/>
              <a:ext cx="11160" cy="98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9" name=""/>
            <p:cNvSpPr/>
            <p:nvPr/>
          </p:nvSpPr>
          <p:spPr>
            <a:xfrm>
              <a:off x="4848120" y="4316400"/>
              <a:ext cx="1116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0" name=""/>
            <p:cNvSpPr/>
            <p:nvPr/>
          </p:nvSpPr>
          <p:spPr>
            <a:xfrm>
              <a:off x="4848120" y="4329000"/>
              <a:ext cx="11160" cy="12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1" name=""/>
            <p:cNvSpPr/>
            <p:nvPr/>
          </p:nvSpPr>
          <p:spPr>
            <a:xfrm>
              <a:off x="4879800" y="4219560"/>
              <a:ext cx="11160" cy="1094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2" name=""/>
            <p:cNvSpPr/>
            <p:nvPr/>
          </p:nvSpPr>
          <p:spPr>
            <a:xfrm>
              <a:off x="4890960" y="4243320"/>
              <a:ext cx="972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3" name=""/>
            <p:cNvSpPr/>
            <p:nvPr/>
          </p:nvSpPr>
          <p:spPr>
            <a:xfrm>
              <a:off x="4900680" y="4219560"/>
              <a:ext cx="11160" cy="1094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4" name=""/>
            <p:cNvSpPr/>
            <p:nvPr/>
          </p:nvSpPr>
          <p:spPr>
            <a:xfrm>
              <a:off x="4911840" y="4010040"/>
              <a:ext cx="11160" cy="318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5" name=""/>
            <p:cNvSpPr/>
            <p:nvPr/>
          </p:nvSpPr>
          <p:spPr>
            <a:xfrm>
              <a:off x="4923000" y="4305240"/>
              <a:ext cx="9360" cy="23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6" name=""/>
            <p:cNvSpPr/>
            <p:nvPr/>
          </p:nvSpPr>
          <p:spPr>
            <a:xfrm>
              <a:off x="4954680" y="4292640"/>
              <a:ext cx="9360" cy="3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7" name=""/>
            <p:cNvSpPr/>
            <p:nvPr/>
          </p:nvSpPr>
          <p:spPr>
            <a:xfrm>
              <a:off x="4954680" y="4329000"/>
              <a:ext cx="9360" cy="160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8" name=""/>
            <p:cNvSpPr/>
            <p:nvPr/>
          </p:nvSpPr>
          <p:spPr>
            <a:xfrm>
              <a:off x="4964040" y="4095720"/>
              <a:ext cx="11160" cy="233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9" name=""/>
            <p:cNvSpPr/>
            <p:nvPr/>
          </p:nvSpPr>
          <p:spPr>
            <a:xfrm>
              <a:off x="5006880" y="4292640"/>
              <a:ext cx="11160" cy="3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0" name=""/>
            <p:cNvSpPr/>
            <p:nvPr/>
          </p:nvSpPr>
          <p:spPr>
            <a:xfrm>
              <a:off x="5018040" y="4316400"/>
              <a:ext cx="972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1" name=""/>
            <p:cNvSpPr/>
            <p:nvPr/>
          </p:nvSpPr>
          <p:spPr>
            <a:xfrm>
              <a:off x="5027760" y="4316400"/>
              <a:ext cx="1080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2" name=""/>
            <p:cNvSpPr/>
            <p:nvPr/>
          </p:nvSpPr>
          <p:spPr>
            <a:xfrm>
              <a:off x="5038560" y="4219560"/>
              <a:ext cx="11160" cy="1094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3" name=""/>
            <p:cNvSpPr/>
            <p:nvPr/>
          </p:nvSpPr>
          <p:spPr>
            <a:xfrm>
              <a:off x="5049720" y="4095720"/>
              <a:ext cx="9720" cy="233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4" name=""/>
            <p:cNvSpPr/>
            <p:nvPr/>
          </p:nvSpPr>
          <p:spPr>
            <a:xfrm>
              <a:off x="5070600" y="432900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5" name=""/>
            <p:cNvSpPr/>
            <p:nvPr/>
          </p:nvSpPr>
          <p:spPr>
            <a:xfrm>
              <a:off x="5081760" y="4255920"/>
              <a:ext cx="9360" cy="730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6" name=""/>
            <p:cNvSpPr/>
            <p:nvPr/>
          </p:nvSpPr>
          <p:spPr>
            <a:xfrm>
              <a:off x="5091120" y="4255920"/>
              <a:ext cx="11160" cy="730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7" name=""/>
            <p:cNvSpPr/>
            <p:nvPr/>
          </p:nvSpPr>
          <p:spPr>
            <a:xfrm>
              <a:off x="5102280" y="4329000"/>
              <a:ext cx="11160" cy="49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8" name=""/>
            <p:cNvSpPr/>
            <p:nvPr/>
          </p:nvSpPr>
          <p:spPr>
            <a:xfrm>
              <a:off x="5113440" y="4206960"/>
              <a:ext cx="9360" cy="1220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9" name=""/>
            <p:cNvSpPr/>
            <p:nvPr/>
          </p:nvSpPr>
          <p:spPr>
            <a:xfrm>
              <a:off x="5145120" y="4329000"/>
              <a:ext cx="9360" cy="12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0" name=""/>
            <p:cNvSpPr/>
            <p:nvPr/>
          </p:nvSpPr>
          <p:spPr>
            <a:xfrm>
              <a:off x="5154480" y="4316400"/>
              <a:ext cx="1116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1" name=""/>
            <p:cNvSpPr/>
            <p:nvPr/>
          </p:nvSpPr>
          <p:spPr>
            <a:xfrm>
              <a:off x="5165640" y="4316400"/>
              <a:ext cx="1116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2" name=""/>
            <p:cNvSpPr/>
            <p:nvPr/>
          </p:nvSpPr>
          <p:spPr>
            <a:xfrm>
              <a:off x="5165640" y="4255920"/>
              <a:ext cx="11160" cy="730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3" name=""/>
            <p:cNvSpPr/>
            <p:nvPr/>
          </p:nvSpPr>
          <p:spPr>
            <a:xfrm>
              <a:off x="5176800" y="4132440"/>
              <a:ext cx="9720" cy="196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4" name=""/>
            <p:cNvSpPr/>
            <p:nvPr/>
          </p:nvSpPr>
          <p:spPr>
            <a:xfrm>
              <a:off x="5208480" y="4170240"/>
              <a:ext cx="9720" cy="158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5" name=""/>
            <p:cNvSpPr/>
            <p:nvPr/>
          </p:nvSpPr>
          <p:spPr>
            <a:xfrm>
              <a:off x="5218200" y="4230720"/>
              <a:ext cx="11160" cy="98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6" name=""/>
            <p:cNvSpPr/>
            <p:nvPr/>
          </p:nvSpPr>
          <p:spPr>
            <a:xfrm>
              <a:off x="5229360" y="4329000"/>
              <a:ext cx="10800" cy="619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7" name=""/>
            <p:cNvSpPr/>
            <p:nvPr/>
          </p:nvSpPr>
          <p:spPr>
            <a:xfrm>
              <a:off x="5240160" y="4219560"/>
              <a:ext cx="9720" cy="1094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8" name=""/>
            <p:cNvSpPr/>
            <p:nvPr/>
          </p:nvSpPr>
          <p:spPr>
            <a:xfrm>
              <a:off x="5249880" y="4305240"/>
              <a:ext cx="11160" cy="23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9" name=""/>
            <p:cNvSpPr/>
            <p:nvPr/>
          </p:nvSpPr>
          <p:spPr>
            <a:xfrm>
              <a:off x="5272200" y="4329000"/>
              <a:ext cx="9360" cy="25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0" name=""/>
            <p:cNvSpPr/>
            <p:nvPr/>
          </p:nvSpPr>
          <p:spPr>
            <a:xfrm>
              <a:off x="5281560" y="4243320"/>
              <a:ext cx="3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1" name=""/>
            <p:cNvSpPr/>
            <p:nvPr/>
          </p:nvSpPr>
          <p:spPr>
            <a:xfrm>
              <a:off x="5281560" y="4292640"/>
              <a:ext cx="11160" cy="3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2" name=""/>
            <p:cNvSpPr/>
            <p:nvPr/>
          </p:nvSpPr>
          <p:spPr>
            <a:xfrm>
              <a:off x="5292720" y="4329000"/>
              <a:ext cx="11160" cy="270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3" name=""/>
            <p:cNvSpPr/>
            <p:nvPr/>
          </p:nvSpPr>
          <p:spPr>
            <a:xfrm>
              <a:off x="5335560" y="4206960"/>
              <a:ext cx="9720" cy="1220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4" name=""/>
            <p:cNvSpPr/>
            <p:nvPr/>
          </p:nvSpPr>
          <p:spPr>
            <a:xfrm>
              <a:off x="5345280" y="4194000"/>
              <a:ext cx="1080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5" name=""/>
            <p:cNvSpPr/>
            <p:nvPr/>
          </p:nvSpPr>
          <p:spPr>
            <a:xfrm>
              <a:off x="5356080" y="3900600"/>
              <a:ext cx="11160" cy="4284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6" name=""/>
            <p:cNvSpPr/>
            <p:nvPr/>
          </p:nvSpPr>
          <p:spPr>
            <a:xfrm>
              <a:off x="5367240" y="4329000"/>
              <a:ext cx="9720" cy="25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7" name=""/>
            <p:cNvSpPr/>
            <p:nvPr/>
          </p:nvSpPr>
          <p:spPr>
            <a:xfrm>
              <a:off x="5398920" y="4329000"/>
              <a:ext cx="9720" cy="111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5408640" y="4132440"/>
              <a:ext cx="11160" cy="196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9" name=""/>
            <p:cNvSpPr/>
            <p:nvPr/>
          </p:nvSpPr>
          <p:spPr>
            <a:xfrm>
              <a:off x="5419800" y="4329000"/>
              <a:ext cx="11160" cy="184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0" name=""/>
            <p:cNvSpPr/>
            <p:nvPr/>
          </p:nvSpPr>
          <p:spPr>
            <a:xfrm>
              <a:off x="5430960" y="4329000"/>
              <a:ext cx="9360" cy="98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5440320" y="4035600"/>
              <a:ext cx="11160" cy="2934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2" name=""/>
            <p:cNvSpPr/>
            <p:nvPr/>
          </p:nvSpPr>
          <p:spPr>
            <a:xfrm>
              <a:off x="5472000" y="4292640"/>
              <a:ext cx="11160" cy="3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3" name=""/>
            <p:cNvSpPr/>
            <p:nvPr/>
          </p:nvSpPr>
          <p:spPr>
            <a:xfrm>
              <a:off x="5472000" y="4181400"/>
              <a:ext cx="11160" cy="147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4" name=""/>
            <p:cNvSpPr/>
            <p:nvPr/>
          </p:nvSpPr>
          <p:spPr>
            <a:xfrm>
              <a:off x="5483160" y="4329000"/>
              <a:ext cx="11160" cy="171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5" name=""/>
            <p:cNvSpPr/>
            <p:nvPr/>
          </p:nvSpPr>
          <p:spPr>
            <a:xfrm>
              <a:off x="5494320" y="4292640"/>
              <a:ext cx="9720" cy="3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6" name=""/>
            <p:cNvSpPr/>
            <p:nvPr/>
          </p:nvSpPr>
          <p:spPr>
            <a:xfrm>
              <a:off x="5504040" y="4157640"/>
              <a:ext cx="10800" cy="171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7" name=""/>
            <p:cNvSpPr/>
            <p:nvPr/>
          </p:nvSpPr>
          <p:spPr>
            <a:xfrm>
              <a:off x="5535720" y="4181400"/>
              <a:ext cx="11160" cy="147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8" name=""/>
            <p:cNvSpPr/>
            <p:nvPr/>
          </p:nvSpPr>
          <p:spPr>
            <a:xfrm>
              <a:off x="5557680" y="4108320"/>
              <a:ext cx="9720" cy="220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9" name=""/>
            <p:cNvSpPr/>
            <p:nvPr/>
          </p:nvSpPr>
          <p:spPr>
            <a:xfrm>
              <a:off x="5567400" y="4329000"/>
              <a:ext cx="11160" cy="503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5578560" y="4329000"/>
              <a:ext cx="11160" cy="453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5599080" y="432900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2" name=""/>
            <p:cNvSpPr/>
            <p:nvPr/>
          </p:nvSpPr>
          <p:spPr>
            <a:xfrm>
              <a:off x="5610240" y="4329000"/>
              <a:ext cx="11160" cy="40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5621400" y="4292640"/>
              <a:ext cx="360" cy="3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4" name=""/>
            <p:cNvSpPr/>
            <p:nvPr/>
          </p:nvSpPr>
          <p:spPr>
            <a:xfrm>
              <a:off x="5621400" y="3997440"/>
              <a:ext cx="9360" cy="331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5" name=""/>
            <p:cNvSpPr/>
            <p:nvPr/>
          </p:nvSpPr>
          <p:spPr>
            <a:xfrm>
              <a:off x="5630760" y="4305240"/>
              <a:ext cx="11160" cy="23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5662440" y="4194000"/>
              <a:ext cx="1116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5673600" y="4206960"/>
              <a:ext cx="11160" cy="1220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8" name=""/>
            <p:cNvSpPr/>
            <p:nvPr/>
          </p:nvSpPr>
          <p:spPr>
            <a:xfrm>
              <a:off x="5684760" y="4329000"/>
              <a:ext cx="9720" cy="2095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9" name=""/>
            <p:cNvSpPr/>
            <p:nvPr/>
          </p:nvSpPr>
          <p:spPr>
            <a:xfrm>
              <a:off x="5684760" y="4329000"/>
              <a:ext cx="9720" cy="220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0" name=""/>
            <p:cNvSpPr/>
            <p:nvPr/>
          </p:nvSpPr>
          <p:spPr>
            <a:xfrm>
              <a:off x="5694480" y="4035600"/>
              <a:ext cx="11160" cy="2934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1" name=""/>
            <p:cNvSpPr/>
            <p:nvPr/>
          </p:nvSpPr>
          <p:spPr>
            <a:xfrm>
              <a:off x="5726160" y="4329000"/>
              <a:ext cx="11160" cy="736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2" name=""/>
            <p:cNvSpPr/>
            <p:nvPr/>
          </p:nvSpPr>
          <p:spPr>
            <a:xfrm>
              <a:off x="5737320" y="3801960"/>
              <a:ext cx="11160" cy="5270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3" name=""/>
            <p:cNvSpPr/>
            <p:nvPr/>
          </p:nvSpPr>
          <p:spPr>
            <a:xfrm>
              <a:off x="5748480" y="4329000"/>
              <a:ext cx="9360" cy="147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5757840" y="4255920"/>
              <a:ext cx="11160" cy="730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5" name=""/>
            <p:cNvSpPr/>
            <p:nvPr/>
          </p:nvSpPr>
          <p:spPr>
            <a:xfrm>
              <a:off x="5769000" y="3900600"/>
              <a:ext cx="11160" cy="4284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6" name=""/>
            <p:cNvSpPr/>
            <p:nvPr/>
          </p:nvSpPr>
          <p:spPr>
            <a:xfrm>
              <a:off x="5789520" y="4329000"/>
              <a:ext cx="11160" cy="12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7" name=""/>
            <p:cNvSpPr/>
            <p:nvPr/>
          </p:nvSpPr>
          <p:spPr>
            <a:xfrm>
              <a:off x="5800680" y="3900600"/>
              <a:ext cx="11160" cy="4284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5811840" y="4181400"/>
              <a:ext cx="9360" cy="147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9" name=""/>
            <p:cNvSpPr/>
            <p:nvPr/>
          </p:nvSpPr>
          <p:spPr>
            <a:xfrm>
              <a:off x="5821200" y="4108320"/>
              <a:ext cx="11160" cy="220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0" name=""/>
            <p:cNvSpPr/>
            <p:nvPr/>
          </p:nvSpPr>
          <p:spPr>
            <a:xfrm>
              <a:off x="5832360" y="4121280"/>
              <a:ext cx="11160" cy="207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1" name=""/>
            <p:cNvSpPr/>
            <p:nvPr/>
          </p:nvSpPr>
          <p:spPr>
            <a:xfrm>
              <a:off x="5864400" y="4329000"/>
              <a:ext cx="10800" cy="28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2" name=""/>
            <p:cNvSpPr/>
            <p:nvPr/>
          </p:nvSpPr>
          <p:spPr>
            <a:xfrm>
              <a:off x="5875200" y="4206960"/>
              <a:ext cx="9720" cy="1220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3" name=""/>
            <p:cNvSpPr/>
            <p:nvPr/>
          </p:nvSpPr>
          <p:spPr>
            <a:xfrm>
              <a:off x="5884920" y="4329000"/>
              <a:ext cx="11160" cy="98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4" name=""/>
            <p:cNvSpPr/>
            <p:nvPr/>
          </p:nvSpPr>
          <p:spPr>
            <a:xfrm>
              <a:off x="5896080" y="4145040"/>
              <a:ext cx="11160" cy="183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5" name=""/>
            <p:cNvSpPr/>
            <p:nvPr/>
          </p:nvSpPr>
          <p:spPr>
            <a:xfrm>
              <a:off x="5896080" y="4329000"/>
              <a:ext cx="11160" cy="35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6" name=""/>
            <p:cNvSpPr/>
            <p:nvPr/>
          </p:nvSpPr>
          <p:spPr>
            <a:xfrm>
              <a:off x="5938920" y="4329000"/>
              <a:ext cx="936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7" name=""/>
            <p:cNvSpPr/>
            <p:nvPr/>
          </p:nvSpPr>
          <p:spPr>
            <a:xfrm>
              <a:off x="5948280" y="4230720"/>
              <a:ext cx="11160" cy="98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8" name=""/>
            <p:cNvSpPr/>
            <p:nvPr/>
          </p:nvSpPr>
          <p:spPr>
            <a:xfrm>
              <a:off x="5959440" y="4329000"/>
              <a:ext cx="360" cy="111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9" name=""/>
            <p:cNvSpPr/>
            <p:nvPr/>
          </p:nvSpPr>
          <p:spPr>
            <a:xfrm>
              <a:off x="5959440" y="4206960"/>
              <a:ext cx="11160" cy="1220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0" name=""/>
            <p:cNvSpPr/>
            <p:nvPr/>
          </p:nvSpPr>
          <p:spPr>
            <a:xfrm>
              <a:off x="5991120" y="4329000"/>
              <a:ext cx="11160" cy="4431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1" name=""/>
            <p:cNvSpPr/>
            <p:nvPr/>
          </p:nvSpPr>
          <p:spPr>
            <a:xfrm>
              <a:off x="5991120" y="3703680"/>
              <a:ext cx="11160" cy="625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2" name=""/>
            <p:cNvSpPr/>
            <p:nvPr/>
          </p:nvSpPr>
          <p:spPr>
            <a:xfrm>
              <a:off x="6002280" y="4022640"/>
              <a:ext cx="9720" cy="30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3" name=""/>
            <p:cNvSpPr/>
            <p:nvPr/>
          </p:nvSpPr>
          <p:spPr>
            <a:xfrm>
              <a:off x="6012000" y="3997440"/>
              <a:ext cx="10800" cy="331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4" name=""/>
            <p:cNvSpPr/>
            <p:nvPr/>
          </p:nvSpPr>
          <p:spPr>
            <a:xfrm>
              <a:off x="6022800" y="3997440"/>
              <a:ext cx="11160" cy="331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5" name=""/>
            <p:cNvSpPr/>
            <p:nvPr/>
          </p:nvSpPr>
          <p:spPr>
            <a:xfrm>
              <a:off x="6054840" y="4329000"/>
              <a:ext cx="11160" cy="25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6" name=""/>
            <p:cNvSpPr/>
            <p:nvPr/>
          </p:nvSpPr>
          <p:spPr>
            <a:xfrm>
              <a:off x="6066000" y="4329000"/>
              <a:ext cx="9360" cy="35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7" name=""/>
            <p:cNvSpPr/>
            <p:nvPr/>
          </p:nvSpPr>
          <p:spPr>
            <a:xfrm>
              <a:off x="6075360" y="4046400"/>
              <a:ext cx="11160" cy="28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8" name=""/>
            <p:cNvSpPr/>
            <p:nvPr/>
          </p:nvSpPr>
          <p:spPr>
            <a:xfrm>
              <a:off x="6086520" y="3960720"/>
              <a:ext cx="11160" cy="368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9" name=""/>
            <p:cNvSpPr/>
            <p:nvPr/>
          </p:nvSpPr>
          <p:spPr>
            <a:xfrm>
              <a:off x="6097680" y="4329000"/>
              <a:ext cx="9360" cy="160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0" name=""/>
            <p:cNvSpPr/>
            <p:nvPr/>
          </p:nvSpPr>
          <p:spPr>
            <a:xfrm>
              <a:off x="6118200" y="3986280"/>
              <a:ext cx="11160" cy="342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1" name=""/>
            <p:cNvSpPr/>
            <p:nvPr/>
          </p:nvSpPr>
          <p:spPr>
            <a:xfrm>
              <a:off x="6129360" y="4329000"/>
              <a:ext cx="93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2" name=""/>
            <p:cNvSpPr/>
            <p:nvPr/>
          </p:nvSpPr>
          <p:spPr>
            <a:xfrm>
              <a:off x="6138720" y="4329000"/>
              <a:ext cx="11160" cy="147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3" name=""/>
            <p:cNvSpPr/>
            <p:nvPr/>
          </p:nvSpPr>
          <p:spPr>
            <a:xfrm>
              <a:off x="6149880" y="3900600"/>
              <a:ext cx="11160" cy="4284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4" name=""/>
            <p:cNvSpPr/>
            <p:nvPr/>
          </p:nvSpPr>
          <p:spPr>
            <a:xfrm>
              <a:off x="6161040" y="4095720"/>
              <a:ext cx="9720" cy="233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5" name=""/>
            <p:cNvSpPr/>
            <p:nvPr/>
          </p:nvSpPr>
          <p:spPr>
            <a:xfrm>
              <a:off x="6192720" y="4329000"/>
              <a:ext cx="9720" cy="319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6" name=""/>
            <p:cNvSpPr/>
            <p:nvPr/>
          </p:nvSpPr>
          <p:spPr>
            <a:xfrm>
              <a:off x="6202440" y="4329000"/>
              <a:ext cx="11160" cy="3938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7" name=""/>
            <p:cNvSpPr/>
            <p:nvPr/>
          </p:nvSpPr>
          <p:spPr>
            <a:xfrm>
              <a:off x="6202440" y="4329000"/>
              <a:ext cx="11160" cy="171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8" name=""/>
            <p:cNvSpPr/>
            <p:nvPr/>
          </p:nvSpPr>
          <p:spPr>
            <a:xfrm>
              <a:off x="6213600" y="3986280"/>
              <a:ext cx="11160" cy="342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9" name=""/>
            <p:cNvSpPr/>
            <p:nvPr/>
          </p:nvSpPr>
          <p:spPr>
            <a:xfrm>
              <a:off x="6224760" y="3862440"/>
              <a:ext cx="9360" cy="466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0" name=""/>
            <p:cNvSpPr/>
            <p:nvPr/>
          </p:nvSpPr>
          <p:spPr>
            <a:xfrm>
              <a:off x="6256440" y="4219560"/>
              <a:ext cx="9360" cy="1094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1" name=""/>
            <p:cNvSpPr/>
            <p:nvPr/>
          </p:nvSpPr>
          <p:spPr>
            <a:xfrm>
              <a:off x="6265800" y="4280040"/>
              <a:ext cx="11160" cy="48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2" name=""/>
            <p:cNvSpPr/>
            <p:nvPr/>
          </p:nvSpPr>
          <p:spPr>
            <a:xfrm>
              <a:off x="6276960" y="3960720"/>
              <a:ext cx="11160" cy="368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3" name=""/>
            <p:cNvSpPr/>
            <p:nvPr/>
          </p:nvSpPr>
          <p:spPr>
            <a:xfrm>
              <a:off x="6288120" y="4329000"/>
              <a:ext cx="93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4" name=""/>
            <p:cNvSpPr/>
            <p:nvPr/>
          </p:nvSpPr>
          <p:spPr>
            <a:xfrm>
              <a:off x="6308640" y="4059360"/>
              <a:ext cx="11160" cy="269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5" name=""/>
            <p:cNvSpPr/>
            <p:nvPr/>
          </p:nvSpPr>
          <p:spPr>
            <a:xfrm>
              <a:off x="6319800" y="4230720"/>
              <a:ext cx="9720" cy="98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6" name=""/>
            <p:cNvSpPr/>
            <p:nvPr/>
          </p:nvSpPr>
          <p:spPr>
            <a:xfrm>
              <a:off x="6329520" y="4329000"/>
              <a:ext cx="10800" cy="748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7" name=""/>
            <p:cNvSpPr/>
            <p:nvPr/>
          </p:nvSpPr>
          <p:spPr>
            <a:xfrm>
              <a:off x="6340320" y="4329000"/>
              <a:ext cx="11160" cy="1238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8" name=""/>
            <p:cNvSpPr/>
            <p:nvPr/>
          </p:nvSpPr>
          <p:spPr>
            <a:xfrm>
              <a:off x="6351480" y="4329000"/>
              <a:ext cx="9720" cy="49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9" name=""/>
            <p:cNvSpPr/>
            <p:nvPr/>
          </p:nvSpPr>
          <p:spPr>
            <a:xfrm>
              <a:off x="6383160" y="4329000"/>
              <a:ext cx="9720" cy="220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0" name=""/>
            <p:cNvSpPr/>
            <p:nvPr/>
          </p:nvSpPr>
          <p:spPr>
            <a:xfrm>
              <a:off x="6392880" y="4329000"/>
              <a:ext cx="11160" cy="25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1" name=""/>
            <p:cNvSpPr/>
            <p:nvPr/>
          </p:nvSpPr>
          <p:spPr>
            <a:xfrm>
              <a:off x="6404040" y="432900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2" name=""/>
            <p:cNvSpPr/>
            <p:nvPr/>
          </p:nvSpPr>
          <p:spPr>
            <a:xfrm>
              <a:off x="6415200" y="4329000"/>
              <a:ext cx="9360" cy="453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3" name=""/>
            <p:cNvSpPr/>
            <p:nvPr/>
          </p:nvSpPr>
          <p:spPr>
            <a:xfrm>
              <a:off x="6446880" y="4329000"/>
              <a:ext cx="9360" cy="12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4" name=""/>
            <p:cNvSpPr/>
            <p:nvPr/>
          </p:nvSpPr>
          <p:spPr>
            <a:xfrm>
              <a:off x="6456240" y="4329000"/>
              <a:ext cx="11160" cy="98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5" name=""/>
            <p:cNvSpPr/>
            <p:nvPr/>
          </p:nvSpPr>
          <p:spPr>
            <a:xfrm>
              <a:off x="6467400" y="4329000"/>
              <a:ext cx="11160" cy="748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6" name=""/>
            <p:cNvSpPr/>
            <p:nvPr/>
          </p:nvSpPr>
          <p:spPr>
            <a:xfrm>
              <a:off x="6478560" y="4329000"/>
              <a:ext cx="9720" cy="1969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7" name=""/>
            <p:cNvSpPr/>
            <p:nvPr/>
          </p:nvSpPr>
          <p:spPr>
            <a:xfrm>
              <a:off x="6488280" y="4329000"/>
              <a:ext cx="10800" cy="49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8" name=""/>
            <p:cNvSpPr/>
            <p:nvPr/>
          </p:nvSpPr>
          <p:spPr>
            <a:xfrm>
              <a:off x="6519960" y="4329000"/>
              <a:ext cx="11160" cy="619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9" name=""/>
            <p:cNvSpPr/>
            <p:nvPr/>
          </p:nvSpPr>
          <p:spPr>
            <a:xfrm>
              <a:off x="6519960" y="4268880"/>
              <a:ext cx="11160" cy="601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0" name=""/>
            <p:cNvSpPr/>
            <p:nvPr/>
          </p:nvSpPr>
          <p:spPr>
            <a:xfrm>
              <a:off x="6531120" y="4243320"/>
              <a:ext cx="1080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1" name=""/>
            <p:cNvSpPr/>
            <p:nvPr/>
          </p:nvSpPr>
          <p:spPr>
            <a:xfrm>
              <a:off x="6541920" y="4329000"/>
              <a:ext cx="9720" cy="36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2" name=""/>
            <p:cNvSpPr/>
            <p:nvPr/>
          </p:nvSpPr>
          <p:spPr>
            <a:xfrm>
              <a:off x="6551640" y="4329000"/>
              <a:ext cx="11160" cy="25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3" name=""/>
            <p:cNvSpPr/>
            <p:nvPr/>
          </p:nvSpPr>
          <p:spPr>
            <a:xfrm>
              <a:off x="6583320" y="432900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4" name=""/>
            <p:cNvSpPr/>
            <p:nvPr/>
          </p:nvSpPr>
          <p:spPr>
            <a:xfrm>
              <a:off x="6594480" y="4329000"/>
              <a:ext cx="11160" cy="111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5" name=""/>
            <p:cNvSpPr/>
            <p:nvPr/>
          </p:nvSpPr>
          <p:spPr>
            <a:xfrm>
              <a:off x="6605640" y="4280040"/>
              <a:ext cx="9360" cy="48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6" name=""/>
            <p:cNvSpPr/>
            <p:nvPr/>
          </p:nvSpPr>
          <p:spPr>
            <a:xfrm>
              <a:off x="6615000" y="4329000"/>
              <a:ext cx="11160" cy="98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7" name=""/>
            <p:cNvSpPr/>
            <p:nvPr/>
          </p:nvSpPr>
          <p:spPr>
            <a:xfrm>
              <a:off x="6626160" y="4305240"/>
              <a:ext cx="11160" cy="23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8" name=""/>
            <p:cNvSpPr/>
            <p:nvPr/>
          </p:nvSpPr>
          <p:spPr>
            <a:xfrm>
              <a:off x="6637320" y="4329000"/>
              <a:ext cx="9720" cy="36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9" name=""/>
            <p:cNvSpPr/>
            <p:nvPr/>
          </p:nvSpPr>
          <p:spPr>
            <a:xfrm>
              <a:off x="6647040" y="4059360"/>
              <a:ext cx="10800" cy="269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0" name=""/>
            <p:cNvSpPr/>
            <p:nvPr/>
          </p:nvSpPr>
          <p:spPr>
            <a:xfrm>
              <a:off x="6657840" y="432900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1" name=""/>
            <p:cNvSpPr/>
            <p:nvPr/>
          </p:nvSpPr>
          <p:spPr>
            <a:xfrm>
              <a:off x="6669000" y="4329000"/>
              <a:ext cx="9720" cy="111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2" name=""/>
            <p:cNvSpPr/>
            <p:nvPr/>
          </p:nvSpPr>
          <p:spPr>
            <a:xfrm>
              <a:off x="6678720" y="4292640"/>
              <a:ext cx="11160" cy="36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3" name=""/>
            <p:cNvSpPr/>
            <p:nvPr/>
          </p:nvSpPr>
          <p:spPr>
            <a:xfrm>
              <a:off x="6710400" y="4243320"/>
              <a:ext cx="111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4" name=""/>
            <p:cNvSpPr/>
            <p:nvPr/>
          </p:nvSpPr>
          <p:spPr>
            <a:xfrm>
              <a:off x="6721560" y="4329000"/>
              <a:ext cx="11160" cy="748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5" name=""/>
            <p:cNvSpPr/>
            <p:nvPr/>
          </p:nvSpPr>
          <p:spPr>
            <a:xfrm>
              <a:off x="6721560" y="4329000"/>
              <a:ext cx="11160" cy="381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6" name=""/>
            <p:cNvSpPr/>
            <p:nvPr/>
          </p:nvSpPr>
          <p:spPr>
            <a:xfrm>
              <a:off x="6732720" y="4329000"/>
              <a:ext cx="9360" cy="98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7" name=""/>
            <p:cNvSpPr/>
            <p:nvPr/>
          </p:nvSpPr>
          <p:spPr>
            <a:xfrm>
              <a:off x="6742080" y="4230720"/>
              <a:ext cx="11160" cy="98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8" name=""/>
            <p:cNvSpPr/>
            <p:nvPr/>
          </p:nvSpPr>
          <p:spPr>
            <a:xfrm>
              <a:off x="6773760" y="4181400"/>
              <a:ext cx="11160" cy="147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9" name=""/>
            <p:cNvSpPr/>
            <p:nvPr/>
          </p:nvSpPr>
          <p:spPr>
            <a:xfrm>
              <a:off x="6784920" y="4157640"/>
              <a:ext cx="11160" cy="1713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0" name=""/>
            <p:cNvSpPr/>
            <p:nvPr/>
          </p:nvSpPr>
          <p:spPr>
            <a:xfrm>
              <a:off x="6796080" y="4329000"/>
              <a:ext cx="936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6805440" y="4181400"/>
              <a:ext cx="11160" cy="147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2" name=""/>
            <p:cNvSpPr/>
            <p:nvPr/>
          </p:nvSpPr>
          <p:spPr>
            <a:xfrm>
              <a:off x="6816600" y="4305240"/>
              <a:ext cx="11160" cy="23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3" name=""/>
            <p:cNvSpPr/>
            <p:nvPr/>
          </p:nvSpPr>
          <p:spPr>
            <a:xfrm>
              <a:off x="6837480" y="4194000"/>
              <a:ext cx="1116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4" name=""/>
            <p:cNvSpPr/>
            <p:nvPr/>
          </p:nvSpPr>
          <p:spPr>
            <a:xfrm>
              <a:off x="6848640" y="4329000"/>
              <a:ext cx="10800" cy="171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5" name=""/>
            <p:cNvSpPr/>
            <p:nvPr/>
          </p:nvSpPr>
          <p:spPr>
            <a:xfrm>
              <a:off x="6859440" y="4305240"/>
              <a:ext cx="9720" cy="237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6" name=""/>
            <p:cNvSpPr/>
            <p:nvPr/>
          </p:nvSpPr>
          <p:spPr>
            <a:xfrm>
              <a:off x="6869160" y="4280040"/>
              <a:ext cx="11160" cy="48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7" name=""/>
            <p:cNvSpPr/>
            <p:nvPr/>
          </p:nvSpPr>
          <p:spPr>
            <a:xfrm>
              <a:off x="6880320" y="4206960"/>
              <a:ext cx="11160" cy="1220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8" name=""/>
            <p:cNvSpPr/>
            <p:nvPr/>
          </p:nvSpPr>
          <p:spPr>
            <a:xfrm>
              <a:off x="6912000" y="4316400"/>
              <a:ext cx="11160" cy="126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9" name=""/>
            <p:cNvSpPr/>
            <p:nvPr/>
          </p:nvSpPr>
          <p:spPr>
            <a:xfrm>
              <a:off x="6923160" y="4329000"/>
              <a:ext cx="9360" cy="111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0" name=""/>
            <p:cNvSpPr/>
            <p:nvPr/>
          </p:nvSpPr>
          <p:spPr>
            <a:xfrm>
              <a:off x="6932520" y="4329000"/>
              <a:ext cx="11160" cy="748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1" name=""/>
            <p:cNvSpPr/>
            <p:nvPr/>
          </p:nvSpPr>
          <p:spPr>
            <a:xfrm>
              <a:off x="6943680" y="4329000"/>
              <a:ext cx="11160" cy="493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2" name=""/>
            <p:cNvSpPr/>
            <p:nvPr/>
          </p:nvSpPr>
          <p:spPr>
            <a:xfrm>
              <a:off x="6943680" y="4280040"/>
              <a:ext cx="11160" cy="48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3" name=""/>
            <p:cNvSpPr/>
            <p:nvPr/>
          </p:nvSpPr>
          <p:spPr>
            <a:xfrm>
              <a:off x="6975360" y="4206960"/>
              <a:ext cx="360" cy="1220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4" name=""/>
            <p:cNvSpPr/>
            <p:nvPr/>
          </p:nvSpPr>
          <p:spPr>
            <a:xfrm>
              <a:off x="6975360" y="4329000"/>
              <a:ext cx="11160" cy="748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5" name=""/>
            <p:cNvSpPr/>
            <p:nvPr/>
          </p:nvSpPr>
          <p:spPr>
            <a:xfrm>
              <a:off x="6986520" y="4329000"/>
              <a:ext cx="9720" cy="160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6" name=""/>
            <p:cNvSpPr/>
            <p:nvPr/>
          </p:nvSpPr>
          <p:spPr>
            <a:xfrm>
              <a:off x="6996240" y="4194000"/>
              <a:ext cx="11160" cy="13500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7" name=""/>
            <p:cNvSpPr/>
            <p:nvPr/>
          </p:nvSpPr>
          <p:spPr>
            <a:xfrm>
              <a:off x="7007400" y="4280040"/>
              <a:ext cx="10800" cy="489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8" name=""/>
            <p:cNvSpPr/>
            <p:nvPr/>
          </p:nvSpPr>
          <p:spPr>
            <a:xfrm>
              <a:off x="7039080" y="4132440"/>
              <a:ext cx="11160" cy="1965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29" name=""/>
          <p:cNvGrpSpPr/>
          <p:nvPr/>
        </p:nvGrpSpPr>
        <p:grpSpPr>
          <a:xfrm>
            <a:off x="1111320" y="2181240"/>
            <a:ext cx="6816600" cy="3438360"/>
            <a:chOff x="1111320" y="2181240"/>
            <a:chExt cx="6816600" cy="3438360"/>
          </a:xfrm>
        </p:grpSpPr>
        <p:sp>
          <p:nvSpPr>
            <p:cNvPr id="1830" name=""/>
            <p:cNvSpPr/>
            <p:nvPr/>
          </p:nvSpPr>
          <p:spPr>
            <a:xfrm>
              <a:off x="7039080" y="4280040"/>
              <a:ext cx="11160" cy="4896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1" name=""/>
            <p:cNvSpPr/>
            <p:nvPr/>
          </p:nvSpPr>
          <p:spPr>
            <a:xfrm>
              <a:off x="7050240" y="4329000"/>
              <a:ext cx="9360" cy="493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2" name=""/>
            <p:cNvSpPr/>
            <p:nvPr/>
          </p:nvSpPr>
          <p:spPr>
            <a:xfrm>
              <a:off x="7059600" y="4329000"/>
              <a:ext cx="11160" cy="22068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3" name=""/>
            <p:cNvSpPr/>
            <p:nvPr/>
          </p:nvSpPr>
          <p:spPr>
            <a:xfrm>
              <a:off x="7070760" y="4230720"/>
              <a:ext cx="11160" cy="9828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4" name=""/>
            <p:cNvSpPr/>
            <p:nvPr/>
          </p:nvSpPr>
          <p:spPr>
            <a:xfrm>
              <a:off x="7102440" y="4329000"/>
              <a:ext cx="11160" cy="14760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5" name=""/>
            <p:cNvSpPr/>
            <p:nvPr/>
          </p:nvSpPr>
          <p:spPr>
            <a:xfrm>
              <a:off x="7122960" y="4292640"/>
              <a:ext cx="11160" cy="3636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6" name=""/>
            <p:cNvSpPr/>
            <p:nvPr/>
          </p:nvSpPr>
          <p:spPr>
            <a:xfrm>
              <a:off x="7134120" y="4329000"/>
              <a:ext cx="11160" cy="8568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7" name=""/>
            <p:cNvSpPr/>
            <p:nvPr/>
          </p:nvSpPr>
          <p:spPr>
            <a:xfrm>
              <a:off x="7145280" y="4329000"/>
              <a:ext cx="9720" cy="22068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8" name=""/>
            <p:cNvSpPr/>
            <p:nvPr/>
          </p:nvSpPr>
          <p:spPr>
            <a:xfrm>
              <a:off x="7165800" y="4035600"/>
              <a:ext cx="11160" cy="29340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9" name=""/>
            <p:cNvSpPr/>
            <p:nvPr/>
          </p:nvSpPr>
          <p:spPr>
            <a:xfrm>
              <a:off x="7176960" y="3973680"/>
              <a:ext cx="9720" cy="3553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0" name=""/>
            <p:cNvSpPr/>
            <p:nvPr/>
          </p:nvSpPr>
          <p:spPr>
            <a:xfrm>
              <a:off x="7186680" y="4108320"/>
              <a:ext cx="11160" cy="22068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1" name=""/>
            <p:cNvSpPr/>
            <p:nvPr/>
          </p:nvSpPr>
          <p:spPr>
            <a:xfrm>
              <a:off x="7197840" y="4329000"/>
              <a:ext cx="11160" cy="35568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2" name=""/>
            <p:cNvSpPr/>
            <p:nvPr/>
          </p:nvSpPr>
          <p:spPr>
            <a:xfrm>
              <a:off x="7209000" y="4022640"/>
              <a:ext cx="9360" cy="30636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3" name=""/>
            <p:cNvSpPr/>
            <p:nvPr/>
          </p:nvSpPr>
          <p:spPr>
            <a:xfrm>
              <a:off x="7240680" y="4329000"/>
              <a:ext cx="9360" cy="7488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4" name=""/>
            <p:cNvSpPr/>
            <p:nvPr/>
          </p:nvSpPr>
          <p:spPr>
            <a:xfrm>
              <a:off x="7250040" y="4095720"/>
              <a:ext cx="11160" cy="23328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5" name=""/>
            <p:cNvSpPr/>
            <p:nvPr/>
          </p:nvSpPr>
          <p:spPr>
            <a:xfrm>
              <a:off x="7250040" y="4329000"/>
              <a:ext cx="11160" cy="493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6" name=""/>
            <p:cNvSpPr/>
            <p:nvPr/>
          </p:nvSpPr>
          <p:spPr>
            <a:xfrm>
              <a:off x="7261200" y="4059360"/>
              <a:ext cx="11160" cy="26964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7" name=""/>
            <p:cNvSpPr/>
            <p:nvPr/>
          </p:nvSpPr>
          <p:spPr>
            <a:xfrm>
              <a:off x="7272360" y="4305240"/>
              <a:ext cx="9360" cy="2376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8" name=""/>
            <p:cNvSpPr/>
            <p:nvPr/>
          </p:nvSpPr>
          <p:spPr>
            <a:xfrm>
              <a:off x="7304040" y="4329000"/>
              <a:ext cx="9720" cy="14760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9" name=""/>
            <p:cNvSpPr/>
            <p:nvPr/>
          </p:nvSpPr>
          <p:spPr>
            <a:xfrm>
              <a:off x="7313760" y="4329000"/>
              <a:ext cx="360" cy="493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0" name=""/>
            <p:cNvSpPr/>
            <p:nvPr/>
          </p:nvSpPr>
          <p:spPr>
            <a:xfrm>
              <a:off x="7313760" y="4194000"/>
              <a:ext cx="10800" cy="13500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1" name=""/>
            <p:cNvSpPr/>
            <p:nvPr/>
          </p:nvSpPr>
          <p:spPr>
            <a:xfrm>
              <a:off x="7324560" y="4329000"/>
              <a:ext cx="11160" cy="9864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2" name=""/>
            <p:cNvSpPr/>
            <p:nvPr/>
          </p:nvSpPr>
          <p:spPr>
            <a:xfrm>
              <a:off x="7335720" y="4316400"/>
              <a:ext cx="9720" cy="1260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3" name=""/>
            <p:cNvSpPr/>
            <p:nvPr/>
          </p:nvSpPr>
          <p:spPr>
            <a:xfrm>
              <a:off x="7356600" y="4329000"/>
              <a:ext cx="11160" cy="1969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4" name=""/>
            <p:cNvSpPr/>
            <p:nvPr/>
          </p:nvSpPr>
          <p:spPr>
            <a:xfrm>
              <a:off x="7367760" y="4329000"/>
              <a:ext cx="9360" cy="23364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5" name=""/>
            <p:cNvSpPr/>
            <p:nvPr/>
          </p:nvSpPr>
          <p:spPr>
            <a:xfrm>
              <a:off x="7377120" y="4329000"/>
              <a:ext cx="11160" cy="1296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6" name=""/>
            <p:cNvSpPr/>
            <p:nvPr/>
          </p:nvSpPr>
          <p:spPr>
            <a:xfrm>
              <a:off x="7388280" y="4329000"/>
              <a:ext cx="11160" cy="367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7" name=""/>
            <p:cNvSpPr/>
            <p:nvPr/>
          </p:nvSpPr>
          <p:spPr>
            <a:xfrm>
              <a:off x="7399440" y="4292640"/>
              <a:ext cx="9360" cy="3636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8" name=""/>
            <p:cNvSpPr/>
            <p:nvPr/>
          </p:nvSpPr>
          <p:spPr>
            <a:xfrm>
              <a:off x="7431120" y="4329000"/>
              <a:ext cx="9360" cy="1296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9" name=""/>
            <p:cNvSpPr/>
            <p:nvPr/>
          </p:nvSpPr>
          <p:spPr>
            <a:xfrm>
              <a:off x="7440480" y="4095720"/>
              <a:ext cx="11160" cy="23328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0" name=""/>
            <p:cNvSpPr/>
            <p:nvPr/>
          </p:nvSpPr>
          <p:spPr>
            <a:xfrm>
              <a:off x="7451640" y="4059360"/>
              <a:ext cx="11160" cy="26964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1" name=""/>
            <p:cNvSpPr/>
            <p:nvPr/>
          </p:nvSpPr>
          <p:spPr>
            <a:xfrm>
              <a:off x="7451640" y="4280040"/>
              <a:ext cx="11160" cy="4896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2" name=""/>
            <p:cNvSpPr/>
            <p:nvPr/>
          </p:nvSpPr>
          <p:spPr>
            <a:xfrm>
              <a:off x="7462800" y="4316400"/>
              <a:ext cx="9720" cy="1260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3" name=""/>
            <p:cNvSpPr/>
            <p:nvPr/>
          </p:nvSpPr>
          <p:spPr>
            <a:xfrm>
              <a:off x="7494480" y="4329000"/>
              <a:ext cx="9720" cy="493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4" name=""/>
            <p:cNvSpPr/>
            <p:nvPr/>
          </p:nvSpPr>
          <p:spPr>
            <a:xfrm>
              <a:off x="7504200" y="4329000"/>
              <a:ext cx="11160" cy="9864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5" name=""/>
            <p:cNvSpPr/>
            <p:nvPr/>
          </p:nvSpPr>
          <p:spPr>
            <a:xfrm>
              <a:off x="7526160" y="4329000"/>
              <a:ext cx="9720" cy="493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6" name=""/>
            <p:cNvSpPr/>
            <p:nvPr/>
          </p:nvSpPr>
          <p:spPr>
            <a:xfrm>
              <a:off x="7535880" y="4268880"/>
              <a:ext cx="11160" cy="601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7" name=""/>
            <p:cNvSpPr/>
            <p:nvPr/>
          </p:nvSpPr>
          <p:spPr>
            <a:xfrm>
              <a:off x="7558200" y="4194000"/>
              <a:ext cx="9360" cy="13500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8" name=""/>
            <p:cNvSpPr/>
            <p:nvPr/>
          </p:nvSpPr>
          <p:spPr>
            <a:xfrm>
              <a:off x="7567560" y="4316400"/>
              <a:ext cx="11160" cy="1260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9" name=""/>
            <p:cNvSpPr/>
            <p:nvPr/>
          </p:nvSpPr>
          <p:spPr>
            <a:xfrm>
              <a:off x="7578720" y="4157640"/>
              <a:ext cx="11160" cy="17136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0" name=""/>
            <p:cNvSpPr/>
            <p:nvPr/>
          </p:nvSpPr>
          <p:spPr>
            <a:xfrm>
              <a:off x="7631280" y="4280040"/>
              <a:ext cx="10800" cy="4896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1" name=""/>
            <p:cNvSpPr/>
            <p:nvPr/>
          </p:nvSpPr>
          <p:spPr>
            <a:xfrm>
              <a:off x="7653240" y="4329000"/>
              <a:ext cx="360" cy="367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2" name=""/>
            <p:cNvSpPr/>
            <p:nvPr/>
          </p:nvSpPr>
          <p:spPr>
            <a:xfrm>
              <a:off x="7653240" y="4219560"/>
              <a:ext cx="9720" cy="10944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3" name=""/>
            <p:cNvSpPr/>
            <p:nvPr/>
          </p:nvSpPr>
          <p:spPr>
            <a:xfrm>
              <a:off x="7662960" y="4329000"/>
              <a:ext cx="11160" cy="1843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4" name=""/>
            <p:cNvSpPr/>
            <p:nvPr/>
          </p:nvSpPr>
          <p:spPr>
            <a:xfrm>
              <a:off x="7684920" y="4329000"/>
              <a:ext cx="9720" cy="13500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5" name=""/>
            <p:cNvSpPr/>
            <p:nvPr/>
          </p:nvSpPr>
          <p:spPr>
            <a:xfrm>
              <a:off x="7705800" y="4305240"/>
              <a:ext cx="11160" cy="2376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6" name=""/>
            <p:cNvSpPr/>
            <p:nvPr/>
          </p:nvSpPr>
          <p:spPr>
            <a:xfrm>
              <a:off x="7726320" y="4268880"/>
              <a:ext cx="11160" cy="601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7" name=""/>
            <p:cNvSpPr/>
            <p:nvPr/>
          </p:nvSpPr>
          <p:spPr>
            <a:xfrm>
              <a:off x="7758000" y="4329000"/>
              <a:ext cx="11160" cy="367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8" name=""/>
            <p:cNvSpPr/>
            <p:nvPr/>
          </p:nvSpPr>
          <p:spPr>
            <a:xfrm>
              <a:off x="7769160" y="4316400"/>
              <a:ext cx="11160" cy="1260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9" name=""/>
            <p:cNvSpPr/>
            <p:nvPr/>
          </p:nvSpPr>
          <p:spPr>
            <a:xfrm>
              <a:off x="7769160" y="4329000"/>
              <a:ext cx="11160" cy="1843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0" name=""/>
            <p:cNvSpPr/>
            <p:nvPr/>
          </p:nvSpPr>
          <p:spPr>
            <a:xfrm>
              <a:off x="7780320" y="4255920"/>
              <a:ext cx="9720" cy="7308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1" name=""/>
            <p:cNvSpPr/>
            <p:nvPr/>
          </p:nvSpPr>
          <p:spPr>
            <a:xfrm>
              <a:off x="7790040" y="4219560"/>
              <a:ext cx="10800" cy="10944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2" name=""/>
            <p:cNvSpPr/>
            <p:nvPr/>
          </p:nvSpPr>
          <p:spPr>
            <a:xfrm>
              <a:off x="7821720" y="4329000"/>
              <a:ext cx="11160" cy="1296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3" name=""/>
            <p:cNvSpPr/>
            <p:nvPr/>
          </p:nvSpPr>
          <p:spPr>
            <a:xfrm>
              <a:off x="7832880" y="4329000"/>
              <a:ext cx="10800" cy="24624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4" name=""/>
            <p:cNvSpPr/>
            <p:nvPr/>
          </p:nvSpPr>
          <p:spPr>
            <a:xfrm>
              <a:off x="7843680" y="4316400"/>
              <a:ext cx="9720" cy="1260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5" name=""/>
            <p:cNvSpPr/>
            <p:nvPr/>
          </p:nvSpPr>
          <p:spPr>
            <a:xfrm>
              <a:off x="7853400" y="4329000"/>
              <a:ext cx="11160" cy="11124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6" name=""/>
            <p:cNvSpPr/>
            <p:nvPr/>
          </p:nvSpPr>
          <p:spPr>
            <a:xfrm>
              <a:off x="7885080" y="4329000"/>
              <a:ext cx="11160" cy="1717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7" name=""/>
            <p:cNvSpPr/>
            <p:nvPr/>
          </p:nvSpPr>
          <p:spPr>
            <a:xfrm>
              <a:off x="7896240" y="4329000"/>
              <a:ext cx="11160" cy="16056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8" name=""/>
            <p:cNvSpPr/>
            <p:nvPr/>
          </p:nvSpPr>
          <p:spPr>
            <a:xfrm>
              <a:off x="7907400" y="4329000"/>
              <a:ext cx="9360" cy="11124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9" name=""/>
            <p:cNvSpPr/>
            <p:nvPr/>
          </p:nvSpPr>
          <p:spPr>
            <a:xfrm>
              <a:off x="7916760" y="4206960"/>
              <a:ext cx="11160" cy="12204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0" name=""/>
            <p:cNvSpPr/>
            <p:nvPr/>
          </p:nvSpPr>
          <p:spPr>
            <a:xfrm>
              <a:off x="1154160" y="2181240"/>
              <a:ext cx="1440" cy="3436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1" name=""/>
            <p:cNvSpPr/>
            <p:nvPr/>
          </p:nvSpPr>
          <p:spPr>
            <a:xfrm>
              <a:off x="1111320" y="5618160"/>
              <a:ext cx="4284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2" name=""/>
            <p:cNvSpPr/>
            <p:nvPr/>
          </p:nvSpPr>
          <p:spPr>
            <a:xfrm>
              <a:off x="1111320" y="5189400"/>
              <a:ext cx="42840" cy="1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3" name=""/>
            <p:cNvSpPr/>
            <p:nvPr/>
          </p:nvSpPr>
          <p:spPr>
            <a:xfrm>
              <a:off x="1111320" y="4759200"/>
              <a:ext cx="42840" cy="1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4" name=""/>
            <p:cNvSpPr/>
            <p:nvPr/>
          </p:nvSpPr>
          <p:spPr>
            <a:xfrm>
              <a:off x="1111320" y="4329000"/>
              <a:ext cx="42840" cy="1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5" name=""/>
            <p:cNvSpPr/>
            <p:nvPr/>
          </p:nvSpPr>
          <p:spPr>
            <a:xfrm>
              <a:off x="1111320" y="3900600"/>
              <a:ext cx="4284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6" name=""/>
            <p:cNvSpPr/>
            <p:nvPr/>
          </p:nvSpPr>
          <p:spPr>
            <a:xfrm>
              <a:off x="1111320" y="3470400"/>
              <a:ext cx="4284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7" name=""/>
            <p:cNvSpPr/>
            <p:nvPr/>
          </p:nvSpPr>
          <p:spPr>
            <a:xfrm>
              <a:off x="1111320" y="3040200"/>
              <a:ext cx="4284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8" name=""/>
            <p:cNvSpPr/>
            <p:nvPr/>
          </p:nvSpPr>
          <p:spPr>
            <a:xfrm>
              <a:off x="1111320" y="2611440"/>
              <a:ext cx="4284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9" name=""/>
            <p:cNvSpPr/>
            <p:nvPr/>
          </p:nvSpPr>
          <p:spPr>
            <a:xfrm>
              <a:off x="1111320" y="2181240"/>
              <a:ext cx="4284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0" name=""/>
            <p:cNvSpPr/>
            <p:nvPr/>
          </p:nvSpPr>
          <p:spPr>
            <a:xfrm>
              <a:off x="1154160" y="4329000"/>
              <a:ext cx="6773760" cy="1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1" name=""/>
            <p:cNvSpPr/>
            <p:nvPr/>
          </p:nvSpPr>
          <p:spPr>
            <a:xfrm flipV="1">
              <a:off x="115416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2" name=""/>
            <p:cNvSpPr/>
            <p:nvPr/>
          </p:nvSpPr>
          <p:spPr>
            <a:xfrm flipV="1">
              <a:off x="144000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3" name=""/>
            <p:cNvSpPr/>
            <p:nvPr/>
          </p:nvSpPr>
          <p:spPr>
            <a:xfrm flipV="1">
              <a:off x="170496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4" name=""/>
            <p:cNvSpPr/>
            <p:nvPr/>
          </p:nvSpPr>
          <p:spPr>
            <a:xfrm flipV="1">
              <a:off x="199080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5" name=""/>
            <p:cNvSpPr/>
            <p:nvPr/>
          </p:nvSpPr>
          <p:spPr>
            <a:xfrm flipV="1">
              <a:off x="226548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6" name=""/>
            <p:cNvSpPr/>
            <p:nvPr/>
          </p:nvSpPr>
          <p:spPr>
            <a:xfrm flipV="1">
              <a:off x="2562120" y="4329000"/>
              <a:ext cx="180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7" name=""/>
            <p:cNvSpPr/>
            <p:nvPr/>
          </p:nvSpPr>
          <p:spPr>
            <a:xfrm flipV="1">
              <a:off x="284796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8" name=""/>
            <p:cNvSpPr/>
            <p:nvPr/>
          </p:nvSpPr>
          <p:spPr>
            <a:xfrm flipV="1">
              <a:off x="313380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9" name=""/>
            <p:cNvSpPr/>
            <p:nvPr/>
          </p:nvSpPr>
          <p:spPr>
            <a:xfrm flipV="1">
              <a:off x="341964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0" name=""/>
            <p:cNvSpPr/>
            <p:nvPr/>
          </p:nvSpPr>
          <p:spPr>
            <a:xfrm flipV="1">
              <a:off x="3705120" y="4329000"/>
              <a:ext cx="180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1" name=""/>
            <p:cNvSpPr/>
            <p:nvPr/>
          </p:nvSpPr>
          <p:spPr>
            <a:xfrm flipV="1">
              <a:off x="399096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2" name=""/>
            <p:cNvSpPr/>
            <p:nvPr/>
          </p:nvSpPr>
          <p:spPr>
            <a:xfrm flipV="1">
              <a:off x="426564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3" name=""/>
            <p:cNvSpPr/>
            <p:nvPr/>
          </p:nvSpPr>
          <p:spPr>
            <a:xfrm flipV="1">
              <a:off x="456264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4" name=""/>
            <p:cNvSpPr/>
            <p:nvPr/>
          </p:nvSpPr>
          <p:spPr>
            <a:xfrm flipV="1">
              <a:off x="4848120" y="4329000"/>
              <a:ext cx="180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5" name=""/>
            <p:cNvSpPr/>
            <p:nvPr/>
          </p:nvSpPr>
          <p:spPr>
            <a:xfrm flipV="1">
              <a:off x="511344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6" name=""/>
            <p:cNvSpPr/>
            <p:nvPr/>
          </p:nvSpPr>
          <p:spPr>
            <a:xfrm flipV="1">
              <a:off x="5398920" y="4329000"/>
              <a:ext cx="180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7" name=""/>
            <p:cNvSpPr/>
            <p:nvPr/>
          </p:nvSpPr>
          <p:spPr>
            <a:xfrm flipV="1">
              <a:off x="5684760" y="4329000"/>
              <a:ext cx="180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8" name=""/>
            <p:cNvSpPr/>
            <p:nvPr/>
          </p:nvSpPr>
          <p:spPr>
            <a:xfrm flipV="1">
              <a:off x="597060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9" name=""/>
            <p:cNvSpPr/>
            <p:nvPr/>
          </p:nvSpPr>
          <p:spPr>
            <a:xfrm flipV="1">
              <a:off x="625644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0" name=""/>
            <p:cNvSpPr/>
            <p:nvPr/>
          </p:nvSpPr>
          <p:spPr>
            <a:xfrm flipV="1">
              <a:off x="6541920" y="4329000"/>
              <a:ext cx="180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1" name=""/>
            <p:cNvSpPr/>
            <p:nvPr/>
          </p:nvSpPr>
          <p:spPr>
            <a:xfrm flipV="1">
              <a:off x="6827760" y="4329000"/>
              <a:ext cx="180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2" name=""/>
            <p:cNvSpPr/>
            <p:nvPr/>
          </p:nvSpPr>
          <p:spPr>
            <a:xfrm flipV="1">
              <a:off x="711360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3" name=""/>
            <p:cNvSpPr/>
            <p:nvPr/>
          </p:nvSpPr>
          <p:spPr>
            <a:xfrm flipV="1">
              <a:off x="739944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4" name=""/>
            <p:cNvSpPr/>
            <p:nvPr/>
          </p:nvSpPr>
          <p:spPr>
            <a:xfrm flipV="1">
              <a:off x="7674120" y="4329000"/>
              <a:ext cx="1440" cy="36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5" name=""/>
            <p:cNvSpPr/>
            <p:nvPr/>
          </p:nvSpPr>
          <p:spPr>
            <a:xfrm>
              <a:off x="1154160" y="4513320"/>
              <a:ext cx="6773760" cy="700200"/>
            </a:xfrm>
            <a:custGeom>
              <a:avLst/>
              <a:gdLst/>
              <a:ahLst/>
              <a:rect l="l" t="t" r="r" b="b"/>
              <a:pathLst>
                <a:path w="640" h="57">
                  <a:moveTo>
                    <a:pt x="0" y="30"/>
                  </a:moveTo>
                  <a:lnTo>
                    <a:pt x="1" y="30"/>
                  </a:lnTo>
                  <a:lnTo>
                    <a:pt x="2" y="29"/>
                  </a:lnTo>
                  <a:lnTo>
                    <a:pt x="3" y="31"/>
                  </a:lnTo>
                  <a:lnTo>
                    <a:pt x="4" y="31"/>
                  </a:lnTo>
                  <a:lnTo>
                    <a:pt x="6" y="30"/>
                  </a:lnTo>
                  <a:lnTo>
                    <a:pt x="7" y="32"/>
                  </a:lnTo>
                  <a:lnTo>
                    <a:pt x="8" y="50"/>
                  </a:lnTo>
                  <a:lnTo>
                    <a:pt x="9" y="49"/>
                  </a:lnTo>
                  <a:lnTo>
                    <a:pt x="9" y="49"/>
                  </a:lnTo>
                  <a:lnTo>
                    <a:pt x="13" y="48"/>
                  </a:lnTo>
                  <a:lnTo>
                    <a:pt x="14" y="49"/>
                  </a:lnTo>
                  <a:lnTo>
                    <a:pt x="15" y="53"/>
                  </a:lnTo>
                  <a:lnTo>
                    <a:pt x="16" y="53"/>
                  </a:lnTo>
                  <a:lnTo>
                    <a:pt x="19" y="53"/>
                  </a:lnTo>
                  <a:lnTo>
                    <a:pt x="19" y="23"/>
                  </a:lnTo>
                  <a:lnTo>
                    <a:pt x="20" y="23"/>
                  </a:lnTo>
                  <a:lnTo>
                    <a:pt x="21" y="28"/>
                  </a:lnTo>
                  <a:lnTo>
                    <a:pt x="22" y="22"/>
                  </a:lnTo>
                  <a:lnTo>
                    <a:pt x="25" y="30"/>
                  </a:lnTo>
                  <a:lnTo>
                    <a:pt x="26" y="30"/>
                  </a:lnTo>
                  <a:lnTo>
                    <a:pt x="27" y="29"/>
                  </a:lnTo>
                  <a:lnTo>
                    <a:pt x="28" y="26"/>
                  </a:lnTo>
                  <a:lnTo>
                    <a:pt x="29" y="26"/>
                  </a:lnTo>
                  <a:lnTo>
                    <a:pt x="31" y="19"/>
                  </a:lnTo>
                  <a:lnTo>
                    <a:pt x="32" y="17"/>
                  </a:lnTo>
                  <a:lnTo>
                    <a:pt x="33" y="18"/>
                  </a:lnTo>
                  <a:lnTo>
                    <a:pt x="34" y="18"/>
                  </a:lnTo>
                  <a:lnTo>
                    <a:pt x="35" y="19"/>
                  </a:lnTo>
                  <a:lnTo>
                    <a:pt x="38" y="19"/>
                  </a:lnTo>
                  <a:lnTo>
                    <a:pt x="39" y="19"/>
                  </a:lnTo>
                  <a:lnTo>
                    <a:pt x="39" y="18"/>
                  </a:lnTo>
                  <a:lnTo>
                    <a:pt x="40" y="20"/>
                  </a:lnTo>
                  <a:lnTo>
                    <a:pt x="43" y="16"/>
                  </a:lnTo>
                  <a:lnTo>
                    <a:pt x="44" y="16"/>
                  </a:lnTo>
                  <a:lnTo>
                    <a:pt x="45" y="17"/>
                  </a:lnTo>
                  <a:lnTo>
                    <a:pt x="46" y="19"/>
                  </a:lnTo>
                  <a:lnTo>
                    <a:pt x="47" y="19"/>
                  </a:lnTo>
                  <a:lnTo>
                    <a:pt x="49" y="19"/>
                  </a:lnTo>
                  <a:lnTo>
                    <a:pt x="50" y="20"/>
                  </a:lnTo>
                  <a:lnTo>
                    <a:pt x="51" y="21"/>
                  </a:lnTo>
                  <a:lnTo>
                    <a:pt x="52" y="21"/>
                  </a:lnTo>
                  <a:lnTo>
                    <a:pt x="56" y="22"/>
                  </a:lnTo>
                  <a:lnTo>
                    <a:pt x="57" y="22"/>
                  </a:lnTo>
                  <a:lnTo>
                    <a:pt x="58" y="22"/>
                  </a:lnTo>
                  <a:lnTo>
                    <a:pt x="59" y="22"/>
                  </a:lnTo>
                  <a:lnTo>
                    <a:pt x="59" y="22"/>
                  </a:lnTo>
                  <a:lnTo>
                    <a:pt x="62" y="22"/>
                  </a:lnTo>
                  <a:lnTo>
                    <a:pt x="63" y="23"/>
                  </a:lnTo>
                  <a:lnTo>
                    <a:pt x="64" y="25"/>
                  </a:lnTo>
                  <a:lnTo>
                    <a:pt x="65" y="25"/>
                  </a:lnTo>
                  <a:lnTo>
                    <a:pt x="66" y="24"/>
                  </a:lnTo>
                  <a:lnTo>
                    <a:pt x="69" y="30"/>
                  </a:lnTo>
                  <a:lnTo>
                    <a:pt x="70" y="26"/>
                  </a:lnTo>
                  <a:lnTo>
                    <a:pt x="74" y="26"/>
                  </a:lnTo>
                  <a:lnTo>
                    <a:pt x="76" y="28"/>
                  </a:lnTo>
                  <a:lnTo>
                    <a:pt x="77" y="21"/>
                  </a:lnTo>
                  <a:lnTo>
                    <a:pt x="78" y="20"/>
                  </a:lnTo>
                  <a:lnTo>
                    <a:pt x="80" y="19"/>
                  </a:lnTo>
                  <a:lnTo>
                    <a:pt x="81" y="20"/>
                  </a:lnTo>
                  <a:lnTo>
                    <a:pt x="82" y="20"/>
                  </a:lnTo>
                  <a:lnTo>
                    <a:pt x="83" y="20"/>
                  </a:lnTo>
                  <a:lnTo>
                    <a:pt x="87" y="20"/>
                  </a:lnTo>
                  <a:lnTo>
                    <a:pt x="88" y="21"/>
                  </a:lnTo>
                  <a:lnTo>
                    <a:pt x="88" y="21"/>
                  </a:lnTo>
                  <a:lnTo>
                    <a:pt x="89" y="22"/>
                  </a:lnTo>
                  <a:lnTo>
                    <a:pt x="90" y="23"/>
                  </a:lnTo>
                  <a:lnTo>
                    <a:pt x="93" y="24"/>
                  </a:lnTo>
                  <a:lnTo>
                    <a:pt x="94" y="24"/>
                  </a:lnTo>
                  <a:lnTo>
                    <a:pt x="95" y="23"/>
                  </a:lnTo>
                  <a:lnTo>
                    <a:pt x="97" y="24"/>
                  </a:lnTo>
                  <a:lnTo>
                    <a:pt x="99" y="26"/>
                  </a:lnTo>
                  <a:lnTo>
                    <a:pt x="100" y="24"/>
                  </a:lnTo>
                  <a:lnTo>
                    <a:pt x="101" y="23"/>
                  </a:lnTo>
                  <a:lnTo>
                    <a:pt x="102" y="25"/>
                  </a:lnTo>
                  <a:lnTo>
                    <a:pt x="102" y="24"/>
                  </a:lnTo>
                  <a:lnTo>
                    <a:pt x="105" y="24"/>
                  </a:lnTo>
                  <a:lnTo>
                    <a:pt x="106" y="27"/>
                  </a:lnTo>
                  <a:lnTo>
                    <a:pt x="107" y="27"/>
                  </a:lnTo>
                  <a:lnTo>
                    <a:pt x="108" y="26"/>
                  </a:lnTo>
                  <a:lnTo>
                    <a:pt x="108" y="26"/>
                  </a:lnTo>
                  <a:lnTo>
                    <a:pt x="111" y="26"/>
                  </a:lnTo>
                  <a:lnTo>
                    <a:pt x="112" y="25"/>
                  </a:lnTo>
                  <a:lnTo>
                    <a:pt x="113" y="23"/>
                  </a:lnTo>
                  <a:lnTo>
                    <a:pt x="114" y="20"/>
                  </a:lnTo>
                  <a:lnTo>
                    <a:pt x="115" y="21"/>
                  </a:lnTo>
                  <a:lnTo>
                    <a:pt x="118" y="20"/>
                  </a:lnTo>
                  <a:lnTo>
                    <a:pt x="118" y="21"/>
                  </a:lnTo>
                  <a:lnTo>
                    <a:pt x="119" y="22"/>
                  </a:lnTo>
                  <a:lnTo>
                    <a:pt x="120" y="23"/>
                  </a:lnTo>
                  <a:lnTo>
                    <a:pt x="121" y="26"/>
                  </a:lnTo>
                  <a:lnTo>
                    <a:pt x="125" y="26"/>
                  </a:lnTo>
                  <a:lnTo>
                    <a:pt x="126" y="23"/>
                  </a:lnTo>
                  <a:lnTo>
                    <a:pt x="128" y="24"/>
                  </a:lnTo>
                  <a:lnTo>
                    <a:pt x="130" y="22"/>
                  </a:lnTo>
                  <a:lnTo>
                    <a:pt x="131" y="21"/>
                  </a:lnTo>
                  <a:lnTo>
                    <a:pt x="132" y="22"/>
                  </a:lnTo>
                  <a:lnTo>
                    <a:pt x="133" y="21"/>
                  </a:lnTo>
                  <a:lnTo>
                    <a:pt x="134" y="22"/>
                  </a:lnTo>
                  <a:lnTo>
                    <a:pt x="136" y="21"/>
                  </a:lnTo>
                  <a:lnTo>
                    <a:pt x="137" y="19"/>
                  </a:lnTo>
                  <a:lnTo>
                    <a:pt x="138" y="19"/>
                  </a:lnTo>
                  <a:lnTo>
                    <a:pt x="139" y="21"/>
                  </a:lnTo>
                  <a:lnTo>
                    <a:pt x="142" y="23"/>
                  </a:lnTo>
                  <a:lnTo>
                    <a:pt x="143" y="23"/>
                  </a:lnTo>
                  <a:lnTo>
                    <a:pt x="145" y="24"/>
                  </a:lnTo>
                  <a:lnTo>
                    <a:pt x="146" y="23"/>
                  </a:lnTo>
                  <a:lnTo>
                    <a:pt x="148" y="30"/>
                  </a:lnTo>
                  <a:lnTo>
                    <a:pt x="149" y="35"/>
                  </a:lnTo>
                  <a:lnTo>
                    <a:pt x="150" y="39"/>
                  </a:lnTo>
                  <a:lnTo>
                    <a:pt x="151" y="46"/>
                  </a:lnTo>
                  <a:lnTo>
                    <a:pt x="152" y="42"/>
                  </a:lnTo>
                  <a:lnTo>
                    <a:pt x="155" y="41"/>
                  </a:lnTo>
                  <a:lnTo>
                    <a:pt x="156" y="55"/>
                  </a:lnTo>
                  <a:lnTo>
                    <a:pt x="157" y="51"/>
                  </a:lnTo>
                  <a:lnTo>
                    <a:pt x="157" y="26"/>
                  </a:lnTo>
                  <a:lnTo>
                    <a:pt x="161" y="40"/>
                  </a:lnTo>
                  <a:lnTo>
                    <a:pt x="162" y="38"/>
                  </a:lnTo>
                  <a:lnTo>
                    <a:pt x="163" y="38"/>
                  </a:lnTo>
                  <a:lnTo>
                    <a:pt x="164" y="31"/>
                  </a:lnTo>
                  <a:lnTo>
                    <a:pt x="165" y="31"/>
                  </a:lnTo>
                  <a:lnTo>
                    <a:pt x="167" y="28"/>
                  </a:lnTo>
                  <a:lnTo>
                    <a:pt x="167" y="27"/>
                  </a:lnTo>
                  <a:lnTo>
                    <a:pt x="168" y="26"/>
                  </a:lnTo>
                  <a:lnTo>
                    <a:pt x="169" y="23"/>
                  </a:lnTo>
                  <a:lnTo>
                    <a:pt x="170" y="22"/>
                  </a:lnTo>
                  <a:lnTo>
                    <a:pt x="173" y="28"/>
                  </a:lnTo>
                  <a:lnTo>
                    <a:pt x="174" y="27"/>
                  </a:lnTo>
                  <a:lnTo>
                    <a:pt x="175" y="22"/>
                  </a:lnTo>
                  <a:lnTo>
                    <a:pt x="176" y="23"/>
                  </a:lnTo>
                  <a:lnTo>
                    <a:pt x="177" y="24"/>
                  </a:lnTo>
                  <a:lnTo>
                    <a:pt x="179" y="28"/>
                  </a:lnTo>
                  <a:lnTo>
                    <a:pt x="182" y="17"/>
                  </a:lnTo>
                  <a:lnTo>
                    <a:pt x="183" y="24"/>
                  </a:lnTo>
                  <a:lnTo>
                    <a:pt x="186" y="19"/>
                  </a:lnTo>
                  <a:lnTo>
                    <a:pt x="187" y="18"/>
                  </a:lnTo>
                  <a:lnTo>
                    <a:pt x="187" y="18"/>
                  </a:lnTo>
                  <a:lnTo>
                    <a:pt x="188" y="18"/>
                  </a:lnTo>
                  <a:lnTo>
                    <a:pt x="189" y="17"/>
                  </a:lnTo>
                  <a:lnTo>
                    <a:pt x="192" y="18"/>
                  </a:lnTo>
                  <a:lnTo>
                    <a:pt x="193" y="19"/>
                  </a:lnTo>
                  <a:lnTo>
                    <a:pt x="194" y="21"/>
                  </a:lnTo>
                  <a:lnTo>
                    <a:pt x="195" y="22"/>
                  </a:lnTo>
                  <a:lnTo>
                    <a:pt x="196" y="21"/>
                  </a:lnTo>
                  <a:lnTo>
                    <a:pt x="198" y="25"/>
                  </a:lnTo>
                  <a:lnTo>
                    <a:pt x="198" y="24"/>
                  </a:lnTo>
                  <a:lnTo>
                    <a:pt x="199" y="21"/>
                  </a:lnTo>
                  <a:lnTo>
                    <a:pt x="200" y="26"/>
                  </a:lnTo>
                  <a:lnTo>
                    <a:pt x="201" y="26"/>
                  </a:lnTo>
                  <a:lnTo>
                    <a:pt x="204" y="21"/>
                  </a:lnTo>
                  <a:lnTo>
                    <a:pt x="205" y="22"/>
                  </a:lnTo>
                  <a:lnTo>
                    <a:pt x="206" y="22"/>
                  </a:lnTo>
                  <a:lnTo>
                    <a:pt x="206" y="17"/>
                  </a:lnTo>
                  <a:lnTo>
                    <a:pt x="207" y="20"/>
                  </a:lnTo>
                  <a:lnTo>
                    <a:pt x="210" y="20"/>
                  </a:lnTo>
                  <a:lnTo>
                    <a:pt x="211" y="23"/>
                  </a:lnTo>
                  <a:lnTo>
                    <a:pt x="212" y="22"/>
                  </a:lnTo>
                  <a:lnTo>
                    <a:pt x="213" y="18"/>
                  </a:lnTo>
                  <a:lnTo>
                    <a:pt x="214" y="21"/>
                  </a:lnTo>
                  <a:lnTo>
                    <a:pt x="217" y="22"/>
                  </a:lnTo>
                  <a:lnTo>
                    <a:pt x="218" y="19"/>
                  </a:lnTo>
                  <a:lnTo>
                    <a:pt x="219" y="25"/>
                  </a:lnTo>
                  <a:lnTo>
                    <a:pt x="220" y="20"/>
                  </a:lnTo>
                  <a:lnTo>
                    <a:pt x="223" y="21"/>
                  </a:lnTo>
                  <a:lnTo>
                    <a:pt x="224" y="23"/>
                  </a:lnTo>
                  <a:lnTo>
                    <a:pt x="225" y="18"/>
                  </a:lnTo>
                  <a:lnTo>
                    <a:pt x="226" y="19"/>
                  </a:lnTo>
                  <a:lnTo>
                    <a:pt x="227" y="17"/>
                  </a:lnTo>
                  <a:lnTo>
                    <a:pt x="229" y="18"/>
                  </a:lnTo>
                  <a:lnTo>
                    <a:pt x="230" y="18"/>
                  </a:lnTo>
                  <a:lnTo>
                    <a:pt x="230" y="19"/>
                  </a:lnTo>
                  <a:lnTo>
                    <a:pt x="231" y="19"/>
                  </a:lnTo>
                  <a:lnTo>
                    <a:pt x="232" y="21"/>
                  </a:lnTo>
                  <a:lnTo>
                    <a:pt x="235" y="19"/>
                  </a:lnTo>
                  <a:lnTo>
                    <a:pt x="236" y="19"/>
                  </a:lnTo>
                  <a:lnTo>
                    <a:pt x="236" y="18"/>
                  </a:lnTo>
                  <a:lnTo>
                    <a:pt x="237" y="18"/>
                  </a:lnTo>
                  <a:lnTo>
                    <a:pt x="238" y="17"/>
                  </a:lnTo>
                  <a:lnTo>
                    <a:pt x="241" y="17"/>
                  </a:lnTo>
                  <a:lnTo>
                    <a:pt x="242" y="17"/>
                  </a:lnTo>
                  <a:lnTo>
                    <a:pt x="243" y="17"/>
                  </a:lnTo>
                  <a:lnTo>
                    <a:pt x="244" y="19"/>
                  </a:lnTo>
                  <a:lnTo>
                    <a:pt x="245" y="16"/>
                  </a:lnTo>
                  <a:lnTo>
                    <a:pt x="247" y="16"/>
                  </a:lnTo>
                  <a:lnTo>
                    <a:pt x="248" y="16"/>
                  </a:lnTo>
                  <a:lnTo>
                    <a:pt x="249" y="16"/>
                  </a:lnTo>
                  <a:lnTo>
                    <a:pt x="250" y="22"/>
                  </a:lnTo>
                  <a:lnTo>
                    <a:pt x="251" y="25"/>
                  </a:lnTo>
                  <a:lnTo>
                    <a:pt x="254" y="27"/>
                  </a:lnTo>
                  <a:lnTo>
                    <a:pt x="255" y="29"/>
                  </a:lnTo>
                  <a:lnTo>
                    <a:pt x="256" y="27"/>
                  </a:lnTo>
                  <a:lnTo>
                    <a:pt x="256" y="28"/>
                  </a:lnTo>
                  <a:lnTo>
                    <a:pt x="257" y="28"/>
                  </a:lnTo>
                  <a:lnTo>
                    <a:pt x="260" y="57"/>
                  </a:lnTo>
                  <a:lnTo>
                    <a:pt x="261" y="35"/>
                  </a:lnTo>
                  <a:lnTo>
                    <a:pt x="262" y="19"/>
                  </a:lnTo>
                  <a:lnTo>
                    <a:pt x="262" y="17"/>
                  </a:lnTo>
                  <a:lnTo>
                    <a:pt x="267" y="19"/>
                  </a:lnTo>
                  <a:lnTo>
                    <a:pt x="268" y="21"/>
                  </a:lnTo>
                  <a:lnTo>
                    <a:pt x="269" y="18"/>
                  </a:lnTo>
                  <a:lnTo>
                    <a:pt x="272" y="22"/>
                  </a:lnTo>
                  <a:lnTo>
                    <a:pt x="273" y="24"/>
                  </a:lnTo>
                  <a:lnTo>
                    <a:pt x="274" y="25"/>
                  </a:lnTo>
                  <a:lnTo>
                    <a:pt x="275" y="25"/>
                  </a:lnTo>
                  <a:lnTo>
                    <a:pt x="275" y="22"/>
                  </a:lnTo>
                  <a:lnTo>
                    <a:pt x="278" y="23"/>
                  </a:lnTo>
                  <a:lnTo>
                    <a:pt x="279" y="22"/>
                  </a:lnTo>
                  <a:lnTo>
                    <a:pt x="280" y="23"/>
                  </a:lnTo>
                  <a:lnTo>
                    <a:pt x="281" y="22"/>
                  </a:lnTo>
                  <a:lnTo>
                    <a:pt x="285" y="18"/>
                  </a:lnTo>
                  <a:lnTo>
                    <a:pt x="285" y="19"/>
                  </a:lnTo>
                  <a:lnTo>
                    <a:pt x="286" y="18"/>
                  </a:lnTo>
                  <a:lnTo>
                    <a:pt x="291" y="18"/>
                  </a:lnTo>
                  <a:lnTo>
                    <a:pt x="292" y="16"/>
                  </a:lnTo>
                  <a:lnTo>
                    <a:pt x="293" y="16"/>
                  </a:lnTo>
                  <a:lnTo>
                    <a:pt x="294" y="16"/>
                  </a:lnTo>
                  <a:lnTo>
                    <a:pt x="294" y="18"/>
                  </a:lnTo>
                  <a:lnTo>
                    <a:pt x="296" y="13"/>
                  </a:lnTo>
                  <a:lnTo>
                    <a:pt x="297" y="15"/>
                  </a:lnTo>
                  <a:lnTo>
                    <a:pt x="298" y="21"/>
                  </a:lnTo>
                  <a:lnTo>
                    <a:pt x="299" y="17"/>
                  </a:lnTo>
                  <a:lnTo>
                    <a:pt x="300" y="24"/>
                  </a:lnTo>
                  <a:lnTo>
                    <a:pt x="303" y="26"/>
                  </a:lnTo>
                  <a:lnTo>
                    <a:pt x="304" y="24"/>
                  </a:lnTo>
                  <a:lnTo>
                    <a:pt x="305" y="22"/>
                  </a:lnTo>
                  <a:lnTo>
                    <a:pt x="305" y="25"/>
                  </a:lnTo>
                  <a:lnTo>
                    <a:pt x="306" y="30"/>
                  </a:lnTo>
                  <a:lnTo>
                    <a:pt x="309" y="15"/>
                  </a:lnTo>
                  <a:lnTo>
                    <a:pt x="310" y="23"/>
                  </a:lnTo>
                  <a:lnTo>
                    <a:pt x="312" y="14"/>
                  </a:lnTo>
                  <a:lnTo>
                    <a:pt x="315" y="28"/>
                  </a:lnTo>
                  <a:lnTo>
                    <a:pt x="316" y="13"/>
                  </a:lnTo>
                  <a:lnTo>
                    <a:pt x="317" y="10"/>
                  </a:lnTo>
                  <a:lnTo>
                    <a:pt x="322" y="3"/>
                  </a:lnTo>
                  <a:lnTo>
                    <a:pt x="323" y="7"/>
                  </a:lnTo>
                  <a:lnTo>
                    <a:pt x="324" y="6"/>
                  </a:lnTo>
                  <a:lnTo>
                    <a:pt x="325" y="6"/>
                  </a:lnTo>
                  <a:lnTo>
                    <a:pt x="325" y="7"/>
                  </a:lnTo>
                  <a:lnTo>
                    <a:pt x="327" y="9"/>
                  </a:lnTo>
                  <a:lnTo>
                    <a:pt x="328" y="13"/>
                  </a:lnTo>
                  <a:lnTo>
                    <a:pt x="329" y="11"/>
                  </a:lnTo>
                  <a:lnTo>
                    <a:pt x="330" y="15"/>
                  </a:lnTo>
                  <a:lnTo>
                    <a:pt x="331" y="12"/>
                  </a:lnTo>
                  <a:lnTo>
                    <a:pt x="334" y="15"/>
                  </a:lnTo>
                  <a:lnTo>
                    <a:pt x="335" y="18"/>
                  </a:lnTo>
                  <a:lnTo>
                    <a:pt x="336" y="17"/>
                  </a:lnTo>
                  <a:lnTo>
                    <a:pt x="337" y="13"/>
                  </a:lnTo>
                  <a:lnTo>
                    <a:pt x="340" y="19"/>
                  </a:lnTo>
                  <a:lnTo>
                    <a:pt x="341" y="29"/>
                  </a:lnTo>
                  <a:lnTo>
                    <a:pt x="342" y="12"/>
                  </a:lnTo>
                  <a:lnTo>
                    <a:pt x="343" y="11"/>
                  </a:lnTo>
                  <a:lnTo>
                    <a:pt x="344" y="11"/>
                  </a:lnTo>
                  <a:lnTo>
                    <a:pt x="346" y="12"/>
                  </a:lnTo>
                  <a:lnTo>
                    <a:pt x="347" y="11"/>
                  </a:lnTo>
                  <a:lnTo>
                    <a:pt x="348" y="10"/>
                  </a:lnTo>
                  <a:lnTo>
                    <a:pt x="349" y="11"/>
                  </a:lnTo>
                  <a:lnTo>
                    <a:pt x="350" y="11"/>
                  </a:lnTo>
                  <a:lnTo>
                    <a:pt x="353" y="12"/>
                  </a:lnTo>
                  <a:lnTo>
                    <a:pt x="354" y="12"/>
                  </a:lnTo>
                  <a:lnTo>
                    <a:pt x="355" y="12"/>
                  </a:lnTo>
                  <a:lnTo>
                    <a:pt x="355" y="12"/>
                  </a:lnTo>
                  <a:lnTo>
                    <a:pt x="356" y="11"/>
                  </a:lnTo>
                  <a:lnTo>
                    <a:pt x="359" y="12"/>
                  </a:lnTo>
                  <a:lnTo>
                    <a:pt x="360" y="15"/>
                  </a:lnTo>
                  <a:lnTo>
                    <a:pt x="361" y="16"/>
                  </a:lnTo>
                  <a:lnTo>
                    <a:pt x="362" y="15"/>
                  </a:lnTo>
                  <a:lnTo>
                    <a:pt x="364" y="15"/>
                  </a:lnTo>
                  <a:lnTo>
                    <a:pt x="365" y="17"/>
                  </a:lnTo>
                  <a:lnTo>
                    <a:pt x="366" y="17"/>
                  </a:lnTo>
                  <a:lnTo>
                    <a:pt x="367" y="20"/>
                  </a:lnTo>
                  <a:lnTo>
                    <a:pt x="368" y="15"/>
                  </a:lnTo>
                  <a:lnTo>
                    <a:pt x="371" y="13"/>
                  </a:lnTo>
                  <a:lnTo>
                    <a:pt x="372" y="11"/>
                  </a:lnTo>
                  <a:lnTo>
                    <a:pt x="373" y="11"/>
                  </a:lnTo>
                  <a:lnTo>
                    <a:pt x="374" y="11"/>
                  </a:lnTo>
                  <a:lnTo>
                    <a:pt x="374" y="11"/>
                  </a:lnTo>
                  <a:lnTo>
                    <a:pt x="377" y="12"/>
                  </a:lnTo>
                  <a:lnTo>
                    <a:pt x="378" y="12"/>
                  </a:lnTo>
                  <a:lnTo>
                    <a:pt x="379" y="13"/>
                  </a:lnTo>
                  <a:lnTo>
                    <a:pt x="380" y="13"/>
                  </a:lnTo>
                  <a:lnTo>
                    <a:pt x="381" y="12"/>
                  </a:lnTo>
                  <a:lnTo>
                    <a:pt x="384" y="12"/>
                  </a:lnTo>
                  <a:lnTo>
                    <a:pt x="384" y="25"/>
                  </a:lnTo>
                  <a:lnTo>
                    <a:pt x="385" y="29"/>
                  </a:lnTo>
                  <a:lnTo>
                    <a:pt x="386" y="26"/>
                  </a:lnTo>
                  <a:lnTo>
                    <a:pt x="387" y="28"/>
                  </a:lnTo>
                  <a:lnTo>
                    <a:pt x="390" y="27"/>
                  </a:lnTo>
                  <a:lnTo>
                    <a:pt x="390" y="27"/>
                  </a:lnTo>
                  <a:lnTo>
                    <a:pt x="391" y="27"/>
                  </a:lnTo>
                  <a:lnTo>
                    <a:pt x="392" y="27"/>
                  </a:lnTo>
                  <a:lnTo>
                    <a:pt x="393" y="23"/>
                  </a:lnTo>
                  <a:lnTo>
                    <a:pt x="395" y="20"/>
                  </a:lnTo>
                  <a:lnTo>
                    <a:pt x="396" y="16"/>
                  </a:lnTo>
                  <a:lnTo>
                    <a:pt x="397" y="17"/>
                  </a:lnTo>
                  <a:lnTo>
                    <a:pt x="398" y="17"/>
                  </a:lnTo>
                  <a:lnTo>
                    <a:pt x="402" y="19"/>
                  </a:lnTo>
                  <a:lnTo>
                    <a:pt x="403" y="18"/>
                  </a:lnTo>
                  <a:lnTo>
                    <a:pt x="403" y="18"/>
                  </a:lnTo>
                  <a:lnTo>
                    <a:pt x="404" y="18"/>
                  </a:lnTo>
                  <a:lnTo>
                    <a:pt x="405" y="18"/>
                  </a:lnTo>
                  <a:lnTo>
                    <a:pt x="408" y="20"/>
                  </a:lnTo>
                  <a:lnTo>
                    <a:pt x="409" y="15"/>
                  </a:lnTo>
                  <a:lnTo>
                    <a:pt x="410" y="18"/>
                  </a:lnTo>
                  <a:lnTo>
                    <a:pt x="411" y="17"/>
                  </a:lnTo>
                  <a:lnTo>
                    <a:pt x="412" y="17"/>
                  </a:lnTo>
                  <a:lnTo>
                    <a:pt x="414" y="18"/>
                  </a:lnTo>
                  <a:lnTo>
                    <a:pt x="415" y="19"/>
                  </a:lnTo>
                  <a:lnTo>
                    <a:pt x="416" y="17"/>
                  </a:lnTo>
                  <a:lnTo>
                    <a:pt x="417" y="22"/>
                  </a:lnTo>
                  <a:lnTo>
                    <a:pt x="418" y="22"/>
                  </a:lnTo>
                  <a:lnTo>
                    <a:pt x="421" y="21"/>
                  </a:lnTo>
                  <a:lnTo>
                    <a:pt x="422" y="23"/>
                  </a:lnTo>
                  <a:lnTo>
                    <a:pt x="422" y="25"/>
                  </a:lnTo>
                  <a:lnTo>
                    <a:pt x="423" y="24"/>
                  </a:lnTo>
                  <a:lnTo>
                    <a:pt x="423" y="24"/>
                  </a:lnTo>
                  <a:lnTo>
                    <a:pt x="426" y="26"/>
                  </a:lnTo>
                  <a:lnTo>
                    <a:pt x="427" y="27"/>
                  </a:lnTo>
                  <a:lnTo>
                    <a:pt x="428" y="31"/>
                  </a:lnTo>
                  <a:lnTo>
                    <a:pt x="429" y="29"/>
                  </a:lnTo>
                  <a:lnTo>
                    <a:pt x="430" y="33"/>
                  </a:lnTo>
                  <a:lnTo>
                    <a:pt x="433" y="38"/>
                  </a:lnTo>
                  <a:lnTo>
                    <a:pt x="433" y="35"/>
                  </a:lnTo>
                  <a:lnTo>
                    <a:pt x="434" y="36"/>
                  </a:lnTo>
                  <a:lnTo>
                    <a:pt x="435" y="36"/>
                  </a:lnTo>
                  <a:lnTo>
                    <a:pt x="436" y="34"/>
                  </a:lnTo>
                  <a:lnTo>
                    <a:pt x="439" y="33"/>
                  </a:lnTo>
                  <a:lnTo>
                    <a:pt x="440" y="29"/>
                  </a:lnTo>
                  <a:lnTo>
                    <a:pt x="441" y="27"/>
                  </a:lnTo>
                  <a:lnTo>
                    <a:pt x="442" y="24"/>
                  </a:lnTo>
                  <a:lnTo>
                    <a:pt x="443" y="24"/>
                  </a:lnTo>
                  <a:lnTo>
                    <a:pt x="445" y="25"/>
                  </a:lnTo>
                  <a:lnTo>
                    <a:pt x="446" y="23"/>
                  </a:lnTo>
                  <a:lnTo>
                    <a:pt x="447" y="22"/>
                  </a:lnTo>
                  <a:lnTo>
                    <a:pt x="448" y="18"/>
                  </a:lnTo>
                  <a:lnTo>
                    <a:pt x="449" y="19"/>
                  </a:lnTo>
                  <a:lnTo>
                    <a:pt x="453" y="20"/>
                  </a:lnTo>
                  <a:lnTo>
                    <a:pt x="453" y="21"/>
                  </a:lnTo>
                  <a:lnTo>
                    <a:pt x="454" y="25"/>
                  </a:lnTo>
                  <a:lnTo>
                    <a:pt x="454" y="24"/>
                  </a:lnTo>
                  <a:lnTo>
                    <a:pt x="457" y="40"/>
                  </a:lnTo>
                  <a:lnTo>
                    <a:pt x="458" y="29"/>
                  </a:lnTo>
                  <a:lnTo>
                    <a:pt x="459" y="24"/>
                  </a:lnTo>
                  <a:lnTo>
                    <a:pt x="460" y="18"/>
                  </a:lnTo>
                  <a:lnTo>
                    <a:pt x="461" y="17"/>
                  </a:lnTo>
                  <a:lnTo>
                    <a:pt x="463" y="27"/>
                  </a:lnTo>
                  <a:lnTo>
                    <a:pt x="464" y="21"/>
                  </a:lnTo>
                  <a:lnTo>
                    <a:pt x="465" y="17"/>
                  </a:lnTo>
                  <a:lnTo>
                    <a:pt x="466" y="13"/>
                  </a:lnTo>
                  <a:lnTo>
                    <a:pt x="467" y="12"/>
                  </a:lnTo>
                  <a:lnTo>
                    <a:pt x="470" y="7"/>
                  </a:lnTo>
                  <a:lnTo>
                    <a:pt x="471" y="17"/>
                  </a:lnTo>
                  <a:lnTo>
                    <a:pt x="472" y="14"/>
                  </a:lnTo>
                  <a:lnTo>
                    <a:pt x="472" y="8"/>
                  </a:lnTo>
                  <a:lnTo>
                    <a:pt x="473" y="13"/>
                  </a:lnTo>
                  <a:lnTo>
                    <a:pt x="476" y="27"/>
                  </a:lnTo>
                  <a:lnTo>
                    <a:pt x="477" y="20"/>
                  </a:lnTo>
                  <a:lnTo>
                    <a:pt x="478" y="40"/>
                  </a:lnTo>
                  <a:lnTo>
                    <a:pt x="479" y="33"/>
                  </a:lnTo>
                  <a:lnTo>
                    <a:pt x="480" y="26"/>
                  </a:lnTo>
                  <a:lnTo>
                    <a:pt x="483" y="18"/>
                  </a:lnTo>
                  <a:lnTo>
                    <a:pt x="483" y="18"/>
                  </a:lnTo>
                  <a:lnTo>
                    <a:pt x="484" y="11"/>
                  </a:lnTo>
                  <a:lnTo>
                    <a:pt x="485" y="10"/>
                  </a:lnTo>
                  <a:lnTo>
                    <a:pt x="486" y="10"/>
                  </a:lnTo>
                  <a:lnTo>
                    <a:pt x="488" y="4"/>
                  </a:lnTo>
                  <a:lnTo>
                    <a:pt x="489" y="1"/>
                  </a:lnTo>
                  <a:lnTo>
                    <a:pt x="490" y="1"/>
                  </a:lnTo>
                  <a:lnTo>
                    <a:pt x="491" y="0"/>
                  </a:lnTo>
                  <a:lnTo>
                    <a:pt x="492" y="0"/>
                  </a:lnTo>
                  <a:lnTo>
                    <a:pt x="494" y="0"/>
                  </a:lnTo>
                  <a:lnTo>
                    <a:pt x="495" y="4"/>
                  </a:lnTo>
                  <a:lnTo>
                    <a:pt x="496" y="6"/>
                  </a:lnTo>
                  <a:lnTo>
                    <a:pt x="497" y="12"/>
                  </a:lnTo>
                  <a:lnTo>
                    <a:pt x="498" y="17"/>
                  </a:lnTo>
                  <a:lnTo>
                    <a:pt x="501" y="19"/>
                  </a:lnTo>
                  <a:lnTo>
                    <a:pt x="502" y="13"/>
                  </a:lnTo>
                  <a:lnTo>
                    <a:pt x="502" y="23"/>
                  </a:lnTo>
                  <a:lnTo>
                    <a:pt x="503" y="21"/>
                  </a:lnTo>
                  <a:lnTo>
                    <a:pt x="504" y="24"/>
                  </a:lnTo>
                  <a:lnTo>
                    <a:pt x="507" y="19"/>
                  </a:lnTo>
                  <a:lnTo>
                    <a:pt x="508" y="16"/>
                  </a:lnTo>
                  <a:lnTo>
                    <a:pt x="509" y="18"/>
                  </a:lnTo>
                  <a:lnTo>
                    <a:pt x="510" y="15"/>
                  </a:lnTo>
                  <a:lnTo>
                    <a:pt x="511" y="19"/>
                  </a:lnTo>
                  <a:lnTo>
                    <a:pt x="513" y="7"/>
                  </a:lnTo>
                  <a:lnTo>
                    <a:pt x="514" y="17"/>
                  </a:lnTo>
                  <a:lnTo>
                    <a:pt x="515" y="19"/>
                  </a:lnTo>
                  <a:lnTo>
                    <a:pt x="516" y="11"/>
                  </a:lnTo>
                  <a:lnTo>
                    <a:pt x="517" y="14"/>
                  </a:lnTo>
                  <a:lnTo>
                    <a:pt x="519" y="19"/>
                  </a:lnTo>
                  <a:lnTo>
                    <a:pt x="520" y="7"/>
                  </a:lnTo>
                  <a:lnTo>
                    <a:pt x="521" y="3"/>
                  </a:lnTo>
                  <a:lnTo>
                    <a:pt x="521" y="14"/>
                  </a:lnTo>
                  <a:lnTo>
                    <a:pt x="522" y="23"/>
                  </a:lnTo>
                  <a:lnTo>
                    <a:pt x="525" y="33"/>
                  </a:lnTo>
                  <a:lnTo>
                    <a:pt x="526" y="38"/>
                  </a:lnTo>
                  <a:lnTo>
                    <a:pt x="527" y="34"/>
                  </a:lnTo>
                  <a:lnTo>
                    <a:pt x="528" y="12"/>
                  </a:lnTo>
                  <a:lnTo>
                    <a:pt x="529" y="10"/>
                  </a:lnTo>
                  <a:lnTo>
                    <a:pt x="531" y="7"/>
                  </a:lnTo>
                  <a:lnTo>
                    <a:pt x="532" y="10"/>
                  </a:lnTo>
                  <a:lnTo>
                    <a:pt x="533" y="5"/>
                  </a:lnTo>
                  <a:lnTo>
                    <a:pt x="534" y="7"/>
                  </a:lnTo>
                  <a:lnTo>
                    <a:pt x="535" y="4"/>
                  </a:lnTo>
                  <a:lnTo>
                    <a:pt x="538" y="3"/>
                  </a:lnTo>
                  <a:lnTo>
                    <a:pt x="539" y="3"/>
                  </a:lnTo>
                  <a:lnTo>
                    <a:pt x="540" y="6"/>
                  </a:lnTo>
                  <a:lnTo>
                    <a:pt x="541" y="9"/>
                  </a:lnTo>
                  <a:lnTo>
                    <a:pt x="541" y="8"/>
                  </a:lnTo>
                  <a:lnTo>
                    <a:pt x="544" y="7"/>
                  </a:lnTo>
                  <a:lnTo>
                    <a:pt x="545" y="4"/>
                  </a:lnTo>
                  <a:lnTo>
                    <a:pt x="546" y="6"/>
                  </a:lnTo>
                  <a:lnTo>
                    <a:pt x="547" y="5"/>
                  </a:lnTo>
                  <a:lnTo>
                    <a:pt x="548" y="9"/>
                  </a:lnTo>
                  <a:lnTo>
                    <a:pt x="550" y="12"/>
                  </a:lnTo>
                  <a:lnTo>
                    <a:pt x="551" y="8"/>
                  </a:lnTo>
                  <a:lnTo>
                    <a:pt x="551" y="7"/>
                  </a:lnTo>
                  <a:lnTo>
                    <a:pt x="552" y="7"/>
                  </a:lnTo>
                  <a:lnTo>
                    <a:pt x="553" y="13"/>
                  </a:lnTo>
                  <a:lnTo>
                    <a:pt x="556" y="19"/>
                  </a:lnTo>
                  <a:lnTo>
                    <a:pt x="557" y="19"/>
                  </a:lnTo>
                  <a:lnTo>
                    <a:pt x="558" y="25"/>
                  </a:lnTo>
                  <a:lnTo>
                    <a:pt x="559" y="20"/>
                  </a:lnTo>
                  <a:lnTo>
                    <a:pt x="560" y="15"/>
                  </a:lnTo>
                  <a:lnTo>
                    <a:pt x="562" y="14"/>
                  </a:lnTo>
                  <a:lnTo>
                    <a:pt x="563" y="10"/>
                  </a:lnTo>
                  <a:lnTo>
                    <a:pt x="564" y="13"/>
                  </a:lnTo>
                  <a:lnTo>
                    <a:pt x="565" y="18"/>
                  </a:lnTo>
                  <a:lnTo>
                    <a:pt x="566" y="22"/>
                  </a:lnTo>
                  <a:lnTo>
                    <a:pt x="569" y="24"/>
                  </a:lnTo>
                  <a:lnTo>
                    <a:pt x="570" y="25"/>
                  </a:lnTo>
                  <a:lnTo>
                    <a:pt x="571" y="33"/>
                  </a:lnTo>
                  <a:lnTo>
                    <a:pt x="571" y="27"/>
                  </a:lnTo>
                  <a:lnTo>
                    <a:pt x="572" y="34"/>
                  </a:lnTo>
                  <a:lnTo>
                    <a:pt x="575" y="34"/>
                  </a:lnTo>
                  <a:lnTo>
                    <a:pt x="576" y="34"/>
                  </a:lnTo>
                  <a:lnTo>
                    <a:pt x="577" y="28"/>
                  </a:lnTo>
                  <a:lnTo>
                    <a:pt x="578" y="33"/>
                  </a:lnTo>
                  <a:lnTo>
                    <a:pt x="579" y="30"/>
                  </a:lnTo>
                  <a:lnTo>
                    <a:pt x="581" y="31"/>
                  </a:lnTo>
                  <a:lnTo>
                    <a:pt x="582" y="25"/>
                  </a:lnTo>
                  <a:lnTo>
                    <a:pt x="582" y="10"/>
                  </a:lnTo>
                  <a:lnTo>
                    <a:pt x="583" y="12"/>
                  </a:lnTo>
                  <a:lnTo>
                    <a:pt x="584" y="14"/>
                  </a:lnTo>
                  <a:lnTo>
                    <a:pt x="587" y="9"/>
                  </a:lnTo>
                  <a:lnTo>
                    <a:pt x="588" y="11"/>
                  </a:lnTo>
                  <a:lnTo>
                    <a:pt x="589" y="16"/>
                  </a:lnTo>
                  <a:lnTo>
                    <a:pt x="590" y="13"/>
                  </a:lnTo>
                  <a:lnTo>
                    <a:pt x="590" y="8"/>
                  </a:lnTo>
                  <a:lnTo>
                    <a:pt x="593" y="10"/>
                  </a:lnTo>
                  <a:lnTo>
                    <a:pt x="594" y="26"/>
                  </a:lnTo>
                  <a:lnTo>
                    <a:pt x="595" y="11"/>
                  </a:lnTo>
                  <a:lnTo>
                    <a:pt x="596" y="8"/>
                  </a:lnTo>
                  <a:lnTo>
                    <a:pt x="597" y="12"/>
                  </a:lnTo>
                  <a:lnTo>
                    <a:pt x="600" y="9"/>
                  </a:lnTo>
                  <a:lnTo>
                    <a:pt x="600" y="33"/>
                  </a:lnTo>
                  <a:lnTo>
                    <a:pt x="601" y="11"/>
                  </a:lnTo>
                  <a:lnTo>
                    <a:pt x="602" y="10"/>
                  </a:lnTo>
                  <a:lnTo>
                    <a:pt x="603" y="10"/>
                  </a:lnTo>
                  <a:lnTo>
                    <a:pt x="606" y="16"/>
                  </a:lnTo>
                  <a:lnTo>
                    <a:pt x="607" y="17"/>
                  </a:lnTo>
                  <a:lnTo>
                    <a:pt x="608" y="10"/>
                  </a:lnTo>
                  <a:lnTo>
                    <a:pt x="612" y="10"/>
                  </a:lnTo>
                  <a:lnTo>
                    <a:pt x="614" y="7"/>
                  </a:lnTo>
                  <a:lnTo>
                    <a:pt x="614" y="9"/>
                  </a:lnTo>
                  <a:lnTo>
                    <a:pt x="615" y="7"/>
                  </a:lnTo>
                  <a:lnTo>
                    <a:pt x="618" y="6"/>
                  </a:lnTo>
                  <a:lnTo>
                    <a:pt x="619" y="5"/>
                  </a:lnTo>
                  <a:lnTo>
                    <a:pt x="620" y="6"/>
                  </a:lnTo>
                  <a:lnTo>
                    <a:pt x="620" y="8"/>
                  </a:lnTo>
                  <a:lnTo>
                    <a:pt x="621" y="10"/>
                  </a:lnTo>
                  <a:lnTo>
                    <a:pt x="624" y="13"/>
                  </a:lnTo>
                  <a:lnTo>
                    <a:pt x="625" y="8"/>
                  </a:lnTo>
                  <a:lnTo>
                    <a:pt x="626" y="10"/>
                  </a:lnTo>
                  <a:lnTo>
                    <a:pt x="627" y="19"/>
                  </a:lnTo>
                  <a:lnTo>
                    <a:pt x="628" y="18"/>
                  </a:lnTo>
                  <a:lnTo>
                    <a:pt x="630" y="21"/>
                  </a:lnTo>
                  <a:lnTo>
                    <a:pt x="631" y="22"/>
                  </a:lnTo>
                  <a:lnTo>
                    <a:pt x="632" y="18"/>
                  </a:lnTo>
                  <a:lnTo>
                    <a:pt x="633" y="21"/>
                  </a:lnTo>
                  <a:lnTo>
                    <a:pt x="637" y="15"/>
                  </a:lnTo>
                  <a:lnTo>
                    <a:pt x="638" y="19"/>
                  </a:lnTo>
                  <a:lnTo>
                    <a:pt x="639" y="22"/>
                  </a:lnTo>
                  <a:lnTo>
                    <a:pt x="640" y="16"/>
                  </a:lnTo>
                </a:path>
              </a:pathLst>
            </a:custGeom>
            <a:noFill/>
            <a:ln w="93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6" name=""/>
            <p:cNvSpPr/>
            <p:nvPr/>
          </p:nvSpPr>
          <p:spPr>
            <a:xfrm>
              <a:off x="115416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7" name=""/>
            <p:cNvSpPr/>
            <p:nvPr/>
          </p:nvSpPr>
          <p:spPr>
            <a:xfrm>
              <a:off x="1165320" y="5102280"/>
              <a:ext cx="93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8" name=""/>
            <p:cNvSpPr/>
            <p:nvPr/>
          </p:nvSpPr>
          <p:spPr>
            <a:xfrm>
              <a:off x="117468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9" name=""/>
            <p:cNvSpPr/>
            <p:nvPr/>
          </p:nvSpPr>
          <p:spPr>
            <a:xfrm>
              <a:off x="118584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0" name=""/>
            <p:cNvSpPr/>
            <p:nvPr/>
          </p:nvSpPr>
          <p:spPr>
            <a:xfrm>
              <a:off x="1197000" y="5102280"/>
              <a:ext cx="20520" cy="1440"/>
            </a:xfrm>
            <a:custGeom>
              <a:avLst/>
              <a:gdLst/>
              <a:ahLst/>
              <a:rect l="l" t="t" r="r" b="b"/>
              <a:pathLst>
                <a:path w="13" h="0">
                  <a:moveTo>
                    <a:pt x="0" y="0"/>
                  </a:moveTo>
                  <a:lnTo>
                    <a:pt x="6" y="0"/>
                  </a:lnTo>
                  <a:lnTo>
                    <a:pt x="13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1" name=""/>
            <p:cNvSpPr/>
            <p:nvPr/>
          </p:nvSpPr>
          <p:spPr>
            <a:xfrm>
              <a:off x="121752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2" name=""/>
            <p:cNvSpPr/>
            <p:nvPr/>
          </p:nvSpPr>
          <p:spPr>
            <a:xfrm>
              <a:off x="1228680" y="5102280"/>
              <a:ext cx="97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3" name=""/>
            <p:cNvSpPr/>
            <p:nvPr/>
          </p:nvSpPr>
          <p:spPr>
            <a:xfrm>
              <a:off x="1238400" y="5102280"/>
              <a:ext cx="1080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4" name=""/>
            <p:cNvSpPr/>
            <p:nvPr/>
          </p:nvSpPr>
          <p:spPr>
            <a:xfrm>
              <a:off x="1249200" y="5102280"/>
              <a:ext cx="180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5" name=""/>
            <p:cNvSpPr/>
            <p:nvPr/>
          </p:nvSpPr>
          <p:spPr>
            <a:xfrm>
              <a:off x="1249200" y="5102280"/>
              <a:ext cx="43200" cy="1440"/>
            </a:xfrm>
            <a:custGeom>
              <a:avLst/>
              <a:gdLst/>
              <a:ahLst/>
              <a:rect l="l" t="t" r="r" b="b"/>
              <a:pathLst>
                <a:path w="27" h="0">
                  <a:moveTo>
                    <a:pt x="0" y="0"/>
                  </a:moveTo>
                  <a:lnTo>
                    <a:pt x="13" y="0"/>
                  </a:lnTo>
                  <a:lnTo>
                    <a:pt x="27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6" name=""/>
            <p:cNvSpPr/>
            <p:nvPr/>
          </p:nvSpPr>
          <p:spPr>
            <a:xfrm>
              <a:off x="1292400" y="5102280"/>
              <a:ext cx="93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7" name=""/>
            <p:cNvSpPr/>
            <p:nvPr/>
          </p:nvSpPr>
          <p:spPr>
            <a:xfrm>
              <a:off x="130176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8" name=""/>
            <p:cNvSpPr/>
            <p:nvPr/>
          </p:nvSpPr>
          <p:spPr>
            <a:xfrm>
              <a:off x="131292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9" name=""/>
            <p:cNvSpPr/>
            <p:nvPr/>
          </p:nvSpPr>
          <p:spPr>
            <a:xfrm>
              <a:off x="132408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13" y="0"/>
                  </a:lnTo>
                  <a:lnTo>
                    <a:pt x="20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0" name=""/>
            <p:cNvSpPr/>
            <p:nvPr/>
          </p:nvSpPr>
          <p:spPr>
            <a:xfrm>
              <a:off x="1355760" y="5102280"/>
              <a:ext cx="144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1" name=""/>
            <p:cNvSpPr/>
            <p:nvPr/>
          </p:nvSpPr>
          <p:spPr>
            <a:xfrm>
              <a:off x="1355760" y="5102280"/>
              <a:ext cx="93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2" name=""/>
            <p:cNvSpPr/>
            <p:nvPr/>
          </p:nvSpPr>
          <p:spPr>
            <a:xfrm>
              <a:off x="136512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3" name=""/>
            <p:cNvSpPr/>
            <p:nvPr/>
          </p:nvSpPr>
          <p:spPr>
            <a:xfrm>
              <a:off x="137628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4" name=""/>
            <p:cNvSpPr/>
            <p:nvPr/>
          </p:nvSpPr>
          <p:spPr>
            <a:xfrm>
              <a:off x="138744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6" y="0"/>
                  </a:lnTo>
                  <a:lnTo>
                    <a:pt x="20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5" name=""/>
            <p:cNvSpPr/>
            <p:nvPr/>
          </p:nvSpPr>
          <p:spPr>
            <a:xfrm>
              <a:off x="1419120" y="5102280"/>
              <a:ext cx="97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6" name=""/>
            <p:cNvSpPr/>
            <p:nvPr/>
          </p:nvSpPr>
          <p:spPr>
            <a:xfrm>
              <a:off x="142884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7" name=""/>
            <p:cNvSpPr/>
            <p:nvPr/>
          </p:nvSpPr>
          <p:spPr>
            <a:xfrm>
              <a:off x="1440000" y="5102280"/>
              <a:ext cx="1080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8" name=""/>
            <p:cNvSpPr/>
            <p:nvPr/>
          </p:nvSpPr>
          <p:spPr>
            <a:xfrm>
              <a:off x="1450800" y="5102280"/>
              <a:ext cx="97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9" name=""/>
            <p:cNvSpPr/>
            <p:nvPr/>
          </p:nvSpPr>
          <p:spPr>
            <a:xfrm>
              <a:off x="1460520" y="5102280"/>
              <a:ext cx="223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0" name=""/>
            <p:cNvSpPr/>
            <p:nvPr/>
          </p:nvSpPr>
          <p:spPr>
            <a:xfrm>
              <a:off x="1482840" y="5102280"/>
              <a:ext cx="93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1" name=""/>
            <p:cNvSpPr/>
            <p:nvPr/>
          </p:nvSpPr>
          <p:spPr>
            <a:xfrm>
              <a:off x="149220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2" name=""/>
            <p:cNvSpPr/>
            <p:nvPr/>
          </p:nvSpPr>
          <p:spPr>
            <a:xfrm>
              <a:off x="150336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3" name=""/>
            <p:cNvSpPr/>
            <p:nvPr/>
          </p:nvSpPr>
          <p:spPr>
            <a:xfrm>
              <a:off x="1514520" y="5102280"/>
              <a:ext cx="93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4" name=""/>
            <p:cNvSpPr/>
            <p:nvPr/>
          </p:nvSpPr>
          <p:spPr>
            <a:xfrm>
              <a:off x="1523880" y="5102280"/>
              <a:ext cx="3204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14" y="0"/>
                  </a:lnTo>
                  <a:lnTo>
                    <a:pt x="20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5" name=""/>
            <p:cNvSpPr/>
            <p:nvPr/>
          </p:nvSpPr>
          <p:spPr>
            <a:xfrm>
              <a:off x="1555920" y="5102280"/>
              <a:ext cx="1080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6" name=""/>
            <p:cNvSpPr/>
            <p:nvPr/>
          </p:nvSpPr>
          <p:spPr>
            <a:xfrm>
              <a:off x="1566720" y="5102280"/>
              <a:ext cx="180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7" name=""/>
            <p:cNvSpPr/>
            <p:nvPr/>
          </p:nvSpPr>
          <p:spPr>
            <a:xfrm>
              <a:off x="156672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8" name=""/>
            <p:cNvSpPr/>
            <p:nvPr/>
          </p:nvSpPr>
          <p:spPr>
            <a:xfrm>
              <a:off x="157788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6" y="0"/>
                  </a:lnTo>
                  <a:lnTo>
                    <a:pt x="20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9" name=""/>
            <p:cNvSpPr/>
            <p:nvPr/>
          </p:nvSpPr>
          <p:spPr>
            <a:xfrm>
              <a:off x="1609560" y="5102280"/>
              <a:ext cx="97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0" name=""/>
            <p:cNvSpPr/>
            <p:nvPr/>
          </p:nvSpPr>
          <p:spPr>
            <a:xfrm>
              <a:off x="161928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1" name=""/>
            <p:cNvSpPr/>
            <p:nvPr/>
          </p:nvSpPr>
          <p:spPr>
            <a:xfrm>
              <a:off x="163044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2" name=""/>
            <p:cNvSpPr/>
            <p:nvPr/>
          </p:nvSpPr>
          <p:spPr>
            <a:xfrm>
              <a:off x="1641600" y="5102280"/>
              <a:ext cx="93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3" name=""/>
            <p:cNvSpPr/>
            <p:nvPr/>
          </p:nvSpPr>
          <p:spPr>
            <a:xfrm>
              <a:off x="1650960" y="5102280"/>
              <a:ext cx="223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4" name=""/>
            <p:cNvSpPr/>
            <p:nvPr/>
          </p:nvSpPr>
          <p:spPr>
            <a:xfrm>
              <a:off x="1673280" y="5102280"/>
              <a:ext cx="93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5" name=""/>
            <p:cNvSpPr/>
            <p:nvPr/>
          </p:nvSpPr>
          <p:spPr>
            <a:xfrm>
              <a:off x="168264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6" name=""/>
            <p:cNvSpPr/>
            <p:nvPr/>
          </p:nvSpPr>
          <p:spPr>
            <a:xfrm>
              <a:off x="169380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7" name=""/>
            <p:cNvSpPr/>
            <p:nvPr/>
          </p:nvSpPr>
          <p:spPr>
            <a:xfrm>
              <a:off x="1704960" y="5102280"/>
              <a:ext cx="41400" cy="1440"/>
            </a:xfrm>
            <a:custGeom>
              <a:avLst/>
              <a:gdLst/>
              <a:ahLst/>
              <a:rect l="l" t="t" r="r" b="b"/>
              <a:pathLst>
                <a:path w="26" h="0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8" name=""/>
            <p:cNvSpPr/>
            <p:nvPr/>
          </p:nvSpPr>
          <p:spPr>
            <a:xfrm>
              <a:off x="174636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9" name=""/>
            <p:cNvSpPr/>
            <p:nvPr/>
          </p:nvSpPr>
          <p:spPr>
            <a:xfrm>
              <a:off x="1757520" y="5102280"/>
              <a:ext cx="1080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0" name=""/>
            <p:cNvSpPr/>
            <p:nvPr/>
          </p:nvSpPr>
          <p:spPr>
            <a:xfrm>
              <a:off x="1768320" y="5102280"/>
              <a:ext cx="97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1" name=""/>
            <p:cNvSpPr/>
            <p:nvPr/>
          </p:nvSpPr>
          <p:spPr>
            <a:xfrm>
              <a:off x="1778040" y="5102280"/>
              <a:ext cx="144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2" name=""/>
            <p:cNvSpPr/>
            <p:nvPr/>
          </p:nvSpPr>
          <p:spPr>
            <a:xfrm>
              <a:off x="177804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3" name=""/>
            <p:cNvSpPr/>
            <p:nvPr/>
          </p:nvSpPr>
          <p:spPr>
            <a:xfrm>
              <a:off x="180972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4" name=""/>
            <p:cNvSpPr/>
            <p:nvPr/>
          </p:nvSpPr>
          <p:spPr>
            <a:xfrm>
              <a:off x="182088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5" name=""/>
            <p:cNvSpPr/>
            <p:nvPr/>
          </p:nvSpPr>
          <p:spPr>
            <a:xfrm>
              <a:off x="1832040" y="5102280"/>
              <a:ext cx="93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6" name=""/>
            <p:cNvSpPr/>
            <p:nvPr/>
          </p:nvSpPr>
          <p:spPr>
            <a:xfrm>
              <a:off x="184140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7" name=""/>
            <p:cNvSpPr/>
            <p:nvPr/>
          </p:nvSpPr>
          <p:spPr>
            <a:xfrm>
              <a:off x="185256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8" name=""/>
            <p:cNvSpPr/>
            <p:nvPr/>
          </p:nvSpPr>
          <p:spPr>
            <a:xfrm>
              <a:off x="188424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9" name=""/>
            <p:cNvSpPr/>
            <p:nvPr/>
          </p:nvSpPr>
          <p:spPr>
            <a:xfrm>
              <a:off x="1895400" y="5102280"/>
              <a:ext cx="41400" cy="1440"/>
            </a:xfrm>
            <a:custGeom>
              <a:avLst/>
              <a:gdLst/>
              <a:ahLst/>
              <a:rect l="l" t="t" r="r" b="b"/>
              <a:pathLst>
                <a:path w="26" h="0">
                  <a:moveTo>
                    <a:pt x="0" y="0"/>
                  </a:moveTo>
                  <a:lnTo>
                    <a:pt x="6" y="0"/>
                  </a:lnTo>
                  <a:lnTo>
                    <a:pt x="26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0" name=""/>
            <p:cNvSpPr/>
            <p:nvPr/>
          </p:nvSpPr>
          <p:spPr>
            <a:xfrm>
              <a:off x="1936800" y="5102280"/>
              <a:ext cx="223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1" name=""/>
            <p:cNvSpPr/>
            <p:nvPr/>
          </p:nvSpPr>
          <p:spPr>
            <a:xfrm>
              <a:off x="1959120" y="5102280"/>
              <a:ext cx="93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2" name=""/>
            <p:cNvSpPr/>
            <p:nvPr/>
          </p:nvSpPr>
          <p:spPr>
            <a:xfrm>
              <a:off x="196848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3" name=""/>
            <p:cNvSpPr/>
            <p:nvPr/>
          </p:nvSpPr>
          <p:spPr>
            <a:xfrm>
              <a:off x="1979640" y="5102280"/>
              <a:ext cx="205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4" name=""/>
            <p:cNvSpPr/>
            <p:nvPr/>
          </p:nvSpPr>
          <p:spPr>
            <a:xfrm>
              <a:off x="200016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5" name=""/>
            <p:cNvSpPr/>
            <p:nvPr/>
          </p:nvSpPr>
          <p:spPr>
            <a:xfrm>
              <a:off x="201132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6" name=""/>
            <p:cNvSpPr/>
            <p:nvPr/>
          </p:nvSpPr>
          <p:spPr>
            <a:xfrm>
              <a:off x="2022480" y="5102280"/>
              <a:ext cx="93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7" name=""/>
            <p:cNvSpPr/>
            <p:nvPr/>
          </p:nvSpPr>
          <p:spPr>
            <a:xfrm>
              <a:off x="2031840" y="5102280"/>
              <a:ext cx="43200" cy="1440"/>
            </a:xfrm>
            <a:custGeom>
              <a:avLst/>
              <a:gdLst/>
              <a:ahLst/>
              <a:rect l="l" t="t" r="r" b="b"/>
              <a:pathLst>
                <a:path w="27" h="0">
                  <a:moveTo>
                    <a:pt x="0" y="0"/>
                  </a:moveTo>
                  <a:lnTo>
                    <a:pt x="14" y="0"/>
                  </a:lnTo>
                  <a:lnTo>
                    <a:pt x="27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8" name=""/>
            <p:cNvSpPr/>
            <p:nvPr/>
          </p:nvSpPr>
          <p:spPr>
            <a:xfrm>
              <a:off x="2075040" y="5102280"/>
              <a:ext cx="1080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9" name=""/>
            <p:cNvSpPr/>
            <p:nvPr/>
          </p:nvSpPr>
          <p:spPr>
            <a:xfrm>
              <a:off x="2085840" y="5102280"/>
              <a:ext cx="180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0" name=""/>
            <p:cNvSpPr/>
            <p:nvPr/>
          </p:nvSpPr>
          <p:spPr>
            <a:xfrm>
              <a:off x="2085840" y="5102280"/>
              <a:ext cx="97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1" name=""/>
            <p:cNvSpPr/>
            <p:nvPr/>
          </p:nvSpPr>
          <p:spPr>
            <a:xfrm>
              <a:off x="209556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2" name=""/>
            <p:cNvSpPr/>
            <p:nvPr/>
          </p:nvSpPr>
          <p:spPr>
            <a:xfrm>
              <a:off x="210672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3" name=""/>
            <p:cNvSpPr/>
            <p:nvPr/>
          </p:nvSpPr>
          <p:spPr>
            <a:xfrm>
              <a:off x="213840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4" name=""/>
            <p:cNvSpPr/>
            <p:nvPr/>
          </p:nvSpPr>
          <p:spPr>
            <a:xfrm>
              <a:off x="2149560" y="5102280"/>
              <a:ext cx="93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5" name=""/>
            <p:cNvSpPr/>
            <p:nvPr/>
          </p:nvSpPr>
          <p:spPr>
            <a:xfrm>
              <a:off x="2158920" y="5102280"/>
              <a:ext cx="223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6" name=""/>
            <p:cNvSpPr/>
            <p:nvPr/>
          </p:nvSpPr>
          <p:spPr>
            <a:xfrm>
              <a:off x="2181240" y="5102280"/>
              <a:ext cx="205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7" name=""/>
            <p:cNvSpPr/>
            <p:nvPr/>
          </p:nvSpPr>
          <p:spPr>
            <a:xfrm>
              <a:off x="220176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8" name=""/>
            <p:cNvSpPr/>
            <p:nvPr/>
          </p:nvSpPr>
          <p:spPr>
            <a:xfrm>
              <a:off x="2212920" y="5102280"/>
              <a:ext cx="97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9" name=""/>
            <p:cNvSpPr/>
            <p:nvPr/>
          </p:nvSpPr>
          <p:spPr>
            <a:xfrm>
              <a:off x="2222640" y="5102280"/>
              <a:ext cx="1080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0" name=""/>
            <p:cNvSpPr/>
            <p:nvPr/>
          </p:nvSpPr>
          <p:spPr>
            <a:xfrm>
              <a:off x="2233440" y="5102280"/>
              <a:ext cx="180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1" name=""/>
            <p:cNvSpPr/>
            <p:nvPr/>
          </p:nvSpPr>
          <p:spPr>
            <a:xfrm>
              <a:off x="2233440" y="5102280"/>
              <a:ext cx="3204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2" name=""/>
            <p:cNvSpPr/>
            <p:nvPr/>
          </p:nvSpPr>
          <p:spPr>
            <a:xfrm>
              <a:off x="226548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3" name=""/>
            <p:cNvSpPr/>
            <p:nvPr/>
          </p:nvSpPr>
          <p:spPr>
            <a:xfrm>
              <a:off x="2276640" y="5102280"/>
              <a:ext cx="93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4" name=""/>
            <p:cNvSpPr/>
            <p:nvPr/>
          </p:nvSpPr>
          <p:spPr>
            <a:xfrm>
              <a:off x="228600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5" name=""/>
            <p:cNvSpPr/>
            <p:nvPr/>
          </p:nvSpPr>
          <p:spPr>
            <a:xfrm>
              <a:off x="2297160" y="5102280"/>
              <a:ext cx="144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6" name=""/>
            <p:cNvSpPr/>
            <p:nvPr/>
          </p:nvSpPr>
          <p:spPr>
            <a:xfrm>
              <a:off x="229716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7" name=""/>
            <p:cNvSpPr/>
            <p:nvPr/>
          </p:nvSpPr>
          <p:spPr>
            <a:xfrm>
              <a:off x="232884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8" name=""/>
            <p:cNvSpPr/>
            <p:nvPr/>
          </p:nvSpPr>
          <p:spPr>
            <a:xfrm>
              <a:off x="2340000" y="5102280"/>
              <a:ext cx="93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9" name=""/>
            <p:cNvSpPr/>
            <p:nvPr/>
          </p:nvSpPr>
          <p:spPr>
            <a:xfrm>
              <a:off x="234936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0" name=""/>
            <p:cNvSpPr/>
            <p:nvPr/>
          </p:nvSpPr>
          <p:spPr>
            <a:xfrm>
              <a:off x="236052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1" name=""/>
            <p:cNvSpPr/>
            <p:nvPr/>
          </p:nvSpPr>
          <p:spPr>
            <a:xfrm>
              <a:off x="237168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13" y="0"/>
                  </a:lnTo>
                  <a:lnTo>
                    <a:pt x="20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2" name=""/>
            <p:cNvSpPr/>
            <p:nvPr/>
          </p:nvSpPr>
          <p:spPr>
            <a:xfrm>
              <a:off x="2403360" y="5102280"/>
              <a:ext cx="180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3" name=""/>
            <p:cNvSpPr/>
            <p:nvPr/>
          </p:nvSpPr>
          <p:spPr>
            <a:xfrm>
              <a:off x="2403360" y="5102280"/>
              <a:ext cx="97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4" name=""/>
            <p:cNvSpPr/>
            <p:nvPr/>
          </p:nvSpPr>
          <p:spPr>
            <a:xfrm>
              <a:off x="241308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5" name=""/>
            <p:cNvSpPr/>
            <p:nvPr/>
          </p:nvSpPr>
          <p:spPr>
            <a:xfrm>
              <a:off x="242424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6" name=""/>
            <p:cNvSpPr/>
            <p:nvPr/>
          </p:nvSpPr>
          <p:spPr>
            <a:xfrm>
              <a:off x="2435400" y="5102280"/>
              <a:ext cx="41040" cy="1440"/>
            </a:xfrm>
            <a:custGeom>
              <a:avLst/>
              <a:gdLst/>
              <a:ahLst/>
              <a:rect l="l" t="t" r="r" b="b"/>
              <a:pathLst>
                <a:path w="26" h="0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7" name=""/>
            <p:cNvSpPr/>
            <p:nvPr/>
          </p:nvSpPr>
          <p:spPr>
            <a:xfrm>
              <a:off x="247644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8" name=""/>
            <p:cNvSpPr/>
            <p:nvPr/>
          </p:nvSpPr>
          <p:spPr>
            <a:xfrm>
              <a:off x="2487600" y="5102280"/>
              <a:ext cx="205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9" name=""/>
            <p:cNvSpPr/>
            <p:nvPr/>
          </p:nvSpPr>
          <p:spPr>
            <a:xfrm>
              <a:off x="2508120" y="5102280"/>
              <a:ext cx="223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0" name=""/>
            <p:cNvSpPr/>
            <p:nvPr/>
          </p:nvSpPr>
          <p:spPr>
            <a:xfrm>
              <a:off x="2530440" y="5102280"/>
              <a:ext cx="97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1" name=""/>
            <p:cNvSpPr/>
            <p:nvPr/>
          </p:nvSpPr>
          <p:spPr>
            <a:xfrm>
              <a:off x="2540160" y="5102280"/>
              <a:ext cx="1080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2" name=""/>
            <p:cNvSpPr/>
            <p:nvPr/>
          </p:nvSpPr>
          <p:spPr>
            <a:xfrm>
              <a:off x="255096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3" name=""/>
            <p:cNvSpPr/>
            <p:nvPr/>
          </p:nvSpPr>
          <p:spPr>
            <a:xfrm>
              <a:off x="2562120" y="5102280"/>
              <a:ext cx="97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4" name=""/>
            <p:cNvSpPr/>
            <p:nvPr/>
          </p:nvSpPr>
          <p:spPr>
            <a:xfrm>
              <a:off x="2571840" y="510228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0" y="0"/>
                  </a:lnTo>
                  <a:lnTo>
                    <a:pt x="14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5" name=""/>
            <p:cNvSpPr/>
            <p:nvPr/>
          </p:nvSpPr>
          <p:spPr>
            <a:xfrm>
              <a:off x="2593800" y="5102280"/>
              <a:ext cx="972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6" name=""/>
            <p:cNvSpPr/>
            <p:nvPr/>
          </p:nvSpPr>
          <p:spPr>
            <a:xfrm>
              <a:off x="260352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7" name=""/>
            <p:cNvSpPr/>
            <p:nvPr/>
          </p:nvSpPr>
          <p:spPr>
            <a:xfrm>
              <a:off x="2614680" y="5102280"/>
              <a:ext cx="111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8" name=""/>
            <p:cNvSpPr/>
            <p:nvPr/>
          </p:nvSpPr>
          <p:spPr>
            <a:xfrm>
              <a:off x="262584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6" y="0"/>
                  </a:lnTo>
                  <a:lnTo>
                    <a:pt x="20" y="0"/>
                  </a:lnTo>
                </a:path>
              </a:pathLst>
            </a:custGeom>
            <a:noFill/>
            <a:ln w="936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9" name=""/>
            <p:cNvSpPr/>
            <p:nvPr/>
          </p:nvSpPr>
          <p:spPr>
            <a:xfrm>
              <a:off x="2657520" y="5102280"/>
              <a:ext cx="9360" cy="1440"/>
            </a:xfrm>
            <a:prstGeom prst="line">
              <a:avLst/>
            </a:prstGeom>
            <a:ln w="936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30" name=""/>
          <p:cNvGrpSpPr/>
          <p:nvPr/>
        </p:nvGrpSpPr>
        <p:grpSpPr>
          <a:xfrm>
            <a:off x="2666880" y="5102280"/>
            <a:ext cx="2847960" cy="1440"/>
            <a:chOff x="2666880" y="5102280"/>
            <a:chExt cx="2847960" cy="1440"/>
          </a:xfrm>
        </p:grpSpPr>
        <p:sp>
          <p:nvSpPr>
            <p:cNvPr id="2031" name=""/>
            <p:cNvSpPr/>
            <p:nvPr/>
          </p:nvSpPr>
          <p:spPr>
            <a:xfrm>
              <a:off x="2666880" y="5102280"/>
              <a:ext cx="223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2" name=""/>
            <p:cNvSpPr/>
            <p:nvPr/>
          </p:nvSpPr>
          <p:spPr>
            <a:xfrm>
              <a:off x="268920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3" name=""/>
            <p:cNvSpPr/>
            <p:nvPr/>
          </p:nvSpPr>
          <p:spPr>
            <a:xfrm>
              <a:off x="2698920" y="5102280"/>
              <a:ext cx="219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4" name=""/>
            <p:cNvSpPr/>
            <p:nvPr/>
          </p:nvSpPr>
          <p:spPr>
            <a:xfrm>
              <a:off x="272088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5" name=""/>
            <p:cNvSpPr/>
            <p:nvPr/>
          </p:nvSpPr>
          <p:spPr>
            <a:xfrm>
              <a:off x="273060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6" name=""/>
            <p:cNvSpPr/>
            <p:nvPr/>
          </p:nvSpPr>
          <p:spPr>
            <a:xfrm>
              <a:off x="2741760" y="510228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7" name=""/>
            <p:cNvSpPr/>
            <p:nvPr/>
          </p:nvSpPr>
          <p:spPr>
            <a:xfrm>
              <a:off x="275256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8" name=""/>
            <p:cNvSpPr/>
            <p:nvPr/>
          </p:nvSpPr>
          <p:spPr>
            <a:xfrm>
              <a:off x="276228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9" name=""/>
            <p:cNvSpPr/>
            <p:nvPr/>
          </p:nvSpPr>
          <p:spPr>
            <a:xfrm>
              <a:off x="27939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0" name=""/>
            <p:cNvSpPr/>
            <p:nvPr/>
          </p:nvSpPr>
          <p:spPr>
            <a:xfrm>
              <a:off x="280512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1" name=""/>
            <p:cNvSpPr/>
            <p:nvPr/>
          </p:nvSpPr>
          <p:spPr>
            <a:xfrm>
              <a:off x="2816280" y="510228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2" name=""/>
            <p:cNvSpPr/>
            <p:nvPr/>
          </p:nvSpPr>
          <p:spPr>
            <a:xfrm>
              <a:off x="2816280" y="5102280"/>
              <a:ext cx="41400" cy="1440"/>
            </a:xfrm>
            <a:custGeom>
              <a:avLst/>
              <a:gdLst/>
              <a:ahLst/>
              <a:rect l="l" t="t" r="r" b="b"/>
              <a:pathLst>
                <a:path w="26" h="0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3" name=""/>
            <p:cNvSpPr/>
            <p:nvPr/>
          </p:nvSpPr>
          <p:spPr>
            <a:xfrm>
              <a:off x="2857680" y="510228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4" name=""/>
            <p:cNvSpPr/>
            <p:nvPr/>
          </p:nvSpPr>
          <p:spPr>
            <a:xfrm>
              <a:off x="286848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5" name=""/>
            <p:cNvSpPr/>
            <p:nvPr/>
          </p:nvSpPr>
          <p:spPr>
            <a:xfrm>
              <a:off x="287964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6" name=""/>
            <p:cNvSpPr/>
            <p:nvPr/>
          </p:nvSpPr>
          <p:spPr>
            <a:xfrm>
              <a:off x="28893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7" name=""/>
            <p:cNvSpPr/>
            <p:nvPr/>
          </p:nvSpPr>
          <p:spPr>
            <a:xfrm>
              <a:off x="2900520" y="5102280"/>
              <a:ext cx="20520" cy="1440"/>
            </a:xfrm>
            <a:custGeom>
              <a:avLst/>
              <a:gdLst/>
              <a:ahLst/>
              <a:rect l="l" t="t" r="r" b="b"/>
              <a:pathLst>
                <a:path w="13" h="0">
                  <a:moveTo>
                    <a:pt x="0" y="0"/>
                  </a:moveTo>
                  <a:lnTo>
                    <a:pt x="7" y="0"/>
                  </a:lnTo>
                  <a:lnTo>
                    <a:pt x="13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8" name=""/>
            <p:cNvSpPr/>
            <p:nvPr/>
          </p:nvSpPr>
          <p:spPr>
            <a:xfrm>
              <a:off x="2921040" y="510228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9" name=""/>
            <p:cNvSpPr/>
            <p:nvPr/>
          </p:nvSpPr>
          <p:spPr>
            <a:xfrm>
              <a:off x="29210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0" name=""/>
            <p:cNvSpPr/>
            <p:nvPr/>
          </p:nvSpPr>
          <p:spPr>
            <a:xfrm>
              <a:off x="293220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1" name=""/>
            <p:cNvSpPr/>
            <p:nvPr/>
          </p:nvSpPr>
          <p:spPr>
            <a:xfrm>
              <a:off x="294336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2" name=""/>
            <p:cNvSpPr/>
            <p:nvPr/>
          </p:nvSpPr>
          <p:spPr>
            <a:xfrm>
              <a:off x="295272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3" name=""/>
            <p:cNvSpPr/>
            <p:nvPr/>
          </p:nvSpPr>
          <p:spPr>
            <a:xfrm>
              <a:off x="298440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4" name=""/>
            <p:cNvSpPr/>
            <p:nvPr/>
          </p:nvSpPr>
          <p:spPr>
            <a:xfrm>
              <a:off x="29955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5" name=""/>
            <p:cNvSpPr/>
            <p:nvPr/>
          </p:nvSpPr>
          <p:spPr>
            <a:xfrm>
              <a:off x="300672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6" name=""/>
            <p:cNvSpPr/>
            <p:nvPr/>
          </p:nvSpPr>
          <p:spPr>
            <a:xfrm>
              <a:off x="301608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7" name=""/>
            <p:cNvSpPr/>
            <p:nvPr/>
          </p:nvSpPr>
          <p:spPr>
            <a:xfrm>
              <a:off x="3027240" y="5102280"/>
              <a:ext cx="2088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8" name=""/>
            <p:cNvSpPr/>
            <p:nvPr/>
          </p:nvSpPr>
          <p:spPr>
            <a:xfrm>
              <a:off x="304812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14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9" name=""/>
            <p:cNvSpPr/>
            <p:nvPr/>
          </p:nvSpPr>
          <p:spPr>
            <a:xfrm>
              <a:off x="307980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0" name=""/>
            <p:cNvSpPr/>
            <p:nvPr/>
          </p:nvSpPr>
          <p:spPr>
            <a:xfrm>
              <a:off x="309096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1" name=""/>
            <p:cNvSpPr/>
            <p:nvPr/>
          </p:nvSpPr>
          <p:spPr>
            <a:xfrm>
              <a:off x="31226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2" name=""/>
            <p:cNvSpPr/>
            <p:nvPr/>
          </p:nvSpPr>
          <p:spPr>
            <a:xfrm>
              <a:off x="3133800" y="510228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3" name=""/>
            <p:cNvSpPr/>
            <p:nvPr/>
          </p:nvSpPr>
          <p:spPr>
            <a:xfrm>
              <a:off x="313380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4" name=""/>
            <p:cNvSpPr/>
            <p:nvPr/>
          </p:nvSpPr>
          <p:spPr>
            <a:xfrm>
              <a:off x="31431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5" name=""/>
            <p:cNvSpPr/>
            <p:nvPr/>
          </p:nvSpPr>
          <p:spPr>
            <a:xfrm>
              <a:off x="315432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6" name=""/>
            <p:cNvSpPr/>
            <p:nvPr/>
          </p:nvSpPr>
          <p:spPr>
            <a:xfrm>
              <a:off x="318600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7" name=""/>
            <p:cNvSpPr/>
            <p:nvPr/>
          </p:nvSpPr>
          <p:spPr>
            <a:xfrm>
              <a:off x="319716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8" name=""/>
            <p:cNvSpPr/>
            <p:nvPr/>
          </p:nvSpPr>
          <p:spPr>
            <a:xfrm>
              <a:off x="320688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9" name=""/>
            <p:cNvSpPr/>
            <p:nvPr/>
          </p:nvSpPr>
          <p:spPr>
            <a:xfrm>
              <a:off x="3218040" y="510228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0" name=""/>
            <p:cNvSpPr/>
            <p:nvPr/>
          </p:nvSpPr>
          <p:spPr>
            <a:xfrm>
              <a:off x="3228840" y="5102280"/>
              <a:ext cx="2088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1" name=""/>
            <p:cNvSpPr/>
            <p:nvPr/>
          </p:nvSpPr>
          <p:spPr>
            <a:xfrm>
              <a:off x="3249720" y="510228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2" name=""/>
            <p:cNvSpPr/>
            <p:nvPr/>
          </p:nvSpPr>
          <p:spPr>
            <a:xfrm>
              <a:off x="324972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3" name=""/>
            <p:cNvSpPr/>
            <p:nvPr/>
          </p:nvSpPr>
          <p:spPr>
            <a:xfrm>
              <a:off x="326088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4" name=""/>
            <p:cNvSpPr/>
            <p:nvPr/>
          </p:nvSpPr>
          <p:spPr>
            <a:xfrm>
              <a:off x="32702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5" name=""/>
            <p:cNvSpPr/>
            <p:nvPr/>
          </p:nvSpPr>
          <p:spPr>
            <a:xfrm>
              <a:off x="328140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6" name=""/>
            <p:cNvSpPr/>
            <p:nvPr/>
          </p:nvSpPr>
          <p:spPr>
            <a:xfrm>
              <a:off x="331308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7" name=""/>
            <p:cNvSpPr/>
            <p:nvPr/>
          </p:nvSpPr>
          <p:spPr>
            <a:xfrm>
              <a:off x="332424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8" name=""/>
            <p:cNvSpPr/>
            <p:nvPr/>
          </p:nvSpPr>
          <p:spPr>
            <a:xfrm>
              <a:off x="3333600" y="5102280"/>
              <a:ext cx="1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9" name=""/>
            <p:cNvSpPr/>
            <p:nvPr/>
          </p:nvSpPr>
          <p:spPr>
            <a:xfrm>
              <a:off x="333360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0" name=""/>
            <p:cNvSpPr/>
            <p:nvPr/>
          </p:nvSpPr>
          <p:spPr>
            <a:xfrm>
              <a:off x="334476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1" name=""/>
            <p:cNvSpPr/>
            <p:nvPr/>
          </p:nvSpPr>
          <p:spPr>
            <a:xfrm>
              <a:off x="33764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2" name=""/>
            <p:cNvSpPr/>
            <p:nvPr/>
          </p:nvSpPr>
          <p:spPr>
            <a:xfrm>
              <a:off x="338760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3" name=""/>
            <p:cNvSpPr/>
            <p:nvPr/>
          </p:nvSpPr>
          <p:spPr>
            <a:xfrm>
              <a:off x="339732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4" name=""/>
            <p:cNvSpPr/>
            <p:nvPr/>
          </p:nvSpPr>
          <p:spPr>
            <a:xfrm>
              <a:off x="340848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5" name=""/>
            <p:cNvSpPr/>
            <p:nvPr/>
          </p:nvSpPr>
          <p:spPr>
            <a:xfrm>
              <a:off x="341964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6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6" name=""/>
            <p:cNvSpPr/>
            <p:nvPr/>
          </p:nvSpPr>
          <p:spPr>
            <a:xfrm>
              <a:off x="345132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7" name=""/>
            <p:cNvSpPr/>
            <p:nvPr/>
          </p:nvSpPr>
          <p:spPr>
            <a:xfrm>
              <a:off x="346068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8" name=""/>
            <p:cNvSpPr/>
            <p:nvPr/>
          </p:nvSpPr>
          <p:spPr>
            <a:xfrm>
              <a:off x="34718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9" name=""/>
            <p:cNvSpPr/>
            <p:nvPr/>
          </p:nvSpPr>
          <p:spPr>
            <a:xfrm>
              <a:off x="348300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6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0" name=""/>
            <p:cNvSpPr/>
            <p:nvPr/>
          </p:nvSpPr>
          <p:spPr>
            <a:xfrm>
              <a:off x="351468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1" name=""/>
            <p:cNvSpPr/>
            <p:nvPr/>
          </p:nvSpPr>
          <p:spPr>
            <a:xfrm>
              <a:off x="3524400" y="510228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2" name=""/>
            <p:cNvSpPr/>
            <p:nvPr/>
          </p:nvSpPr>
          <p:spPr>
            <a:xfrm>
              <a:off x="353520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3" name=""/>
            <p:cNvSpPr/>
            <p:nvPr/>
          </p:nvSpPr>
          <p:spPr>
            <a:xfrm>
              <a:off x="354636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4" name=""/>
            <p:cNvSpPr/>
            <p:nvPr/>
          </p:nvSpPr>
          <p:spPr>
            <a:xfrm>
              <a:off x="3556080" y="5102280"/>
              <a:ext cx="223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5" name=""/>
            <p:cNvSpPr/>
            <p:nvPr/>
          </p:nvSpPr>
          <p:spPr>
            <a:xfrm>
              <a:off x="357840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6" name=""/>
            <p:cNvSpPr/>
            <p:nvPr/>
          </p:nvSpPr>
          <p:spPr>
            <a:xfrm>
              <a:off x="3587760" y="510228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7" name=""/>
            <p:cNvSpPr/>
            <p:nvPr/>
          </p:nvSpPr>
          <p:spPr>
            <a:xfrm>
              <a:off x="35877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8" name=""/>
            <p:cNvSpPr/>
            <p:nvPr/>
          </p:nvSpPr>
          <p:spPr>
            <a:xfrm>
              <a:off x="359892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9" name=""/>
            <p:cNvSpPr/>
            <p:nvPr/>
          </p:nvSpPr>
          <p:spPr>
            <a:xfrm>
              <a:off x="361008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6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0" name=""/>
            <p:cNvSpPr/>
            <p:nvPr/>
          </p:nvSpPr>
          <p:spPr>
            <a:xfrm>
              <a:off x="364176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1" name=""/>
            <p:cNvSpPr/>
            <p:nvPr/>
          </p:nvSpPr>
          <p:spPr>
            <a:xfrm>
              <a:off x="3651120" y="5102280"/>
              <a:ext cx="1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2" name=""/>
            <p:cNvSpPr/>
            <p:nvPr/>
          </p:nvSpPr>
          <p:spPr>
            <a:xfrm>
              <a:off x="365112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3" name=""/>
            <p:cNvSpPr/>
            <p:nvPr/>
          </p:nvSpPr>
          <p:spPr>
            <a:xfrm>
              <a:off x="366228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4" name=""/>
            <p:cNvSpPr/>
            <p:nvPr/>
          </p:nvSpPr>
          <p:spPr>
            <a:xfrm>
              <a:off x="367344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6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5" name=""/>
            <p:cNvSpPr/>
            <p:nvPr/>
          </p:nvSpPr>
          <p:spPr>
            <a:xfrm>
              <a:off x="370512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6" name=""/>
            <p:cNvSpPr/>
            <p:nvPr/>
          </p:nvSpPr>
          <p:spPr>
            <a:xfrm>
              <a:off x="37148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7" name=""/>
            <p:cNvSpPr/>
            <p:nvPr/>
          </p:nvSpPr>
          <p:spPr>
            <a:xfrm>
              <a:off x="3726000" y="510228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8" name=""/>
            <p:cNvSpPr/>
            <p:nvPr/>
          </p:nvSpPr>
          <p:spPr>
            <a:xfrm>
              <a:off x="373680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9" name=""/>
            <p:cNvSpPr/>
            <p:nvPr/>
          </p:nvSpPr>
          <p:spPr>
            <a:xfrm>
              <a:off x="3746520" y="5102280"/>
              <a:ext cx="223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0" name=""/>
            <p:cNvSpPr/>
            <p:nvPr/>
          </p:nvSpPr>
          <p:spPr>
            <a:xfrm>
              <a:off x="376884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1" name=""/>
            <p:cNvSpPr/>
            <p:nvPr/>
          </p:nvSpPr>
          <p:spPr>
            <a:xfrm>
              <a:off x="377820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2" name=""/>
            <p:cNvSpPr/>
            <p:nvPr/>
          </p:nvSpPr>
          <p:spPr>
            <a:xfrm>
              <a:off x="37893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3" name=""/>
            <p:cNvSpPr/>
            <p:nvPr/>
          </p:nvSpPr>
          <p:spPr>
            <a:xfrm>
              <a:off x="380052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4" name=""/>
            <p:cNvSpPr/>
            <p:nvPr/>
          </p:nvSpPr>
          <p:spPr>
            <a:xfrm>
              <a:off x="3809880" y="5102280"/>
              <a:ext cx="3204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5" name=""/>
            <p:cNvSpPr/>
            <p:nvPr/>
          </p:nvSpPr>
          <p:spPr>
            <a:xfrm>
              <a:off x="3841920" y="510228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6" name=""/>
            <p:cNvSpPr/>
            <p:nvPr/>
          </p:nvSpPr>
          <p:spPr>
            <a:xfrm>
              <a:off x="385272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7" name=""/>
            <p:cNvSpPr/>
            <p:nvPr/>
          </p:nvSpPr>
          <p:spPr>
            <a:xfrm>
              <a:off x="3863880" y="5102280"/>
              <a:ext cx="1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8" name=""/>
            <p:cNvSpPr/>
            <p:nvPr/>
          </p:nvSpPr>
          <p:spPr>
            <a:xfrm>
              <a:off x="386388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9" name=""/>
            <p:cNvSpPr/>
            <p:nvPr/>
          </p:nvSpPr>
          <p:spPr>
            <a:xfrm>
              <a:off x="387360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0" name=""/>
            <p:cNvSpPr/>
            <p:nvPr/>
          </p:nvSpPr>
          <p:spPr>
            <a:xfrm>
              <a:off x="390528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1" name=""/>
            <p:cNvSpPr/>
            <p:nvPr/>
          </p:nvSpPr>
          <p:spPr>
            <a:xfrm>
              <a:off x="39164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2" name=""/>
            <p:cNvSpPr/>
            <p:nvPr/>
          </p:nvSpPr>
          <p:spPr>
            <a:xfrm>
              <a:off x="3927600" y="510228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3" name=""/>
            <p:cNvSpPr/>
            <p:nvPr/>
          </p:nvSpPr>
          <p:spPr>
            <a:xfrm>
              <a:off x="3927600" y="5102280"/>
              <a:ext cx="52200" cy="1440"/>
            </a:xfrm>
            <a:custGeom>
              <a:avLst/>
              <a:gdLst/>
              <a:ahLst/>
              <a:rect l="l" t="t" r="r" b="b"/>
              <a:pathLst>
                <a:path w="33" h="0">
                  <a:moveTo>
                    <a:pt x="0" y="0"/>
                  </a:moveTo>
                  <a:lnTo>
                    <a:pt x="13" y="0"/>
                  </a:lnTo>
                  <a:lnTo>
                    <a:pt x="33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4" name=""/>
            <p:cNvSpPr/>
            <p:nvPr/>
          </p:nvSpPr>
          <p:spPr>
            <a:xfrm>
              <a:off x="397980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5" name=""/>
            <p:cNvSpPr/>
            <p:nvPr/>
          </p:nvSpPr>
          <p:spPr>
            <a:xfrm>
              <a:off x="399096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6" name=""/>
            <p:cNvSpPr/>
            <p:nvPr/>
          </p:nvSpPr>
          <p:spPr>
            <a:xfrm>
              <a:off x="400068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7" name=""/>
            <p:cNvSpPr/>
            <p:nvPr/>
          </p:nvSpPr>
          <p:spPr>
            <a:xfrm>
              <a:off x="40323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8" name=""/>
            <p:cNvSpPr/>
            <p:nvPr/>
          </p:nvSpPr>
          <p:spPr>
            <a:xfrm>
              <a:off x="4043520" y="510228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9" name=""/>
            <p:cNvSpPr/>
            <p:nvPr/>
          </p:nvSpPr>
          <p:spPr>
            <a:xfrm>
              <a:off x="405432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0" name=""/>
            <p:cNvSpPr/>
            <p:nvPr/>
          </p:nvSpPr>
          <p:spPr>
            <a:xfrm>
              <a:off x="4064040" y="510228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1" name=""/>
            <p:cNvSpPr/>
            <p:nvPr/>
          </p:nvSpPr>
          <p:spPr>
            <a:xfrm>
              <a:off x="406404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2" name=""/>
            <p:cNvSpPr/>
            <p:nvPr/>
          </p:nvSpPr>
          <p:spPr>
            <a:xfrm>
              <a:off x="409572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3" name=""/>
            <p:cNvSpPr/>
            <p:nvPr/>
          </p:nvSpPr>
          <p:spPr>
            <a:xfrm>
              <a:off x="410688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4" name=""/>
            <p:cNvSpPr/>
            <p:nvPr/>
          </p:nvSpPr>
          <p:spPr>
            <a:xfrm>
              <a:off x="411804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5" name=""/>
            <p:cNvSpPr/>
            <p:nvPr/>
          </p:nvSpPr>
          <p:spPr>
            <a:xfrm>
              <a:off x="4127400" y="5102280"/>
              <a:ext cx="42840" cy="1440"/>
            </a:xfrm>
            <a:custGeom>
              <a:avLst/>
              <a:gdLst/>
              <a:ahLst/>
              <a:rect l="l" t="t" r="r" b="b"/>
              <a:pathLst>
                <a:path w="27" h="0">
                  <a:moveTo>
                    <a:pt x="0" y="0"/>
                  </a:moveTo>
                  <a:lnTo>
                    <a:pt x="14" y="0"/>
                  </a:lnTo>
                  <a:lnTo>
                    <a:pt x="27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6" name=""/>
            <p:cNvSpPr/>
            <p:nvPr/>
          </p:nvSpPr>
          <p:spPr>
            <a:xfrm>
              <a:off x="4170240" y="5102280"/>
              <a:ext cx="1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7" name=""/>
            <p:cNvSpPr/>
            <p:nvPr/>
          </p:nvSpPr>
          <p:spPr>
            <a:xfrm>
              <a:off x="41702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8" name=""/>
            <p:cNvSpPr/>
            <p:nvPr/>
          </p:nvSpPr>
          <p:spPr>
            <a:xfrm>
              <a:off x="4181400" y="5102280"/>
              <a:ext cx="52560" cy="1440"/>
            </a:xfrm>
            <a:custGeom>
              <a:avLst/>
              <a:gdLst/>
              <a:ahLst/>
              <a:rect l="l" t="t" r="r" b="b"/>
              <a:pathLst>
                <a:path w="33" h="0">
                  <a:moveTo>
                    <a:pt x="0" y="0"/>
                  </a:moveTo>
                  <a:lnTo>
                    <a:pt x="13" y="0"/>
                  </a:lnTo>
                  <a:lnTo>
                    <a:pt x="33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9" name=""/>
            <p:cNvSpPr/>
            <p:nvPr/>
          </p:nvSpPr>
          <p:spPr>
            <a:xfrm>
              <a:off x="42339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0" name=""/>
            <p:cNvSpPr/>
            <p:nvPr/>
          </p:nvSpPr>
          <p:spPr>
            <a:xfrm>
              <a:off x="424512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1" name=""/>
            <p:cNvSpPr/>
            <p:nvPr/>
          </p:nvSpPr>
          <p:spPr>
            <a:xfrm>
              <a:off x="425448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2" name=""/>
            <p:cNvSpPr/>
            <p:nvPr/>
          </p:nvSpPr>
          <p:spPr>
            <a:xfrm>
              <a:off x="4265640" y="510228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3" name=""/>
            <p:cNvSpPr/>
            <p:nvPr/>
          </p:nvSpPr>
          <p:spPr>
            <a:xfrm>
              <a:off x="4265640" y="5102280"/>
              <a:ext cx="205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4" name=""/>
            <p:cNvSpPr/>
            <p:nvPr/>
          </p:nvSpPr>
          <p:spPr>
            <a:xfrm>
              <a:off x="42861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5" name=""/>
            <p:cNvSpPr/>
            <p:nvPr/>
          </p:nvSpPr>
          <p:spPr>
            <a:xfrm>
              <a:off x="429732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6" name=""/>
            <p:cNvSpPr/>
            <p:nvPr/>
          </p:nvSpPr>
          <p:spPr>
            <a:xfrm>
              <a:off x="430848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7" name=""/>
            <p:cNvSpPr/>
            <p:nvPr/>
          </p:nvSpPr>
          <p:spPr>
            <a:xfrm>
              <a:off x="43178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8" name=""/>
            <p:cNvSpPr/>
            <p:nvPr/>
          </p:nvSpPr>
          <p:spPr>
            <a:xfrm>
              <a:off x="4329000" y="5102280"/>
              <a:ext cx="3204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9" name=""/>
            <p:cNvSpPr/>
            <p:nvPr/>
          </p:nvSpPr>
          <p:spPr>
            <a:xfrm>
              <a:off x="4361040" y="510228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0" name=""/>
            <p:cNvSpPr/>
            <p:nvPr/>
          </p:nvSpPr>
          <p:spPr>
            <a:xfrm>
              <a:off x="43718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1" name=""/>
            <p:cNvSpPr/>
            <p:nvPr/>
          </p:nvSpPr>
          <p:spPr>
            <a:xfrm>
              <a:off x="4383000" y="5102280"/>
              <a:ext cx="1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2" name=""/>
            <p:cNvSpPr/>
            <p:nvPr/>
          </p:nvSpPr>
          <p:spPr>
            <a:xfrm>
              <a:off x="438300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3" name=""/>
            <p:cNvSpPr/>
            <p:nvPr/>
          </p:nvSpPr>
          <p:spPr>
            <a:xfrm>
              <a:off x="439272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4" name=""/>
            <p:cNvSpPr/>
            <p:nvPr/>
          </p:nvSpPr>
          <p:spPr>
            <a:xfrm>
              <a:off x="442440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5" name=""/>
            <p:cNvSpPr/>
            <p:nvPr/>
          </p:nvSpPr>
          <p:spPr>
            <a:xfrm>
              <a:off x="4435560" y="5102280"/>
              <a:ext cx="205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6" name=""/>
            <p:cNvSpPr/>
            <p:nvPr/>
          </p:nvSpPr>
          <p:spPr>
            <a:xfrm>
              <a:off x="445608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14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7" name=""/>
            <p:cNvSpPr/>
            <p:nvPr/>
          </p:nvSpPr>
          <p:spPr>
            <a:xfrm>
              <a:off x="44877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8" name=""/>
            <p:cNvSpPr/>
            <p:nvPr/>
          </p:nvSpPr>
          <p:spPr>
            <a:xfrm>
              <a:off x="449892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9" name=""/>
            <p:cNvSpPr/>
            <p:nvPr/>
          </p:nvSpPr>
          <p:spPr>
            <a:xfrm>
              <a:off x="4510080" y="5102280"/>
              <a:ext cx="52560" cy="1440"/>
            </a:xfrm>
            <a:custGeom>
              <a:avLst/>
              <a:gdLst/>
              <a:ahLst/>
              <a:rect l="l" t="t" r="r" b="b"/>
              <a:pathLst>
                <a:path w="33" h="0">
                  <a:moveTo>
                    <a:pt x="0" y="0"/>
                  </a:moveTo>
                  <a:lnTo>
                    <a:pt x="13" y="0"/>
                  </a:lnTo>
                  <a:lnTo>
                    <a:pt x="33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0" name=""/>
            <p:cNvSpPr/>
            <p:nvPr/>
          </p:nvSpPr>
          <p:spPr>
            <a:xfrm>
              <a:off x="4562640" y="510228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1" name=""/>
            <p:cNvSpPr/>
            <p:nvPr/>
          </p:nvSpPr>
          <p:spPr>
            <a:xfrm>
              <a:off x="457344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2" name=""/>
            <p:cNvSpPr/>
            <p:nvPr/>
          </p:nvSpPr>
          <p:spPr>
            <a:xfrm>
              <a:off x="45831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3" name=""/>
            <p:cNvSpPr/>
            <p:nvPr/>
          </p:nvSpPr>
          <p:spPr>
            <a:xfrm>
              <a:off x="4594320" y="510228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4" name=""/>
            <p:cNvSpPr/>
            <p:nvPr/>
          </p:nvSpPr>
          <p:spPr>
            <a:xfrm>
              <a:off x="4594320" y="5102280"/>
              <a:ext cx="20520" cy="1440"/>
            </a:xfrm>
            <a:custGeom>
              <a:avLst/>
              <a:gdLst/>
              <a:ahLst/>
              <a:rect l="l" t="t" r="r" b="b"/>
              <a:pathLst>
                <a:path w="13" h="0">
                  <a:moveTo>
                    <a:pt x="0" y="0"/>
                  </a:moveTo>
                  <a:lnTo>
                    <a:pt x="7" y="0"/>
                  </a:lnTo>
                  <a:lnTo>
                    <a:pt x="13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5" name=""/>
            <p:cNvSpPr/>
            <p:nvPr/>
          </p:nvSpPr>
          <p:spPr>
            <a:xfrm>
              <a:off x="46148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6" name=""/>
            <p:cNvSpPr/>
            <p:nvPr/>
          </p:nvSpPr>
          <p:spPr>
            <a:xfrm>
              <a:off x="462600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7" name=""/>
            <p:cNvSpPr/>
            <p:nvPr/>
          </p:nvSpPr>
          <p:spPr>
            <a:xfrm>
              <a:off x="463716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8" name=""/>
            <p:cNvSpPr/>
            <p:nvPr/>
          </p:nvSpPr>
          <p:spPr>
            <a:xfrm>
              <a:off x="464652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9" name=""/>
            <p:cNvSpPr/>
            <p:nvPr/>
          </p:nvSpPr>
          <p:spPr>
            <a:xfrm>
              <a:off x="465768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0" name=""/>
            <p:cNvSpPr/>
            <p:nvPr/>
          </p:nvSpPr>
          <p:spPr>
            <a:xfrm>
              <a:off x="46893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1" name=""/>
            <p:cNvSpPr/>
            <p:nvPr/>
          </p:nvSpPr>
          <p:spPr>
            <a:xfrm>
              <a:off x="470052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2" name=""/>
            <p:cNvSpPr/>
            <p:nvPr/>
          </p:nvSpPr>
          <p:spPr>
            <a:xfrm>
              <a:off x="47102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3" name=""/>
            <p:cNvSpPr/>
            <p:nvPr/>
          </p:nvSpPr>
          <p:spPr>
            <a:xfrm>
              <a:off x="472140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4" name=""/>
            <p:cNvSpPr/>
            <p:nvPr/>
          </p:nvSpPr>
          <p:spPr>
            <a:xfrm>
              <a:off x="475308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5" name=""/>
            <p:cNvSpPr/>
            <p:nvPr/>
          </p:nvSpPr>
          <p:spPr>
            <a:xfrm>
              <a:off x="476424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6" name=""/>
            <p:cNvSpPr/>
            <p:nvPr/>
          </p:nvSpPr>
          <p:spPr>
            <a:xfrm>
              <a:off x="477360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7" name=""/>
            <p:cNvSpPr/>
            <p:nvPr/>
          </p:nvSpPr>
          <p:spPr>
            <a:xfrm>
              <a:off x="47847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8" name=""/>
            <p:cNvSpPr/>
            <p:nvPr/>
          </p:nvSpPr>
          <p:spPr>
            <a:xfrm>
              <a:off x="4795920" y="5102280"/>
              <a:ext cx="205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9" name=""/>
            <p:cNvSpPr/>
            <p:nvPr/>
          </p:nvSpPr>
          <p:spPr>
            <a:xfrm>
              <a:off x="48164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0" name=""/>
            <p:cNvSpPr/>
            <p:nvPr/>
          </p:nvSpPr>
          <p:spPr>
            <a:xfrm>
              <a:off x="482760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1" name=""/>
            <p:cNvSpPr/>
            <p:nvPr/>
          </p:nvSpPr>
          <p:spPr>
            <a:xfrm>
              <a:off x="48369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2" name=""/>
            <p:cNvSpPr/>
            <p:nvPr/>
          </p:nvSpPr>
          <p:spPr>
            <a:xfrm>
              <a:off x="484812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3" name=""/>
            <p:cNvSpPr/>
            <p:nvPr/>
          </p:nvSpPr>
          <p:spPr>
            <a:xfrm>
              <a:off x="485928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6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4" name=""/>
            <p:cNvSpPr/>
            <p:nvPr/>
          </p:nvSpPr>
          <p:spPr>
            <a:xfrm>
              <a:off x="489096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5" name=""/>
            <p:cNvSpPr/>
            <p:nvPr/>
          </p:nvSpPr>
          <p:spPr>
            <a:xfrm>
              <a:off x="490068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6" name=""/>
            <p:cNvSpPr/>
            <p:nvPr/>
          </p:nvSpPr>
          <p:spPr>
            <a:xfrm>
              <a:off x="4911840" y="510228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7" name=""/>
            <p:cNvSpPr/>
            <p:nvPr/>
          </p:nvSpPr>
          <p:spPr>
            <a:xfrm>
              <a:off x="49118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8" name=""/>
            <p:cNvSpPr/>
            <p:nvPr/>
          </p:nvSpPr>
          <p:spPr>
            <a:xfrm>
              <a:off x="492300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13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9" name=""/>
            <p:cNvSpPr/>
            <p:nvPr/>
          </p:nvSpPr>
          <p:spPr>
            <a:xfrm>
              <a:off x="495468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0" name=""/>
            <p:cNvSpPr/>
            <p:nvPr/>
          </p:nvSpPr>
          <p:spPr>
            <a:xfrm>
              <a:off x="49640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1" name=""/>
            <p:cNvSpPr/>
            <p:nvPr/>
          </p:nvSpPr>
          <p:spPr>
            <a:xfrm>
              <a:off x="497520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2" name=""/>
            <p:cNvSpPr/>
            <p:nvPr/>
          </p:nvSpPr>
          <p:spPr>
            <a:xfrm>
              <a:off x="4986360" y="5102280"/>
              <a:ext cx="205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3" name=""/>
            <p:cNvSpPr/>
            <p:nvPr/>
          </p:nvSpPr>
          <p:spPr>
            <a:xfrm>
              <a:off x="500688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4" name=""/>
            <p:cNvSpPr/>
            <p:nvPr/>
          </p:nvSpPr>
          <p:spPr>
            <a:xfrm>
              <a:off x="501804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5" name=""/>
            <p:cNvSpPr/>
            <p:nvPr/>
          </p:nvSpPr>
          <p:spPr>
            <a:xfrm>
              <a:off x="5027760" y="510228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6" name=""/>
            <p:cNvSpPr/>
            <p:nvPr/>
          </p:nvSpPr>
          <p:spPr>
            <a:xfrm>
              <a:off x="50385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7" name=""/>
            <p:cNvSpPr/>
            <p:nvPr/>
          </p:nvSpPr>
          <p:spPr>
            <a:xfrm>
              <a:off x="5049720" y="5102280"/>
              <a:ext cx="3204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6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8" name=""/>
            <p:cNvSpPr/>
            <p:nvPr/>
          </p:nvSpPr>
          <p:spPr>
            <a:xfrm>
              <a:off x="508176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9" name=""/>
            <p:cNvSpPr/>
            <p:nvPr/>
          </p:nvSpPr>
          <p:spPr>
            <a:xfrm>
              <a:off x="509112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0" name=""/>
            <p:cNvSpPr/>
            <p:nvPr/>
          </p:nvSpPr>
          <p:spPr>
            <a:xfrm>
              <a:off x="510228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1" name=""/>
            <p:cNvSpPr/>
            <p:nvPr/>
          </p:nvSpPr>
          <p:spPr>
            <a:xfrm>
              <a:off x="5113440" y="510228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2" name=""/>
            <p:cNvSpPr/>
            <p:nvPr/>
          </p:nvSpPr>
          <p:spPr>
            <a:xfrm>
              <a:off x="511344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6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3" name=""/>
            <p:cNvSpPr/>
            <p:nvPr/>
          </p:nvSpPr>
          <p:spPr>
            <a:xfrm>
              <a:off x="514512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4" name=""/>
            <p:cNvSpPr/>
            <p:nvPr/>
          </p:nvSpPr>
          <p:spPr>
            <a:xfrm>
              <a:off x="515448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5" name=""/>
            <p:cNvSpPr/>
            <p:nvPr/>
          </p:nvSpPr>
          <p:spPr>
            <a:xfrm>
              <a:off x="51656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6" name=""/>
            <p:cNvSpPr/>
            <p:nvPr/>
          </p:nvSpPr>
          <p:spPr>
            <a:xfrm>
              <a:off x="517680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7" name=""/>
            <p:cNvSpPr/>
            <p:nvPr/>
          </p:nvSpPr>
          <p:spPr>
            <a:xfrm>
              <a:off x="518652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14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8" name=""/>
            <p:cNvSpPr/>
            <p:nvPr/>
          </p:nvSpPr>
          <p:spPr>
            <a:xfrm>
              <a:off x="5218200" y="510228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9" name=""/>
            <p:cNvSpPr/>
            <p:nvPr/>
          </p:nvSpPr>
          <p:spPr>
            <a:xfrm>
              <a:off x="521820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0" name=""/>
            <p:cNvSpPr/>
            <p:nvPr/>
          </p:nvSpPr>
          <p:spPr>
            <a:xfrm>
              <a:off x="5229360" y="510228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1" name=""/>
            <p:cNvSpPr/>
            <p:nvPr/>
          </p:nvSpPr>
          <p:spPr>
            <a:xfrm>
              <a:off x="524016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2" name=""/>
            <p:cNvSpPr/>
            <p:nvPr/>
          </p:nvSpPr>
          <p:spPr>
            <a:xfrm>
              <a:off x="524988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3" name=""/>
            <p:cNvSpPr/>
            <p:nvPr/>
          </p:nvSpPr>
          <p:spPr>
            <a:xfrm>
              <a:off x="5281560" y="5102280"/>
              <a:ext cx="1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4" name=""/>
            <p:cNvSpPr/>
            <p:nvPr/>
          </p:nvSpPr>
          <p:spPr>
            <a:xfrm>
              <a:off x="52815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5" name=""/>
            <p:cNvSpPr/>
            <p:nvPr/>
          </p:nvSpPr>
          <p:spPr>
            <a:xfrm>
              <a:off x="529272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6" name=""/>
            <p:cNvSpPr/>
            <p:nvPr/>
          </p:nvSpPr>
          <p:spPr>
            <a:xfrm>
              <a:off x="530388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7" name=""/>
            <p:cNvSpPr/>
            <p:nvPr/>
          </p:nvSpPr>
          <p:spPr>
            <a:xfrm>
              <a:off x="5313240" y="5102280"/>
              <a:ext cx="223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8" name=""/>
            <p:cNvSpPr/>
            <p:nvPr/>
          </p:nvSpPr>
          <p:spPr>
            <a:xfrm>
              <a:off x="533556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9" name=""/>
            <p:cNvSpPr/>
            <p:nvPr/>
          </p:nvSpPr>
          <p:spPr>
            <a:xfrm>
              <a:off x="5345280" y="510228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0" name=""/>
            <p:cNvSpPr/>
            <p:nvPr/>
          </p:nvSpPr>
          <p:spPr>
            <a:xfrm>
              <a:off x="535608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1" name=""/>
            <p:cNvSpPr/>
            <p:nvPr/>
          </p:nvSpPr>
          <p:spPr>
            <a:xfrm>
              <a:off x="5367240" y="5102280"/>
              <a:ext cx="41400" cy="1440"/>
            </a:xfrm>
            <a:custGeom>
              <a:avLst/>
              <a:gdLst/>
              <a:ahLst/>
              <a:rect l="l" t="t" r="r" b="b"/>
              <a:pathLst>
                <a:path w="26" h="0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2" name=""/>
            <p:cNvSpPr/>
            <p:nvPr/>
          </p:nvSpPr>
          <p:spPr>
            <a:xfrm>
              <a:off x="540864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3" name=""/>
            <p:cNvSpPr/>
            <p:nvPr/>
          </p:nvSpPr>
          <p:spPr>
            <a:xfrm>
              <a:off x="5419800" y="510228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4" name=""/>
            <p:cNvSpPr/>
            <p:nvPr/>
          </p:nvSpPr>
          <p:spPr>
            <a:xfrm>
              <a:off x="541980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5" name=""/>
            <p:cNvSpPr/>
            <p:nvPr/>
          </p:nvSpPr>
          <p:spPr>
            <a:xfrm>
              <a:off x="5430960" y="510228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6" name=""/>
            <p:cNvSpPr/>
            <p:nvPr/>
          </p:nvSpPr>
          <p:spPr>
            <a:xfrm>
              <a:off x="5440320" y="510228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7" name=""/>
            <p:cNvSpPr/>
            <p:nvPr/>
          </p:nvSpPr>
          <p:spPr>
            <a:xfrm>
              <a:off x="547200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8" name=""/>
            <p:cNvSpPr/>
            <p:nvPr/>
          </p:nvSpPr>
          <p:spPr>
            <a:xfrm>
              <a:off x="5483160" y="510228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9" name=""/>
            <p:cNvSpPr/>
            <p:nvPr/>
          </p:nvSpPr>
          <p:spPr>
            <a:xfrm>
              <a:off x="5494320" y="510228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0" name=""/>
            <p:cNvSpPr/>
            <p:nvPr/>
          </p:nvSpPr>
          <p:spPr>
            <a:xfrm>
              <a:off x="5504040" y="510228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31" name=""/>
          <p:cNvGrpSpPr/>
          <p:nvPr/>
        </p:nvGrpSpPr>
        <p:grpSpPr>
          <a:xfrm>
            <a:off x="765000" y="2070000"/>
            <a:ext cx="7149960" cy="4206600"/>
            <a:chOff x="765000" y="2070000"/>
            <a:chExt cx="7149960" cy="4206600"/>
          </a:xfrm>
        </p:grpSpPr>
        <p:sp>
          <p:nvSpPr>
            <p:cNvPr id="2232" name=""/>
            <p:cNvSpPr/>
            <p:nvPr/>
          </p:nvSpPr>
          <p:spPr>
            <a:xfrm>
              <a:off x="5501880" y="5089320"/>
              <a:ext cx="2088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3" name=""/>
            <p:cNvSpPr/>
            <p:nvPr/>
          </p:nvSpPr>
          <p:spPr>
            <a:xfrm>
              <a:off x="5522760" y="508932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4" name=""/>
            <p:cNvSpPr/>
            <p:nvPr/>
          </p:nvSpPr>
          <p:spPr>
            <a:xfrm>
              <a:off x="5533920" y="508932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5" name=""/>
            <p:cNvSpPr/>
            <p:nvPr/>
          </p:nvSpPr>
          <p:spPr>
            <a:xfrm>
              <a:off x="5544720" y="508932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6" name=""/>
            <p:cNvSpPr/>
            <p:nvPr/>
          </p:nvSpPr>
          <p:spPr>
            <a:xfrm>
              <a:off x="5554440" y="508932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7" name=""/>
            <p:cNvSpPr/>
            <p:nvPr/>
          </p:nvSpPr>
          <p:spPr>
            <a:xfrm>
              <a:off x="5565600" y="508932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8" name=""/>
            <p:cNvSpPr/>
            <p:nvPr/>
          </p:nvSpPr>
          <p:spPr>
            <a:xfrm>
              <a:off x="5597280" y="508932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9" name=""/>
            <p:cNvSpPr/>
            <p:nvPr/>
          </p:nvSpPr>
          <p:spPr>
            <a:xfrm>
              <a:off x="5608440" y="508932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0" name=""/>
            <p:cNvSpPr/>
            <p:nvPr/>
          </p:nvSpPr>
          <p:spPr>
            <a:xfrm>
              <a:off x="5608440" y="508932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1" name=""/>
            <p:cNvSpPr/>
            <p:nvPr/>
          </p:nvSpPr>
          <p:spPr>
            <a:xfrm>
              <a:off x="5617800" y="5089320"/>
              <a:ext cx="1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2" name=""/>
            <p:cNvSpPr/>
            <p:nvPr/>
          </p:nvSpPr>
          <p:spPr>
            <a:xfrm>
              <a:off x="5617800" y="508932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14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3" name=""/>
            <p:cNvSpPr/>
            <p:nvPr/>
          </p:nvSpPr>
          <p:spPr>
            <a:xfrm>
              <a:off x="5649480" y="5089320"/>
              <a:ext cx="11160" cy="87120"/>
            </a:xfrm>
            <a:custGeom>
              <a:avLst/>
              <a:gdLst/>
              <a:ahLst/>
              <a:rect l="l" t="t" r="r" b="b"/>
              <a:pathLst>
                <a:path w="7" h="55">
                  <a:moveTo>
                    <a:pt x="0" y="0"/>
                  </a:moveTo>
                  <a:lnTo>
                    <a:pt x="0" y="8"/>
                  </a:lnTo>
                  <a:lnTo>
                    <a:pt x="7" y="24"/>
                  </a:lnTo>
                  <a:lnTo>
                    <a:pt x="7" y="47"/>
                  </a:lnTo>
                  <a:lnTo>
                    <a:pt x="7" y="55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4" name=""/>
            <p:cNvSpPr/>
            <p:nvPr/>
          </p:nvSpPr>
          <p:spPr>
            <a:xfrm>
              <a:off x="5660640" y="5176440"/>
              <a:ext cx="11160" cy="180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0" y="0"/>
                  </a:lnTo>
                  <a:lnTo>
                    <a:pt x="7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5" name=""/>
            <p:cNvSpPr/>
            <p:nvPr/>
          </p:nvSpPr>
          <p:spPr>
            <a:xfrm>
              <a:off x="5671800" y="5176440"/>
              <a:ext cx="972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6" name=""/>
            <p:cNvSpPr/>
            <p:nvPr/>
          </p:nvSpPr>
          <p:spPr>
            <a:xfrm>
              <a:off x="568152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7" name=""/>
            <p:cNvSpPr/>
            <p:nvPr/>
          </p:nvSpPr>
          <p:spPr>
            <a:xfrm>
              <a:off x="5692680" y="5176440"/>
              <a:ext cx="31680" cy="180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13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8" name=""/>
            <p:cNvSpPr/>
            <p:nvPr/>
          </p:nvSpPr>
          <p:spPr>
            <a:xfrm>
              <a:off x="5724360" y="5176440"/>
              <a:ext cx="144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9" name=""/>
            <p:cNvSpPr/>
            <p:nvPr/>
          </p:nvSpPr>
          <p:spPr>
            <a:xfrm>
              <a:off x="572436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0" name=""/>
            <p:cNvSpPr/>
            <p:nvPr/>
          </p:nvSpPr>
          <p:spPr>
            <a:xfrm>
              <a:off x="5735520" y="5176440"/>
              <a:ext cx="93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1" name=""/>
            <p:cNvSpPr/>
            <p:nvPr/>
          </p:nvSpPr>
          <p:spPr>
            <a:xfrm>
              <a:off x="574488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2" name=""/>
            <p:cNvSpPr/>
            <p:nvPr/>
          </p:nvSpPr>
          <p:spPr>
            <a:xfrm>
              <a:off x="5756040" y="5176440"/>
              <a:ext cx="31680" cy="180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3" name=""/>
            <p:cNvSpPr/>
            <p:nvPr/>
          </p:nvSpPr>
          <p:spPr>
            <a:xfrm>
              <a:off x="578772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4" name=""/>
            <p:cNvSpPr/>
            <p:nvPr/>
          </p:nvSpPr>
          <p:spPr>
            <a:xfrm>
              <a:off x="5798880" y="5176440"/>
              <a:ext cx="93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5" name=""/>
            <p:cNvSpPr/>
            <p:nvPr/>
          </p:nvSpPr>
          <p:spPr>
            <a:xfrm>
              <a:off x="580824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6" name=""/>
            <p:cNvSpPr/>
            <p:nvPr/>
          </p:nvSpPr>
          <p:spPr>
            <a:xfrm>
              <a:off x="581940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7" name=""/>
            <p:cNvSpPr/>
            <p:nvPr/>
          </p:nvSpPr>
          <p:spPr>
            <a:xfrm>
              <a:off x="5830560" y="5176440"/>
              <a:ext cx="2088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8" name=""/>
            <p:cNvSpPr/>
            <p:nvPr/>
          </p:nvSpPr>
          <p:spPr>
            <a:xfrm>
              <a:off x="5851440" y="5176440"/>
              <a:ext cx="1080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9" name=""/>
            <p:cNvSpPr/>
            <p:nvPr/>
          </p:nvSpPr>
          <p:spPr>
            <a:xfrm>
              <a:off x="5862240" y="5176440"/>
              <a:ext cx="972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0" name=""/>
            <p:cNvSpPr/>
            <p:nvPr/>
          </p:nvSpPr>
          <p:spPr>
            <a:xfrm>
              <a:off x="587196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1" name=""/>
            <p:cNvSpPr/>
            <p:nvPr/>
          </p:nvSpPr>
          <p:spPr>
            <a:xfrm>
              <a:off x="588312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2" name=""/>
            <p:cNvSpPr/>
            <p:nvPr/>
          </p:nvSpPr>
          <p:spPr>
            <a:xfrm>
              <a:off x="5894280" y="5176440"/>
              <a:ext cx="41040" cy="1800"/>
            </a:xfrm>
            <a:custGeom>
              <a:avLst/>
              <a:gdLst/>
              <a:ahLst/>
              <a:rect l="l" t="t" r="r" b="b"/>
              <a:pathLst>
                <a:path w="26" h="0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3" name=""/>
            <p:cNvSpPr/>
            <p:nvPr/>
          </p:nvSpPr>
          <p:spPr>
            <a:xfrm>
              <a:off x="5935320" y="5176440"/>
              <a:ext cx="180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4" name=""/>
            <p:cNvSpPr/>
            <p:nvPr/>
          </p:nvSpPr>
          <p:spPr>
            <a:xfrm>
              <a:off x="593532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5" name=""/>
            <p:cNvSpPr/>
            <p:nvPr/>
          </p:nvSpPr>
          <p:spPr>
            <a:xfrm>
              <a:off x="5946480" y="5176440"/>
              <a:ext cx="180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6" name=""/>
            <p:cNvSpPr/>
            <p:nvPr/>
          </p:nvSpPr>
          <p:spPr>
            <a:xfrm>
              <a:off x="5946480" y="5176440"/>
              <a:ext cx="31680" cy="180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7" name=""/>
            <p:cNvSpPr/>
            <p:nvPr/>
          </p:nvSpPr>
          <p:spPr>
            <a:xfrm>
              <a:off x="597816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8" name=""/>
            <p:cNvSpPr/>
            <p:nvPr/>
          </p:nvSpPr>
          <p:spPr>
            <a:xfrm>
              <a:off x="5989320" y="5176440"/>
              <a:ext cx="972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9" name=""/>
            <p:cNvSpPr/>
            <p:nvPr/>
          </p:nvSpPr>
          <p:spPr>
            <a:xfrm>
              <a:off x="5999040" y="5176440"/>
              <a:ext cx="1080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0" name=""/>
            <p:cNvSpPr/>
            <p:nvPr/>
          </p:nvSpPr>
          <p:spPr>
            <a:xfrm>
              <a:off x="600984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1" name=""/>
            <p:cNvSpPr/>
            <p:nvPr/>
          </p:nvSpPr>
          <p:spPr>
            <a:xfrm>
              <a:off x="6021000" y="5176440"/>
              <a:ext cx="2088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2" name=""/>
            <p:cNvSpPr/>
            <p:nvPr/>
          </p:nvSpPr>
          <p:spPr>
            <a:xfrm>
              <a:off x="604188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3" name=""/>
            <p:cNvSpPr/>
            <p:nvPr/>
          </p:nvSpPr>
          <p:spPr>
            <a:xfrm>
              <a:off x="6053040" y="5176440"/>
              <a:ext cx="93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4" name=""/>
            <p:cNvSpPr/>
            <p:nvPr/>
          </p:nvSpPr>
          <p:spPr>
            <a:xfrm>
              <a:off x="606240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5" name=""/>
            <p:cNvSpPr/>
            <p:nvPr/>
          </p:nvSpPr>
          <p:spPr>
            <a:xfrm>
              <a:off x="607356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6" name=""/>
            <p:cNvSpPr/>
            <p:nvPr/>
          </p:nvSpPr>
          <p:spPr>
            <a:xfrm>
              <a:off x="6084720" y="5176440"/>
              <a:ext cx="31680" cy="180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6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7" name=""/>
            <p:cNvSpPr/>
            <p:nvPr/>
          </p:nvSpPr>
          <p:spPr>
            <a:xfrm>
              <a:off x="6116400" y="5176440"/>
              <a:ext cx="93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8" name=""/>
            <p:cNvSpPr/>
            <p:nvPr/>
          </p:nvSpPr>
          <p:spPr>
            <a:xfrm>
              <a:off x="612576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9" name=""/>
            <p:cNvSpPr/>
            <p:nvPr/>
          </p:nvSpPr>
          <p:spPr>
            <a:xfrm>
              <a:off x="6136920" y="5176440"/>
              <a:ext cx="180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0" name=""/>
            <p:cNvSpPr/>
            <p:nvPr/>
          </p:nvSpPr>
          <p:spPr>
            <a:xfrm>
              <a:off x="613692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1" name=""/>
            <p:cNvSpPr/>
            <p:nvPr/>
          </p:nvSpPr>
          <p:spPr>
            <a:xfrm>
              <a:off x="6148080" y="5176440"/>
              <a:ext cx="31680" cy="180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6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2" name=""/>
            <p:cNvSpPr/>
            <p:nvPr/>
          </p:nvSpPr>
          <p:spPr>
            <a:xfrm>
              <a:off x="6179760" y="5176440"/>
              <a:ext cx="972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3" name=""/>
            <p:cNvSpPr/>
            <p:nvPr/>
          </p:nvSpPr>
          <p:spPr>
            <a:xfrm>
              <a:off x="618948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4" name=""/>
            <p:cNvSpPr/>
            <p:nvPr/>
          </p:nvSpPr>
          <p:spPr>
            <a:xfrm>
              <a:off x="620064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5" name=""/>
            <p:cNvSpPr/>
            <p:nvPr/>
          </p:nvSpPr>
          <p:spPr>
            <a:xfrm>
              <a:off x="6211800" y="5176440"/>
              <a:ext cx="93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6" name=""/>
            <p:cNvSpPr/>
            <p:nvPr/>
          </p:nvSpPr>
          <p:spPr>
            <a:xfrm>
              <a:off x="6221160" y="5176440"/>
              <a:ext cx="31680" cy="180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14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7" name=""/>
            <p:cNvSpPr/>
            <p:nvPr/>
          </p:nvSpPr>
          <p:spPr>
            <a:xfrm>
              <a:off x="6252840" y="5176440"/>
              <a:ext cx="180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8" name=""/>
            <p:cNvSpPr/>
            <p:nvPr/>
          </p:nvSpPr>
          <p:spPr>
            <a:xfrm>
              <a:off x="625284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9" name=""/>
            <p:cNvSpPr/>
            <p:nvPr/>
          </p:nvSpPr>
          <p:spPr>
            <a:xfrm>
              <a:off x="626400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0" name=""/>
            <p:cNvSpPr/>
            <p:nvPr/>
          </p:nvSpPr>
          <p:spPr>
            <a:xfrm>
              <a:off x="6275160" y="5176440"/>
              <a:ext cx="93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1" name=""/>
            <p:cNvSpPr/>
            <p:nvPr/>
          </p:nvSpPr>
          <p:spPr>
            <a:xfrm>
              <a:off x="6284520" y="517644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0" y="0"/>
                  </a:lnTo>
                  <a:lnTo>
                    <a:pt x="14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2" name=""/>
            <p:cNvSpPr/>
            <p:nvPr/>
          </p:nvSpPr>
          <p:spPr>
            <a:xfrm>
              <a:off x="6306840" y="5176440"/>
              <a:ext cx="972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3" name=""/>
            <p:cNvSpPr/>
            <p:nvPr/>
          </p:nvSpPr>
          <p:spPr>
            <a:xfrm>
              <a:off x="6316560" y="5176440"/>
              <a:ext cx="1080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4" name=""/>
            <p:cNvSpPr/>
            <p:nvPr/>
          </p:nvSpPr>
          <p:spPr>
            <a:xfrm>
              <a:off x="632736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5" name=""/>
            <p:cNvSpPr/>
            <p:nvPr/>
          </p:nvSpPr>
          <p:spPr>
            <a:xfrm>
              <a:off x="6338520" y="5176440"/>
              <a:ext cx="972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6" name=""/>
            <p:cNvSpPr/>
            <p:nvPr/>
          </p:nvSpPr>
          <p:spPr>
            <a:xfrm>
              <a:off x="6348240" y="5176440"/>
              <a:ext cx="219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7" name=""/>
            <p:cNvSpPr/>
            <p:nvPr/>
          </p:nvSpPr>
          <p:spPr>
            <a:xfrm>
              <a:off x="6370200" y="5176440"/>
              <a:ext cx="972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8" name=""/>
            <p:cNvSpPr/>
            <p:nvPr/>
          </p:nvSpPr>
          <p:spPr>
            <a:xfrm>
              <a:off x="637992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9" name=""/>
            <p:cNvSpPr/>
            <p:nvPr/>
          </p:nvSpPr>
          <p:spPr>
            <a:xfrm>
              <a:off x="639108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0" name=""/>
            <p:cNvSpPr/>
            <p:nvPr/>
          </p:nvSpPr>
          <p:spPr>
            <a:xfrm>
              <a:off x="6402240" y="5176440"/>
              <a:ext cx="93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1" name=""/>
            <p:cNvSpPr/>
            <p:nvPr/>
          </p:nvSpPr>
          <p:spPr>
            <a:xfrm>
              <a:off x="6411600" y="5176440"/>
              <a:ext cx="31680" cy="180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2" name=""/>
            <p:cNvSpPr/>
            <p:nvPr/>
          </p:nvSpPr>
          <p:spPr>
            <a:xfrm>
              <a:off x="644328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3" name=""/>
            <p:cNvSpPr/>
            <p:nvPr/>
          </p:nvSpPr>
          <p:spPr>
            <a:xfrm>
              <a:off x="6454440" y="5176440"/>
              <a:ext cx="180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4" name=""/>
            <p:cNvSpPr/>
            <p:nvPr/>
          </p:nvSpPr>
          <p:spPr>
            <a:xfrm>
              <a:off x="645444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5" name=""/>
            <p:cNvSpPr/>
            <p:nvPr/>
          </p:nvSpPr>
          <p:spPr>
            <a:xfrm>
              <a:off x="6465600" y="5176440"/>
              <a:ext cx="972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6" name=""/>
            <p:cNvSpPr/>
            <p:nvPr/>
          </p:nvSpPr>
          <p:spPr>
            <a:xfrm>
              <a:off x="6475320" y="5176440"/>
              <a:ext cx="31680" cy="180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7" name=""/>
            <p:cNvSpPr/>
            <p:nvPr/>
          </p:nvSpPr>
          <p:spPr>
            <a:xfrm>
              <a:off x="650700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8" name=""/>
            <p:cNvSpPr/>
            <p:nvPr/>
          </p:nvSpPr>
          <p:spPr>
            <a:xfrm>
              <a:off x="6518160" y="5176440"/>
              <a:ext cx="1080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9" name=""/>
            <p:cNvSpPr/>
            <p:nvPr/>
          </p:nvSpPr>
          <p:spPr>
            <a:xfrm>
              <a:off x="6528960" y="5176440"/>
              <a:ext cx="972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0" name=""/>
            <p:cNvSpPr/>
            <p:nvPr/>
          </p:nvSpPr>
          <p:spPr>
            <a:xfrm>
              <a:off x="653868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1" name=""/>
            <p:cNvSpPr/>
            <p:nvPr/>
          </p:nvSpPr>
          <p:spPr>
            <a:xfrm>
              <a:off x="6549840" y="5176440"/>
              <a:ext cx="2052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2" name=""/>
            <p:cNvSpPr/>
            <p:nvPr/>
          </p:nvSpPr>
          <p:spPr>
            <a:xfrm>
              <a:off x="657036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3" name=""/>
            <p:cNvSpPr/>
            <p:nvPr/>
          </p:nvSpPr>
          <p:spPr>
            <a:xfrm>
              <a:off x="658152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4" name=""/>
            <p:cNvSpPr/>
            <p:nvPr/>
          </p:nvSpPr>
          <p:spPr>
            <a:xfrm>
              <a:off x="6592680" y="5176440"/>
              <a:ext cx="93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5" name=""/>
            <p:cNvSpPr/>
            <p:nvPr/>
          </p:nvSpPr>
          <p:spPr>
            <a:xfrm>
              <a:off x="660204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6" name=""/>
            <p:cNvSpPr/>
            <p:nvPr/>
          </p:nvSpPr>
          <p:spPr>
            <a:xfrm>
              <a:off x="6613200" y="5176440"/>
              <a:ext cx="20880" cy="1800"/>
            </a:xfrm>
            <a:custGeom>
              <a:avLst/>
              <a:gdLst/>
              <a:ahLst/>
              <a:rect l="l" t="t" r="r" b="b"/>
              <a:pathLst>
                <a:path w="13" h="0">
                  <a:moveTo>
                    <a:pt x="0" y="0"/>
                  </a:moveTo>
                  <a:lnTo>
                    <a:pt x="7" y="0"/>
                  </a:lnTo>
                  <a:lnTo>
                    <a:pt x="13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7" name=""/>
            <p:cNvSpPr/>
            <p:nvPr/>
          </p:nvSpPr>
          <p:spPr>
            <a:xfrm>
              <a:off x="6634080" y="5176440"/>
              <a:ext cx="1080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8" name=""/>
            <p:cNvSpPr/>
            <p:nvPr/>
          </p:nvSpPr>
          <p:spPr>
            <a:xfrm>
              <a:off x="664488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9" name=""/>
            <p:cNvSpPr/>
            <p:nvPr/>
          </p:nvSpPr>
          <p:spPr>
            <a:xfrm>
              <a:off x="6656040" y="5176440"/>
              <a:ext cx="180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0" name=""/>
            <p:cNvSpPr/>
            <p:nvPr/>
          </p:nvSpPr>
          <p:spPr>
            <a:xfrm>
              <a:off x="6656040" y="5176440"/>
              <a:ext cx="972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1" name=""/>
            <p:cNvSpPr/>
            <p:nvPr/>
          </p:nvSpPr>
          <p:spPr>
            <a:xfrm>
              <a:off x="6665760" y="5176440"/>
              <a:ext cx="31680" cy="180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2" name=""/>
            <p:cNvSpPr/>
            <p:nvPr/>
          </p:nvSpPr>
          <p:spPr>
            <a:xfrm>
              <a:off x="669744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3" name=""/>
            <p:cNvSpPr/>
            <p:nvPr/>
          </p:nvSpPr>
          <p:spPr>
            <a:xfrm>
              <a:off x="670860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4" name=""/>
            <p:cNvSpPr/>
            <p:nvPr/>
          </p:nvSpPr>
          <p:spPr>
            <a:xfrm>
              <a:off x="6719760" y="5176440"/>
              <a:ext cx="93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5" name=""/>
            <p:cNvSpPr/>
            <p:nvPr/>
          </p:nvSpPr>
          <p:spPr>
            <a:xfrm>
              <a:off x="672912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6" name=""/>
            <p:cNvSpPr/>
            <p:nvPr/>
          </p:nvSpPr>
          <p:spPr>
            <a:xfrm>
              <a:off x="6740280" y="5176440"/>
              <a:ext cx="2052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7" name=""/>
            <p:cNvSpPr/>
            <p:nvPr/>
          </p:nvSpPr>
          <p:spPr>
            <a:xfrm>
              <a:off x="676080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8" name=""/>
            <p:cNvSpPr/>
            <p:nvPr/>
          </p:nvSpPr>
          <p:spPr>
            <a:xfrm>
              <a:off x="677196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9" name=""/>
            <p:cNvSpPr/>
            <p:nvPr/>
          </p:nvSpPr>
          <p:spPr>
            <a:xfrm>
              <a:off x="6783120" y="5176440"/>
              <a:ext cx="93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0" name=""/>
            <p:cNvSpPr/>
            <p:nvPr/>
          </p:nvSpPr>
          <p:spPr>
            <a:xfrm>
              <a:off x="679248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1" name=""/>
            <p:cNvSpPr/>
            <p:nvPr/>
          </p:nvSpPr>
          <p:spPr>
            <a:xfrm>
              <a:off x="6803640" y="5176440"/>
              <a:ext cx="32040" cy="180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2" name=""/>
            <p:cNvSpPr/>
            <p:nvPr/>
          </p:nvSpPr>
          <p:spPr>
            <a:xfrm>
              <a:off x="6835680" y="5176440"/>
              <a:ext cx="1080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3" name=""/>
            <p:cNvSpPr/>
            <p:nvPr/>
          </p:nvSpPr>
          <p:spPr>
            <a:xfrm>
              <a:off x="6846480" y="5176440"/>
              <a:ext cx="972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4" name=""/>
            <p:cNvSpPr/>
            <p:nvPr/>
          </p:nvSpPr>
          <p:spPr>
            <a:xfrm>
              <a:off x="685620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5" name=""/>
            <p:cNvSpPr/>
            <p:nvPr/>
          </p:nvSpPr>
          <p:spPr>
            <a:xfrm>
              <a:off x="6867360" y="5176440"/>
              <a:ext cx="144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6" name=""/>
            <p:cNvSpPr/>
            <p:nvPr/>
          </p:nvSpPr>
          <p:spPr>
            <a:xfrm>
              <a:off x="6867360" y="5176440"/>
              <a:ext cx="31680" cy="180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7" name=""/>
            <p:cNvSpPr/>
            <p:nvPr/>
          </p:nvSpPr>
          <p:spPr>
            <a:xfrm>
              <a:off x="689904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8" name=""/>
            <p:cNvSpPr/>
            <p:nvPr/>
          </p:nvSpPr>
          <p:spPr>
            <a:xfrm>
              <a:off x="6910200" y="5176440"/>
              <a:ext cx="93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9" name=""/>
            <p:cNvSpPr/>
            <p:nvPr/>
          </p:nvSpPr>
          <p:spPr>
            <a:xfrm>
              <a:off x="691956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0" name=""/>
            <p:cNvSpPr/>
            <p:nvPr/>
          </p:nvSpPr>
          <p:spPr>
            <a:xfrm>
              <a:off x="693072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1" name=""/>
            <p:cNvSpPr/>
            <p:nvPr/>
          </p:nvSpPr>
          <p:spPr>
            <a:xfrm>
              <a:off x="6941880" y="5176440"/>
              <a:ext cx="20520" cy="1800"/>
            </a:xfrm>
            <a:custGeom>
              <a:avLst/>
              <a:gdLst/>
              <a:ahLst/>
              <a:rect l="l" t="t" r="r" b="b"/>
              <a:pathLst>
                <a:path w="13" h="0">
                  <a:moveTo>
                    <a:pt x="0" y="0"/>
                  </a:moveTo>
                  <a:lnTo>
                    <a:pt x="6" y="0"/>
                  </a:lnTo>
                  <a:lnTo>
                    <a:pt x="13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2" name=""/>
            <p:cNvSpPr/>
            <p:nvPr/>
          </p:nvSpPr>
          <p:spPr>
            <a:xfrm>
              <a:off x="696240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3" name=""/>
            <p:cNvSpPr/>
            <p:nvPr/>
          </p:nvSpPr>
          <p:spPr>
            <a:xfrm>
              <a:off x="6973560" y="5176440"/>
              <a:ext cx="180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4" name=""/>
            <p:cNvSpPr/>
            <p:nvPr/>
          </p:nvSpPr>
          <p:spPr>
            <a:xfrm>
              <a:off x="6973560" y="5176440"/>
              <a:ext cx="972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5" name=""/>
            <p:cNvSpPr/>
            <p:nvPr/>
          </p:nvSpPr>
          <p:spPr>
            <a:xfrm>
              <a:off x="698328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6" name=""/>
            <p:cNvSpPr/>
            <p:nvPr/>
          </p:nvSpPr>
          <p:spPr>
            <a:xfrm>
              <a:off x="6994440" y="5176440"/>
              <a:ext cx="31680" cy="180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7" name=""/>
            <p:cNvSpPr/>
            <p:nvPr/>
          </p:nvSpPr>
          <p:spPr>
            <a:xfrm>
              <a:off x="702612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8" name=""/>
            <p:cNvSpPr/>
            <p:nvPr/>
          </p:nvSpPr>
          <p:spPr>
            <a:xfrm>
              <a:off x="7037280" y="5176440"/>
              <a:ext cx="93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9" name=""/>
            <p:cNvSpPr/>
            <p:nvPr/>
          </p:nvSpPr>
          <p:spPr>
            <a:xfrm>
              <a:off x="704664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0" name=""/>
            <p:cNvSpPr/>
            <p:nvPr/>
          </p:nvSpPr>
          <p:spPr>
            <a:xfrm>
              <a:off x="705780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1" name=""/>
            <p:cNvSpPr/>
            <p:nvPr/>
          </p:nvSpPr>
          <p:spPr>
            <a:xfrm>
              <a:off x="7068960" y="5176440"/>
              <a:ext cx="2052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2" name=""/>
            <p:cNvSpPr/>
            <p:nvPr/>
          </p:nvSpPr>
          <p:spPr>
            <a:xfrm>
              <a:off x="708948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3" name=""/>
            <p:cNvSpPr/>
            <p:nvPr/>
          </p:nvSpPr>
          <p:spPr>
            <a:xfrm>
              <a:off x="7100640" y="5176440"/>
              <a:ext cx="93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4" name=""/>
            <p:cNvSpPr/>
            <p:nvPr/>
          </p:nvSpPr>
          <p:spPr>
            <a:xfrm>
              <a:off x="711000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5" name=""/>
            <p:cNvSpPr/>
            <p:nvPr/>
          </p:nvSpPr>
          <p:spPr>
            <a:xfrm>
              <a:off x="712116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6" name=""/>
            <p:cNvSpPr/>
            <p:nvPr/>
          </p:nvSpPr>
          <p:spPr>
            <a:xfrm>
              <a:off x="7132320" y="5176440"/>
              <a:ext cx="31680" cy="180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6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7" name=""/>
            <p:cNvSpPr/>
            <p:nvPr/>
          </p:nvSpPr>
          <p:spPr>
            <a:xfrm>
              <a:off x="7164000" y="5176440"/>
              <a:ext cx="972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8" name=""/>
            <p:cNvSpPr/>
            <p:nvPr/>
          </p:nvSpPr>
          <p:spPr>
            <a:xfrm>
              <a:off x="717372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9" name=""/>
            <p:cNvSpPr/>
            <p:nvPr/>
          </p:nvSpPr>
          <p:spPr>
            <a:xfrm>
              <a:off x="7184880" y="5176440"/>
              <a:ext cx="144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0" name=""/>
            <p:cNvSpPr/>
            <p:nvPr/>
          </p:nvSpPr>
          <p:spPr>
            <a:xfrm>
              <a:off x="7184880" y="5176440"/>
              <a:ext cx="11160" cy="180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1" name=""/>
            <p:cNvSpPr/>
            <p:nvPr/>
          </p:nvSpPr>
          <p:spPr>
            <a:xfrm>
              <a:off x="7196040" y="5176440"/>
              <a:ext cx="31680" cy="180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6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2" name=""/>
            <p:cNvSpPr/>
            <p:nvPr/>
          </p:nvSpPr>
          <p:spPr>
            <a:xfrm>
              <a:off x="7227720" y="5176440"/>
              <a:ext cx="9360" cy="180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3" name=""/>
            <p:cNvSpPr/>
            <p:nvPr/>
          </p:nvSpPr>
          <p:spPr>
            <a:xfrm>
              <a:off x="7237080" y="5176440"/>
              <a:ext cx="11160" cy="428760"/>
            </a:xfrm>
            <a:custGeom>
              <a:avLst/>
              <a:gdLst/>
              <a:ahLst/>
              <a:rect l="l" t="t" r="r" b="b"/>
              <a:pathLst>
                <a:path w="7" h="270">
                  <a:moveTo>
                    <a:pt x="0" y="0"/>
                  </a:moveTo>
                  <a:lnTo>
                    <a:pt x="0" y="23"/>
                  </a:lnTo>
                  <a:lnTo>
                    <a:pt x="0" y="54"/>
                  </a:lnTo>
                  <a:lnTo>
                    <a:pt x="0" y="92"/>
                  </a:lnTo>
                  <a:lnTo>
                    <a:pt x="0" y="131"/>
                  </a:lnTo>
                  <a:lnTo>
                    <a:pt x="7" y="177"/>
                  </a:lnTo>
                  <a:lnTo>
                    <a:pt x="7" y="216"/>
                  </a:lnTo>
                  <a:lnTo>
                    <a:pt x="7" y="247"/>
                  </a:lnTo>
                  <a:lnTo>
                    <a:pt x="7" y="27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4" name=""/>
            <p:cNvSpPr/>
            <p:nvPr/>
          </p:nvSpPr>
          <p:spPr>
            <a:xfrm>
              <a:off x="7248240" y="5605200"/>
              <a:ext cx="11160" cy="144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0" y="0"/>
                  </a:lnTo>
                  <a:lnTo>
                    <a:pt x="7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5" name=""/>
            <p:cNvSpPr/>
            <p:nvPr/>
          </p:nvSpPr>
          <p:spPr>
            <a:xfrm>
              <a:off x="7259400" y="560520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6" name=""/>
            <p:cNvSpPr/>
            <p:nvPr/>
          </p:nvSpPr>
          <p:spPr>
            <a:xfrm>
              <a:off x="7268760" y="5605200"/>
              <a:ext cx="223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7" name=""/>
            <p:cNvSpPr/>
            <p:nvPr/>
          </p:nvSpPr>
          <p:spPr>
            <a:xfrm>
              <a:off x="7291080" y="560520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8" name=""/>
            <p:cNvSpPr/>
            <p:nvPr/>
          </p:nvSpPr>
          <p:spPr>
            <a:xfrm>
              <a:off x="7300800" y="560520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9" name=""/>
            <p:cNvSpPr/>
            <p:nvPr/>
          </p:nvSpPr>
          <p:spPr>
            <a:xfrm>
              <a:off x="7300800" y="560520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0" name=""/>
            <p:cNvSpPr/>
            <p:nvPr/>
          </p:nvSpPr>
          <p:spPr>
            <a:xfrm>
              <a:off x="7311600" y="560520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1" name=""/>
            <p:cNvSpPr/>
            <p:nvPr/>
          </p:nvSpPr>
          <p:spPr>
            <a:xfrm>
              <a:off x="7322760" y="5605200"/>
              <a:ext cx="3204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6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2" name=""/>
            <p:cNvSpPr/>
            <p:nvPr/>
          </p:nvSpPr>
          <p:spPr>
            <a:xfrm>
              <a:off x="7354800" y="560520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3" name=""/>
            <p:cNvSpPr/>
            <p:nvPr/>
          </p:nvSpPr>
          <p:spPr>
            <a:xfrm>
              <a:off x="7364160" y="560520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4" name=""/>
            <p:cNvSpPr/>
            <p:nvPr/>
          </p:nvSpPr>
          <p:spPr>
            <a:xfrm>
              <a:off x="7375320" y="560520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5" name=""/>
            <p:cNvSpPr/>
            <p:nvPr/>
          </p:nvSpPr>
          <p:spPr>
            <a:xfrm>
              <a:off x="7386480" y="560520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6" name=""/>
            <p:cNvSpPr/>
            <p:nvPr/>
          </p:nvSpPr>
          <p:spPr>
            <a:xfrm>
              <a:off x="7386480" y="560520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6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7" name=""/>
            <p:cNvSpPr/>
            <p:nvPr/>
          </p:nvSpPr>
          <p:spPr>
            <a:xfrm>
              <a:off x="7418160" y="560520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8" name=""/>
            <p:cNvSpPr/>
            <p:nvPr/>
          </p:nvSpPr>
          <p:spPr>
            <a:xfrm>
              <a:off x="7427520" y="560520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9" name=""/>
            <p:cNvSpPr/>
            <p:nvPr/>
          </p:nvSpPr>
          <p:spPr>
            <a:xfrm>
              <a:off x="7438680" y="560520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0" name=""/>
            <p:cNvSpPr/>
            <p:nvPr/>
          </p:nvSpPr>
          <p:spPr>
            <a:xfrm>
              <a:off x="7449840" y="560520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1" name=""/>
            <p:cNvSpPr/>
            <p:nvPr/>
          </p:nvSpPr>
          <p:spPr>
            <a:xfrm>
              <a:off x="7459560" y="560520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14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2" name=""/>
            <p:cNvSpPr/>
            <p:nvPr/>
          </p:nvSpPr>
          <p:spPr>
            <a:xfrm>
              <a:off x="7491240" y="560520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3" name=""/>
            <p:cNvSpPr/>
            <p:nvPr/>
          </p:nvSpPr>
          <p:spPr>
            <a:xfrm>
              <a:off x="7491240" y="560520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4" name=""/>
            <p:cNvSpPr/>
            <p:nvPr/>
          </p:nvSpPr>
          <p:spPr>
            <a:xfrm>
              <a:off x="7502400" y="560520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5" name=""/>
            <p:cNvSpPr/>
            <p:nvPr/>
          </p:nvSpPr>
          <p:spPr>
            <a:xfrm>
              <a:off x="7513200" y="560520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6" name=""/>
            <p:cNvSpPr/>
            <p:nvPr/>
          </p:nvSpPr>
          <p:spPr>
            <a:xfrm>
              <a:off x="7522920" y="560520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7" name=""/>
            <p:cNvSpPr/>
            <p:nvPr/>
          </p:nvSpPr>
          <p:spPr>
            <a:xfrm>
              <a:off x="7554600" y="560520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8" name=""/>
            <p:cNvSpPr/>
            <p:nvPr/>
          </p:nvSpPr>
          <p:spPr>
            <a:xfrm>
              <a:off x="7565760" y="560520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9" name=""/>
            <p:cNvSpPr/>
            <p:nvPr/>
          </p:nvSpPr>
          <p:spPr>
            <a:xfrm>
              <a:off x="7576920" y="5605200"/>
              <a:ext cx="41400" cy="1440"/>
            </a:xfrm>
            <a:custGeom>
              <a:avLst/>
              <a:gdLst/>
              <a:ahLst/>
              <a:rect l="l" t="t" r="r" b="b"/>
              <a:pathLst>
                <a:path w="26" h="0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0" name=""/>
            <p:cNvSpPr/>
            <p:nvPr/>
          </p:nvSpPr>
          <p:spPr>
            <a:xfrm>
              <a:off x="7618320" y="5605200"/>
              <a:ext cx="219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1" name=""/>
            <p:cNvSpPr/>
            <p:nvPr/>
          </p:nvSpPr>
          <p:spPr>
            <a:xfrm>
              <a:off x="7640280" y="5605200"/>
              <a:ext cx="1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2" name=""/>
            <p:cNvSpPr/>
            <p:nvPr/>
          </p:nvSpPr>
          <p:spPr>
            <a:xfrm>
              <a:off x="7640280" y="560520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3" name=""/>
            <p:cNvSpPr/>
            <p:nvPr/>
          </p:nvSpPr>
          <p:spPr>
            <a:xfrm>
              <a:off x="7650000" y="560520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4" name=""/>
            <p:cNvSpPr/>
            <p:nvPr/>
          </p:nvSpPr>
          <p:spPr>
            <a:xfrm>
              <a:off x="7681680" y="560520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5" name=""/>
            <p:cNvSpPr/>
            <p:nvPr/>
          </p:nvSpPr>
          <p:spPr>
            <a:xfrm>
              <a:off x="7692840" y="560520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6" name=""/>
            <p:cNvSpPr/>
            <p:nvPr/>
          </p:nvSpPr>
          <p:spPr>
            <a:xfrm>
              <a:off x="7704000" y="5605200"/>
              <a:ext cx="144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7" name=""/>
            <p:cNvSpPr/>
            <p:nvPr/>
          </p:nvSpPr>
          <p:spPr>
            <a:xfrm>
              <a:off x="7704000" y="560520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8" name=""/>
            <p:cNvSpPr/>
            <p:nvPr/>
          </p:nvSpPr>
          <p:spPr>
            <a:xfrm>
              <a:off x="7713360" y="5605200"/>
              <a:ext cx="3168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7" y="0"/>
                  </a:lnTo>
                  <a:lnTo>
                    <a:pt x="20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9" name=""/>
            <p:cNvSpPr/>
            <p:nvPr/>
          </p:nvSpPr>
          <p:spPr>
            <a:xfrm>
              <a:off x="7745040" y="560520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0" name=""/>
            <p:cNvSpPr/>
            <p:nvPr/>
          </p:nvSpPr>
          <p:spPr>
            <a:xfrm>
              <a:off x="7756200" y="560520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1" name=""/>
            <p:cNvSpPr/>
            <p:nvPr/>
          </p:nvSpPr>
          <p:spPr>
            <a:xfrm>
              <a:off x="7767360" y="560520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2" name=""/>
            <p:cNvSpPr/>
            <p:nvPr/>
          </p:nvSpPr>
          <p:spPr>
            <a:xfrm>
              <a:off x="7777080" y="560520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3" name=""/>
            <p:cNvSpPr/>
            <p:nvPr/>
          </p:nvSpPr>
          <p:spPr>
            <a:xfrm>
              <a:off x="7787880" y="5605200"/>
              <a:ext cx="2088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4" name=""/>
            <p:cNvSpPr/>
            <p:nvPr/>
          </p:nvSpPr>
          <p:spPr>
            <a:xfrm>
              <a:off x="7808760" y="560520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5" name=""/>
            <p:cNvSpPr/>
            <p:nvPr/>
          </p:nvSpPr>
          <p:spPr>
            <a:xfrm>
              <a:off x="7819920" y="5605200"/>
              <a:ext cx="1080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6" name=""/>
            <p:cNvSpPr/>
            <p:nvPr/>
          </p:nvSpPr>
          <p:spPr>
            <a:xfrm>
              <a:off x="7830720" y="5605200"/>
              <a:ext cx="972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7" name=""/>
            <p:cNvSpPr/>
            <p:nvPr/>
          </p:nvSpPr>
          <p:spPr>
            <a:xfrm>
              <a:off x="7840440" y="5605200"/>
              <a:ext cx="42840" cy="1440"/>
            </a:xfrm>
            <a:custGeom>
              <a:avLst/>
              <a:gdLst/>
              <a:ahLst/>
              <a:rect l="l" t="t" r="r" b="b"/>
              <a:pathLst>
                <a:path w="27" h="0">
                  <a:moveTo>
                    <a:pt x="0" y="0"/>
                  </a:moveTo>
                  <a:lnTo>
                    <a:pt x="14" y="0"/>
                  </a:lnTo>
                  <a:lnTo>
                    <a:pt x="27" y="0"/>
                  </a:lnTo>
                </a:path>
              </a:pathLst>
            </a:custGeom>
            <a:noFill/>
            <a:ln w="20520">
              <a:solidFill>
                <a:srgbClr val="48843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8" name=""/>
            <p:cNvSpPr/>
            <p:nvPr/>
          </p:nvSpPr>
          <p:spPr>
            <a:xfrm>
              <a:off x="7883280" y="560520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9" name=""/>
            <p:cNvSpPr/>
            <p:nvPr/>
          </p:nvSpPr>
          <p:spPr>
            <a:xfrm>
              <a:off x="7894440" y="5605200"/>
              <a:ext cx="93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0" name=""/>
            <p:cNvSpPr/>
            <p:nvPr/>
          </p:nvSpPr>
          <p:spPr>
            <a:xfrm>
              <a:off x="7903800" y="5605200"/>
              <a:ext cx="111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1" name=""/>
            <p:cNvSpPr/>
            <p:nvPr/>
          </p:nvSpPr>
          <p:spPr>
            <a:xfrm>
              <a:off x="1141200" y="3431880"/>
              <a:ext cx="6773760" cy="712800"/>
            </a:xfrm>
            <a:custGeom>
              <a:avLst/>
              <a:gdLst/>
              <a:ahLst/>
              <a:rect l="l" t="t" r="r" b="b"/>
              <a:pathLst>
                <a:path w="640" h="58">
                  <a:moveTo>
                    <a:pt x="0" y="27"/>
                  </a:moveTo>
                  <a:lnTo>
                    <a:pt x="1" y="27"/>
                  </a:lnTo>
                  <a:lnTo>
                    <a:pt x="2" y="28"/>
                  </a:lnTo>
                  <a:lnTo>
                    <a:pt x="3" y="26"/>
                  </a:lnTo>
                  <a:lnTo>
                    <a:pt x="4" y="26"/>
                  </a:lnTo>
                  <a:lnTo>
                    <a:pt x="6" y="27"/>
                  </a:lnTo>
                  <a:lnTo>
                    <a:pt x="7" y="25"/>
                  </a:lnTo>
                  <a:lnTo>
                    <a:pt x="8" y="7"/>
                  </a:lnTo>
                  <a:lnTo>
                    <a:pt x="9" y="8"/>
                  </a:lnTo>
                  <a:lnTo>
                    <a:pt x="9" y="8"/>
                  </a:lnTo>
                  <a:lnTo>
                    <a:pt x="13" y="9"/>
                  </a:lnTo>
                  <a:lnTo>
                    <a:pt x="14" y="8"/>
                  </a:lnTo>
                  <a:lnTo>
                    <a:pt x="15" y="4"/>
                  </a:lnTo>
                  <a:lnTo>
                    <a:pt x="16" y="4"/>
                  </a:lnTo>
                  <a:lnTo>
                    <a:pt x="19" y="4"/>
                  </a:lnTo>
                  <a:lnTo>
                    <a:pt x="19" y="34"/>
                  </a:lnTo>
                  <a:lnTo>
                    <a:pt x="20" y="34"/>
                  </a:lnTo>
                  <a:lnTo>
                    <a:pt x="21" y="29"/>
                  </a:lnTo>
                  <a:lnTo>
                    <a:pt x="22" y="35"/>
                  </a:lnTo>
                  <a:lnTo>
                    <a:pt x="25" y="27"/>
                  </a:lnTo>
                  <a:lnTo>
                    <a:pt x="26" y="27"/>
                  </a:lnTo>
                  <a:lnTo>
                    <a:pt x="27" y="28"/>
                  </a:lnTo>
                  <a:lnTo>
                    <a:pt x="28" y="31"/>
                  </a:lnTo>
                  <a:lnTo>
                    <a:pt x="29" y="31"/>
                  </a:lnTo>
                  <a:lnTo>
                    <a:pt x="31" y="38"/>
                  </a:lnTo>
                  <a:lnTo>
                    <a:pt x="32" y="40"/>
                  </a:lnTo>
                  <a:lnTo>
                    <a:pt x="33" y="39"/>
                  </a:lnTo>
                  <a:lnTo>
                    <a:pt x="34" y="39"/>
                  </a:lnTo>
                  <a:lnTo>
                    <a:pt x="35" y="38"/>
                  </a:lnTo>
                  <a:lnTo>
                    <a:pt x="38" y="38"/>
                  </a:lnTo>
                  <a:lnTo>
                    <a:pt x="39" y="38"/>
                  </a:lnTo>
                  <a:lnTo>
                    <a:pt x="39" y="39"/>
                  </a:lnTo>
                  <a:lnTo>
                    <a:pt x="40" y="37"/>
                  </a:lnTo>
                  <a:lnTo>
                    <a:pt x="43" y="41"/>
                  </a:lnTo>
                  <a:lnTo>
                    <a:pt x="44" y="41"/>
                  </a:lnTo>
                  <a:lnTo>
                    <a:pt x="45" y="40"/>
                  </a:lnTo>
                  <a:lnTo>
                    <a:pt x="46" y="38"/>
                  </a:lnTo>
                  <a:lnTo>
                    <a:pt x="47" y="38"/>
                  </a:lnTo>
                  <a:lnTo>
                    <a:pt x="49" y="38"/>
                  </a:lnTo>
                  <a:lnTo>
                    <a:pt x="50" y="37"/>
                  </a:lnTo>
                  <a:lnTo>
                    <a:pt x="51" y="36"/>
                  </a:lnTo>
                  <a:lnTo>
                    <a:pt x="52" y="36"/>
                  </a:lnTo>
                  <a:lnTo>
                    <a:pt x="56" y="35"/>
                  </a:lnTo>
                  <a:lnTo>
                    <a:pt x="57" y="35"/>
                  </a:lnTo>
                  <a:lnTo>
                    <a:pt x="58" y="35"/>
                  </a:lnTo>
                  <a:lnTo>
                    <a:pt x="59" y="35"/>
                  </a:lnTo>
                  <a:lnTo>
                    <a:pt x="59" y="35"/>
                  </a:lnTo>
                  <a:lnTo>
                    <a:pt x="62" y="35"/>
                  </a:lnTo>
                  <a:lnTo>
                    <a:pt x="63" y="34"/>
                  </a:lnTo>
                  <a:lnTo>
                    <a:pt x="64" y="32"/>
                  </a:lnTo>
                  <a:lnTo>
                    <a:pt x="65" y="32"/>
                  </a:lnTo>
                  <a:lnTo>
                    <a:pt x="66" y="33"/>
                  </a:lnTo>
                  <a:lnTo>
                    <a:pt x="69" y="27"/>
                  </a:lnTo>
                  <a:lnTo>
                    <a:pt x="70" y="31"/>
                  </a:lnTo>
                  <a:lnTo>
                    <a:pt x="74" y="31"/>
                  </a:lnTo>
                  <a:lnTo>
                    <a:pt x="76" y="29"/>
                  </a:lnTo>
                  <a:lnTo>
                    <a:pt x="77" y="36"/>
                  </a:lnTo>
                  <a:lnTo>
                    <a:pt x="78" y="37"/>
                  </a:lnTo>
                  <a:lnTo>
                    <a:pt x="80" y="38"/>
                  </a:lnTo>
                  <a:lnTo>
                    <a:pt x="81" y="37"/>
                  </a:lnTo>
                  <a:lnTo>
                    <a:pt x="82" y="37"/>
                  </a:lnTo>
                  <a:lnTo>
                    <a:pt x="83" y="37"/>
                  </a:lnTo>
                  <a:lnTo>
                    <a:pt x="87" y="37"/>
                  </a:lnTo>
                  <a:lnTo>
                    <a:pt x="88" y="36"/>
                  </a:lnTo>
                  <a:lnTo>
                    <a:pt x="88" y="36"/>
                  </a:lnTo>
                  <a:lnTo>
                    <a:pt x="89" y="35"/>
                  </a:lnTo>
                  <a:lnTo>
                    <a:pt x="90" y="34"/>
                  </a:lnTo>
                  <a:lnTo>
                    <a:pt x="93" y="33"/>
                  </a:lnTo>
                  <a:lnTo>
                    <a:pt x="94" y="33"/>
                  </a:lnTo>
                  <a:lnTo>
                    <a:pt x="95" y="34"/>
                  </a:lnTo>
                  <a:lnTo>
                    <a:pt x="97" y="33"/>
                  </a:lnTo>
                  <a:lnTo>
                    <a:pt x="99" y="31"/>
                  </a:lnTo>
                  <a:lnTo>
                    <a:pt x="100" y="33"/>
                  </a:lnTo>
                  <a:lnTo>
                    <a:pt x="101" y="34"/>
                  </a:lnTo>
                  <a:lnTo>
                    <a:pt x="102" y="32"/>
                  </a:lnTo>
                  <a:lnTo>
                    <a:pt x="102" y="33"/>
                  </a:lnTo>
                  <a:lnTo>
                    <a:pt x="105" y="33"/>
                  </a:lnTo>
                  <a:lnTo>
                    <a:pt x="106" y="30"/>
                  </a:lnTo>
                  <a:lnTo>
                    <a:pt x="107" y="30"/>
                  </a:lnTo>
                  <a:lnTo>
                    <a:pt x="108" y="31"/>
                  </a:lnTo>
                  <a:lnTo>
                    <a:pt x="108" y="31"/>
                  </a:lnTo>
                  <a:lnTo>
                    <a:pt x="111" y="31"/>
                  </a:lnTo>
                  <a:lnTo>
                    <a:pt x="112" y="32"/>
                  </a:lnTo>
                  <a:lnTo>
                    <a:pt x="113" y="34"/>
                  </a:lnTo>
                  <a:lnTo>
                    <a:pt x="114" y="37"/>
                  </a:lnTo>
                  <a:lnTo>
                    <a:pt x="115" y="36"/>
                  </a:lnTo>
                  <a:lnTo>
                    <a:pt x="118" y="37"/>
                  </a:lnTo>
                  <a:lnTo>
                    <a:pt x="118" y="36"/>
                  </a:lnTo>
                  <a:lnTo>
                    <a:pt x="119" y="35"/>
                  </a:lnTo>
                  <a:lnTo>
                    <a:pt x="120" y="34"/>
                  </a:lnTo>
                  <a:lnTo>
                    <a:pt x="121" y="31"/>
                  </a:lnTo>
                  <a:lnTo>
                    <a:pt x="125" y="31"/>
                  </a:lnTo>
                  <a:lnTo>
                    <a:pt x="126" y="34"/>
                  </a:lnTo>
                  <a:lnTo>
                    <a:pt x="128" y="33"/>
                  </a:lnTo>
                  <a:lnTo>
                    <a:pt x="130" y="35"/>
                  </a:lnTo>
                  <a:lnTo>
                    <a:pt x="131" y="36"/>
                  </a:lnTo>
                  <a:lnTo>
                    <a:pt x="132" y="35"/>
                  </a:lnTo>
                  <a:lnTo>
                    <a:pt x="133" y="36"/>
                  </a:lnTo>
                  <a:lnTo>
                    <a:pt x="134" y="35"/>
                  </a:lnTo>
                  <a:lnTo>
                    <a:pt x="136" y="36"/>
                  </a:lnTo>
                  <a:lnTo>
                    <a:pt x="137" y="38"/>
                  </a:lnTo>
                  <a:lnTo>
                    <a:pt x="138" y="38"/>
                  </a:lnTo>
                  <a:lnTo>
                    <a:pt x="139" y="36"/>
                  </a:lnTo>
                  <a:lnTo>
                    <a:pt x="142" y="34"/>
                  </a:lnTo>
                  <a:lnTo>
                    <a:pt x="143" y="34"/>
                  </a:lnTo>
                  <a:lnTo>
                    <a:pt x="145" y="33"/>
                  </a:lnTo>
                  <a:lnTo>
                    <a:pt x="146" y="34"/>
                  </a:lnTo>
                  <a:lnTo>
                    <a:pt x="148" y="27"/>
                  </a:lnTo>
                  <a:lnTo>
                    <a:pt x="149" y="22"/>
                  </a:lnTo>
                  <a:lnTo>
                    <a:pt x="150" y="18"/>
                  </a:lnTo>
                  <a:lnTo>
                    <a:pt x="151" y="11"/>
                  </a:lnTo>
                  <a:lnTo>
                    <a:pt x="152" y="15"/>
                  </a:lnTo>
                  <a:lnTo>
                    <a:pt x="155" y="16"/>
                  </a:lnTo>
                  <a:lnTo>
                    <a:pt x="156" y="2"/>
                  </a:lnTo>
                  <a:lnTo>
                    <a:pt x="157" y="6"/>
                  </a:lnTo>
                  <a:lnTo>
                    <a:pt x="157" y="31"/>
                  </a:lnTo>
                  <a:lnTo>
                    <a:pt x="161" y="17"/>
                  </a:lnTo>
                  <a:lnTo>
                    <a:pt x="162" y="19"/>
                  </a:lnTo>
                  <a:lnTo>
                    <a:pt x="163" y="19"/>
                  </a:lnTo>
                  <a:lnTo>
                    <a:pt x="164" y="26"/>
                  </a:lnTo>
                  <a:lnTo>
                    <a:pt x="165" y="26"/>
                  </a:lnTo>
                  <a:lnTo>
                    <a:pt x="167" y="29"/>
                  </a:lnTo>
                  <a:lnTo>
                    <a:pt x="167" y="30"/>
                  </a:lnTo>
                  <a:lnTo>
                    <a:pt x="168" y="31"/>
                  </a:lnTo>
                  <a:lnTo>
                    <a:pt x="169" y="34"/>
                  </a:lnTo>
                  <a:lnTo>
                    <a:pt x="170" y="35"/>
                  </a:lnTo>
                  <a:lnTo>
                    <a:pt x="173" y="29"/>
                  </a:lnTo>
                  <a:lnTo>
                    <a:pt x="174" y="30"/>
                  </a:lnTo>
                  <a:lnTo>
                    <a:pt x="175" y="35"/>
                  </a:lnTo>
                  <a:lnTo>
                    <a:pt x="176" y="34"/>
                  </a:lnTo>
                  <a:lnTo>
                    <a:pt x="177" y="33"/>
                  </a:lnTo>
                  <a:lnTo>
                    <a:pt x="179" y="29"/>
                  </a:lnTo>
                  <a:lnTo>
                    <a:pt x="182" y="40"/>
                  </a:lnTo>
                  <a:lnTo>
                    <a:pt x="183" y="33"/>
                  </a:lnTo>
                  <a:lnTo>
                    <a:pt x="186" y="38"/>
                  </a:lnTo>
                  <a:lnTo>
                    <a:pt x="187" y="39"/>
                  </a:lnTo>
                  <a:lnTo>
                    <a:pt x="187" y="39"/>
                  </a:lnTo>
                  <a:lnTo>
                    <a:pt x="188" y="39"/>
                  </a:lnTo>
                  <a:lnTo>
                    <a:pt x="189" y="40"/>
                  </a:lnTo>
                  <a:lnTo>
                    <a:pt x="192" y="39"/>
                  </a:lnTo>
                  <a:lnTo>
                    <a:pt x="193" y="38"/>
                  </a:lnTo>
                  <a:lnTo>
                    <a:pt x="194" y="36"/>
                  </a:lnTo>
                  <a:lnTo>
                    <a:pt x="195" y="35"/>
                  </a:lnTo>
                  <a:lnTo>
                    <a:pt x="196" y="36"/>
                  </a:lnTo>
                  <a:lnTo>
                    <a:pt x="198" y="32"/>
                  </a:lnTo>
                  <a:lnTo>
                    <a:pt x="198" y="33"/>
                  </a:lnTo>
                  <a:lnTo>
                    <a:pt x="199" y="36"/>
                  </a:lnTo>
                  <a:lnTo>
                    <a:pt x="200" y="31"/>
                  </a:lnTo>
                  <a:lnTo>
                    <a:pt x="201" y="31"/>
                  </a:lnTo>
                  <a:lnTo>
                    <a:pt x="204" y="36"/>
                  </a:lnTo>
                  <a:lnTo>
                    <a:pt x="205" y="35"/>
                  </a:lnTo>
                  <a:lnTo>
                    <a:pt x="206" y="35"/>
                  </a:lnTo>
                  <a:lnTo>
                    <a:pt x="206" y="40"/>
                  </a:lnTo>
                  <a:lnTo>
                    <a:pt x="207" y="37"/>
                  </a:lnTo>
                  <a:lnTo>
                    <a:pt x="210" y="37"/>
                  </a:lnTo>
                  <a:lnTo>
                    <a:pt x="211" y="34"/>
                  </a:lnTo>
                  <a:lnTo>
                    <a:pt x="212" y="35"/>
                  </a:lnTo>
                  <a:lnTo>
                    <a:pt x="213" y="39"/>
                  </a:lnTo>
                  <a:lnTo>
                    <a:pt x="214" y="36"/>
                  </a:lnTo>
                  <a:lnTo>
                    <a:pt x="217" y="35"/>
                  </a:lnTo>
                  <a:lnTo>
                    <a:pt x="218" y="38"/>
                  </a:lnTo>
                  <a:lnTo>
                    <a:pt x="219" y="32"/>
                  </a:lnTo>
                  <a:lnTo>
                    <a:pt x="220" y="37"/>
                  </a:lnTo>
                  <a:lnTo>
                    <a:pt x="223" y="36"/>
                  </a:lnTo>
                  <a:lnTo>
                    <a:pt x="224" y="34"/>
                  </a:lnTo>
                  <a:lnTo>
                    <a:pt x="225" y="39"/>
                  </a:lnTo>
                  <a:lnTo>
                    <a:pt x="226" y="38"/>
                  </a:lnTo>
                  <a:lnTo>
                    <a:pt x="227" y="40"/>
                  </a:lnTo>
                  <a:lnTo>
                    <a:pt x="229" y="39"/>
                  </a:lnTo>
                  <a:lnTo>
                    <a:pt x="230" y="39"/>
                  </a:lnTo>
                  <a:lnTo>
                    <a:pt x="230" y="38"/>
                  </a:lnTo>
                  <a:lnTo>
                    <a:pt x="231" y="38"/>
                  </a:lnTo>
                  <a:lnTo>
                    <a:pt x="232" y="36"/>
                  </a:lnTo>
                  <a:lnTo>
                    <a:pt x="235" y="38"/>
                  </a:lnTo>
                  <a:lnTo>
                    <a:pt x="236" y="38"/>
                  </a:lnTo>
                  <a:lnTo>
                    <a:pt x="236" y="39"/>
                  </a:lnTo>
                  <a:lnTo>
                    <a:pt x="237" y="39"/>
                  </a:lnTo>
                  <a:lnTo>
                    <a:pt x="238" y="40"/>
                  </a:lnTo>
                  <a:lnTo>
                    <a:pt x="241" y="40"/>
                  </a:lnTo>
                  <a:lnTo>
                    <a:pt x="242" y="40"/>
                  </a:lnTo>
                  <a:lnTo>
                    <a:pt x="243" y="40"/>
                  </a:lnTo>
                  <a:lnTo>
                    <a:pt x="244" y="38"/>
                  </a:lnTo>
                  <a:lnTo>
                    <a:pt x="245" y="41"/>
                  </a:lnTo>
                  <a:lnTo>
                    <a:pt x="247" y="41"/>
                  </a:lnTo>
                  <a:lnTo>
                    <a:pt x="248" y="41"/>
                  </a:lnTo>
                  <a:lnTo>
                    <a:pt x="249" y="41"/>
                  </a:lnTo>
                  <a:lnTo>
                    <a:pt x="250" y="35"/>
                  </a:lnTo>
                  <a:lnTo>
                    <a:pt x="251" y="32"/>
                  </a:lnTo>
                  <a:lnTo>
                    <a:pt x="254" y="30"/>
                  </a:lnTo>
                  <a:lnTo>
                    <a:pt x="255" y="28"/>
                  </a:lnTo>
                  <a:lnTo>
                    <a:pt x="256" y="30"/>
                  </a:lnTo>
                  <a:lnTo>
                    <a:pt x="256" y="29"/>
                  </a:lnTo>
                  <a:lnTo>
                    <a:pt x="257" y="29"/>
                  </a:lnTo>
                  <a:lnTo>
                    <a:pt x="260" y="0"/>
                  </a:lnTo>
                  <a:lnTo>
                    <a:pt x="261" y="22"/>
                  </a:lnTo>
                  <a:lnTo>
                    <a:pt x="262" y="38"/>
                  </a:lnTo>
                  <a:lnTo>
                    <a:pt x="262" y="40"/>
                  </a:lnTo>
                  <a:lnTo>
                    <a:pt x="267" y="38"/>
                  </a:lnTo>
                  <a:lnTo>
                    <a:pt x="268" y="36"/>
                  </a:lnTo>
                  <a:lnTo>
                    <a:pt x="269" y="39"/>
                  </a:lnTo>
                  <a:lnTo>
                    <a:pt x="272" y="35"/>
                  </a:lnTo>
                  <a:lnTo>
                    <a:pt x="273" y="33"/>
                  </a:lnTo>
                  <a:lnTo>
                    <a:pt x="274" y="32"/>
                  </a:lnTo>
                  <a:lnTo>
                    <a:pt x="275" y="32"/>
                  </a:lnTo>
                  <a:lnTo>
                    <a:pt x="275" y="35"/>
                  </a:lnTo>
                  <a:lnTo>
                    <a:pt x="278" y="34"/>
                  </a:lnTo>
                  <a:lnTo>
                    <a:pt x="279" y="35"/>
                  </a:lnTo>
                  <a:lnTo>
                    <a:pt x="280" y="34"/>
                  </a:lnTo>
                  <a:lnTo>
                    <a:pt x="281" y="35"/>
                  </a:lnTo>
                  <a:lnTo>
                    <a:pt x="285" y="39"/>
                  </a:lnTo>
                  <a:lnTo>
                    <a:pt x="285" y="38"/>
                  </a:lnTo>
                  <a:lnTo>
                    <a:pt x="286" y="39"/>
                  </a:lnTo>
                  <a:lnTo>
                    <a:pt x="291" y="39"/>
                  </a:lnTo>
                  <a:lnTo>
                    <a:pt x="292" y="41"/>
                  </a:lnTo>
                  <a:lnTo>
                    <a:pt x="293" y="41"/>
                  </a:lnTo>
                  <a:lnTo>
                    <a:pt x="294" y="41"/>
                  </a:lnTo>
                  <a:lnTo>
                    <a:pt x="294" y="39"/>
                  </a:lnTo>
                  <a:lnTo>
                    <a:pt x="296" y="44"/>
                  </a:lnTo>
                  <a:lnTo>
                    <a:pt x="297" y="42"/>
                  </a:lnTo>
                  <a:lnTo>
                    <a:pt x="298" y="36"/>
                  </a:lnTo>
                  <a:lnTo>
                    <a:pt x="299" y="40"/>
                  </a:lnTo>
                  <a:lnTo>
                    <a:pt x="300" y="33"/>
                  </a:lnTo>
                  <a:lnTo>
                    <a:pt x="303" y="31"/>
                  </a:lnTo>
                  <a:lnTo>
                    <a:pt x="304" y="33"/>
                  </a:lnTo>
                  <a:lnTo>
                    <a:pt x="305" y="35"/>
                  </a:lnTo>
                  <a:lnTo>
                    <a:pt x="305" y="32"/>
                  </a:lnTo>
                  <a:lnTo>
                    <a:pt x="306" y="27"/>
                  </a:lnTo>
                  <a:lnTo>
                    <a:pt x="309" y="42"/>
                  </a:lnTo>
                  <a:lnTo>
                    <a:pt x="310" y="34"/>
                  </a:lnTo>
                  <a:lnTo>
                    <a:pt x="312" y="43"/>
                  </a:lnTo>
                  <a:lnTo>
                    <a:pt x="315" y="29"/>
                  </a:lnTo>
                  <a:lnTo>
                    <a:pt x="316" y="44"/>
                  </a:lnTo>
                  <a:lnTo>
                    <a:pt x="317" y="47"/>
                  </a:lnTo>
                  <a:lnTo>
                    <a:pt x="322" y="54"/>
                  </a:lnTo>
                  <a:lnTo>
                    <a:pt x="323" y="50"/>
                  </a:lnTo>
                  <a:lnTo>
                    <a:pt x="324" y="51"/>
                  </a:lnTo>
                  <a:lnTo>
                    <a:pt x="325" y="51"/>
                  </a:lnTo>
                  <a:lnTo>
                    <a:pt x="325" y="50"/>
                  </a:lnTo>
                  <a:lnTo>
                    <a:pt x="327" y="48"/>
                  </a:lnTo>
                  <a:lnTo>
                    <a:pt x="328" y="44"/>
                  </a:lnTo>
                  <a:lnTo>
                    <a:pt x="329" y="46"/>
                  </a:lnTo>
                  <a:lnTo>
                    <a:pt x="330" y="42"/>
                  </a:lnTo>
                  <a:lnTo>
                    <a:pt x="331" y="45"/>
                  </a:lnTo>
                  <a:lnTo>
                    <a:pt x="334" y="42"/>
                  </a:lnTo>
                  <a:lnTo>
                    <a:pt x="335" y="39"/>
                  </a:lnTo>
                  <a:lnTo>
                    <a:pt x="336" y="40"/>
                  </a:lnTo>
                  <a:lnTo>
                    <a:pt x="337" y="44"/>
                  </a:lnTo>
                  <a:lnTo>
                    <a:pt x="340" y="38"/>
                  </a:lnTo>
                  <a:lnTo>
                    <a:pt x="341" y="28"/>
                  </a:lnTo>
                  <a:lnTo>
                    <a:pt x="342" y="45"/>
                  </a:lnTo>
                  <a:lnTo>
                    <a:pt x="343" y="46"/>
                  </a:lnTo>
                  <a:lnTo>
                    <a:pt x="344" y="46"/>
                  </a:lnTo>
                  <a:lnTo>
                    <a:pt x="346" y="45"/>
                  </a:lnTo>
                  <a:lnTo>
                    <a:pt x="347" y="46"/>
                  </a:lnTo>
                  <a:lnTo>
                    <a:pt x="348" y="47"/>
                  </a:lnTo>
                  <a:lnTo>
                    <a:pt x="349" y="46"/>
                  </a:lnTo>
                  <a:lnTo>
                    <a:pt x="350" y="46"/>
                  </a:lnTo>
                  <a:lnTo>
                    <a:pt x="353" y="45"/>
                  </a:lnTo>
                  <a:lnTo>
                    <a:pt x="354" y="45"/>
                  </a:lnTo>
                  <a:lnTo>
                    <a:pt x="355" y="45"/>
                  </a:lnTo>
                  <a:lnTo>
                    <a:pt x="355" y="45"/>
                  </a:lnTo>
                  <a:lnTo>
                    <a:pt x="356" y="46"/>
                  </a:lnTo>
                  <a:lnTo>
                    <a:pt x="359" y="45"/>
                  </a:lnTo>
                  <a:lnTo>
                    <a:pt x="360" y="42"/>
                  </a:lnTo>
                  <a:lnTo>
                    <a:pt x="361" y="41"/>
                  </a:lnTo>
                  <a:lnTo>
                    <a:pt x="362" y="42"/>
                  </a:lnTo>
                  <a:lnTo>
                    <a:pt x="364" y="42"/>
                  </a:lnTo>
                  <a:lnTo>
                    <a:pt x="365" y="40"/>
                  </a:lnTo>
                  <a:lnTo>
                    <a:pt x="366" y="40"/>
                  </a:lnTo>
                  <a:lnTo>
                    <a:pt x="367" y="37"/>
                  </a:lnTo>
                  <a:lnTo>
                    <a:pt x="368" y="42"/>
                  </a:lnTo>
                  <a:lnTo>
                    <a:pt x="371" y="44"/>
                  </a:lnTo>
                  <a:lnTo>
                    <a:pt x="372" y="46"/>
                  </a:lnTo>
                  <a:lnTo>
                    <a:pt x="373" y="46"/>
                  </a:lnTo>
                  <a:lnTo>
                    <a:pt x="374" y="46"/>
                  </a:lnTo>
                  <a:lnTo>
                    <a:pt x="374" y="46"/>
                  </a:lnTo>
                  <a:lnTo>
                    <a:pt x="377" y="45"/>
                  </a:lnTo>
                  <a:lnTo>
                    <a:pt x="378" y="45"/>
                  </a:lnTo>
                  <a:lnTo>
                    <a:pt x="379" y="44"/>
                  </a:lnTo>
                  <a:lnTo>
                    <a:pt x="380" y="44"/>
                  </a:lnTo>
                  <a:lnTo>
                    <a:pt x="381" y="45"/>
                  </a:lnTo>
                  <a:lnTo>
                    <a:pt x="384" y="45"/>
                  </a:lnTo>
                  <a:lnTo>
                    <a:pt x="384" y="32"/>
                  </a:lnTo>
                  <a:lnTo>
                    <a:pt x="385" y="28"/>
                  </a:lnTo>
                  <a:lnTo>
                    <a:pt x="386" y="31"/>
                  </a:lnTo>
                  <a:lnTo>
                    <a:pt x="387" y="29"/>
                  </a:lnTo>
                  <a:lnTo>
                    <a:pt x="390" y="30"/>
                  </a:lnTo>
                  <a:lnTo>
                    <a:pt x="390" y="30"/>
                  </a:lnTo>
                  <a:lnTo>
                    <a:pt x="391" y="30"/>
                  </a:lnTo>
                  <a:lnTo>
                    <a:pt x="392" y="30"/>
                  </a:lnTo>
                  <a:lnTo>
                    <a:pt x="393" y="34"/>
                  </a:lnTo>
                  <a:lnTo>
                    <a:pt x="395" y="37"/>
                  </a:lnTo>
                  <a:lnTo>
                    <a:pt x="396" y="41"/>
                  </a:lnTo>
                  <a:lnTo>
                    <a:pt x="397" y="40"/>
                  </a:lnTo>
                  <a:lnTo>
                    <a:pt x="398" y="41"/>
                  </a:lnTo>
                  <a:lnTo>
                    <a:pt x="402" y="39"/>
                  </a:lnTo>
                  <a:lnTo>
                    <a:pt x="403" y="40"/>
                  </a:lnTo>
                  <a:lnTo>
                    <a:pt x="403" y="40"/>
                  </a:lnTo>
                  <a:lnTo>
                    <a:pt x="404" y="38"/>
                  </a:lnTo>
                  <a:lnTo>
                    <a:pt x="405" y="38"/>
                  </a:lnTo>
                  <a:lnTo>
                    <a:pt x="408" y="36"/>
                  </a:lnTo>
                  <a:lnTo>
                    <a:pt x="409" y="40"/>
                  </a:lnTo>
                  <a:lnTo>
                    <a:pt x="410" y="38"/>
                  </a:lnTo>
                  <a:lnTo>
                    <a:pt x="411" y="39"/>
                  </a:lnTo>
                  <a:lnTo>
                    <a:pt x="412" y="42"/>
                  </a:lnTo>
                  <a:lnTo>
                    <a:pt x="414" y="41"/>
                  </a:lnTo>
                  <a:lnTo>
                    <a:pt x="415" y="41"/>
                  </a:lnTo>
                  <a:lnTo>
                    <a:pt x="416" y="43"/>
                  </a:lnTo>
                  <a:lnTo>
                    <a:pt x="417" y="38"/>
                  </a:lnTo>
                  <a:lnTo>
                    <a:pt x="418" y="38"/>
                  </a:lnTo>
                  <a:lnTo>
                    <a:pt x="421" y="40"/>
                  </a:lnTo>
                  <a:lnTo>
                    <a:pt x="422" y="37"/>
                  </a:lnTo>
                  <a:lnTo>
                    <a:pt x="422" y="35"/>
                  </a:lnTo>
                  <a:lnTo>
                    <a:pt x="423" y="35"/>
                  </a:lnTo>
                  <a:lnTo>
                    <a:pt x="423" y="34"/>
                  </a:lnTo>
                  <a:lnTo>
                    <a:pt x="426" y="28"/>
                  </a:lnTo>
                  <a:lnTo>
                    <a:pt x="427" y="29"/>
                  </a:lnTo>
                  <a:lnTo>
                    <a:pt x="428" y="24"/>
                  </a:lnTo>
                  <a:lnTo>
                    <a:pt x="429" y="24"/>
                  </a:lnTo>
                  <a:lnTo>
                    <a:pt x="430" y="25"/>
                  </a:lnTo>
                  <a:lnTo>
                    <a:pt x="433" y="23"/>
                  </a:lnTo>
                  <a:lnTo>
                    <a:pt x="433" y="25"/>
                  </a:lnTo>
                  <a:lnTo>
                    <a:pt x="434" y="25"/>
                  </a:lnTo>
                  <a:lnTo>
                    <a:pt x="435" y="25"/>
                  </a:lnTo>
                  <a:lnTo>
                    <a:pt x="436" y="28"/>
                  </a:lnTo>
                  <a:lnTo>
                    <a:pt x="439" y="28"/>
                  </a:lnTo>
                  <a:lnTo>
                    <a:pt x="440" y="33"/>
                  </a:lnTo>
                  <a:lnTo>
                    <a:pt x="441" y="34"/>
                  </a:lnTo>
                  <a:lnTo>
                    <a:pt x="442" y="34"/>
                  </a:lnTo>
                  <a:lnTo>
                    <a:pt x="443" y="34"/>
                  </a:lnTo>
                  <a:lnTo>
                    <a:pt x="445" y="35"/>
                  </a:lnTo>
                  <a:lnTo>
                    <a:pt x="446" y="36"/>
                  </a:lnTo>
                  <a:lnTo>
                    <a:pt x="447" y="36"/>
                  </a:lnTo>
                  <a:lnTo>
                    <a:pt x="448" y="40"/>
                  </a:lnTo>
                  <a:lnTo>
                    <a:pt x="449" y="40"/>
                  </a:lnTo>
                  <a:lnTo>
                    <a:pt x="453" y="41"/>
                  </a:lnTo>
                  <a:lnTo>
                    <a:pt x="453" y="39"/>
                  </a:lnTo>
                  <a:lnTo>
                    <a:pt x="454" y="33"/>
                  </a:lnTo>
                  <a:lnTo>
                    <a:pt x="454" y="33"/>
                  </a:lnTo>
                  <a:lnTo>
                    <a:pt x="457" y="26"/>
                  </a:lnTo>
                  <a:lnTo>
                    <a:pt x="458" y="32"/>
                  </a:lnTo>
                  <a:lnTo>
                    <a:pt x="459" y="33"/>
                  </a:lnTo>
                  <a:lnTo>
                    <a:pt x="460" y="39"/>
                  </a:lnTo>
                  <a:lnTo>
                    <a:pt x="461" y="41"/>
                  </a:lnTo>
                  <a:lnTo>
                    <a:pt x="463" y="30"/>
                  </a:lnTo>
                  <a:lnTo>
                    <a:pt x="464" y="38"/>
                  </a:lnTo>
                  <a:lnTo>
                    <a:pt x="465" y="41"/>
                  </a:lnTo>
                  <a:lnTo>
                    <a:pt x="466" y="45"/>
                  </a:lnTo>
                  <a:lnTo>
                    <a:pt x="467" y="48"/>
                  </a:lnTo>
                  <a:lnTo>
                    <a:pt x="470" y="51"/>
                  </a:lnTo>
                  <a:lnTo>
                    <a:pt x="471" y="39"/>
                  </a:lnTo>
                  <a:lnTo>
                    <a:pt x="472" y="47"/>
                  </a:lnTo>
                  <a:lnTo>
                    <a:pt x="472" y="51"/>
                  </a:lnTo>
                  <a:lnTo>
                    <a:pt x="473" y="44"/>
                  </a:lnTo>
                  <a:lnTo>
                    <a:pt x="476" y="40"/>
                  </a:lnTo>
                  <a:lnTo>
                    <a:pt x="477" y="38"/>
                  </a:lnTo>
                  <a:lnTo>
                    <a:pt x="478" y="21"/>
                  </a:lnTo>
                  <a:lnTo>
                    <a:pt x="479" y="30"/>
                  </a:lnTo>
                  <a:lnTo>
                    <a:pt x="480" y="37"/>
                  </a:lnTo>
                  <a:lnTo>
                    <a:pt x="483" y="43"/>
                  </a:lnTo>
                  <a:lnTo>
                    <a:pt x="483" y="43"/>
                  </a:lnTo>
                  <a:lnTo>
                    <a:pt x="484" y="49"/>
                  </a:lnTo>
                  <a:lnTo>
                    <a:pt x="485" y="49"/>
                  </a:lnTo>
                  <a:lnTo>
                    <a:pt x="486" y="50"/>
                  </a:lnTo>
                  <a:lnTo>
                    <a:pt x="488" y="54"/>
                  </a:lnTo>
                  <a:lnTo>
                    <a:pt x="489" y="57"/>
                  </a:lnTo>
                  <a:lnTo>
                    <a:pt x="490" y="57"/>
                  </a:lnTo>
                  <a:lnTo>
                    <a:pt x="491" y="58"/>
                  </a:lnTo>
                  <a:lnTo>
                    <a:pt x="492" y="58"/>
                  </a:lnTo>
                  <a:lnTo>
                    <a:pt x="494" y="58"/>
                  </a:lnTo>
                  <a:lnTo>
                    <a:pt x="495" y="54"/>
                  </a:lnTo>
                  <a:lnTo>
                    <a:pt x="496" y="52"/>
                  </a:lnTo>
                  <a:lnTo>
                    <a:pt x="497" y="46"/>
                  </a:lnTo>
                  <a:lnTo>
                    <a:pt x="498" y="45"/>
                  </a:lnTo>
                  <a:lnTo>
                    <a:pt x="501" y="44"/>
                  </a:lnTo>
                  <a:lnTo>
                    <a:pt x="502" y="48"/>
                  </a:lnTo>
                  <a:lnTo>
                    <a:pt x="502" y="45"/>
                  </a:lnTo>
                  <a:lnTo>
                    <a:pt x="503" y="38"/>
                  </a:lnTo>
                  <a:lnTo>
                    <a:pt x="504" y="35"/>
                  </a:lnTo>
                  <a:lnTo>
                    <a:pt x="507" y="40"/>
                  </a:lnTo>
                  <a:lnTo>
                    <a:pt x="508" y="41"/>
                  </a:lnTo>
                  <a:lnTo>
                    <a:pt x="509" y="39"/>
                  </a:lnTo>
                  <a:lnTo>
                    <a:pt x="510" y="44"/>
                  </a:lnTo>
                  <a:lnTo>
                    <a:pt x="511" y="40"/>
                  </a:lnTo>
                  <a:lnTo>
                    <a:pt x="513" y="52"/>
                  </a:lnTo>
                  <a:lnTo>
                    <a:pt x="514" y="43"/>
                  </a:lnTo>
                  <a:lnTo>
                    <a:pt x="515" y="40"/>
                  </a:lnTo>
                  <a:lnTo>
                    <a:pt x="516" y="47"/>
                  </a:lnTo>
                  <a:lnTo>
                    <a:pt x="517" y="44"/>
                  </a:lnTo>
                  <a:lnTo>
                    <a:pt x="519" y="39"/>
                  </a:lnTo>
                  <a:lnTo>
                    <a:pt x="520" y="51"/>
                  </a:lnTo>
                  <a:lnTo>
                    <a:pt x="521" y="55"/>
                  </a:lnTo>
                  <a:lnTo>
                    <a:pt x="521" y="44"/>
                  </a:lnTo>
                  <a:lnTo>
                    <a:pt x="522" y="41"/>
                  </a:lnTo>
                  <a:lnTo>
                    <a:pt x="525" y="35"/>
                  </a:lnTo>
                  <a:lnTo>
                    <a:pt x="526" y="26"/>
                  </a:lnTo>
                  <a:lnTo>
                    <a:pt x="527" y="24"/>
                  </a:lnTo>
                  <a:lnTo>
                    <a:pt x="528" y="44"/>
                  </a:lnTo>
                  <a:lnTo>
                    <a:pt x="529" y="46"/>
                  </a:lnTo>
                  <a:lnTo>
                    <a:pt x="531" y="51"/>
                  </a:lnTo>
                  <a:lnTo>
                    <a:pt x="532" y="48"/>
                  </a:lnTo>
                  <a:lnTo>
                    <a:pt x="533" y="53"/>
                  </a:lnTo>
                  <a:lnTo>
                    <a:pt x="534" y="52"/>
                  </a:lnTo>
                  <a:lnTo>
                    <a:pt x="535" y="54"/>
                  </a:lnTo>
                  <a:lnTo>
                    <a:pt x="538" y="55"/>
                  </a:lnTo>
                  <a:lnTo>
                    <a:pt x="539" y="55"/>
                  </a:lnTo>
                  <a:lnTo>
                    <a:pt x="540" y="52"/>
                  </a:lnTo>
                  <a:lnTo>
                    <a:pt x="541" y="48"/>
                  </a:lnTo>
                  <a:lnTo>
                    <a:pt x="541" y="49"/>
                  </a:lnTo>
                  <a:lnTo>
                    <a:pt x="544" y="51"/>
                  </a:lnTo>
                  <a:lnTo>
                    <a:pt x="545" y="54"/>
                  </a:lnTo>
                  <a:lnTo>
                    <a:pt x="546" y="54"/>
                  </a:lnTo>
                  <a:lnTo>
                    <a:pt x="547" y="54"/>
                  </a:lnTo>
                  <a:lnTo>
                    <a:pt x="548" y="50"/>
                  </a:lnTo>
                  <a:lnTo>
                    <a:pt x="550" y="48"/>
                  </a:lnTo>
                  <a:lnTo>
                    <a:pt x="551" y="51"/>
                  </a:lnTo>
                  <a:lnTo>
                    <a:pt x="551" y="53"/>
                  </a:lnTo>
                  <a:lnTo>
                    <a:pt x="552" y="52"/>
                  </a:lnTo>
                  <a:lnTo>
                    <a:pt x="553" y="46"/>
                  </a:lnTo>
                  <a:lnTo>
                    <a:pt x="556" y="36"/>
                  </a:lnTo>
                  <a:lnTo>
                    <a:pt x="557" y="37"/>
                  </a:lnTo>
                  <a:lnTo>
                    <a:pt x="558" y="31"/>
                  </a:lnTo>
                  <a:lnTo>
                    <a:pt x="559" y="36"/>
                  </a:lnTo>
                  <a:lnTo>
                    <a:pt x="560" y="42"/>
                  </a:lnTo>
                  <a:lnTo>
                    <a:pt x="562" y="42"/>
                  </a:lnTo>
                  <a:lnTo>
                    <a:pt x="563" y="47"/>
                  </a:lnTo>
                  <a:lnTo>
                    <a:pt x="564" y="44"/>
                  </a:lnTo>
                  <a:lnTo>
                    <a:pt x="565" y="37"/>
                  </a:lnTo>
                  <a:lnTo>
                    <a:pt x="566" y="32"/>
                  </a:lnTo>
                  <a:lnTo>
                    <a:pt x="569" y="29"/>
                  </a:lnTo>
                  <a:lnTo>
                    <a:pt x="570" y="29"/>
                  </a:lnTo>
                  <a:lnTo>
                    <a:pt x="571" y="19"/>
                  </a:lnTo>
                  <a:lnTo>
                    <a:pt x="571" y="26"/>
                  </a:lnTo>
                  <a:lnTo>
                    <a:pt x="572" y="18"/>
                  </a:lnTo>
                  <a:lnTo>
                    <a:pt x="575" y="19"/>
                  </a:lnTo>
                  <a:lnTo>
                    <a:pt x="576" y="19"/>
                  </a:lnTo>
                  <a:lnTo>
                    <a:pt x="577" y="24"/>
                  </a:lnTo>
                  <a:lnTo>
                    <a:pt x="578" y="22"/>
                  </a:lnTo>
                  <a:lnTo>
                    <a:pt x="579" y="24"/>
                  </a:lnTo>
                  <a:lnTo>
                    <a:pt x="581" y="24"/>
                  </a:lnTo>
                  <a:lnTo>
                    <a:pt x="582" y="28"/>
                  </a:lnTo>
                  <a:lnTo>
                    <a:pt x="582" y="44"/>
                  </a:lnTo>
                  <a:lnTo>
                    <a:pt x="583" y="42"/>
                  </a:lnTo>
                  <a:lnTo>
                    <a:pt x="584" y="38"/>
                  </a:lnTo>
                  <a:lnTo>
                    <a:pt x="587" y="44"/>
                  </a:lnTo>
                  <a:lnTo>
                    <a:pt x="588" y="47"/>
                  </a:lnTo>
                  <a:lnTo>
                    <a:pt x="589" y="40"/>
                  </a:lnTo>
                  <a:lnTo>
                    <a:pt x="590" y="44"/>
                  </a:lnTo>
                  <a:lnTo>
                    <a:pt x="590" y="50"/>
                  </a:lnTo>
                  <a:lnTo>
                    <a:pt x="593" y="47"/>
                  </a:lnTo>
                  <a:lnTo>
                    <a:pt x="594" y="34"/>
                  </a:lnTo>
                  <a:lnTo>
                    <a:pt x="595" y="47"/>
                  </a:lnTo>
                  <a:lnTo>
                    <a:pt x="596" y="50"/>
                  </a:lnTo>
                  <a:lnTo>
                    <a:pt x="597" y="43"/>
                  </a:lnTo>
                  <a:lnTo>
                    <a:pt x="600" y="48"/>
                  </a:lnTo>
                  <a:lnTo>
                    <a:pt x="600" y="24"/>
                  </a:lnTo>
                  <a:lnTo>
                    <a:pt x="601" y="48"/>
                  </a:lnTo>
                  <a:lnTo>
                    <a:pt x="602" y="48"/>
                  </a:lnTo>
                  <a:lnTo>
                    <a:pt x="603" y="47"/>
                  </a:lnTo>
                  <a:lnTo>
                    <a:pt x="606" y="44"/>
                  </a:lnTo>
                  <a:lnTo>
                    <a:pt x="607" y="43"/>
                  </a:lnTo>
                  <a:lnTo>
                    <a:pt x="608" y="49"/>
                  </a:lnTo>
                  <a:lnTo>
                    <a:pt x="612" y="49"/>
                  </a:lnTo>
                  <a:lnTo>
                    <a:pt x="614" y="50"/>
                  </a:lnTo>
                  <a:lnTo>
                    <a:pt x="614" y="48"/>
                  </a:lnTo>
                  <a:lnTo>
                    <a:pt x="615" y="49"/>
                  </a:lnTo>
                  <a:lnTo>
                    <a:pt x="618" y="52"/>
                  </a:lnTo>
                  <a:lnTo>
                    <a:pt x="619" y="53"/>
                  </a:lnTo>
                  <a:lnTo>
                    <a:pt x="620" y="52"/>
                  </a:lnTo>
                  <a:lnTo>
                    <a:pt x="620" y="49"/>
                  </a:lnTo>
                  <a:lnTo>
                    <a:pt x="621" y="47"/>
                  </a:lnTo>
                  <a:lnTo>
                    <a:pt x="624" y="44"/>
                  </a:lnTo>
                  <a:lnTo>
                    <a:pt x="625" y="48"/>
                  </a:lnTo>
                  <a:lnTo>
                    <a:pt x="626" y="48"/>
                  </a:lnTo>
                  <a:lnTo>
                    <a:pt x="627" y="38"/>
                  </a:lnTo>
                  <a:lnTo>
                    <a:pt x="628" y="39"/>
                  </a:lnTo>
                  <a:lnTo>
                    <a:pt x="630" y="37"/>
                  </a:lnTo>
                  <a:lnTo>
                    <a:pt x="631" y="36"/>
                  </a:lnTo>
                  <a:lnTo>
                    <a:pt x="632" y="40"/>
                  </a:lnTo>
                  <a:lnTo>
                    <a:pt x="633" y="47"/>
                  </a:lnTo>
                  <a:lnTo>
                    <a:pt x="637" y="42"/>
                  </a:lnTo>
                  <a:lnTo>
                    <a:pt x="638" y="48"/>
                  </a:lnTo>
                  <a:lnTo>
                    <a:pt x="639" y="47"/>
                  </a:lnTo>
                  <a:lnTo>
                    <a:pt x="640" y="42"/>
                  </a:lnTo>
                </a:path>
              </a:pathLst>
            </a:custGeom>
            <a:noFill/>
            <a:ln w="11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2" name=""/>
            <p:cNvSpPr/>
            <p:nvPr/>
          </p:nvSpPr>
          <p:spPr>
            <a:xfrm>
              <a:off x="766440" y="5506920"/>
              <a:ext cx="38700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(60)</a:t>
              </a:r>
              <a:r>
                <a:rPr b="0" lang="en-US" sz="1500" strike="noStrike" u="none">
                  <a:solidFill>
                    <a:srgbClr val="ff0000"/>
                  </a:solidFill>
                  <a:effectLst/>
                  <a:uFillTx/>
                  <a:latin typeface="Times New Roman"/>
                </a:rPr>
                <a:t> </a:t>
              </a:r>
              <a:endParaRPr b="0" lang="en-US" sz="15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3" name=""/>
            <p:cNvSpPr/>
            <p:nvPr/>
          </p:nvSpPr>
          <p:spPr>
            <a:xfrm>
              <a:off x="765000" y="5078160"/>
              <a:ext cx="39240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(40)</a:t>
              </a:r>
              <a:r>
                <a:rPr b="0" lang="en-US" sz="15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 </a:t>
              </a:r>
              <a:endParaRPr b="0" lang="en-US" sz="15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4" name=""/>
            <p:cNvSpPr/>
            <p:nvPr/>
          </p:nvSpPr>
          <p:spPr>
            <a:xfrm>
              <a:off x="766440" y="4647960"/>
              <a:ext cx="38700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(20)</a:t>
              </a:r>
              <a:r>
                <a:rPr b="0" lang="en-US" sz="1500" strike="noStrike" u="none">
                  <a:solidFill>
                    <a:srgbClr val="ff0000"/>
                  </a:solidFill>
                  <a:effectLst/>
                  <a:uFillTx/>
                  <a:latin typeface="Times New Roman"/>
                </a:rPr>
                <a:t> </a:t>
              </a:r>
              <a:endParaRPr b="0" lang="en-US" sz="15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5" name=""/>
            <p:cNvSpPr/>
            <p:nvPr/>
          </p:nvSpPr>
          <p:spPr>
            <a:xfrm>
              <a:off x="928440" y="4217760"/>
              <a:ext cx="10656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</a:t>
              </a:r>
              <a:endParaRPr b="0" lang="en-US" sz="15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6" name=""/>
            <p:cNvSpPr/>
            <p:nvPr/>
          </p:nvSpPr>
          <p:spPr>
            <a:xfrm>
              <a:off x="853920" y="3789000"/>
              <a:ext cx="21276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20</a:t>
              </a:r>
              <a:endParaRPr b="0" lang="en-US" sz="15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7" name=""/>
            <p:cNvSpPr/>
            <p:nvPr/>
          </p:nvSpPr>
          <p:spPr>
            <a:xfrm>
              <a:off x="853920" y="3358800"/>
              <a:ext cx="21276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40</a:t>
              </a:r>
              <a:endParaRPr b="0" lang="en-US" sz="15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8" name=""/>
            <p:cNvSpPr/>
            <p:nvPr/>
          </p:nvSpPr>
          <p:spPr>
            <a:xfrm>
              <a:off x="853920" y="2928600"/>
              <a:ext cx="21276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60</a:t>
              </a:r>
              <a:endParaRPr b="0" lang="en-US" sz="15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9" name=""/>
            <p:cNvSpPr/>
            <p:nvPr/>
          </p:nvSpPr>
          <p:spPr>
            <a:xfrm>
              <a:off x="853920" y="2500200"/>
              <a:ext cx="21276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80</a:t>
              </a:r>
              <a:endParaRPr b="0" lang="en-US" sz="15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0" name=""/>
            <p:cNvSpPr/>
            <p:nvPr/>
          </p:nvSpPr>
          <p:spPr>
            <a:xfrm>
              <a:off x="771480" y="2070000"/>
              <a:ext cx="318600" cy="228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100</a:t>
              </a:r>
              <a:endParaRPr b="0" lang="en-US" sz="15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1" name=""/>
            <p:cNvSpPr/>
            <p:nvPr/>
          </p:nvSpPr>
          <p:spPr>
            <a:xfrm rot="16200000">
              <a:off x="1071360" y="6092280"/>
              <a:ext cx="365040" cy="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 anchorCtr="1" vert="eaVer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2" name=""/>
            <p:cNvSpPr/>
            <p:nvPr/>
          </p:nvSpPr>
          <p:spPr>
            <a:xfrm rot="16200000">
              <a:off x="1218960" y="5845680"/>
              <a:ext cx="4456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Modern"/>
                </a:rPr>
                <a:t>2/5/1998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3" name=""/>
            <p:cNvSpPr/>
            <p:nvPr/>
          </p:nvSpPr>
          <p:spPr>
            <a:xfrm rot="16200000">
              <a:off x="1472760" y="5845680"/>
              <a:ext cx="4456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Modern"/>
                </a:rPr>
                <a:t>3/5/1998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4" name=""/>
            <p:cNvSpPr/>
            <p:nvPr/>
          </p:nvSpPr>
          <p:spPr>
            <a:xfrm rot="16200000">
              <a:off x="1758600" y="5845680"/>
              <a:ext cx="4456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Modern"/>
                </a:rPr>
                <a:t>4/5/1998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5" name=""/>
            <p:cNvSpPr/>
            <p:nvPr/>
          </p:nvSpPr>
          <p:spPr>
            <a:xfrm rot="16200000">
              <a:off x="2053800" y="5845680"/>
              <a:ext cx="4456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Modern"/>
                </a:rPr>
                <a:t>5/5/1998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6" name=""/>
            <p:cNvSpPr/>
            <p:nvPr/>
          </p:nvSpPr>
          <p:spPr>
            <a:xfrm rot="16200000">
              <a:off x="2339640" y="5845680"/>
              <a:ext cx="4456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Modern"/>
                </a:rPr>
                <a:t>6/5/1998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7" name=""/>
            <p:cNvSpPr/>
            <p:nvPr/>
          </p:nvSpPr>
          <p:spPr>
            <a:xfrm rot="16200000">
              <a:off x="2766960" y="6093720"/>
              <a:ext cx="365040" cy="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 anchorCtr="1" vert="eaVer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8" name=""/>
            <p:cNvSpPr/>
            <p:nvPr/>
          </p:nvSpPr>
          <p:spPr>
            <a:xfrm rot="16200000">
              <a:off x="2901600" y="5845680"/>
              <a:ext cx="4456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Modern"/>
                </a:rPr>
                <a:t>8/5/1998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9" name=""/>
            <p:cNvSpPr/>
            <p:nvPr/>
          </p:nvSpPr>
          <p:spPr>
            <a:xfrm rot="16200000">
              <a:off x="3196800" y="5845680"/>
              <a:ext cx="4456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Modern"/>
                </a:rPr>
                <a:t>9/5/1998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0" name=""/>
            <p:cNvSpPr/>
            <p:nvPr/>
          </p:nvSpPr>
          <p:spPr>
            <a:xfrm rot="16200000">
              <a:off x="3441240" y="5875200"/>
              <a:ext cx="5090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Modern"/>
                </a:rPr>
                <a:t>10/5/1998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1" name=""/>
            <p:cNvSpPr/>
            <p:nvPr/>
          </p:nvSpPr>
          <p:spPr>
            <a:xfrm rot="16200000">
              <a:off x="3727080" y="5875200"/>
              <a:ext cx="5090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Modern"/>
                </a:rPr>
                <a:t>11/5/1998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32" name=""/>
          <p:cNvSpPr/>
          <p:nvPr/>
        </p:nvSpPr>
        <p:spPr>
          <a:xfrm rot="16200000">
            <a:off x="4035240" y="588816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Modern"/>
              </a:rPr>
              <a:t>12/5/1998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3" name=""/>
          <p:cNvSpPr/>
          <p:nvPr/>
        </p:nvSpPr>
        <p:spPr>
          <a:xfrm rot="16200000">
            <a:off x="4678200" y="5858640"/>
            <a:ext cx="445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Modern"/>
              </a:rPr>
              <a:t>2/5/1999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4" name=""/>
          <p:cNvSpPr/>
          <p:nvPr/>
        </p:nvSpPr>
        <p:spPr>
          <a:xfrm rot="16200000">
            <a:off x="4919400" y="5870880"/>
            <a:ext cx="445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Modern"/>
              </a:rPr>
              <a:t>3/5/1999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5" name=""/>
          <p:cNvSpPr/>
          <p:nvPr/>
        </p:nvSpPr>
        <p:spPr>
          <a:xfrm rot="16200000">
            <a:off x="5189400" y="5858640"/>
            <a:ext cx="445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Modern"/>
              </a:rPr>
              <a:t>4/5/1999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6" name=""/>
          <p:cNvSpPr/>
          <p:nvPr/>
        </p:nvSpPr>
        <p:spPr>
          <a:xfrm rot="16200000">
            <a:off x="5465520" y="5858640"/>
            <a:ext cx="445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Modern"/>
              </a:rPr>
              <a:t>5/5/1999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7" name=""/>
          <p:cNvSpPr/>
          <p:nvPr/>
        </p:nvSpPr>
        <p:spPr>
          <a:xfrm rot="16200000">
            <a:off x="5761080" y="5858640"/>
            <a:ext cx="445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Modern"/>
              </a:rPr>
              <a:t>6/5/1999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8" name=""/>
          <p:cNvSpPr/>
          <p:nvPr/>
        </p:nvSpPr>
        <p:spPr>
          <a:xfrm rot="16200000">
            <a:off x="6332400" y="5858640"/>
            <a:ext cx="445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Modern"/>
              </a:rPr>
              <a:t>8/5/1999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9" name=""/>
          <p:cNvSpPr/>
          <p:nvPr/>
        </p:nvSpPr>
        <p:spPr>
          <a:xfrm rot="16200000">
            <a:off x="6618240" y="5858640"/>
            <a:ext cx="445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Modern"/>
              </a:rPr>
              <a:t>9/5/1999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0" name=""/>
          <p:cNvSpPr/>
          <p:nvPr/>
        </p:nvSpPr>
        <p:spPr>
          <a:xfrm rot="16200000">
            <a:off x="6862680" y="588816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Modern"/>
              </a:rPr>
              <a:t>10/5/1999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1" name=""/>
          <p:cNvSpPr/>
          <p:nvPr/>
        </p:nvSpPr>
        <p:spPr>
          <a:xfrm rot="16200000">
            <a:off x="7148520" y="588816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Modern"/>
              </a:rPr>
              <a:t>11/5/1999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2" name=""/>
          <p:cNvSpPr/>
          <p:nvPr/>
        </p:nvSpPr>
        <p:spPr>
          <a:xfrm>
            <a:off x="2298600" y="1476360"/>
            <a:ext cx="4525920" cy="44784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3" name=""/>
          <p:cNvSpPr/>
          <p:nvPr/>
        </p:nvSpPr>
        <p:spPr>
          <a:xfrm>
            <a:off x="2365200" y="1676520"/>
            <a:ext cx="285840" cy="1108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4" name=""/>
          <p:cNvSpPr/>
          <p:nvPr/>
        </p:nvSpPr>
        <p:spPr>
          <a:xfrm>
            <a:off x="2746440" y="1627200"/>
            <a:ext cx="1160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Curve Shift P&amp;L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5" name=""/>
          <p:cNvSpPr/>
          <p:nvPr/>
        </p:nvSpPr>
        <p:spPr>
          <a:xfrm>
            <a:off x="3975120" y="1738440"/>
            <a:ext cx="276120" cy="14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6" name=""/>
          <p:cNvSpPr/>
          <p:nvPr/>
        </p:nvSpPr>
        <p:spPr>
          <a:xfrm>
            <a:off x="4320360" y="1614600"/>
            <a:ext cx="949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at Risk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7" name=""/>
          <p:cNvSpPr/>
          <p:nvPr/>
        </p:nvSpPr>
        <p:spPr>
          <a:xfrm>
            <a:off x="5400720" y="1738440"/>
            <a:ext cx="274680" cy="1440"/>
          </a:xfrm>
          <a:prstGeom prst="line">
            <a:avLst/>
          </a:prstGeom>
          <a:ln w="38160">
            <a:solidFill>
              <a:srgbClr val="4884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8" name=""/>
          <p:cNvSpPr/>
          <p:nvPr/>
        </p:nvSpPr>
        <p:spPr>
          <a:xfrm>
            <a:off x="5776200" y="1627200"/>
            <a:ext cx="809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V@R Limit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9" name=""/>
          <p:cNvSpPr/>
          <p:nvPr/>
        </p:nvSpPr>
        <p:spPr>
          <a:xfrm>
            <a:off x="1820880" y="2298600"/>
            <a:ext cx="2111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Summer 1998 Power Price Spike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0" name=""/>
          <p:cNvSpPr/>
          <p:nvPr/>
        </p:nvSpPr>
        <p:spPr>
          <a:xfrm>
            <a:off x="3324240" y="2927520"/>
            <a:ext cx="1204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Hurricane Mitch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1" name=""/>
          <p:cNvSpPr/>
          <p:nvPr/>
        </p:nvSpPr>
        <p:spPr>
          <a:xfrm rot="16200000">
            <a:off x="794880" y="5992920"/>
            <a:ext cx="732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Lucida Console"/>
              </a:rPr>
              <a:t>1/5/1998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2" name=""/>
          <p:cNvSpPr/>
          <p:nvPr/>
        </p:nvSpPr>
        <p:spPr>
          <a:xfrm rot="16200000">
            <a:off x="2496600" y="5940720"/>
            <a:ext cx="732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Lucida Console"/>
              </a:rPr>
              <a:t>7/5/1998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3" name=""/>
          <p:cNvSpPr/>
          <p:nvPr/>
        </p:nvSpPr>
        <p:spPr>
          <a:xfrm rot="16200000">
            <a:off x="4282200" y="5928120"/>
            <a:ext cx="758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Lucida Console"/>
              </a:rPr>
              <a:t>1/5/1999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4" name=""/>
          <p:cNvSpPr/>
          <p:nvPr/>
        </p:nvSpPr>
        <p:spPr>
          <a:xfrm rot="16200000">
            <a:off x="5941800" y="5953320"/>
            <a:ext cx="732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Lucida Console"/>
              </a:rPr>
              <a:t>7/5/1999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5" name=""/>
          <p:cNvSpPr/>
          <p:nvPr/>
        </p:nvSpPr>
        <p:spPr>
          <a:xfrm rot="16200000">
            <a:off x="7342200" y="5951880"/>
            <a:ext cx="823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Lucida Console"/>
              </a:rPr>
              <a:t>12/5/1999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6" name=""/>
          <p:cNvSpPr/>
          <p:nvPr/>
        </p:nvSpPr>
        <p:spPr>
          <a:xfrm flipV="1">
            <a:off x="622440" y="1204920"/>
            <a:ext cx="793728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A09A069-1196-48F1-9DF1-B022FC63AB42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" name=""/>
          <p:cNvSpPr/>
          <p:nvPr/>
        </p:nvSpPr>
        <p:spPr>
          <a:xfrm>
            <a:off x="2313360" y="185760"/>
            <a:ext cx="452232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Energy Value-at-Risk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Numerical Techniques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8" name=""/>
          <p:cNvSpPr/>
          <p:nvPr/>
        </p:nvSpPr>
        <p:spPr>
          <a:xfrm>
            <a:off x="2251080" y="2374920"/>
            <a:ext cx="4638600" cy="37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Analytical:  Mean/Variance Technique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Monte Carlo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Stress tests (predefined scenarios)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Enron’s approach: Monte Carlo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simulations, supported by statistical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analysis of historical prices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9" name=""/>
          <p:cNvSpPr/>
          <p:nvPr/>
        </p:nvSpPr>
        <p:spPr>
          <a:xfrm flipV="1">
            <a:off x="609480" y="152244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D97F87C-0220-425B-B914-0B04956EBBF6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49160" y="461880"/>
            <a:ext cx="7772400" cy="85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Overview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066680" y="2120760"/>
            <a:ext cx="7188480" cy="349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today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Value-At-Risk: Introduction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Value-At-Risk: Numerical Techniques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Enron’s Value-At-Risk Model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Conclusions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812880" y="1433520"/>
            <a:ext cx="793728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208F312-5AFE-4762-AA89-F95A7D99650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0" name="PlaceHolder 1"/>
          <p:cNvSpPr>
            <a:spLocks noGrp="1"/>
          </p:cNvSpPr>
          <p:nvPr>
            <p:ph type="title"/>
          </p:nvPr>
        </p:nvSpPr>
        <p:spPr>
          <a:xfrm>
            <a:off x="711360" y="411120"/>
            <a:ext cx="7772400" cy="439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Mean/Variance Technique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461" name="PlaceHolder 2"/>
          <p:cNvSpPr>
            <a:spLocks noGrp="1"/>
          </p:cNvSpPr>
          <p:nvPr>
            <p:ph/>
          </p:nvPr>
        </p:nvSpPr>
        <p:spPr>
          <a:xfrm>
            <a:off x="990360" y="1599840"/>
            <a:ext cx="70866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574560" indent="-574560"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approach based on the assumption of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multivariate normal distribution of underlying returns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spcBef>
                <a:spcPts val="1375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This method requires estimation of the correlation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matrix and standard deviations to produce an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estimate of variance-covariance matrix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spcBef>
                <a:spcPts val="1375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practical applications, the estimation is carried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 for a set of standardized (or elemental) instruments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spcBef>
                <a:spcPts val="1375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instruments in the portfolio are mapped into the standardized instruments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spcBef>
                <a:spcPts val="1375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example, a bond may be represented as a portfolio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zero-coupon bonds or a commodity swap may be represented as a portfolio of forward positions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62" name=""/>
          <p:cNvSpPr/>
          <p:nvPr/>
        </p:nvSpPr>
        <p:spPr>
          <a:xfrm flipV="1">
            <a:off x="596880" y="119232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7CA8EEC-A893-458F-BB6C-9D117BEBC7BA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3" name="PlaceHolder 1"/>
          <p:cNvSpPr>
            <a:spLocks noGrp="1"/>
          </p:cNvSpPr>
          <p:nvPr>
            <p:ph type="title"/>
          </p:nvPr>
        </p:nvSpPr>
        <p:spPr>
          <a:xfrm>
            <a:off x="1866960" y="266760"/>
            <a:ext cx="544824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Mean/Variance Technique</a:t>
            </a:r>
            <a:br>
              <a:rPr sz="32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464" name="PlaceHolder 2"/>
          <p:cNvSpPr>
            <a:spLocks noGrp="1"/>
          </p:cNvSpPr>
          <p:nvPr>
            <p:ph/>
          </p:nvPr>
        </p:nvSpPr>
        <p:spPr>
          <a:xfrm>
            <a:off x="1143000" y="1752120"/>
            <a:ext cx="693432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457200" indent="-457200">
              <a:buClr>
                <a:srgbClr val="ffff00"/>
              </a:buClr>
              <a:buFont typeface="Marlett" charset="2"/>
              <a:buChar char=""/>
              <a:tabLst>
                <a:tab algn="l" pos="476280"/>
                <a:tab algn="l" pos="595440"/>
                <a:tab algn="l" pos="714240"/>
                <a:tab algn="l" pos="833400"/>
                <a:tab algn="l" pos="952560"/>
                <a:tab algn="l" pos="1071720"/>
                <a:tab algn="l" pos="1190520"/>
                <a:tab algn="l" pos="1309680"/>
                <a:tab algn="l" pos="1428840"/>
                <a:tab algn="l" pos="1547640"/>
                <a:tab algn="l" pos="1666800"/>
                <a:tab algn="l" pos="1785960"/>
                <a:tab algn="l" pos="1905120"/>
                <a:tab algn="l" pos="2023920"/>
                <a:tab algn="l" pos="2143080"/>
                <a:tab algn="l" pos="2262240"/>
                <a:tab algn="l" pos="2381400"/>
                <a:tab algn="l" pos="2500200"/>
                <a:tab algn="l" pos="2619360"/>
                <a:tab algn="l" pos="273852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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of n instruments with the weights given by </a:t>
            </a: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w</a:t>
            </a:r>
            <a:r>
              <a:rPr b="0" lang="en-US" sz="2000" strike="noStrike" u="none" baseline="-25000">
                <a:solidFill>
                  <a:srgbClr val="ff9966"/>
                </a:solidFill>
                <a:effectLst/>
                <a:uFillTx/>
                <a:latin typeface="Arial"/>
              </a:rPr>
              <a:t>i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 (i=1,…,n)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76280"/>
                <a:tab algn="l" pos="595440"/>
                <a:tab algn="l" pos="714240"/>
                <a:tab algn="l" pos="833400"/>
                <a:tab algn="l" pos="952560"/>
                <a:tab algn="l" pos="1071720"/>
                <a:tab algn="l" pos="1190520"/>
                <a:tab algn="l" pos="1309680"/>
                <a:tab algn="l" pos="1428840"/>
                <a:tab algn="l" pos="1547640"/>
                <a:tab algn="l" pos="1666800"/>
                <a:tab algn="l" pos="1785960"/>
                <a:tab algn="l" pos="1905120"/>
                <a:tab algn="l" pos="2023920"/>
                <a:tab algn="l" pos="2143080"/>
                <a:tab algn="l" pos="2262240"/>
                <a:tab algn="l" pos="2381400"/>
                <a:tab algn="l" pos="2500200"/>
                <a:tab algn="l" pos="2619360"/>
                <a:tab algn="l" pos="273852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 expected return of each instrument is 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r</a:t>
            </a:r>
            <a:r>
              <a:rPr b="0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i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76280"/>
                <a:tab algn="l" pos="595440"/>
                <a:tab algn="l" pos="714240"/>
                <a:tab algn="l" pos="833400"/>
                <a:tab algn="l" pos="952560"/>
                <a:tab algn="l" pos="1071720"/>
                <a:tab algn="l" pos="1190520"/>
                <a:tab algn="l" pos="1309680"/>
                <a:tab algn="l" pos="1428840"/>
                <a:tab algn="l" pos="1547640"/>
                <a:tab algn="l" pos="1666800"/>
                <a:tab algn="l" pos="1785960"/>
                <a:tab algn="l" pos="1905120"/>
                <a:tab algn="l" pos="2023920"/>
                <a:tab algn="l" pos="2143080"/>
                <a:tab algn="l" pos="2262240"/>
                <a:tab algn="l" pos="2381400"/>
                <a:tab algn="l" pos="2500200"/>
                <a:tab algn="l" pos="2619360"/>
                <a:tab algn="l" pos="273852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variances and covariances of returns are given by the variance-covariance matrix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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76280"/>
                <a:tab algn="l" pos="595440"/>
                <a:tab algn="l" pos="714240"/>
                <a:tab algn="l" pos="833400"/>
                <a:tab algn="l" pos="952560"/>
                <a:tab algn="l" pos="1071720"/>
                <a:tab algn="l" pos="1190520"/>
                <a:tab algn="l" pos="1309680"/>
                <a:tab algn="l" pos="1428840"/>
                <a:tab algn="l" pos="1547640"/>
                <a:tab algn="l" pos="1666800"/>
                <a:tab algn="l" pos="1785960"/>
                <a:tab algn="l" pos="1905120"/>
                <a:tab algn="l" pos="2023920"/>
                <a:tab algn="l" pos="2143080"/>
                <a:tab algn="l" pos="2262240"/>
                <a:tab algn="l" pos="2381400"/>
                <a:tab algn="l" pos="2500200"/>
                <a:tab algn="l" pos="2619360"/>
                <a:tab algn="l" pos="273852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expected portfolio return and variance are given by: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None/>
              <a:tabLst>
                <a:tab algn="l" pos="0"/>
                <a:tab algn="l" pos="476280"/>
                <a:tab algn="l" pos="595440"/>
                <a:tab algn="l" pos="714240"/>
                <a:tab algn="l" pos="833400"/>
                <a:tab algn="l" pos="952560"/>
                <a:tab algn="l" pos="1071720"/>
                <a:tab algn="l" pos="1190520"/>
                <a:tab algn="l" pos="1309680"/>
                <a:tab algn="l" pos="1428840"/>
                <a:tab algn="l" pos="1547640"/>
                <a:tab algn="l" pos="1666800"/>
                <a:tab algn="l" pos="1785960"/>
                <a:tab algn="l" pos="1905120"/>
                <a:tab algn="l" pos="2023920"/>
                <a:tab algn="l" pos="2143080"/>
                <a:tab algn="l" pos="2262240"/>
                <a:tab algn="l" pos="2381400"/>
                <a:tab algn="l" pos="2500200"/>
                <a:tab algn="l" pos="2619360"/>
                <a:tab algn="l" pos="273852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E[r]  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= 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Symbol"/>
                <a:ea typeface="Symbol"/>
              </a:rPr>
              <a:t>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w</a:t>
            </a:r>
            <a:r>
              <a:rPr b="0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i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 r</a:t>
            </a:r>
            <a:r>
              <a:rPr b="0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i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None/>
              <a:tabLst>
                <a:tab algn="l" pos="0"/>
                <a:tab algn="l" pos="476280"/>
                <a:tab algn="l" pos="595440"/>
                <a:tab algn="l" pos="714240"/>
                <a:tab algn="l" pos="833400"/>
                <a:tab algn="l" pos="952560"/>
                <a:tab algn="l" pos="1071720"/>
                <a:tab algn="l" pos="1190520"/>
                <a:tab algn="l" pos="1309680"/>
                <a:tab algn="l" pos="1428840"/>
                <a:tab algn="l" pos="1547640"/>
                <a:tab algn="l" pos="1666800"/>
                <a:tab algn="l" pos="1785960"/>
                <a:tab algn="l" pos="1905120"/>
                <a:tab algn="l" pos="2023920"/>
                <a:tab algn="l" pos="2143080"/>
                <a:tab algn="l" pos="2262240"/>
                <a:tab algn="l" pos="2381400"/>
                <a:tab algn="l" pos="2500200"/>
                <a:tab algn="l" pos="2619360"/>
                <a:tab algn="l" pos="2738520"/>
              </a:tabLst>
            </a:pP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[r]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=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 w</a:t>
            </a:r>
            <a:r>
              <a:rPr b="0" lang="en-US" sz="2000" strike="noStrike" u="none" baseline="30000">
                <a:solidFill>
                  <a:srgbClr val="ffcc66"/>
                </a:solidFill>
                <a:effectLst/>
                <a:uFillTx/>
                <a:latin typeface="Arial"/>
              </a:rPr>
              <a:t>T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Symbol"/>
                <a:ea typeface="Symbol"/>
              </a:rPr>
              <a:t>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 w</a:t>
            </a:r>
            <a:r>
              <a:rPr b="0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  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None/>
              <a:tabLst>
                <a:tab algn="l" pos="0"/>
                <a:tab algn="l" pos="476280"/>
                <a:tab algn="l" pos="595440"/>
                <a:tab algn="l" pos="714240"/>
                <a:tab algn="l" pos="833400"/>
                <a:tab algn="l" pos="952560"/>
                <a:tab algn="l" pos="1071720"/>
                <a:tab algn="l" pos="1190520"/>
                <a:tab algn="l" pos="1309680"/>
                <a:tab algn="l" pos="1428840"/>
                <a:tab algn="l" pos="1547640"/>
                <a:tab algn="l" pos="1666800"/>
                <a:tab algn="l" pos="1785960"/>
                <a:tab algn="l" pos="1905120"/>
                <a:tab algn="l" pos="2023920"/>
                <a:tab algn="l" pos="2143080"/>
                <a:tab algn="l" pos="2262240"/>
                <a:tab algn="l" pos="2381400"/>
                <a:tab algn="l" pos="2500200"/>
                <a:tab algn="l" pos="2619360"/>
                <a:tab algn="l" pos="2738520"/>
              </a:tabLst>
            </a:pP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 VAR =   ( -1.645 • 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[r]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 + E[r] ) • 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Symbol"/>
                <a:ea typeface="Symbol"/>
              </a:rPr>
              <a:t>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65" name=""/>
          <p:cNvSpPr/>
          <p:nvPr/>
        </p:nvSpPr>
        <p:spPr>
          <a:xfrm flipV="1">
            <a:off x="2743200" y="4495680"/>
            <a:ext cx="76320" cy="4572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6" name=""/>
          <p:cNvSpPr/>
          <p:nvPr/>
        </p:nvSpPr>
        <p:spPr>
          <a:xfrm>
            <a:off x="2959200" y="4610160"/>
            <a:ext cx="1143000" cy="0"/>
          </a:xfrm>
          <a:prstGeom prst="line">
            <a:avLst/>
          </a:prstGeom>
          <a:ln w="2844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7" name=""/>
          <p:cNvSpPr/>
          <p:nvPr/>
        </p:nvSpPr>
        <p:spPr>
          <a:xfrm flipV="1">
            <a:off x="3048120" y="4800240"/>
            <a:ext cx="0" cy="152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8" name=""/>
          <p:cNvSpPr/>
          <p:nvPr/>
        </p:nvSpPr>
        <p:spPr>
          <a:xfrm flipH="1" flipV="1">
            <a:off x="2781360" y="4736880"/>
            <a:ext cx="76320" cy="228600"/>
          </a:xfrm>
          <a:prstGeom prst="line">
            <a:avLst/>
          </a:prstGeom>
          <a:ln w="2844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9" name=""/>
          <p:cNvSpPr/>
          <p:nvPr/>
        </p:nvSpPr>
        <p:spPr>
          <a:xfrm flipV="1">
            <a:off x="2870280" y="4597560"/>
            <a:ext cx="75960" cy="380880"/>
          </a:xfrm>
          <a:prstGeom prst="line">
            <a:avLst/>
          </a:prstGeom>
          <a:ln w="2844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70" name=""/>
          <p:cNvSpPr/>
          <p:nvPr/>
        </p:nvSpPr>
        <p:spPr>
          <a:xfrm flipH="1">
            <a:off x="2742840" y="4762440"/>
            <a:ext cx="25560" cy="637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71" name=""/>
          <p:cNvSpPr/>
          <p:nvPr/>
        </p:nvSpPr>
        <p:spPr>
          <a:xfrm flipH="1">
            <a:off x="2730240" y="4775040"/>
            <a:ext cx="50760" cy="1270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72" name=""/>
          <p:cNvSpPr/>
          <p:nvPr/>
        </p:nvSpPr>
        <p:spPr>
          <a:xfrm flipV="1">
            <a:off x="647640" y="140760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61CC5E0-F060-4676-B1FB-A745834CCE6C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3" name="PlaceHolder 1"/>
          <p:cNvSpPr>
            <a:spLocks noGrp="1"/>
          </p:cNvSpPr>
          <p:nvPr>
            <p:ph type="title"/>
          </p:nvPr>
        </p:nvSpPr>
        <p:spPr>
          <a:xfrm>
            <a:off x="1638360" y="355680"/>
            <a:ext cx="58672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Mean/Variance Technique </a:t>
            </a:r>
            <a:br>
              <a:rPr sz="32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474" name="PlaceHolder 2"/>
          <p:cNvSpPr>
            <a:spLocks noGrp="1"/>
          </p:cNvSpPr>
          <p:nvPr>
            <p:ph/>
          </p:nvPr>
        </p:nvSpPr>
        <p:spPr>
          <a:xfrm>
            <a:off x="1155600" y="2311200"/>
            <a:ext cx="6794640" cy="309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major weakness of the analytical approach:  treatment of portfolios which include options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65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 of returns of a portfolio containing options is not symmetric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65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Fat Tails:  leptokurtic return distributions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imply higher probability of extreme outcomes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than normal distribution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75" name=""/>
          <p:cNvSpPr/>
          <p:nvPr/>
        </p:nvSpPr>
        <p:spPr>
          <a:xfrm flipV="1">
            <a:off x="673200" y="1395000"/>
            <a:ext cx="793728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3537A8C-DC20-4336-B703-F18FF1D7A303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6" name="PlaceHolder 1"/>
          <p:cNvSpPr>
            <a:spLocks noGrp="1"/>
          </p:cNvSpPr>
          <p:nvPr>
            <p:ph type="title"/>
          </p:nvPr>
        </p:nvSpPr>
        <p:spPr>
          <a:xfrm>
            <a:off x="825480" y="202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Analytical VAR: Example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477" name=""/>
          <p:cNvGraphicFramePr/>
          <p:nvPr/>
        </p:nvGraphicFramePr>
        <p:xfrm>
          <a:off x="1087560" y="1525680"/>
          <a:ext cx="6957720" cy="4457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87560" y="1525680"/>
                    <a:ext cx="6957720" cy="4457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15D8D2D-978F-4608-BFCC-8BFD42471324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9" name=""/>
          <p:cNvSpPr/>
          <p:nvPr/>
        </p:nvSpPr>
        <p:spPr>
          <a:xfrm>
            <a:off x="2223360" y="388800"/>
            <a:ext cx="4724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Monte Carlo Simulation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80" name=""/>
          <p:cNvSpPr/>
          <p:nvPr/>
        </p:nvSpPr>
        <p:spPr>
          <a:xfrm>
            <a:off x="785880" y="2120760"/>
            <a:ext cx="7361280" cy="37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 prices, market rates, etc. are simulated using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assumptions regarding stochastic processes they follow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numerical inputs obtained through econometric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estimation, using historical data, and/or inferred from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 market variables (for example, option prices)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Possibility of combining historical information with market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expectations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Simulated prices and market rates are used to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800280"/>
                <a:tab algn="l" pos="1041480"/>
                <a:tab algn="l" pos="1562040"/>
                <a:tab algn="l" pos="2082960"/>
                <a:tab algn="l" pos="2603520"/>
                <a:tab algn="l" pos="3124080"/>
                <a:tab algn="l" pos="3645000"/>
                <a:tab algn="l" pos="4165560"/>
                <a:tab algn="l" pos="4686480"/>
                <a:tab algn="l" pos="5207040"/>
                <a:tab algn="l" pos="5727600"/>
                <a:tab algn="l" pos="6248520"/>
                <a:tab algn="l" pos="6769080"/>
                <a:tab algn="l" pos="7289640"/>
                <a:tab algn="l" pos="7810560"/>
                <a:tab algn="l" pos="8331120"/>
                <a:tab algn="l" pos="8852040"/>
                <a:tab algn="l" pos="9372600"/>
                <a:tab algn="l" pos="9893160"/>
                <a:tab algn="l" pos="10414080"/>
                <a:tab algn="l" pos="1093464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values of the portfolio under different market conditions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81" name=""/>
          <p:cNvSpPr/>
          <p:nvPr/>
        </p:nvSpPr>
        <p:spPr>
          <a:xfrm flipV="1">
            <a:off x="673200" y="1204920"/>
            <a:ext cx="793728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6A77E6B-1DEF-47F0-955C-2B1A5540E61E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2" name=""/>
          <p:cNvSpPr/>
          <p:nvPr/>
        </p:nvSpPr>
        <p:spPr>
          <a:xfrm>
            <a:off x="2409840" y="384120"/>
            <a:ext cx="4227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Historical Simulation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83" name=""/>
          <p:cNvSpPr/>
          <p:nvPr/>
        </p:nvSpPr>
        <p:spPr>
          <a:xfrm>
            <a:off x="1380960" y="1511280"/>
            <a:ext cx="6370920" cy="46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technique based on actual historical prices,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rates, etc., observed over some period of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market prices are used to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derive the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 of portfolio returns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There are no assumptions regarding the stochastic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processes and correlations for the underlying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random factors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Shortcomings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some instruments there may be no history of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prices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assumption that the future will mirror the past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84" name=""/>
          <p:cNvSpPr/>
          <p:nvPr/>
        </p:nvSpPr>
        <p:spPr>
          <a:xfrm flipV="1">
            <a:off x="711360" y="1141560"/>
            <a:ext cx="793728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072AB1A-2104-4CE8-8CA0-372DA727948F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5" name="PlaceHolder 1"/>
          <p:cNvSpPr>
            <a:spLocks noGrp="1"/>
          </p:cNvSpPr>
          <p:nvPr>
            <p:ph type="title"/>
          </p:nvPr>
        </p:nvSpPr>
        <p:spPr>
          <a:xfrm>
            <a:off x="380520" y="431280"/>
            <a:ext cx="8293320" cy="863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Recommended Approach to Value-at-Risk for Portfolio of Energy Contracts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486" name="PlaceHolder 2"/>
          <p:cNvSpPr>
            <a:spLocks noGrp="1"/>
          </p:cNvSpPr>
          <p:nvPr>
            <p:ph/>
          </p:nvPr>
        </p:nvSpPr>
        <p:spPr>
          <a:xfrm>
            <a:off x="1688760" y="2743200"/>
            <a:ext cx="5753160" cy="190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Based on statistical model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Full re-pricing of the entire portfolio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spite of the computational burden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87" name=""/>
          <p:cNvSpPr/>
          <p:nvPr/>
        </p:nvSpPr>
        <p:spPr>
          <a:xfrm flipV="1">
            <a:off x="558720" y="173844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A7BCBC1-BB37-46CD-A1C6-D4C76195E486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" name=""/>
          <p:cNvSpPr/>
          <p:nvPr/>
        </p:nvSpPr>
        <p:spPr>
          <a:xfrm>
            <a:off x="1008000" y="404640"/>
            <a:ext cx="7053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Value-at-Risk Model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89" name=""/>
          <p:cNvSpPr/>
          <p:nvPr/>
        </p:nvSpPr>
        <p:spPr>
          <a:xfrm>
            <a:off x="1219320" y="1765440"/>
            <a:ext cx="7111800" cy="439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Value-at-Risk methodology implemented for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Enron’s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is based on Monte-Carlo simulation of forward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prices for all underlying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commodities over specified time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horizon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(normally – 1 day).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Inputs to the model: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Positions for each commodity (gamma – delta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approach currently);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Forward price for each commodity  (provided by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traders);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for each commodity for each forward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to be used in simulations;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Correlations across commodities as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well as across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forward contracts of different maturity;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0" name=""/>
          <p:cNvSpPr/>
          <p:nvPr/>
        </p:nvSpPr>
        <p:spPr>
          <a:xfrm flipV="1">
            <a:off x="762120" y="1306080"/>
            <a:ext cx="793728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CA7AF8A-F6F9-4D1D-938F-9969F9826B39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1" name=""/>
          <p:cNvSpPr/>
          <p:nvPr/>
        </p:nvSpPr>
        <p:spPr>
          <a:xfrm>
            <a:off x="982800" y="316080"/>
            <a:ext cx="7053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Value-at-Risk Model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2" name=""/>
          <p:cNvSpPr/>
          <p:nvPr/>
        </p:nvSpPr>
        <p:spPr>
          <a:xfrm>
            <a:off x="1257480" y="1447920"/>
            <a:ext cx="711180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Outputs of the model: distribution of returns for each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in the portfolio hierarchy 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3" name=""/>
          <p:cNvSpPr/>
          <p:nvPr/>
        </p:nvSpPr>
        <p:spPr>
          <a:xfrm>
            <a:off x="3238560" y="2577960"/>
            <a:ext cx="2082600" cy="72396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4" name=""/>
          <p:cNvSpPr/>
          <p:nvPr/>
        </p:nvSpPr>
        <p:spPr>
          <a:xfrm>
            <a:off x="1447920" y="3924360"/>
            <a:ext cx="1104840" cy="68580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5" name=""/>
          <p:cNvSpPr/>
          <p:nvPr/>
        </p:nvSpPr>
        <p:spPr>
          <a:xfrm>
            <a:off x="3517920" y="3898800"/>
            <a:ext cx="1511280" cy="68580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6" name=""/>
          <p:cNvSpPr/>
          <p:nvPr/>
        </p:nvSpPr>
        <p:spPr>
          <a:xfrm>
            <a:off x="5765760" y="3848040"/>
            <a:ext cx="1511280" cy="685800"/>
          </a:xfrm>
          <a:prstGeom prst="rect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LIQUIDS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7" name=""/>
          <p:cNvSpPr/>
          <p:nvPr/>
        </p:nvSpPr>
        <p:spPr>
          <a:xfrm flipH="1">
            <a:off x="1955880" y="3327480"/>
            <a:ext cx="1218960" cy="5587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8" name=""/>
          <p:cNvSpPr/>
          <p:nvPr/>
        </p:nvSpPr>
        <p:spPr>
          <a:xfrm>
            <a:off x="5372280" y="3352680"/>
            <a:ext cx="1117440" cy="4827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9" name=""/>
          <p:cNvSpPr/>
          <p:nvPr/>
        </p:nvSpPr>
        <p:spPr>
          <a:xfrm>
            <a:off x="4267080" y="3314880"/>
            <a:ext cx="0" cy="583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00" name=""/>
          <p:cNvSpPr/>
          <p:nvPr/>
        </p:nvSpPr>
        <p:spPr>
          <a:xfrm flipV="1">
            <a:off x="711360" y="1090080"/>
            <a:ext cx="793728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C4810AC-70E7-418C-8A28-D258DF93EDD2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1" name=""/>
          <p:cNvSpPr/>
          <p:nvPr/>
        </p:nvSpPr>
        <p:spPr>
          <a:xfrm>
            <a:off x="627120" y="398520"/>
            <a:ext cx="7802640" cy="90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Value-at-Risk Model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02" name=""/>
          <p:cNvSpPr/>
          <p:nvPr/>
        </p:nvSpPr>
        <p:spPr>
          <a:xfrm>
            <a:off x="1193760" y="2438280"/>
            <a:ext cx="6781680" cy="19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Calibration of the model as a very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important part of V@R implementation: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estimation of correlations;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volatilities specification;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1049"/>
              </a:spcAft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processes specification;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03" name=""/>
          <p:cNvSpPr/>
          <p:nvPr/>
        </p:nvSpPr>
        <p:spPr>
          <a:xfrm flipV="1">
            <a:off x="609480" y="150984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3C803F9-7641-4F6E-9ECC-D2CE085CE365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3087720" y="222120"/>
            <a:ext cx="2974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Today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822680" y="1627200"/>
            <a:ext cx="557172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Combination of physical presence in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energy markets with expertise in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products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market-maker in energy derivatives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Three core businesses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Cash and physical business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Risk management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Finance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431640" y="103932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A1C84B8-AE98-4DC0-BF7B-B72F2B882977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4" name="PlaceHolder 1"/>
          <p:cNvSpPr>
            <a:spLocks noGrp="1"/>
          </p:cNvSpPr>
          <p:nvPr>
            <p:ph type="title"/>
          </p:nvPr>
        </p:nvSpPr>
        <p:spPr>
          <a:xfrm>
            <a:off x="647280" y="190080"/>
            <a:ext cx="7861320" cy="622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Importance of V@R Model Calibration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505" name="PlaceHolder 2"/>
          <p:cNvSpPr>
            <a:spLocks noGrp="1"/>
          </p:cNvSpPr>
          <p:nvPr>
            <p:ph/>
          </p:nvPr>
        </p:nvSpPr>
        <p:spPr>
          <a:xfrm>
            <a:off x="863280" y="1155600"/>
            <a:ext cx="7569000" cy="166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consists of two offsetting positions on prompt month contracts on commodities C1 and C2.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given positions (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0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,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0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), prices (p</a:t>
            </a:r>
            <a:r>
              <a:rPr b="0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, p</a:t>
            </a:r>
            <a:r>
              <a:rPr b="0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 and volatilities (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,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 for contracts on C1 and C2 VAR strongly depends on the correlation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between C1 and C2 which we use in the model: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06" name=""/>
          <p:cNvSpPr/>
          <p:nvPr/>
        </p:nvSpPr>
        <p:spPr>
          <a:xfrm>
            <a:off x="2295360" y="3544920"/>
            <a:ext cx="4191120" cy="255888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07" name=""/>
          <p:cNvSpPr/>
          <p:nvPr/>
        </p:nvSpPr>
        <p:spPr>
          <a:xfrm>
            <a:off x="2716200" y="4041720"/>
            <a:ext cx="3317760" cy="155736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08" name=""/>
          <p:cNvSpPr/>
          <p:nvPr/>
        </p:nvSpPr>
        <p:spPr>
          <a:xfrm>
            <a:off x="2716200" y="5375160"/>
            <a:ext cx="33177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09" name=""/>
          <p:cNvSpPr/>
          <p:nvPr/>
        </p:nvSpPr>
        <p:spPr>
          <a:xfrm>
            <a:off x="2716200" y="5153040"/>
            <a:ext cx="33177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0" name=""/>
          <p:cNvSpPr/>
          <p:nvPr/>
        </p:nvSpPr>
        <p:spPr>
          <a:xfrm>
            <a:off x="2716200" y="4929120"/>
            <a:ext cx="33177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1" name=""/>
          <p:cNvSpPr/>
          <p:nvPr/>
        </p:nvSpPr>
        <p:spPr>
          <a:xfrm>
            <a:off x="2716200" y="4711680"/>
            <a:ext cx="33177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2" name=""/>
          <p:cNvSpPr/>
          <p:nvPr/>
        </p:nvSpPr>
        <p:spPr>
          <a:xfrm>
            <a:off x="2716200" y="4489560"/>
            <a:ext cx="33177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3" name=""/>
          <p:cNvSpPr/>
          <p:nvPr/>
        </p:nvSpPr>
        <p:spPr>
          <a:xfrm>
            <a:off x="2716200" y="4265640"/>
            <a:ext cx="33177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4" name=""/>
          <p:cNvSpPr/>
          <p:nvPr/>
        </p:nvSpPr>
        <p:spPr>
          <a:xfrm>
            <a:off x="2716200" y="4054320"/>
            <a:ext cx="33177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5" name=""/>
          <p:cNvSpPr/>
          <p:nvPr/>
        </p:nvSpPr>
        <p:spPr>
          <a:xfrm>
            <a:off x="2716200" y="4041720"/>
            <a:ext cx="1440" cy="1557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6" name=""/>
          <p:cNvSpPr/>
          <p:nvPr/>
        </p:nvSpPr>
        <p:spPr>
          <a:xfrm>
            <a:off x="3048120" y="4041720"/>
            <a:ext cx="1440" cy="1557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7" name=""/>
          <p:cNvSpPr/>
          <p:nvPr/>
        </p:nvSpPr>
        <p:spPr>
          <a:xfrm>
            <a:off x="3379680" y="4041720"/>
            <a:ext cx="1800" cy="1557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8" name=""/>
          <p:cNvSpPr/>
          <p:nvPr/>
        </p:nvSpPr>
        <p:spPr>
          <a:xfrm>
            <a:off x="3711600" y="4041720"/>
            <a:ext cx="1440" cy="1557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9" name=""/>
          <p:cNvSpPr/>
          <p:nvPr/>
        </p:nvSpPr>
        <p:spPr>
          <a:xfrm>
            <a:off x="4043520" y="4041720"/>
            <a:ext cx="1440" cy="1557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0" name=""/>
          <p:cNvSpPr/>
          <p:nvPr/>
        </p:nvSpPr>
        <p:spPr>
          <a:xfrm>
            <a:off x="4375080" y="4041720"/>
            <a:ext cx="1800" cy="1557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1" name=""/>
          <p:cNvSpPr/>
          <p:nvPr/>
        </p:nvSpPr>
        <p:spPr>
          <a:xfrm>
            <a:off x="4707000" y="4041720"/>
            <a:ext cx="1440" cy="1557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2" name=""/>
          <p:cNvSpPr/>
          <p:nvPr/>
        </p:nvSpPr>
        <p:spPr>
          <a:xfrm>
            <a:off x="5038560" y="4041720"/>
            <a:ext cx="1800" cy="1557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3" name=""/>
          <p:cNvSpPr/>
          <p:nvPr/>
        </p:nvSpPr>
        <p:spPr>
          <a:xfrm>
            <a:off x="5370480" y="4041720"/>
            <a:ext cx="1800" cy="1557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4" name=""/>
          <p:cNvSpPr/>
          <p:nvPr/>
        </p:nvSpPr>
        <p:spPr>
          <a:xfrm>
            <a:off x="5702400" y="4041720"/>
            <a:ext cx="1440" cy="1557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5" name=""/>
          <p:cNvSpPr/>
          <p:nvPr/>
        </p:nvSpPr>
        <p:spPr>
          <a:xfrm>
            <a:off x="6033960" y="4041720"/>
            <a:ext cx="1800" cy="1557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6" name=""/>
          <p:cNvSpPr/>
          <p:nvPr/>
        </p:nvSpPr>
        <p:spPr>
          <a:xfrm>
            <a:off x="2703600" y="4067280"/>
            <a:ext cx="3343320" cy="1557360"/>
          </a:xfrm>
          <a:prstGeom prst="rect">
            <a:avLst/>
          </a:prstGeom>
          <a:noFill/>
          <a:ln w="648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7" name=""/>
          <p:cNvSpPr/>
          <p:nvPr/>
        </p:nvSpPr>
        <p:spPr>
          <a:xfrm>
            <a:off x="2716200" y="5611680"/>
            <a:ext cx="33177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8" name=""/>
          <p:cNvSpPr/>
          <p:nvPr/>
        </p:nvSpPr>
        <p:spPr>
          <a:xfrm flipV="1">
            <a:off x="2716200" y="5599080"/>
            <a:ext cx="1440" cy="31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9" name=""/>
          <p:cNvSpPr/>
          <p:nvPr/>
        </p:nvSpPr>
        <p:spPr>
          <a:xfrm flipV="1">
            <a:off x="3048120" y="5599080"/>
            <a:ext cx="1440" cy="31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0" name=""/>
          <p:cNvSpPr/>
          <p:nvPr/>
        </p:nvSpPr>
        <p:spPr>
          <a:xfrm flipV="1">
            <a:off x="3379680" y="5599080"/>
            <a:ext cx="1800" cy="31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1" name=""/>
          <p:cNvSpPr/>
          <p:nvPr/>
        </p:nvSpPr>
        <p:spPr>
          <a:xfrm flipV="1">
            <a:off x="3711600" y="5599080"/>
            <a:ext cx="1440" cy="31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2" name=""/>
          <p:cNvSpPr/>
          <p:nvPr/>
        </p:nvSpPr>
        <p:spPr>
          <a:xfrm flipV="1">
            <a:off x="4043520" y="5599080"/>
            <a:ext cx="1440" cy="31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3" name=""/>
          <p:cNvSpPr/>
          <p:nvPr/>
        </p:nvSpPr>
        <p:spPr>
          <a:xfrm flipV="1">
            <a:off x="4375080" y="5599080"/>
            <a:ext cx="1800" cy="31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4" name=""/>
          <p:cNvSpPr/>
          <p:nvPr/>
        </p:nvSpPr>
        <p:spPr>
          <a:xfrm flipV="1">
            <a:off x="4707000" y="5599080"/>
            <a:ext cx="1440" cy="31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5" name=""/>
          <p:cNvSpPr/>
          <p:nvPr/>
        </p:nvSpPr>
        <p:spPr>
          <a:xfrm flipV="1">
            <a:off x="5038560" y="5599080"/>
            <a:ext cx="1800" cy="31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6" name=""/>
          <p:cNvSpPr/>
          <p:nvPr/>
        </p:nvSpPr>
        <p:spPr>
          <a:xfrm flipV="1">
            <a:off x="5370480" y="5599080"/>
            <a:ext cx="1800" cy="31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7" name=""/>
          <p:cNvSpPr/>
          <p:nvPr/>
        </p:nvSpPr>
        <p:spPr>
          <a:xfrm flipV="1">
            <a:off x="5702400" y="5599080"/>
            <a:ext cx="1440" cy="31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8" name=""/>
          <p:cNvSpPr/>
          <p:nvPr/>
        </p:nvSpPr>
        <p:spPr>
          <a:xfrm flipV="1">
            <a:off x="6033960" y="5599080"/>
            <a:ext cx="1800" cy="31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9" name=""/>
          <p:cNvSpPr/>
          <p:nvPr/>
        </p:nvSpPr>
        <p:spPr>
          <a:xfrm>
            <a:off x="2716200" y="4290840"/>
            <a:ext cx="166680" cy="3204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0" name=""/>
          <p:cNvSpPr/>
          <p:nvPr/>
        </p:nvSpPr>
        <p:spPr>
          <a:xfrm>
            <a:off x="2882880" y="4322880"/>
            <a:ext cx="165240" cy="31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1" name=""/>
          <p:cNvSpPr/>
          <p:nvPr/>
        </p:nvSpPr>
        <p:spPr>
          <a:xfrm>
            <a:off x="3048120" y="4354560"/>
            <a:ext cx="166680" cy="3816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2" name=""/>
          <p:cNvSpPr/>
          <p:nvPr/>
        </p:nvSpPr>
        <p:spPr>
          <a:xfrm>
            <a:off x="3214800" y="4392720"/>
            <a:ext cx="164880" cy="3312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3" name=""/>
          <p:cNvSpPr/>
          <p:nvPr/>
        </p:nvSpPr>
        <p:spPr>
          <a:xfrm>
            <a:off x="3379680" y="4425840"/>
            <a:ext cx="166680" cy="3816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4" name=""/>
          <p:cNvSpPr/>
          <p:nvPr/>
        </p:nvSpPr>
        <p:spPr>
          <a:xfrm>
            <a:off x="3546360" y="4464000"/>
            <a:ext cx="165240" cy="3816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5" name=""/>
          <p:cNvSpPr/>
          <p:nvPr/>
        </p:nvSpPr>
        <p:spPr>
          <a:xfrm>
            <a:off x="3711600" y="4502160"/>
            <a:ext cx="165240" cy="3816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6" name=""/>
          <p:cNvSpPr/>
          <p:nvPr/>
        </p:nvSpPr>
        <p:spPr>
          <a:xfrm>
            <a:off x="3876840" y="4540320"/>
            <a:ext cx="166680" cy="442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7" name=""/>
          <p:cNvSpPr/>
          <p:nvPr/>
        </p:nvSpPr>
        <p:spPr>
          <a:xfrm>
            <a:off x="4043520" y="4584600"/>
            <a:ext cx="164880" cy="4464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8" name=""/>
          <p:cNvSpPr/>
          <p:nvPr/>
        </p:nvSpPr>
        <p:spPr>
          <a:xfrm>
            <a:off x="4208400" y="4629240"/>
            <a:ext cx="166680" cy="442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9" name=""/>
          <p:cNvSpPr/>
          <p:nvPr/>
        </p:nvSpPr>
        <p:spPr>
          <a:xfrm>
            <a:off x="4405320" y="4673520"/>
            <a:ext cx="165240" cy="4464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0" name=""/>
          <p:cNvSpPr/>
          <p:nvPr/>
        </p:nvSpPr>
        <p:spPr>
          <a:xfrm>
            <a:off x="4540320" y="4718160"/>
            <a:ext cx="166680" cy="5220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1" name=""/>
          <p:cNvSpPr/>
          <p:nvPr/>
        </p:nvSpPr>
        <p:spPr>
          <a:xfrm>
            <a:off x="4707000" y="4770360"/>
            <a:ext cx="164880" cy="5076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2" name=""/>
          <p:cNvSpPr/>
          <p:nvPr/>
        </p:nvSpPr>
        <p:spPr>
          <a:xfrm>
            <a:off x="4871880" y="4821120"/>
            <a:ext cx="166680" cy="5724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3" name=""/>
          <p:cNvSpPr/>
          <p:nvPr/>
        </p:nvSpPr>
        <p:spPr>
          <a:xfrm>
            <a:off x="5038560" y="4878360"/>
            <a:ext cx="165240" cy="6336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4" name=""/>
          <p:cNvSpPr/>
          <p:nvPr/>
        </p:nvSpPr>
        <p:spPr>
          <a:xfrm>
            <a:off x="5203800" y="4941720"/>
            <a:ext cx="166680" cy="6984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5" name=""/>
          <p:cNvSpPr/>
          <p:nvPr/>
        </p:nvSpPr>
        <p:spPr>
          <a:xfrm>
            <a:off x="5370480" y="5011560"/>
            <a:ext cx="165240" cy="7812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1320" bIns="31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6" name=""/>
          <p:cNvSpPr/>
          <p:nvPr/>
        </p:nvSpPr>
        <p:spPr>
          <a:xfrm>
            <a:off x="5535720" y="5089680"/>
            <a:ext cx="166680" cy="8892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7" name=""/>
          <p:cNvSpPr/>
          <p:nvPr/>
        </p:nvSpPr>
        <p:spPr>
          <a:xfrm>
            <a:off x="5702400" y="5178600"/>
            <a:ext cx="164880" cy="12060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8" name=""/>
          <p:cNvSpPr/>
          <p:nvPr/>
        </p:nvSpPr>
        <p:spPr>
          <a:xfrm>
            <a:off x="5867280" y="5299200"/>
            <a:ext cx="166680" cy="23004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9" name=""/>
          <p:cNvSpPr/>
          <p:nvPr/>
        </p:nvSpPr>
        <p:spPr>
          <a:xfrm>
            <a:off x="2568240" y="3760920"/>
            <a:ext cx="36421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VAR for a simple swap as a function of correlation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0" name=""/>
          <p:cNvSpPr/>
          <p:nvPr/>
        </p:nvSpPr>
        <p:spPr>
          <a:xfrm>
            <a:off x="2741400" y="569448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1" name=""/>
          <p:cNvSpPr/>
          <p:nvPr/>
        </p:nvSpPr>
        <p:spPr>
          <a:xfrm>
            <a:off x="2957400" y="5694480"/>
            <a:ext cx="142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0.1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2" name=""/>
          <p:cNvSpPr/>
          <p:nvPr/>
        </p:nvSpPr>
        <p:spPr>
          <a:xfrm>
            <a:off x="3314880" y="5694480"/>
            <a:ext cx="142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0.2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3" name=""/>
          <p:cNvSpPr/>
          <p:nvPr/>
        </p:nvSpPr>
        <p:spPr>
          <a:xfrm>
            <a:off x="3659040" y="5694480"/>
            <a:ext cx="142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0.3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4" name=""/>
          <p:cNvSpPr/>
          <p:nvPr/>
        </p:nvSpPr>
        <p:spPr>
          <a:xfrm>
            <a:off x="3965400" y="5694480"/>
            <a:ext cx="142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0.4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5" name=""/>
          <p:cNvSpPr/>
          <p:nvPr/>
        </p:nvSpPr>
        <p:spPr>
          <a:xfrm>
            <a:off x="4300560" y="5707080"/>
            <a:ext cx="142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0.5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6" name=""/>
          <p:cNvSpPr/>
          <p:nvPr/>
        </p:nvSpPr>
        <p:spPr>
          <a:xfrm>
            <a:off x="4633920" y="5719680"/>
            <a:ext cx="142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0.6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7" name=""/>
          <p:cNvSpPr/>
          <p:nvPr/>
        </p:nvSpPr>
        <p:spPr>
          <a:xfrm>
            <a:off x="4986360" y="5719680"/>
            <a:ext cx="142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0.7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8" name=""/>
          <p:cNvSpPr/>
          <p:nvPr/>
        </p:nvSpPr>
        <p:spPr>
          <a:xfrm>
            <a:off x="5278320" y="5719680"/>
            <a:ext cx="142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0.8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9" name=""/>
          <p:cNvSpPr/>
          <p:nvPr/>
        </p:nvSpPr>
        <p:spPr>
          <a:xfrm>
            <a:off x="5610240" y="5719680"/>
            <a:ext cx="142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0.9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0" name=""/>
          <p:cNvSpPr/>
          <p:nvPr/>
        </p:nvSpPr>
        <p:spPr>
          <a:xfrm>
            <a:off x="6006960" y="570708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1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1" name=""/>
          <p:cNvSpPr/>
          <p:nvPr/>
        </p:nvSpPr>
        <p:spPr>
          <a:xfrm>
            <a:off x="4155840" y="5892840"/>
            <a:ext cx="813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Correlation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2" name=""/>
          <p:cNvSpPr/>
          <p:nvPr/>
        </p:nvSpPr>
        <p:spPr>
          <a:xfrm rot="16200000">
            <a:off x="6056280" y="4879800"/>
            <a:ext cx="322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VAR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3" name=""/>
          <p:cNvSpPr/>
          <p:nvPr/>
        </p:nvSpPr>
        <p:spPr>
          <a:xfrm>
            <a:off x="2308320" y="3544920"/>
            <a:ext cx="4178160" cy="255888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4" name=""/>
          <p:cNvSpPr/>
          <p:nvPr/>
        </p:nvSpPr>
        <p:spPr>
          <a:xfrm>
            <a:off x="1150920" y="2928960"/>
            <a:ext cx="6838920" cy="44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VAR = 1.645  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 (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)</a:t>
            </a:r>
            <a:r>
              <a:rPr b="1" lang="en-US" sz="2000" strike="noStrike" u="none" baseline="30000">
                <a:solidFill>
                  <a:srgbClr val="ffcc66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 + (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)</a:t>
            </a:r>
            <a:r>
              <a:rPr b="1" lang="en-US" sz="2000" strike="noStrike" u="none" baseline="30000">
                <a:solidFill>
                  <a:srgbClr val="ffcc66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 – 2p(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1 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)(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5" name=""/>
          <p:cNvSpPr/>
          <p:nvPr/>
        </p:nvSpPr>
        <p:spPr>
          <a:xfrm>
            <a:off x="2984400" y="2984400"/>
            <a:ext cx="4648320" cy="0"/>
          </a:xfrm>
          <a:prstGeom prst="line">
            <a:avLst/>
          </a:prstGeom>
          <a:ln w="9360">
            <a:solidFill>
              <a:srgbClr val="ff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6" name=""/>
          <p:cNvSpPr/>
          <p:nvPr/>
        </p:nvSpPr>
        <p:spPr>
          <a:xfrm flipV="1">
            <a:off x="698400" y="91296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8FB2C15-1566-4503-A786-9AD06C0CADCC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7" name="PlaceHolder 1"/>
          <p:cNvSpPr>
            <a:spLocks noGrp="1"/>
          </p:cNvSpPr>
          <p:nvPr>
            <p:ph type="title"/>
          </p:nvPr>
        </p:nvSpPr>
        <p:spPr>
          <a:xfrm>
            <a:off x="685440" y="253800"/>
            <a:ext cx="7721640" cy="546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VAR:  Simulation Mechanism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578" name="PlaceHolder 2"/>
          <p:cNvSpPr>
            <a:spLocks noGrp="1"/>
          </p:cNvSpPr>
          <p:nvPr>
            <p:ph/>
          </p:nvPr>
        </p:nvSpPr>
        <p:spPr>
          <a:xfrm>
            <a:off x="1079280" y="2006280"/>
            <a:ext cx="6972120" cy="4102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holdings (positions) are represented through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Deltas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and </a:t>
            </a:r>
            <a:r>
              <a:rPr b="0" lang="en-US" sz="20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Gammas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(ignore vega, rho, cross-Greeks,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i.e., full revaluation).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Obtain new price, 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F</a:t>
            </a:r>
            <a:r>
              <a:rPr b="0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new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, from Monte Carlo simulations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MTM Change in portfolio value: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*(F</a:t>
            </a:r>
            <a:r>
              <a:rPr b="0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new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 - F</a:t>
            </a:r>
            <a:r>
              <a:rPr b="0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old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) + .5*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Symbol"/>
                <a:ea typeface="Symbol"/>
              </a:rPr>
              <a:t>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*(F</a:t>
            </a:r>
            <a:r>
              <a:rPr b="0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new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 - F</a:t>
            </a:r>
            <a:r>
              <a:rPr b="0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old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)</a:t>
            </a:r>
            <a:r>
              <a:rPr b="0" lang="en-US" sz="2000" strike="noStrike" u="none" baseline="30000">
                <a:solidFill>
                  <a:srgbClr val="ffcc66"/>
                </a:solidFill>
                <a:effectLst/>
                <a:uFillTx/>
                <a:latin typeface="Arial"/>
              </a:rPr>
              <a:t>2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,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</a:t>
            </a:r>
            <a:r>
              <a:rPr b="0" lang="en-US" sz="20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F</a:t>
            </a:r>
            <a:r>
              <a:rPr b="0" lang="en-US" sz="2000" strike="noStrike" u="none" baseline="-25000">
                <a:solidFill>
                  <a:srgbClr val="ffcc66"/>
                </a:solidFill>
                <a:effectLst/>
                <a:uFillTx/>
                <a:latin typeface="Arial"/>
              </a:rPr>
              <a:t>new</a:t>
            </a:r>
            <a:r>
              <a:rPr b="0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is the </a:t>
            </a:r>
            <a:r>
              <a:rPr b="0" lang="en-US" sz="20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new price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obtained from the simulation.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1000 realizations of  MTM</a:t>
            </a:r>
            <a:r>
              <a:rPr b="0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are obtained for the portfolio.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95</a:t>
            </a:r>
            <a:r>
              <a:rPr b="0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th 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percentile is used to obtain VAR.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79" name=""/>
          <p:cNvSpPr/>
          <p:nvPr/>
        </p:nvSpPr>
        <p:spPr>
          <a:xfrm flipV="1">
            <a:off x="584280" y="1001880"/>
            <a:ext cx="793728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5893670-0A24-430B-B7CF-254B6AFF81C2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" name="PlaceHolder 1"/>
          <p:cNvSpPr>
            <a:spLocks noGrp="1"/>
          </p:cNvSpPr>
          <p:nvPr>
            <p:ph type="title"/>
          </p:nvPr>
        </p:nvSpPr>
        <p:spPr>
          <a:xfrm>
            <a:off x="317160" y="283680"/>
            <a:ext cx="8394840" cy="66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Modules of Enron’s Value-at-Risk Model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581" name=""/>
          <p:cNvSpPr/>
          <p:nvPr/>
        </p:nvSpPr>
        <p:spPr>
          <a:xfrm>
            <a:off x="1625760" y="1281240"/>
            <a:ext cx="5875200" cy="5131080"/>
          </a:xfrm>
          <a:prstGeom prst="rect">
            <a:avLst/>
          </a:prstGeom>
          <a:noFill/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US Gas:  forward contracts on NYMEX plus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</a:tabLst>
            </a:pPr>
            <a:r>
              <a:rPr b="0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about 300 hundred basis locations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quite developed market;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prices are liquid up to 60 months forward;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history of prices available for more than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 years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daily;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highly seasonal prices;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US power:  15 regions, forward contracts for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</a:tabLst>
            </a:pPr>
            <a:r>
              <a:rPr b="0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peak </a:t>
            </a:r>
            <a:r>
              <a:rPr b="0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and off-peak power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developing market, deregulation started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recently;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prices behavior changes from one year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the next;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highly seasonal prices;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low liquidity beyond 12 months forward;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82" name=""/>
          <p:cNvSpPr/>
          <p:nvPr/>
        </p:nvSpPr>
        <p:spPr>
          <a:xfrm flipV="1">
            <a:off x="660240" y="111600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5E1CD05-CF29-4C34-96B6-35AEFB91A671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3" name="PlaceHolder 1"/>
          <p:cNvSpPr>
            <a:spLocks noGrp="1"/>
          </p:cNvSpPr>
          <p:nvPr>
            <p:ph type="title"/>
          </p:nvPr>
        </p:nvSpPr>
        <p:spPr>
          <a:xfrm>
            <a:off x="495360" y="177480"/>
            <a:ext cx="8254800" cy="110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Modules of Enron’s Value-at-Risk Model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</a:t>
            </a: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)</a:t>
            </a:r>
            <a:endParaRPr b="0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584" name=""/>
          <p:cNvSpPr/>
          <p:nvPr/>
        </p:nvSpPr>
        <p:spPr>
          <a:xfrm>
            <a:off x="1494000" y="2073240"/>
            <a:ext cx="6242040" cy="405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6336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commodities:  liquids contracts (Crude Oil,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Unleaded Gasoline, Propane, Butane, etc), Coal,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Pulp and Paper, Condensate;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6336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6336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European markets: UK Gas, UK Power,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6336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Continental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Gas, Continental Power, Nordic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6336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6336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6336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MG metals positions;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6336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6336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Intramonth gas positions;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6336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6336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Intramonth power positions;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85" name=""/>
          <p:cNvSpPr/>
          <p:nvPr/>
        </p:nvSpPr>
        <p:spPr>
          <a:xfrm flipV="1">
            <a:off x="635040" y="147168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200049F-0E3A-43E1-8DC9-8A07BFAA9CB5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6" name="PlaceHolder 1"/>
          <p:cNvSpPr>
            <a:spLocks noGrp="1"/>
          </p:cNvSpPr>
          <p:nvPr>
            <p:ph type="title"/>
          </p:nvPr>
        </p:nvSpPr>
        <p:spPr>
          <a:xfrm>
            <a:off x="659880" y="177840"/>
            <a:ext cx="7721640" cy="673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Main Concepts of Enron’s VAR Model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587" name="PlaceHolder 2"/>
          <p:cNvSpPr>
            <a:spLocks noGrp="1"/>
          </p:cNvSpPr>
          <p:nvPr>
            <p:ph/>
          </p:nvPr>
        </p:nvSpPr>
        <p:spPr>
          <a:xfrm>
            <a:off x="1270080" y="1066320"/>
            <a:ext cx="6578640" cy="543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“Primary” curves selection: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“Primary” curves are selected as mostly traded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commodities with liquid prices;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Reason:  not every curve has sufficient price history information to perform statistical analysis for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V@R model calibration;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Implication:  reduces the volume of calculations in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V@R model, allows analyzing of the outcome of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V@R  model;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Every forward curve underlying Enron’s portfolio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is mapped into certain “primary” curve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Which implies correlation of 1 between this curve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corresponding “primary” curve in V@R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model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Monte-Carlo simulations;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88" name=""/>
          <p:cNvSpPr/>
          <p:nvPr/>
        </p:nvSpPr>
        <p:spPr>
          <a:xfrm flipV="1">
            <a:off x="673200" y="887400"/>
            <a:ext cx="793728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BDFCCA4-42A3-42E4-88C5-1FF85B520A54}" type="slidenum">
              <a:t>34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9" name="PlaceHolder 1"/>
          <p:cNvSpPr>
            <a:spLocks noGrp="1"/>
          </p:cNvSpPr>
          <p:nvPr>
            <p:ph type="title"/>
          </p:nvPr>
        </p:nvSpPr>
        <p:spPr>
          <a:xfrm>
            <a:off x="711360" y="347400"/>
            <a:ext cx="7721280" cy="93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Main Concepts of Enron’s VAR Model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590" name="PlaceHolder 2"/>
          <p:cNvSpPr>
            <a:spLocks noGrp="1"/>
          </p:cNvSpPr>
          <p:nvPr>
            <p:ph/>
          </p:nvPr>
        </p:nvSpPr>
        <p:spPr>
          <a:xfrm>
            <a:off x="1053720" y="2311560"/>
            <a:ext cx="6985080" cy="318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Simulation of forward prices term-structure: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74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portfolio of commodity contracts has exposure the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entire term structure of forward prices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Reshaping of the forward price curve may significantly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affect the performance of a portfolio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Modeling of the term structure requires capturing the correlations between different prices along the forward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curve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91" name=""/>
          <p:cNvSpPr/>
          <p:nvPr/>
        </p:nvSpPr>
        <p:spPr>
          <a:xfrm flipV="1">
            <a:off x="685800" y="164952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B4402E8-5082-4E7D-92A1-54C9314B3A14}" type="slidenum">
              <a:t>35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2" name="PlaceHolder 1"/>
          <p:cNvSpPr>
            <a:spLocks noGrp="1"/>
          </p:cNvSpPr>
          <p:nvPr>
            <p:ph type="title"/>
          </p:nvPr>
        </p:nvSpPr>
        <p:spPr>
          <a:xfrm>
            <a:off x="546120" y="34740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Main Concepts of Enron’s VAR Model</a:t>
            </a:r>
            <a:br>
              <a:rPr sz="32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593" name=""/>
          <p:cNvSpPr/>
          <p:nvPr/>
        </p:nvSpPr>
        <p:spPr>
          <a:xfrm>
            <a:off x="873000" y="2146320"/>
            <a:ext cx="7826400" cy="40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Statistical analysis of historical forward prices for</a:t>
            </a:r>
            <a:r>
              <a:rPr b="1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“primary” curves:</a:t>
            </a:r>
            <a:r>
              <a:rPr b="1" lang="en-US" sz="20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is based on 3 recent months of data;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is calculated as standard deviation of log-returns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 indent="-457200">
              <a:lnSpc>
                <a:spcPct val="100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prices for prompt, prompt+1, prompt+2, etc. contracts;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 indent="-45720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correlations across commodities are calculated based 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 indent="-457200">
              <a:lnSpc>
                <a:spcPct val="100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prompt month prices;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 indent="-45720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Principal Component Analysis is performed for each commodity;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 indent="-45720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statistical analysis is performed biweekly;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94" name=""/>
          <p:cNvSpPr/>
          <p:nvPr/>
        </p:nvSpPr>
        <p:spPr>
          <a:xfrm flipV="1">
            <a:off x="660240" y="161136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9F72173-4515-4076-AC1A-9E367B08E738}" type="slidenum">
              <a:t>36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5" name="PlaceHolder 1"/>
          <p:cNvSpPr>
            <a:spLocks noGrp="1"/>
          </p:cNvSpPr>
          <p:nvPr>
            <p:ph type="title"/>
          </p:nvPr>
        </p:nvSpPr>
        <p:spPr>
          <a:xfrm>
            <a:off x="266400" y="232920"/>
            <a:ext cx="8597880" cy="622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 Module of Value-at-Risk Model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596" name=""/>
          <p:cNvSpPr/>
          <p:nvPr/>
        </p:nvSpPr>
        <p:spPr>
          <a:xfrm>
            <a:off x="220680" y="1325520"/>
            <a:ext cx="8744040" cy="257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SzPct val="150000"/>
              <a:buFont typeface="Arial"/>
              <a:buChar char="•"/>
              <a:tabLst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Clustering analysis is performed to select “primary” or 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“core basis locations” 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from a set of 300 traded locations;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ffff00"/>
              </a:buClr>
              <a:buSzPct val="150000"/>
              <a:buFont typeface="Arial"/>
              <a:buChar char="•"/>
              <a:tabLst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Regression analysis is performed for every basis curve versus the corresponding 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“core basis curve”. The hedge ratios are used in simulations in V@R model;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ffff00"/>
              </a:buClr>
              <a:buSzPct val="150000"/>
              <a:buFont typeface="Arial"/>
              <a:buChar char="•"/>
              <a:tabLst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Principal Component Analysis is performed on all “core basis locations” jointly. 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principal components derived from this analysis capture correlations across 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 core locations as well as term-structure of correlations across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forward contracts.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97" name=""/>
          <p:cNvSpPr/>
          <p:nvPr/>
        </p:nvSpPr>
        <p:spPr>
          <a:xfrm>
            <a:off x="2243160" y="3797280"/>
            <a:ext cx="4554360" cy="270828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98" name=""/>
          <p:cNvSpPr/>
          <p:nvPr/>
        </p:nvSpPr>
        <p:spPr>
          <a:xfrm>
            <a:off x="5168880" y="4832280"/>
            <a:ext cx="74520" cy="74520"/>
          </a:xfrm>
          <a:prstGeom prst="flowChartConnector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99" name=""/>
          <p:cNvSpPr/>
          <p:nvPr/>
        </p:nvSpPr>
        <p:spPr>
          <a:xfrm>
            <a:off x="5059440" y="4613400"/>
            <a:ext cx="92160" cy="9036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0" name=""/>
          <p:cNvSpPr/>
          <p:nvPr/>
        </p:nvSpPr>
        <p:spPr>
          <a:xfrm>
            <a:off x="4876920" y="4521240"/>
            <a:ext cx="91800" cy="9216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1" name=""/>
          <p:cNvSpPr/>
          <p:nvPr/>
        </p:nvSpPr>
        <p:spPr>
          <a:xfrm>
            <a:off x="5354640" y="4648320"/>
            <a:ext cx="90360" cy="9180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2" name=""/>
          <p:cNvSpPr/>
          <p:nvPr/>
        </p:nvSpPr>
        <p:spPr>
          <a:xfrm>
            <a:off x="5369040" y="4822920"/>
            <a:ext cx="91800" cy="9216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3" name=""/>
          <p:cNvSpPr/>
          <p:nvPr/>
        </p:nvSpPr>
        <p:spPr>
          <a:xfrm flipH="1">
            <a:off x="5211000" y="5121360"/>
            <a:ext cx="74520" cy="11592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280" bIns="35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4" name=""/>
          <p:cNvSpPr/>
          <p:nvPr/>
        </p:nvSpPr>
        <p:spPr>
          <a:xfrm>
            <a:off x="2781360" y="4454640"/>
            <a:ext cx="92160" cy="918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5" name=""/>
          <p:cNvSpPr/>
          <p:nvPr/>
        </p:nvSpPr>
        <p:spPr>
          <a:xfrm>
            <a:off x="2806560" y="4546440"/>
            <a:ext cx="92160" cy="9216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6" name=""/>
          <p:cNvSpPr/>
          <p:nvPr/>
        </p:nvSpPr>
        <p:spPr>
          <a:xfrm>
            <a:off x="3078000" y="4597560"/>
            <a:ext cx="92160" cy="9180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7" name=""/>
          <p:cNvSpPr/>
          <p:nvPr/>
        </p:nvSpPr>
        <p:spPr>
          <a:xfrm>
            <a:off x="3218040" y="4686480"/>
            <a:ext cx="91800" cy="9180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8" name=""/>
          <p:cNvSpPr/>
          <p:nvPr/>
        </p:nvSpPr>
        <p:spPr>
          <a:xfrm>
            <a:off x="3324240" y="4505400"/>
            <a:ext cx="92160" cy="9216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9" name=""/>
          <p:cNvSpPr/>
          <p:nvPr/>
        </p:nvSpPr>
        <p:spPr>
          <a:xfrm>
            <a:off x="3149640" y="4927680"/>
            <a:ext cx="92160" cy="9216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10" name=""/>
          <p:cNvSpPr/>
          <p:nvPr/>
        </p:nvSpPr>
        <p:spPr>
          <a:xfrm>
            <a:off x="2911320" y="4780080"/>
            <a:ext cx="90720" cy="91800"/>
          </a:xfrm>
          <a:prstGeom prst="flowChartConnector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11" name=""/>
          <p:cNvSpPr/>
          <p:nvPr/>
        </p:nvSpPr>
        <p:spPr>
          <a:xfrm flipV="1">
            <a:off x="762120" y="1026720"/>
            <a:ext cx="793728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43372AD-C9D7-4C2B-B25E-743B6930CA31}" type="slidenum">
              <a:t>37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2" name="PlaceHolder 1"/>
          <p:cNvSpPr>
            <a:spLocks noGrp="1"/>
          </p:cNvSpPr>
          <p:nvPr>
            <p:ph type="title"/>
          </p:nvPr>
        </p:nvSpPr>
        <p:spPr>
          <a:xfrm>
            <a:off x="1066320" y="304920"/>
            <a:ext cx="70866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13" name="PlaceHolder 2"/>
          <p:cNvSpPr>
            <a:spLocks noGrp="1"/>
          </p:cNvSpPr>
          <p:nvPr>
            <p:ph/>
          </p:nvPr>
        </p:nvSpPr>
        <p:spPr>
          <a:xfrm>
            <a:off x="2158560" y="1955880"/>
            <a:ext cx="4915080" cy="3936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860400"/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dP = </a:t>
            </a: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Pdt + </a:t>
            </a: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Pdz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860400"/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P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market 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860400"/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t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- time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860400"/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drift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860400"/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volatility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860400"/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dz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Wiener’s process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860400"/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cc99ff"/>
                </a:solidFill>
                <a:effectLst/>
                <a:uFillTx/>
                <a:latin typeface="Arial"/>
              </a:rPr>
              <a:t>dz = </a:t>
            </a:r>
            <a:r>
              <a:rPr b="0" lang="en-US" sz="2000" strike="noStrike" u="none">
                <a:solidFill>
                  <a:srgbClr val="cc99ff"/>
                </a:solidFill>
                <a:effectLst/>
                <a:uFillTx/>
                <a:latin typeface="Symbol"/>
                <a:ea typeface="Symbol"/>
              </a:rPr>
              <a:t></a:t>
            </a:r>
            <a:r>
              <a:rPr b="0" lang="en-US" sz="2000" strike="noStrike" u="none">
                <a:solidFill>
                  <a:srgbClr val="cc99ff"/>
                </a:solidFill>
                <a:effectLst/>
                <a:uFillTx/>
                <a:latin typeface="Arial"/>
              </a:rPr>
              <a:t> dt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860400"/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0" lang="en-US" sz="2000" strike="noStrike" u="none">
                <a:solidFill>
                  <a:srgbClr val="cc99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cc99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cc99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cc99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cc99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cc99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cc99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cc99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0" lang="en-US" sz="2000" strike="noStrike" u="none">
                <a:solidFill>
                  <a:srgbClr val="cc99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cc99ff"/>
                </a:solidFill>
                <a:effectLst/>
                <a:uFillTx/>
                <a:latin typeface="Symbol"/>
                <a:ea typeface="Symbol"/>
              </a:rPr>
              <a:t></a:t>
            </a:r>
            <a:r>
              <a:rPr b="0" lang="en-US" sz="2000" strike="noStrike" u="none">
                <a:solidFill>
                  <a:srgbClr val="cc99ff"/>
                </a:solidFill>
                <a:effectLst/>
                <a:uFillTx/>
                <a:latin typeface="Arial"/>
              </a:rPr>
              <a:t> N(0,1)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99"/>
              </a:spcBef>
              <a:buNone/>
              <a:tabLst>
                <a:tab algn="l" pos="0"/>
                <a:tab algn="l" pos="860400"/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cc99"/>
                </a:solidFill>
                <a:effectLst/>
                <a:uFillTx/>
                <a:latin typeface="Arial"/>
              </a:rPr>
              <a:t>P(t)=P(0) exp[(</a:t>
            </a:r>
            <a:r>
              <a:rPr b="0" lang="en-US" sz="2400" strike="noStrike" u="none">
                <a:solidFill>
                  <a:srgbClr val="ffcc99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400" strike="noStrike" u="none">
                <a:solidFill>
                  <a:srgbClr val="ffcc99"/>
                </a:solidFill>
                <a:effectLst/>
                <a:uFillTx/>
                <a:latin typeface="Arial"/>
              </a:rPr>
              <a:t>-</a:t>
            </a:r>
            <a:r>
              <a:rPr b="0" lang="en-US" sz="2400" strike="noStrike" u="none">
                <a:solidFill>
                  <a:srgbClr val="ffcc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>
                <a:solidFill>
                  <a:srgbClr val="ffcc99"/>
                </a:solidFill>
                <a:effectLst/>
                <a:uFillTx/>
                <a:latin typeface="Arial"/>
              </a:rPr>
              <a:t>*</a:t>
            </a:r>
            <a:r>
              <a:rPr b="0" lang="en-US" sz="2400" strike="noStrike" u="none">
                <a:solidFill>
                  <a:srgbClr val="ffcc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>
                <a:solidFill>
                  <a:srgbClr val="ffcc99"/>
                </a:solidFill>
                <a:effectLst/>
                <a:uFillTx/>
                <a:latin typeface="Arial"/>
              </a:rPr>
              <a:t>/2)t+</a:t>
            </a:r>
            <a:r>
              <a:rPr b="0" lang="en-US" sz="2400" strike="noStrike" u="none">
                <a:solidFill>
                  <a:srgbClr val="ffcc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>
                <a:solidFill>
                  <a:srgbClr val="ffcc99"/>
                </a:solidFill>
                <a:effectLst/>
                <a:uFillTx/>
                <a:latin typeface="Arial"/>
              </a:rPr>
              <a:t>*z]</a:t>
            </a:r>
            <a:r>
              <a:rPr b="0" lang="en-US" sz="2400" strike="noStrike" u="none">
                <a:solidFill>
                  <a:srgbClr val="ffcc99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ffcc99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14" name=""/>
          <p:cNvSpPr/>
          <p:nvPr/>
        </p:nvSpPr>
        <p:spPr>
          <a:xfrm flipV="1">
            <a:off x="711360" y="1243080"/>
            <a:ext cx="793728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15" name=""/>
          <p:cNvSpPr/>
          <p:nvPr/>
        </p:nvSpPr>
        <p:spPr>
          <a:xfrm>
            <a:off x="4927680" y="4305240"/>
            <a:ext cx="368280" cy="0"/>
          </a:xfrm>
          <a:prstGeom prst="line">
            <a:avLst/>
          </a:prstGeom>
          <a:ln w="12600">
            <a:solidFill>
              <a:srgbClr val="cc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AD7253-5990-45C2-8211-19A83A57F2F5}" type="slidenum">
              <a:t>38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6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Volatility:  Black-Scholes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17" name="PlaceHolder 2"/>
          <p:cNvSpPr>
            <a:spLocks noGrp="1"/>
          </p:cNvSpPr>
          <p:nvPr>
            <p:ph/>
          </p:nvPr>
        </p:nvSpPr>
        <p:spPr>
          <a:xfrm>
            <a:off x="482760" y="2006640"/>
            <a:ext cx="8229600" cy="3543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8604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critical input which is not directly observable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8604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8604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option is uniquely priced as long as a buyer and a seller can agree on the volatility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8604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8604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can be inferred from the option prices or estimated from historical prices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8604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8604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volatility:  standard deviation of logarithmic price returns: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  <a:tab algn="l" pos="8604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</a:t>
            </a: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(P</a:t>
            </a:r>
            <a:r>
              <a:rPr b="0" lang="en-US" sz="2000" strike="noStrike" u="none" baseline="-25000">
                <a:solidFill>
                  <a:srgbClr val="ff9966"/>
                </a:solidFill>
                <a:effectLst/>
                <a:uFillTx/>
                <a:latin typeface="Arial"/>
              </a:rPr>
              <a:t>t</a:t>
            </a: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 /P</a:t>
            </a:r>
            <a:r>
              <a:rPr b="0" lang="en-US" sz="2000" strike="noStrike" u="none" baseline="-25000">
                <a:solidFill>
                  <a:srgbClr val="ff9966"/>
                </a:solidFill>
                <a:effectLst/>
                <a:uFillTx/>
                <a:latin typeface="Arial"/>
              </a:rPr>
              <a:t>t-1</a:t>
            </a: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)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, annualized through multiplication by a relevant factor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18" name=""/>
          <p:cNvSpPr/>
          <p:nvPr/>
        </p:nvSpPr>
        <p:spPr>
          <a:xfrm flipV="1">
            <a:off x="711360" y="1103400"/>
            <a:ext cx="793728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C181C7-7FBC-49A3-8A8E-0B42AE396B25}" type="slidenum">
              <a:t>39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2145240" y="270000"/>
            <a:ext cx="4861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Market Strategies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509760" y="1400040"/>
          <a:ext cx="7873920" cy="4438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09760" y="1400040"/>
                    <a:ext cx="7873920" cy="443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" name=""/>
          <p:cNvSpPr/>
          <p:nvPr/>
        </p:nvSpPr>
        <p:spPr>
          <a:xfrm flipV="1">
            <a:off x="584280" y="976320"/>
            <a:ext cx="793728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DE36AA2-A64C-46C0-AF64-C30D3485E5F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9" name="PlaceHolder 1"/>
          <p:cNvSpPr>
            <a:spLocks noGrp="1"/>
          </p:cNvSpPr>
          <p:nvPr>
            <p:ph type="title"/>
          </p:nvPr>
        </p:nvSpPr>
        <p:spPr>
          <a:xfrm>
            <a:off x="431280" y="164880"/>
            <a:ext cx="8509320" cy="81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Forward Volatility and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Forward Forward Volatility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20" name="PlaceHolder 2"/>
          <p:cNvSpPr>
            <a:spLocks noGrp="1"/>
          </p:cNvSpPr>
          <p:nvPr>
            <p:ph/>
          </p:nvPr>
        </p:nvSpPr>
        <p:spPr>
          <a:xfrm>
            <a:off x="317160" y="1676520"/>
            <a:ext cx="8521560" cy="4241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457200" indent="-457200"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one-day Value-at-Risk we need to know volatility of each forward price over the next day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Forward volatility = average volatility of the forward price until it settles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30%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     20%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</a:t>
            </a: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10%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spcBef>
                <a:spcPts val="22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225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Forward correlation and forward forward correlation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21" name=""/>
          <p:cNvSpPr/>
          <p:nvPr/>
        </p:nvSpPr>
        <p:spPr>
          <a:xfrm>
            <a:off x="3365640" y="3720960"/>
            <a:ext cx="2361960" cy="0"/>
          </a:xfrm>
          <a:prstGeom prst="line">
            <a:avLst/>
          </a:prstGeom>
          <a:ln w="1908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2" name=""/>
          <p:cNvSpPr/>
          <p:nvPr/>
        </p:nvSpPr>
        <p:spPr>
          <a:xfrm>
            <a:off x="2463840" y="4165560"/>
            <a:ext cx="3276720" cy="0"/>
          </a:xfrm>
          <a:prstGeom prst="line">
            <a:avLst/>
          </a:prstGeom>
          <a:ln w="1908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3" name=""/>
          <p:cNvSpPr/>
          <p:nvPr/>
        </p:nvSpPr>
        <p:spPr>
          <a:xfrm>
            <a:off x="4214880" y="3327480"/>
            <a:ext cx="1447560" cy="0"/>
          </a:xfrm>
          <a:prstGeom prst="line">
            <a:avLst/>
          </a:prstGeom>
          <a:ln w="1908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4" name=""/>
          <p:cNvSpPr/>
          <p:nvPr/>
        </p:nvSpPr>
        <p:spPr>
          <a:xfrm>
            <a:off x="2463840" y="4737240"/>
            <a:ext cx="3886200" cy="0"/>
          </a:xfrm>
          <a:prstGeom prst="line">
            <a:avLst/>
          </a:prstGeom>
          <a:ln w="190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5" name=""/>
          <p:cNvSpPr/>
          <p:nvPr/>
        </p:nvSpPr>
        <p:spPr>
          <a:xfrm>
            <a:off x="2209680" y="4957920"/>
            <a:ext cx="696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Today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6" name=""/>
          <p:cNvSpPr/>
          <p:nvPr/>
        </p:nvSpPr>
        <p:spPr>
          <a:xfrm>
            <a:off x="4941000" y="4838760"/>
            <a:ext cx="1070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Forward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price settles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7" name=""/>
          <p:cNvSpPr/>
          <p:nvPr/>
        </p:nvSpPr>
        <p:spPr>
          <a:xfrm>
            <a:off x="6045120" y="4919760"/>
            <a:ext cx="540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Time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8" name=""/>
          <p:cNvSpPr/>
          <p:nvPr/>
        </p:nvSpPr>
        <p:spPr>
          <a:xfrm>
            <a:off x="5562720" y="4699080"/>
            <a:ext cx="74520" cy="74520"/>
          </a:xfrm>
          <a:prstGeom prst="ellipse">
            <a:avLst/>
          </a:pr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9" name=""/>
          <p:cNvSpPr/>
          <p:nvPr/>
        </p:nvSpPr>
        <p:spPr>
          <a:xfrm flipV="1">
            <a:off x="622440" y="1192320"/>
            <a:ext cx="793728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A08DDCC-59E8-49BA-9E1F-43C84418A92D}" type="slidenum">
              <a:t>40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0" name="PlaceHolder 1"/>
          <p:cNvSpPr>
            <a:spLocks noGrp="1"/>
          </p:cNvSpPr>
          <p:nvPr>
            <p:ph type="title"/>
          </p:nvPr>
        </p:nvSpPr>
        <p:spPr>
          <a:xfrm>
            <a:off x="711360" y="21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Simulation of Forward Prices -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Solution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31" name="PlaceHolder 2"/>
          <p:cNvSpPr>
            <a:spLocks noGrp="1"/>
          </p:cNvSpPr>
          <p:nvPr>
            <p:ph/>
          </p:nvPr>
        </p:nvSpPr>
        <p:spPr>
          <a:xfrm>
            <a:off x="748800" y="1803240"/>
            <a:ext cx="800100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dynamics for the forward price curve is given by the following equation:                                                                      </a:t>
            </a:r>
            <a:r>
              <a:rPr b="0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ln[F(t,T)] = - </a:t>
            </a:r>
            <a:r>
              <a:rPr b="0" lang="en-US" sz="2000" strike="noStrike" u="none">
                <a:solidFill>
                  <a:srgbClr val="ff99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(t,T)* </a:t>
            </a:r>
            <a:r>
              <a:rPr b="0" lang="en-US" sz="2000" strike="noStrike" u="none">
                <a:solidFill>
                  <a:srgbClr val="ff99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(t,T)*dt/2 + </a:t>
            </a:r>
            <a:r>
              <a:rPr b="0" lang="en-US" sz="2000" strike="noStrike" u="none">
                <a:solidFill>
                  <a:srgbClr val="ff99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(t,T)*dz(t,T)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F(t,T) is a forward price at time t for delivery time </a:t>
            </a: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T(t&gt;T)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- volatility (j = 1,…,N)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dz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Brownian motion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This is an extension of the standard Geometric Brownian Motion equation to several dimensions.  This technique allows to model the forward curve as a unified object.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Extension of the HJM model (Heath-Jarrow-Merton) to commodity prices.  Important contributions of Cortazar, Schwartz and Amin.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32" name=""/>
          <p:cNvSpPr/>
          <p:nvPr/>
        </p:nvSpPr>
        <p:spPr>
          <a:xfrm flipV="1">
            <a:off x="660240" y="145908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B162047-CBC4-4795-A4DE-6A93249D32BB}" type="slidenum">
              <a:t>41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3" name="PlaceHolder 1"/>
          <p:cNvSpPr>
            <a:spLocks noGrp="1"/>
          </p:cNvSpPr>
          <p:nvPr>
            <p:ph type="title"/>
          </p:nvPr>
        </p:nvSpPr>
        <p:spPr>
          <a:xfrm>
            <a:off x="1117080" y="202680"/>
            <a:ext cx="7404120" cy="110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Inputs to V@R Model: Correlations</a:t>
            </a: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34" name=""/>
          <p:cNvSpPr/>
          <p:nvPr/>
        </p:nvSpPr>
        <p:spPr>
          <a:xfrm>
            <a:off x="637200" y="1760400"/>
            <a:ext cx="8099640" cy="330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43000"/>
                <a:tab algn="l" pos="2286000"/>
                <a:tab algn="l" pos="3429000"/>
                <a:tab algn="l" pos="4572000"/>
                <a:tab algn="l" pos="5715000"/>
                <a:tab algn="l" pos="6858000"/>
                <a:tab algn="l" pos="8001000"/>
                <a:tab algn="l" pos="9144000"/>
                <a:tab algn="l" pos="10287000"/>
              </a:tabLst>
            </a:pP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Step 1: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correlation matrix across different forward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43000"/>
                <a:tab algn="l" pos="2286000"/>
                <a:tab algn="l" pos="3429000"/>
                <a:tab algn="l" pos="4572000"/>
                <a:tab algn="l" pos="5715000"/>
                <a:tab algn="l" pos="6858000"/>
                <a:tab algn="l" pos="8001000"/>
                <a:tab algn="l" pos="9144000"/>
                <a:tab algn="l" pos="10287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contracts for a given commodity (use historical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43000"/>
                <a:tab algn="l" pos="2286000"/>
                <a:tab algn="l" pos="3429000"/>
                <a:tab algn="l" pos="4572000"/>
                <a:tab algn="l" pos="5715000"/>
                <a:tab algn="l" pos="6858000"/>
                <a:tab algn="l" pos="8001000"/>
                <a:tab algn="l" pos="9144000"/>
                <a:tab algn="l" pos="10287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log-returns of daily prices for each contract).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143000"/>
                <a:tab algn="l" pos="2286000"/>
                <a:tab algn="l" pos="3429000"/>
                <a:tab algn="l" pos="4572000"/>
                <a:tab algn="l" pos="5715000"/>
                <a:tab algn="l" pos="6858000"/>
                <a:tab algn="l" pos="8001000"/>
                <a:tab algn="l" pos="9144000"/>
                <a:tab algn="l" pos="10287000"/>
              </a:tabLst>
            </a:pP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Step 2: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 this correlation matrix in V@R Model to simulate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43000"/>
                <a:tab algn="l" pos="2286000"/>
                <a:tab algn="l" pos="3429000"/>
                <a:tab algn="l" pos="4572000"/>
                <a:tab algn="l" pos="5715000"/>
                <a:tab algn="l" pos="6858000"/>
                <a:tab algn="l" pos="8001000"/>
                <a:tab algn="l" pos="9144000"/>
                <a:tab algn="l" pos="10287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random shocks for each forward contract.  This step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43000"/>
                <a:tab algn="l" pos="2286000"/>
                <a:tab algn="l" pos="3429000"/>
                <a:tab algn="l" pos="4572000"/>
                <a:tab algn="l" pos="5715000"/>
                <a:tab algn="l" pos="6858000"/>
                <a:tab algn="l" pos="8001000"/>
                <a:tab algn="l" pos="9144000"/>
                <a:tab algn="l" pos="10287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requires decomposing the correlation matrix as a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43000"/>
                <a:tab algn="l" pos="2286000"/>
                <a:tab algn="l" pos="3429000"/>
                <a:tab algn="l" pos="4572000"/>
                <a:tab algn="l" pos="5715000"/>
                <a:tab algn="l" pos="6858000"/>
                <a:tab algn="l" pos="8001000"/>
                <a:tab algn="l" pos="9144000"/>
                <a:tab algn="l" pos="10287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 of some other matrix B and its transposed.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43000"/>
                <a:tab algn="l" pos="2286000"/>
                <a:tab algn="l" pos="3429000"/>
                <a:tab algn="l" pos="4572000"/>
                <a:tab algn="l" pos="5715000"/>
                <a:tab algn="l" pos="6858000"/>
                <a:tab algn="l" pos="8001000"/>
                <a:tab algn="l" pos="9144000"/>
                <a:tab algn="l" pos="10287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Then matrix B is applied to uncorrelated normally distributed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43000"/>
                <a:tab algn="l" pos="2286000"/>
                <a:tab algn="l" pos="3429000"/>
                <a:tab algn="l" pos="4572000"/>
                <a:tab algn="l" pos="5715000"/>
                <a:tab algn="l" pos="6858000"/>
                <a:tab algn="l" pos="8001000"/>
                <a:tab algn="l" pos="9144000"/>
                <a:tab algn="l" pos="10287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random variables to transform them into correlated random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43000"/>
                <a:tab algn="l" pos="2286000"/>
                <a:tab algn="l" pos="3429000"/>
                <a:tab algn="l" pos="4572000"/>
                <a:tab algn="l" pos="5715000"/>
                <a:tab algn="l" pos="6858000"/>
                <a:tab algn="l" pos="8001000"/>
                <a:tab algn="l" pos="9144000"/>
                <a:tab algn="l" pos="10287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variables which are used in Monte-Carlo simulations.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5" name=""/>
          <p:cNvSpPr/>
          <p:nvPr/>
        </p:nvSpPr>
        <p:spPr>
          <a:xfrm flipV="1">
            <a:off x="673200" y="1281240"/>
            <a:ext cx="793728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9D7E9CC-CDF0-4E46-BD47-59F4EA811AC5}" type="slidenum">
              <a:t>42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6" name="PlaceHolder 1"/>
          <p:cNvSpPr>
            <a:spLocks noGrp="1"/>
          </p:cNvSpPr>
          <p:nvPr>
            <p:ph type="title"/>
          </p:nvPr>
        </p:nvSpPr>
        <p:spPr>
          <a:xfrm>
            <a:off x="1015920" y="202680"/>
            <a:ext cx="6972480" cy="107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HJM Model for Term Structure Simulation of Forward Prices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37" name=""/>
          <p:cNvSpPr/>
          <p:nvPr/>
        </p:nvSpPr>
        <p:spPr>
          <a:xfrm>
            <a:off x="638280" y="1506600"/>
            <a:ext cx="7870680" cy="22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Decomposition of correlation matrix is not unique: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there are multiple ways to represent a matrix as a product of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some other matrix and its’ transposed.  When forward contracts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different maturities are highly correlated with each other, it is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possible to find a rectangular matrix B, such that matrix B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multiplied by B transposed is very close to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correlation matrix C: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8" name=""/>
          <p:cNvSpPr/>
          <p:nvPr/>
        </p:nvSpPr>
        <p:spPr>
          <a:xfrm>
            <a:off x="1205640" y="3456000"/>
            <a:ext cx="6984000" cy="263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A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</a:t>
            </a:r>
            <a:r>
              <a:rPr b="1" lang="en-US" sz="24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B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</a:t>
            </a:r>
            <a:r>
              <a:rPr b="1" lang="en-US" sz="24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B</a:t>
            </a:r>
            <a:r>
              <a:rPr b="1" lang="en-US" sz="2400" strike="noStrike" u="none" baseline="30000">
                <a:solidFill>
                  <a:srgbClr val="ff7c80"/>
                </a:solidFill>
                <a:effectLst/>
                <a:uFillTx/>
                <a:latin typeface="Arial"/>
              </a:rPr>
              <a:t>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Columns of matrix B are called “factors” or “factor loadings”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 “principal components”.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9" name=""/>
          <p:cNvSpPr/>
          <p:nvPr/>
        </p:nvSpPr>
        <p:spPr>
          <a:xfrm>
            <a:off x="3424320" y="4118040"/>
            <a:ext cx="1839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=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0" name=""/>
          <p:cNvSpPr/>
          <p:nvPr/>
        </p:nvSpPr>
        <p:spPr>
          <a:xfrm>
            <a:off x="6111720" y="3959280"/>
            <a:ext cx="1300320" cy="519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1" name=""/>
          <p:cNvSpPr/>
          <p:nvPr/>
        </p:nvSpPr>
        <p:spPr>
          <a:xfrm>
            <a:off x="5459400" y="4268880"/>
            <a:ext cx="384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2" name=""/>
          <p:cNvSpPr/>
          <p:nvPr/>
        </p:nvSpPr>
        <p:spPr>
          <a:xfrm>
            <a:off x="1841400" y="3962520"/>
            <a:ext cx="1143000" cy="1104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3" name=""/>
          <p:cNvSpPr/>
          <p:nvPr/>
        </p:nvSpPr>
        <p:spPr>
          <a:xfrm>
            <a:off x="4354560" y="3975120"/>
            <a:ext cx="585720" cy="1077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4" name=""/>
          <p:cNvSpPr/>
          <p:nvPr/>
        </p:nvSpPr>
        <p:spPr>
          <a:xfrm>
            <a:off x="4191120" y="1930320"/>
            <a:ext cx="12600" cy="1270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5" name=""/>
          <p:cNvSpPr/>
          <p:nvPr/>
        </p:nvSpPr>
        <p:spPr>
          <a:xfrm flipV="1">
            <a:off x="698400" y="124308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D3245FE-A27A-4F23-9F17-27B1A7D685B4}" type="slidenum">
              <a:t>43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6" name="PlaceHolder 1"/>
          <p:cNvSpPr>
            <a:spLocks noGrp="1"/>
          </p:cNvSpPr>
          <p:nvPr>
            <p:ph type="title"/>
          </p:nvPr>
        </p:nvSpPr>
        <p:spPr>
          <a:xfrm>
            <a:off x="431640" y="177480"/>
            <a:ext cx="8382240" cy="1244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HJM Model 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(Example: Factor Loadings for WTI)</a:t>
            </a: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647" name=""/>
          <p:cNvGraphicFramePr/>
          <p:nvPr/>
        </p:nvGraphicFramePr>
        <p:xfrm>
          <a:off x="1955880" y="2044800"/>
          <a:ext cx="5359320" cy="4267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55880" y="2044800"/>
                    <a:ext cx="5359320" cy="426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49" name=""/>
          <p:cNvSpPr/>
          <p:nvPr/>
        </p:nvSpPr>
        <p:spPr>
          <a:xfrm flipV="1">
            <a:off x="749160" y="156060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60D690E-4F5A-4E71-87C1-F981FCDF0388}" type="slidenum">
              <a:t>44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0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Inputs to VAR Model:  Volatilities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651" name=""/>
          <p:cNvGraphicFramePr/>
          <p:nvPr/>
        </p:nvGraphicFramePr>
        <p:xfrm>
          <a:off x="1704960" y="1611360"/>
          <a:ext cx="5630760" cy="4906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04960" y="1611360"/>
                    <a:ext cx="5630760" cy="490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53" name=""/>
          <p:cNvSpPr/>
          <p:nvPr/>
        </p:nvSpPr>
        <p:spPr>
          <a:xfrm flipV="1">
            <a:off x="660240" y="111600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1B0822E-3CC2-49C9-BBA7-77824C788CB0}" type="slidenum">
              <a:t>45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4" name="PlaceHolder 1"/>
          <p:cNvSpPr>
            <a:spLocks noGrp="1"/>
          </p:cNvSpPr>
          <p:nvPr>
            <p:ph type="title"/>
          </p:nvPr>
        </p:nvSpPr>
        <p:spPr>
          <a:xfrm>
            <a:off x="723600" y="0"/>
            <a:ext cx="7785000" cy="144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NG Prompt Month Volatilities</a:t>
            </a: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br>
              <a:rPr sz="32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Historical and Implied) from 1/1/95 to 9/12/00)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655" name=""/>
          <p:cNvGraphicFramePr/>
          <p:nvPr/>
        </p:nvGraphicFramePr>
        <p:xfrm>
          <a:off x="1434960" y="1600200"/>
          <a:ext cx="6248520" cy="4826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34960" y="1600200"/>
                    <a:ext cx="624852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57" name=""/>
          <p:cNvSpPr/>
          <p:nvPr/>
        </p:nvSpPr>
        <p:spPr>
          <a:xfrm flipV="1">
            <a:off x="698400" y="134460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FFC5A9A-DDA0-41F3-8FD0-EC0F5400FCA0}" type="slidenum">
              <a:t>46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8" name=""/>
          <p:cNvSpPr/>
          <p:nvPr/>
        </p:nvSpPr>
        <p:spPr>
          <a:xfrm>
            <a:off x="1481040" y="2262240"/>
            <a:ext cx="6243840" cy="305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Incorporating different price processes;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Capturing “fat tails”;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Different measures of risk;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Stress testing;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Component VAR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59" name="PlaceHolder 1"/>
          <p:cNvSpPr>
            <a:spLocks noGrp="1"/>
          </p:cNvSpPr>
          <p:nvPr>
            <p:ph type="title"/>
          </p:nvPr>
        </p:nvSpPr>
        <p:spPr>
          <a:xfrm>
            <a:off x="-360" y="626760"/>
            <a:ext cx="8712360" cy="842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Extensions of Value-At-Risk Model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60" name=""/>
          <p:cNvSpPr/>
          <p:nvPr/>
        </p:nvSpPr>
        <p:spPr>
          <a:xfrm flipV="1">
            <a:off x="736560" y="159876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F09629F-71DB-4254-8AEE-E579250D0256}" type="slidenum">
              <a:t>47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1" name="PlaceHolder 1"/>
          <p:cNvSpPr>
            <a:spLocks noGrp="1"/>
          </p:cNvSpPr>
          <p:nvPr>
            <p:ph type="title"/>
          </p:nvPr>
        </p:nvSpPr>
        <p:spPr>
          <a:xfrm>
            <a:off x="698400" y="2538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Different Models for Price Simulation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62" name="PlaceHolder 2"/>
          <p:cNvSpPr>
            <a:spLocks noGrp="1"/>
          </p:cNvSpPr>
          <p:nvPr>
            <p:ph/>
          </p:nvPr>
        </p:nvSpPr>
        <p:spPr>
          <a:xfrm>
            <a:off x="723960" y="2196720"/>
            <a:ext cx="7772400" cy="321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601"/>
              </a:spcBef>
              <a:buClr>
                <a:srgbClr val="ffff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Brownian motion (GBM)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Extension of GBM for forward prices (HJM)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Mean-Reversion models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Jump-Diffusion model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Combination of Mean-Reversion and Jump-Diffusion model;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switching models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63" name=""/>
          <p:cNvSpPr/>
          <p:nvPr/>
        </p:nvSpPr>
        <p:spPr>
          <a:xfrm flipV="1">
            <a:off x="723960" y="1370160"/>
            <a:ext cx="793728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29E1E5E-4306-433E-BA6E-BC9988DEC9B5}" type="slidenum">
              <a:t>48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" name="PlaceHolder 1"/>
          <p:cNvSpPr>
            <a:spLocks noGrp="1"/>
          </p:cNvSpPr>
          <p:nvPr>
            <p:ph type="title"/>
          </p:nvPr>
        </p:nvSpPr>
        <p:spPr>
          <a:xfrm>
            <a:off x="647640" y="21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Choosing Appropriate Price Process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665" name=""/>
          <p:cNvGraphicFramePr/>
          <p:nvPr/>
        </p:nvGraphicFramePr>
        <p:xfrm>
          <a:off x="3200400" y="2514600"/>
          <a:ext cx="2743200" cy="1828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00400" y="2514600"/>
                    <a:ext cx="274320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667" name=""/>
          <p:cNvGraphicFramePr/>
          <p:nvPr/>
        </p:nvGraphicFramePr>
        <p:xfrm>
          <a:off x="2308320" y="2489040"/>
          <a:ext cx="5278320" cy="342900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266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308320" y="2489040"/>
                    <a:ext cx="527832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669" name=""/>
          <p:cNvGraphicFramePr/>
          <p:nvPr/>
        </p:nvGraphicFramePr>
        <p:xfrm>
          <a:off x="1527120" y="1397160"/>
          <a:ext cx="6087960" cy="406368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267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527120" y="1397160"/>
                    <a:ext cx="6087960" cy="406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671" name=""/>
          <p:cNvGraphicFramePr/>
          <p:nvPr/>
        </p:nvGraphicFramePr>
        <p:xfrm>
          <a:off x="1523880" y="1446120"/>
          <a:ext cx="6097680" cy="40687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2672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523880" y="1446120"/>
                    <a:ext cx="6097680" cy="406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673" name=""/>
          <p:cNvGraphicFramePr/>
          <p:nvPr/>
        </p:nvGraphicFramePr>
        <p:xfrm>
          <a:off x="1406520" y="1778040"/>
          <a:ext cx="6375240" cy="4486320"/>
        </p:xfrm>
        <a:graphic>
          <a:graphicData uri="http://schemas.openxmlformats.org/presentationml/2006/ole">
            <p:oleObj progId="Excel.Sheet.12" r:id="rId9" spid="">
              <p:embed/>
              <p:pic>
                <p:nvPicPr>
                  <p:cNvPr id="2674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1406520" y="1778040"/>
                    <a:ext cx="6375240" cy="4486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75" name=""/>
          <p:cNvSpPr/>
          <p:nvPr/>
        </p:nvSpPr>
        <p:spPr>
          <a:xfrm flipV="1">
            <a:off x="660240" y="128124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DA8110-AD14-4351-BFC8-70D3AE49F31C}" type="slidenum">
              <a:t>49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228600" y="1243080"/>
            <a:ext cx="2608200" cy="4167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87280" y="1185840"/>
            <a:ext cx="961920" cy="37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82600" y="1690560"/>
            <a:ext cx="9730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7280" y="1185840"/>
            <a:ext cx="961920" cy="37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82600" y="1690560"/>
            <a:ext cx="9730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82680" y="4551480"/>
            <a:ext cx="218880" cy="214200"/>
          </a:xfrm>
          <a:prstGeom prst="ellipse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82680" y="4865760"/>
            <a:ext cx="218880" cy="214200"/>
          </a:xfrm>
          <a:prstGeom prst="ellipse">
            <a:avLst/>
          </a:prstGeom>
          <a:solidFill>
            <a:srgbClr val="c200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33320" y="1204920"/>
            <a:ext cx="2116080" cy="149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0760" bIns="5076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Marketing Offices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Owned &amp; Leased Capacity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NYMEX Trading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75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Owned Gas Storage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75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Leased Storage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" name=""/>
          <p:cNvGrpSpPr/>
          <p:nvPr/>
        </p:nvGrpSpPr>
        <p:grpSpPr>
          <a:xfrm>
            <a:off x="388800" y="3753000"/>
            <a:ext cx="182520" cy="170640"/>
            <a:chOff x="388800" y="3753000"/>
            <a:chExt cx="182520" cy="170640"/>
          </a:xfrm>
        </p:grpSpPr>
        <p:sp>
          <p:nvSpPr>
            <p:cNvPr id="47" name=""/>
            <p:cNvSpPr/>
            <p:nvPr/>
          </p:nvSpPr>
          <p:spPr>
            <a:xfrm>
              <a:off x="408600" y="3753000"/>
              <a:ext cx="79200" cy="745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7720" bIns="27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88800" y="3808800"/>
              <a:ext cx="182520" cy="1148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" name=""/>
          <p:cNvGrpSpPr/>
          <p:nvPr/>
        </p:nvGrpSpPr>
        <p:grpSpPr>
          <a:xfrm>
            <a:off x="388800" y="3124080"/>
            <a:ext cx="182520" cy="171360"/>
            <a:chOff x="388800" y="3124080"/>
            <a:chExt cx="182520" cy="171360"/>
          </a:xfrm>
        </p:grpSpPr>
        <p:sp>
          <p:nvSpPr>
            <p:cNvPr id="50" name=""/>
            <p:cNvSpPr/>
            <p:nvPr/>
          </p:nvSpPr>
          <p:spPr>
            <a:xfrm>
              <a:off x="408600" y="3124080"/>
              <a:ext cx="79200" cy="74520"/>
            </a:xfrm>
            <a:prstGeom prst="rect">
              <a:avLst/>
            </a:prstGeom>
            <a:solidFill>
              <a:srgbClr val="e9ad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7720" bIns="27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88800" y="3179880"/>
              <a:ext cx="182520" cy="115560"/>
            </a:xfrm>
            <a:prstGeom prst="rect">
              <a:avLst/>
            </a:prstGeom>
            <a:solidFill>
              <a:srgbClr val="e9ad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" name=""/>
          <p:cNvSpPr/>
          <p:nvPr/>
        </p:nvSpPr>
        <p:spPr>
          <a:xfrm>
            <a:off x="387360" y="2146320"/>
            <a:ext cx="196920" cy="192240"/>
          </a:xfrm>
          <a:prstGeom prst="can">
            <a:avLst>
              <a:gd name="adj" fmla="val 25000"/>
            </a:avLst>
          </a:prstGeom>
          <a:solidFill>
            <a:srgbClr val="ff66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09600" y="1749600"/>
            <a:ext cx="33192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74760" y="1352520"/>
            <a:ext cx="215640" cy="193680"/>
          </a:xfrm>
          <a:prstGeom prst="star5">
            <a:avLst/>
          </a:prstGeom>
          <a:solidFill>
            <a:srgbClr val="c200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640" bIns="176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33320" y="2739960"/>
            <a:ext cx="9576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20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1200" strike="noStrike" u="sng">
                <a:solidFill>
                  <a:srgbClr val="0000ff"/>
                </a:solidFill>
                <a:effectLst/>
                <a:uFillTx/>
                <a:latin typeface="Arial"/>
              </a:rPr>
              <a:t>Power Plants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32600" y="3030480"/>
            <a:ext cx="1440360" cy="96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5076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 Operation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75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 Construction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75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Under Development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87360" y="2479680"/>
            <a:ext cx="196920" cy="190440"/>
          </a:xfrm>
          <a:prstGeom prst="can">
            <a:avLst>
              <a:gd name="adj" fmla="val 25000"/>
            </a:avLst>
          </a:prstGeom>
          <a:solidFill>
            <a:srgbClr val="6600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33320" y="4275000"/>
            <a:ext cx="211608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88800" y="1839960"/>
            <a:ext cx="195480" cy="183960"/>
          </a:xfrm>
          <a:prstGeom prst="rect">
            <a:avLst/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01680" y="1595520"/>
            <a:ext cx="341280" cy="79200"/>
          </a:xfrm>
          <a:prstGeom prst="rect">
            <a:avLst/>
          </a:prstGeom>
          <a:solidFill>
            <a:srgbClr val="00822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400" bIns="324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09600" y="1635120"/>
            <a:ext cx="33192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" name=""/>
          <p:cNvGrpSpPr/>
          <p:nvPr/>
        </p:nvGrpSpPr>
        <p:grpSpPr>
          <a:xfrm>
            <a:off x="388800" y="3436920"/>
            <a:ext cx="182520" cy="172800"/>
            <a:chOff x="388800" y="3436920"/>
            <a:chExt cx="182520" cy="172800"/>
          </a:xfrm>
        </p:grpSpPr>
        <p:sp>
          <p:nvSpPr>
            <p:cNvPr id="63" name=""/>
            <p:cNvSpPr/>
            <p:nvPr/>
          </p:nvSpPr>
          <p:spPr>
            <a:xfrm>
              <a:off x="408600" y="3436920"/>
              <a:ext cx="79200" cy="75240"/>
            </a:xfrm>
            <a:prstGeom prst="rect">
              <a:avLst/>
            </a:pr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440" bIns="284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388800" y="3493440"/>
              <a:ext cx="182520" cy="116280"/>
            </a:xfrm>
            <a:prstGeom prst="rect">
              <a:avLst/>
            </a:pr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5" name=""/>
          <p:cNvSpPr/>
          <p:nvPr/>
        </p:nvSpPr>
        <p:spPr>
          <a:xfrm rot="10800000">
            <a:off x="412560" y="5183280"/>
            <a:ext cx="169560" cy="15696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66" name="" descr=""/>
          <p:cNvPicPr/>
          <p:nvPr/>
        </p:nvPicPr>
        <p:blipFill>
          <a:blip r:embed="rId1"/>
          <a:stretch/>
        </p:blipFill>
        <p:spPr>
          <a:xfrm>
            <a:off x="2844720" y="804960"/>
            <a:ext cx="6464520" cy="6530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" name=""/>
          <p:cNvSpPr/>
          <p:nvPr/>
        </p:nvSpPr>
        <p:spPr>
          <a:xfrm>
            <a:off x="2725560" y="5518080"/>
            <a:ext cx="4683240" cy="1025280"/>
          </a:xfrm>
          <a:prstGeom prst="rect">
            <a:avLst/>
          </a:prstGeom>
          <a:solidFill>
            <a:srgbClr val="ffffcc"/>
          </a:solidFill>
          <a:ln w="9360">
            <a:solidFill>
              <a:srgbClr val="ffcc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91960" indent="-291960">
              <a:lnSpc>
                <a:spcPct val="100000"/>
              </a:lnSpc>
              <a:spcBef>
                <a:spcPts val="524"/>
              </a:spcBef>
              <a:buClr>
                <a:srgbClr val="0000ff"/>
              </a:buClr>
              <a:buFont typeface="Marlett" charset="2"/>
              <a:buChar char=""/>
              <a:tabLst>
                <a:tab algn="l" pos="10969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Leading Provider of Energy in North America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524"/>
              </a:spcBef>
              <a:buClr>
                <a:srgbClr val="0000ff"/>
              </a:buClr>
              <a:buFont typeface="Marlett" charset="2"/>
              <a:buChar char=""/>
              <a:tabLst>
                <a:tab algn="l" pos="10969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Unparalleled Energy Network and Product Offerings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524"/>
              </a:spcBef>
              <a:buClr>
                <a:srgbClr val="0000ff"/>
              </a:buClr>
              <a:buFont typeface="Marlett" charset="2"/>
              <a:buChar char=""/>
              <a:tabLst>
                <a:tab algn="l" pos="10969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Significantly Benefiting from Changes in Energy Markets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524"/>
              </a:spcBef>
              <a:buClr>
                <a:srgbClr val="0000ff"/>
              </a:buClr>
              <a:buFont typeface="Marlett" charset="2"/>
              <a:buChar char=""/>
              <a:tabLst>
                <a:tab algn="l" pos="10969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Further Expanding Market Presence through e-Commerce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88840" y="110880"/>
            <a:ext cx="7772400" cy="515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Today:  North America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3639960" y="5438880"/>
            <a:ext cx="184320" cy="212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71680" y="3927600"/>
            <a:ext cx="164448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ff"/>
                </a:solidFill>
                <a:effectLst/>
                <a:uFillTx/>
                <a:latin typeface="Arial"/>
              </a:rPr>
              <a:t>Energy Marketing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ff"/>
                </a:solidFill>
                <a:effectLst/>
                <a:uFillTx/>
                <a:latin typeface="Arial"/>
              </a:rPr>
              <a:t>Activity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812880" y="791640"/>
            <a:ext cx="793728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62120" y="4532040"/>
            <a:ext cx="525240" cy="84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lnSpc>
                <a:spcPct val="12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Gas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Power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Coal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CB5634C-7D41-4133-8C5D-17F6D5AA002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6" name="PlaceHolder 1"/>
          <p:cNvSpPr>
            <a:spLocks noGrp="1"/>
          </p:cNvSpPr>
          <p:nvPr>
            <p:ph type="title"/>
          </p:nvPr>
        </p:nvSpPr>
        <p:spPr>
          <a:xfrm>
            <a:off x="698400" y="309240"/>
            <a:ext cx="7772400" cy="871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Choosing Appropriate Price Process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677" name=""/>
          <p:cNvGraphicFramePr/>
          <p:nvPr/>
        </p:nvGraphicFramePr>
        <p:xfrm>
          <a:off x="1511280" y="2082960"/>
          <a:ext cx="6032520" cy="3848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11280" y="2082960"/>
                    <a:ext cx="6032520" cy="3848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79" name=""/>
          <p:cNvSpPr/>
          <p:nvPr/>
        </p:nvSpPr>
        <p:spPr>
          <a:xfrm flipV="1">
            <a:off x="749160" y="129384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6FB1FE4-F36B-43F1-A8FA-3A4106FFA51D}" type="slidenum">
              <a:t>50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0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Jump-Diffusion Process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81" name="PlaceHolder 2"/>
          <p:cNvSpPr>
            <a:spLocks noGrp="1"/>
          </p:cNvSpPr>
          <p:nvPr>
            <p:ph/>
          </p:nvPr>
        </p:nvSpPr>
        <p:spPr>
          <a:xfrm>
            <a:off x="177840" y="1562040"/>
            <a:ext cx="87631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Main assumption behind the jump-diffusion process: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log-normal diffusion process models the price changes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resulting from arrival of normal information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abnormal information resulting in shocks to the price is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modeled through a Poisson process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13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the electricity markets the intersection of supply and demand (and sometimes transmission) produces frequent price spikes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13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Floor reverting process:  prices are likely to jump upward from the floor determined by the cost of generation in the most efficient units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13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Jumps in the spot prices and/or across the seasonal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segments of the forward price curve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82" name=""/>
          <p:cNvSpPr/>
          <p:nvPr/>
        </p:nvSpPr>
        <p:spPr>
          <a:xfrm flipV="1">
            <a:off x="685800" y="111600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336B28-A9D2-4CA3-9B34-36CBF2C1FBDE}" type="slidenum">
              <a:t>51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3" name="PlaceHolder 1"/>
          <p:cNvSpPr>
            <a:spLocks noGrp="1"/>
          </p:cNvSpPr>
          <p:nvPr>
            <p:ph type="title"/>
          </p:nvPr>
        </p:nvSpPr>
        <p:spPr>
          <a:xfrm>
            <a:off x="1295280" y="304560"/>
            <a:ext cx="647712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Jump - Diffusion Process</a:t>
            </a:r>
            <a:br>
              <a:rPr sz="32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84" name="PlaceHolder 2"/>
          <p:cNvSpPr>
            <a:spLocks noGrp="1"/>
          </p:cNvSpPr>
          <p:nvPr>
            <p:ph/>
          </p:nvPr>
        </p:nvSpPr>
        <p:spPr>
          <a:xfrm>
            <a:off x="964800" y="2616120"/>
            <a:ext cx="7162920" cy="2718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574560" indent="-574560">
              <a:spcBef>
                <a:spcPts val="601"/>
              </a:spcBef>
              <a:buNone/>
              <a:tabLst>
                <a:tab algn="l" pos="0"/>
                <a:tab algn="l" pos="1147680"/>
                <a:tab algn="l" pos="1604880"/>
                <a:tab algn="l" pos="1752480"/>
                <a:tab algn="l" pos="2336760"/>
                <a:tab algn="l" pos="2921040"/>
                <a:tab algn="l" pos="3505320"/>
                <a:tab algn="l" pos="4089240"/>
                <a:tab algn="l" pos="4673520"/>
                <a:tab algn="l" pos="5257800"/>
                <a:tab algn="l" pos="5842080"/>
                <a:tab algn="l" pos="6426360"/>
                <a:tab algn="l" pos="7010280"/>
                <a:tab algn="l" pos="7594560"/>
                <a:tab algn="l" pos="8178840"/>
                <a:tab algn="l" pos="8763120"/>
                <a:tab algn="l" pos="9347040"/>
                <a:tab algn="l" pos="9931320"/>
                <a:tab algn="l" pos="105156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spcBef>
                <a:spcPts val="601"/>
              </a:spcBef>
              <a:buNone/>
              <a:tabLst>
                <a:tab algn="l" pos="0"/>
                <a:tab algn="l" pos="1147680"/>
                <a:tab algn="l" pos="1604880"/>
                <a:tab algn="l" pos="1752480"/>
                <a:tab algn="l" pos="2336760"/>
                <a:tab algn="l" pos="2921040"/>
                <a:tab algn="l" pos="3505320"/>
                <a:tab algn="l" pos="4089240"/>
                <a:tab algn="l" pos="4673520"/>
                <a:tab algn="l" pos="5257800"/>
                <a:tab algn="l" pos="5842080"/>
                <a:tab algn="l" pos="6426360"/>
                <a:tab algn="l" pos="7010280"/>
                <a:tab algn="l" pos="7594560"/>
                <a:tab algn="l" pos="8178840"/>
                <a:tab algn="l" pos="8763120"/>
                <a:tab algn="l" pos="9347040"/>
                <a:tab algn="l" pos="9931320"/>
                <a:tab algn="l" pos="105156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dS/S = </a:t>
            </a:r>
            <a:r>
              <a:rPr b="0" lang="en-US" sz="2400" strike="noStrike" u="none">
                <a:solidFill>
                  <a:srgbClr val="ff9966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 dt + </a:t>
            </a:r>
            <a:r>
              <a:rPr b="0" lang="en-US" sz="2400" strike="noStrike" u="none">
                <a:solidFill>
                  <a:srgbClr val="ff9966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 dz + dq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spcBef>
                <a:spcPts val="601"/>
              </a:spcBef>
              <a:buNone/>
              <a:tabLst>
                <a:tab algn="l" pos="0"/>
                <a:tab algn="l" pos="1147680"/>
                <a:tab algn="l" pos="1604880"/>
                <a:tab algn="l" pos="1752480"/>
                <a:tab algn="l" pos="2336760"/>
                <a:tab algn="l" pos="2921040"/>
                <a:tab algn="l" pos="3505320"/>
                <a:tab algn="l" pos="4089240"/>
                <a:tab algn="l" pos="4673520"/>
                <a:tab algn="l" pos="5257800"/>
                <a:tab algn="l" pos="5842080"/>
                <a:tab algn="l" pos="6426360"/>
                <a:tab algn="l" pos="7010280"/>
                <a:tab algn="l" pos="7594560"/>
                <a:tab algn="l" pos="8178840"/>
                <a:tab algn="l" pos="8763120"/>
                <a:tab algn="l" pos="9347040"/>
                <a:tab algn="l" pos="9931320"/>
                <a:tab algn="l" pos="105156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buClr>
                <a:srgbClr val="ffff00"/>
              </a:buClr>
              <a:buFont typeface="Marlett" charset="2"/>
              <a:buChar char=""/>
              <a:tabLst>
                <a:tab algn="l" pos="1147680"/>
                <a:tab algn="l" pos="1604880"/>
                <a:tab algn="l" pos="1752480"/>
                <a:tab algn="l" pos="2336760"/>
                <a:tab algn="l" pos="2921040"/>
                <a:tab algn="l" pos="3505320"/>
                <a:tab algn="l" pos="4089240"/>
                <a:tab algn="l" pos="4673520"/>
                <a:tab algn="l" pos="5257800"/>
                <a:tab algn="l" pos="5842080"/>
                <a:tab algn="l" pos="6426360"/>
                <a:tab algn="l" pos="7010280"/>
                <a:tab algn="l" pos="7594560"/>
                <a:tab algn="l" pos="8178840"/>
                <a:tab algn="l" pos="8763120"/>
                <a:tab algn="l" pos="9347040"/>
                <a:tab algn="l" pos="9931320"/>
                <a:tab algn="l" pos="10515600"/>
              </a:tabLst>
            </a:pPr>
            <a:r>
              <a:rPr b="0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dq=Y - jump in case a shock arrives;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buClr>
                <a:srgbClr val="ffff00"/>
              </a:buClr>
              <a:buFont typeface="Marlett" charset="2"/>
              <a:buChar char=""/>
              <a:tabLst>
                <a:tab algn="l" pos="1147680"/>
                <a:tab algn="l" pos="1604880"/>
                <a:tab algn="l" pos="1752480"/>
                <a:tab algn="l" pos="2336760"/>
                <a:tab algn="l" pos="2921040"/>
                <a:tab algn="l" pos="3505320"/>
                <a:tab algn="l" pos="4089240"/>
                <a:tab algn="l" pos="4673520"/>
                <a:tab algn="l" pos="5257800"/>
                <a:tab algn="l" pos="5842080"/>
                <a:tab algn="l" pos="6426360"/>
                <a:tab algn="l" pos="7010280"/>
                <a:tab algn="l" pos="7594560"/>
                <a:tab algn="l" pos="8178840"/>
                <a:tab algn="l" pos="8763120"/>
                <a:tab algn="l" pos="9347040"/>
                <a:tab algn="l" pos="9931320"/>
                <a:tab algn="l" pos="10515600"/>
              </a:tabLst>
            </a:pPr>
            <a:r>
              <a:rPr b="0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In Y ~ N(</a:t>
            </a:r>
            <a:r>
              <a:rPr b="0" lang="en-US" sz="2400" strike="noStrike" u="none">
                <a:solidFill>
                  <a:srgbClr val="00ffff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,</a:t>
            </a:r>
            <a:r>
              <a:rPr b="0" lang="en-US" sz="2400" strike="noStrike" u="none">
                <a:solidFill>
                  <a:srgbClr val="00ffff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0" lang="en-US" sz="2400" strike="noStrike" u="none" baseline="30000">
                <a:solidFill>
                  <a:srgbClr val="00ffff"/>
                </a:solidFill>
                <a:effectLst/>
                <a:uFillTx/>
                <a:latin typeface="Arial"/>
              </a:rPr>
              <a:t>2</a:t>
            </a:r>
            <a:r>
              <a:rPr b="0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7680"/>
                <a:tab algn="l" pos="1604880"/>
                <a:tab algn="l" pos="1752480"/>
                <a:tab algn="l" pos="2336760"/>
                <a:tab algn="l" pos="2921040"/>
                <a:tab algn="l" pos="3505320"/>
                <a:tab algn="l" pos="4089240"/>
                <a:tab algn="l" pos="4673520"/>
                <a:tab algn="l" pos="5257800"/>
                <a:tab algn="l" pos="5842080"/>
                <a:tab algn="l" pos="6426360"/>
                <a:tab algn="l" pos="7010280"/>
                <a:tab algn="l" pos="7594560"/>
                <a:tab algn="l" pos="8178840"/>
                <a:tab algn="l" pos="8763120"/>
                <a:tab algn="l" pos="9347040"/>
                <a:tab algn="l" pos="9931320"/>
                <a:tab algn="l" pos="10515600"/>
              </a:tabLst>
            </a:pPr>
            <a:r>
              <a:rPr b="0" lang="en-US" sz="2400" strike="noStrike" u="none">
                <a:solidFill>
                  <a:srgbClr val="00ffff"/>
                </a:solidFill>
                <a:effectLst/>
                <a:uFillTx/>
                <a:latin typeface="Symbol"/>
                <a:ea typeface="Symbol"/>
              </a:rPr>
              <a:t></a:t>
            </a:r>
            <a:r>
              <a:rPr b="0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 dt - probability of a jump on (t, t+dt)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1147680"/>
                <a:tab algn="l" pos="1604880"/>
                <a:tab algn="l" pos="1752480"/>
                <a:tab algn="l" pos="2336760"/>
                <a:tab algn="l" pos="2921040"/>
                <a:tab algn="l" pos="3505320"/>
                <a:tab algn="l" pos="4089240"/>
                <a:tab algn="l" pos="4673520"/>
                <a:tab algn="l" pos="5257800"/>
                <a:tab algn="l" pos="5842080"/>
                <a:tab algn="l" pos="6426360"/>
                <a:tab algn="l" pos="7010280"/>
                <a:tab algn="l" pos="7594560"/>
                <a:tab algn="l" pos="8178840"/>
                <a:tab algn="l" pos="8763120"/>
                <a:tab algn="l" pos="9347040"/>
                <a:tab algn="l" pos="9931320"/>
                <a:tab algn="l" pos="105156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buNone/>
              <a:tabLst>
                <a:tab algn="l" pos="0"/>
                <a:tab algn="l" pos="1147680"/>
                <a:tab algn="l" pos="1604880"/>
                <a:tab algn="l" pos="1752480"/>
                <a:tab algn="l" pos="2336760"/>
                <a:tab algn="l" pos="2921040"/>
                <a:tab algn="l" pos="3505320"/>
                <a:tab algn="l" pos="4089240"/>
                <a:tab algn="l" pos="4673520"/>
                <a:tab algn="l" pos="5257800"/>
                <a:tab algn="l" pos="5842080"/>
                <a:tab algn="l" pos="6426360"/>
                <a:tab algn="l" pos="7010280"/>
                <a:tab algn="l" pos="7594560"/>
                <a:tab algn="l" pos="8178840"/>
                <a:tab algn="l" pos="8763120"/>
                <a:tab algn="l" pos="9347040"/>
                <a:tab algn="l" pos="9931320"/>
                <a:tab algn="l" pos="105156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85" name=""/>
          <p:cNvSpPr/>
          <p:nvPr/>
        </p:nvSpPr>
        <p:spPr>
          <a:xfrm flipV="1">
            <a:off x="711360" y="1585440"/>
            <a:ext cx="793728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47B2F84-5D23-427F-8833-19A1FC6DD4C2}" type="slidenum">
              <a:t>52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6" name="PlaceHolder 1"/>
          <p:cNvSpPr>
            <a:spLocks noGrp="1"/>
          </p:cNvSpPr>
          <p:nvPr>
            <p:ph type="title"/>
          </p:nvPr>
        </p:nvSpPr>
        <p:spPr>
          <a:xfrm>
            <a:off x="1295280" y="304560"/>
            <a:ext cx="647712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Mean - Reversion Process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87" name="PlaceHolder 2"/>
          <p:cNvSpPr>
            <a:spLocks noGrp="1"/>
          </p:cNvSpPr>
          <p:nvPr>
            <p:ph/>
          </p:nvPr>
        </p:nvSpPr>
        <p:spPr>
          <a:xfrm>
            <a:off x="2133720" y="2654280"/>
            <a:ext cx="4991040" cy="2260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574560" indent="-574560">
              <a:spcBef>
                <a:spcPts val="601"/>
              </a:spcBef>
              <a:buNone/>
              <a:tabLst>
                <a:tab algn="l" pos="0"/>
                <a:tab algn="l" pos="1147680"/>
                <a:tab algn="l" pos="1604880"/>
                <a:tab algn="l" pos="1752480"/>
                <a:tab algn="l" pos="2336760"/>
                <a:tab algn="l" pos="2921040"/>
                <a:tab algn="l" pos="3505320"/>
                <a:tab algn="l" pos="4089240"/>
                <a:tab algn="l" pos="4673520"/>
                <a:tab algn="l" pos="5257800"/>
                <a:tab algn="l" pos="5842080"/>
                <a:tab algn="l" pos="6426360"/>
                <a:tab algn="l" pos="7010280"/>
                <a:tab algn="l" pos="7594560"/>
                <a:tab algn="l" pos="8178840"/>
                <a:tab algn="l" pos="8763120"/>
                <a:tab algn="l" pos="9347040"/>
                <a:tab algn="l" pos="9931320"/>
                <a:tab algn="l" pos="105156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dS =</a:t>
            </a:r>
            <a:r>
              <a:rPr b="0" lang="en-US" sz="2400" strike="noStrike" u="none">
                <a:solidFill>
                  <a:srgbClr val="ff3399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24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(S-</a:t>
            </a:r>
            <a:r>
              <a:rPr b="0" lang="en-US" sz="2400" strike="noStrike" u="none">
                <a:solidFill>
                  <a:srgbClr val="ff3399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lang="en-US" sz="24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)dt + </a:t>
            </a:r>
            <a:r>
              <a:rPr b="0" lang="en-US" sz="2400" strike="noStrike" u="none">
                <a:solidFill>
                  <a:srgbClr val="ff33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Sdz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spcBef>
                <a:spcPts val="601"/>
              </a:spcBef>
              <a:buNone/>
              <a:tabLst>
                <a:tab algn="l" pos="0"/>
                <a:tab algn="l" pos="1147680"/>
                <a:tab algn="l" pos="1604880"/>
                <a:tab algn="l" pos="1752480"/>
                <a:tab algn="l" pos="2336760"/>
                <a:tab algn="l" pos="2921040"/>
                <a:tab algn="l" pos="3505320"/>
                <a:tab algn="l" pos="4089240"/>
                <a:tab algn="l" pos="4673520"/>
                <a:tab algn="l" pos="5257800"/>
                <a:tab algn="l" pos="5842080"/>
                <a:tab algn="l" pos="6426360"/>
                <a:tab algn="l" pos="7010280"/>
                <a:tab algn="l" pos="7594560"/>
                <a:tab algn="l" pos="8178840"/>
                <a:tab algn="l" pos="8763120"/>
                <a:tab algn="l" pos="9347040"/>
                <a:tab algn="l" pos="9931320"/>
                <a:tab algn="l" pos="105156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7680"/>
                <a:tab algn="l" pos="1604880"/>
                <a:tab algn="l" pos="1752480"/>
                <a:tab algn="l" pos="2336760"/>
                <a:tab algn="l" pos="2921040"/>
                <a:tab algn="l" pos="3505320"/>
                <a:tab algn="l" pos="4089240"/>
                <a:tab algn="l" pos="4673520"/>
                <a:tab algn="l" pos="5257800"/>
                <a:tab algn="l" pos="5842080"/>
                <a:tab algn="l" pos="6426360"/>
                <a:tab algn="l" pos="7010280"/>
                <a:tab algn="l" pos="7594560"/>
                <a:tab algn="l" pos="8178840"/>
                <a:tab algn="l" pos="8763120"/>
                <a:tab algn="l" pos="9347040"/>
                <a:tab algn="l" pos="9931320"/>
                <a:tab algn="l" pos="10515600"/>
              </a:tabLst>
            </a:pPr>
            <a:r>
              <a:rPr b="0" lang="en-US" sz="2400" strike="noStrike" u="none">
                <a:solidFill>
                  <a:srgbClr val="cc66ff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lang="en-US" sz="2400" strike="noStrike" u="none">
                <a:solidFill>
                  <a:srgbClr val="cc66ff"/>
                </a:solidFill>
                <a:effectLst/>
                <a:uFillTx/>
                <a:latin typeface="Arial"/>
              </a:rPr>
              <a:t> - long term mean;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7680"/>
                <a:tab algn="l" pos="1604880"/>
                <a:tab algn="l" pos="1752480"/>
                <a:tab algn="l" pos="2336760"/>
                <a:tab algn="l" pos="2921040"/>
                <a:tab algn="l" pos="3505320"/>
                <a:tab algn="l" pos="4089240"/>
                <a:tab algn="l" pos="4673520"/>
                <a:tab algn="l" pos="5257800"/>
                <a:tab algn="l" pos="5842080"/>
                <a:tab algn="l" pos="6426360"/>
                <a:tab algn="l" pos="7010280"/>
                <a:tab algn="l" pos="7594560"/>
                <a:tab algn="l" pos="8178840"/>
                <a:tab algn="l" pos="8763120"/>
                <a:tab algn="l" pos="9347040"/>
                <a:tab algn="l" pos="9931320"/>
                <a:tab algn="l" pos="10515600"/>
              </a:tabLst>
            </a:pPr>
            <a:r>
              <a:rPr b="0" lang="en-US" sz="2400" strike="noStrike" u="none">
                <a:solidFill>
                  <a:srgbClr val="cc66ff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2400" strike="noStrike" u="none">
                <a:solidFill>
                  <a:srgbClr val="cc66ff"/>
                </a:solidFill>
                <a:effectLst/>
                <a:uFillTx/>
                <a:latin typeface="Arial"/>
              </a:rPr>
              <a:t> - speed of reversion;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74560" indent="-5745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7680"/>
                <a:tab algn="l" pos="1604880"/>
                <a:tab algn="l" pos="1752480"/>
                <a:tab algn="l" pos="2336760"/>
                <a:tab algn="l" pos="2921040"/>
                <a:tab algn="l" pos="3505320"/>
                <a:tab algn="l" pos="4089240"/>
                <a:tab algn="l" pos="4673520"/>
                <a:tab algn="l" pos="5257800"/>
                <a:tab algn="l" pos="5842080"/>
                <a:tab algn="l" pos="6426360"/>
                <a:tab algn="l" pos="7010280"/>
                <a:tab algn="l" pos="7594560"/>
                <a:tab algn="l" pos="8178840"/>
                <a:tab algn="l" pos="8763120"/>
                <a:tab algn="l" pos="9347040"/>
                <a:tab algn="l" pos="9931320"/>
                <a:tab algn="l" pos="10515600"/>
              </a:tabLst>
            </a:pPr>
            <a:r>
              <a:rPr b="0" lang="en-US" sz="2400" strike="noStrike" u="none">
                <a:solidFill>
                  <a:srgbClr val="cc66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>
                <a:solidFill>
                  <a:srgbClr val="cc66ff"/>
                </a:solidFill>
                <a:effectLst/>
                <a:uFillTx/>
                <a:latin typeface="Arial"/>
              </a:rPr>
              <a:t> - diffusion;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88" name=""/>
          <p:cNvSpPr/>
          <p:nvPr/>
        </p:nvSpPr>
        <p:spPr>
          <a:xfrm flipV="1">
            <a:off x="660240" y="130608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9545E3E-7D00-4A44-940A-6016A8414A51}" type="slidenum">
              <a:t>53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9" name="PlaceHolder 1"/>
          <p:cNvSpPr>
            <a:spLocks noGrp="1"/>
          </p:cNvSpPr>
          <p:nvPr>
            <p:ph type="title"/>
          </p:nvPr>
        </p:nvSpPr>
        <p:spPr>
          <a:xfrm>
            <a:off x="711360" y="495000"/>
            <a:ext cx="7772400" cy="825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Challenges in Implementing Different Price Processes in VAR Models</a:t>
            </a:r>
            <a:endParaRPr b="0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90" name=""/>
          <p:cNvSpPr/>
          <p:nvPr/>
        </p:nvSpPr>
        <p:spPr>
          <a:xfrm>
            <a:off x="465120" y="2782800"/>
            <a:ext cx="827712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Parameter estimation based on historical prices: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the data fit the model;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stability of estimated parameters;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Implementing for a big portfolio of different commodities: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imposing historically observed correlations;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meaning of  “volatility” changes;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91" name=""/>
          <p:cNvSpPr/>
          <p:nvPr/>
        </p:nvSpPr>
        <p:spPr>
          <a:xfrm flipV="1">
            <a:off x="622440" y="1712520"/>
            <a:ext cx="793728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F9B905B-BE20-4CCE-9699-5D7D52B974CA}" type="slidenum">
              <a:t>54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2" name="PlaceHolder 1"/>
          <p:cNvSpPr>
            <a:spLocks noGrp="1"/>
          </p:cNvSpPr>
          <p:nvPr>
            <p:ph type="title"/>
          </p:nvPr>
        </p:nvSpPr>
        <p:spPr>
          <a:xfrm>
            <a:off x="72396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Analytics:  Component VaR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93" name="PlaceHolder 2"/>
          <p:cNvSpPr>
            <a:spLocks noGrp="1"/>
          </p:cNvSpPr>
          <p:nvPr>
            <p:ph/>
          </p:nvPr>
        </p:nvSpPr>
        <p:spPr>
          <a:xfrm>
            <a:off x="1434600" y="2514600"/>
            <a:ext cx="6286680" cy="3301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 decomposition/dissection by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4572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SzPct val="150000"/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time-buckets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4572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SzPct val="150000"/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4572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SzPct val="150000"/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sub-portfolios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Useful in identifying risk-contributors and hedges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a complex portfolio.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Algorithm based on conditional means of the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distribution.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94" name=""/>
          <p:cNvSpPr/>
          <p:nvPr/>
        </p:nvSpPr>
        <p:spPr>
          <a:xfrm flipV="1">
            <a:off x="711360" y="1522440"/>
            <a:ext cx="793728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AC03408-D5F7-4B2D-B00B-D26812DF4D90}" type="slidenum">
              <a:t>55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5" name="PlaceHolder 1"/>
          <p:cNvSpPr>
            <a:spLocks noGrp="1"/>
          </p:cNvSpPr>
          <p:nvPr>
            <p:ph type="title"/>
          </p:nvPr>
        </p:nvSpPr>
        <p:spPr>
          <a:xfrm>
            <a:off x="867960" y="237600"/>
            <a:ext cx="7467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Component VaR- Desk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696" name=""/>
          <p:cNvGraphicFramePr/>
          <p:nvPr/>
        </p:nvGraphicFramePr>
        <p:xfrm>
          <a:off x="868320" y="1065240"/>
          <a:ext cx="7467480" cy="5087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68320" y="1065240"/>
                    <a:ext cx="7467480" cy="5087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98" name=""/>
          <p:cNvSpPr/>
          <p:nvPr/>
        </p:nvSpPr>
        <p:spPr>
          <a:xfrm flipV="1">
            <a:off x="711360" y="1065240"/>
            <a:ext cx="793728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52FFCC3-EFE6-4C5E-BDD6-0634568F9D85}" type="slidenum">
              <a:t>56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9" name="PlaceHolder 1"/>
          <p:cNvSpPr>
            <a:spLocks noGrp="1"/>
          </p:cNvSpPr>
          <p:nvPr>
            <p:ph type="title"/>
          </p:nvPr>
        </p:nvSpPr>
        <p:spPr>
          <a:xfrm>
            <a:off x="673200" y="240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Conclusions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700" name="PlaceHolder 2"/>
          <p:cNvSpPr>
            <a:spLocks noGrp="1"/>
          </p:cNvSpPr>
          <p:nvPr>
            <p:ph/>
          </p:nvPr>
        </p:nvSpPr>
        <p:spPr>
          <a:xfrm>
            <a:off x="685800" y="2234880"/>
            <a:ext cx="7772400" cy="27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ff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Management is an important part of Enron’s business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Efficient Risk Measurement System development is a joint effort of the whole organization involving Research, Information Technology, Risk Control, Traders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01" name=""/>
          <p:cNvSpPr/>
          <p:nvPr/>
        </p:nvSpPr>
        <p:spPr>
          <a:xfrm flipV="1">
            <a:off x="685800" y="139500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26F8FB6-3BA7-4A28-93A3-0252A78D1383}" type="slidenum">
              <a:t>57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2114640" y="2160720"/>
            <a:ext cx="874800" cy="1731960"/>
          </a:xfrm>
          <a:custGeom>
            <a:avLst/>
            <a:gdLst/>
            <a:ahLst/>
            <a:rect l="l" t="t" r="r" b="b"/>
            <a:pathLst>
              <a:path w="342" h="652">
                <a:moveTo>
                  <a:pt x="162" y="616"/>
                </a:moveTo>
                <a:lnTo>
                  <a:pt x="198" y="604"/>
                </a:lnTo>
                <a:lnTo>
                  <a:pt x="210" y="592"/>
                </a:lnTo>
                <a:lnTo>
                  <a:pt x="234" y="598"/>
                </a:lnTo>
                <a:lnTo>
                  <a:pt x="312" y="586"/>
                </a:lnTo>
                <a:lnTo>
                  <a:pt x="330" y="562"/>
                </a:lnTo>
                <a:lnTo>
                  <a:pt x="306" y="556"/>
                </a:lnTo>
                <a:lnTo>
                  <a:pt x="294" y="544"/>
                </a:lnTo>
                <a:lnTo>
                  <a:pt x="342" y="503"/>
                </a:lnTo>
                <a:lnTo>
                  <a:pt x="342" y="461"/>
                </a:lnTo>
                <a:lnTo>
                  <a:pt x="324" y="443"/>
                </a:lnTo>
                <a:lnTo>
                  <a:pt x="270" y="449"/>
                </a:lnTo>
                <a:lnTo>
                  <a:pt x="288" y="419"/>
                </a:lnTo>
                <a:lnTo>
                  <a:pt x="252" y="389"/>
                </a:lnTo>
                <a:lnTo>
                  <a:pt x="276" y="395"/>
                </a:lnTo>
                <a:lnTo>
                  <a:pt x="276" y="383"/>
                </a:lnTo>
                <a:lnTo>
                  <a:pt x="240" y="323"/>
                </a:lnTo>
                <a:lnTo>
                  <a:pt x="222" y="317"/>
                </a:lnTo>
                <a:lnTo>
                  <a:pt x="198" y="245"/>
                </a:lnTo>
                <a:lnTo>
                  <a:pt x="156" y="209"/>
                </a:lnTo>
                <a:lnTo>
                  <a:pt x="126" y="209"/>
                </a:lnTo>
                <a:lnTo>
                  <a:pt x="156" y="197"/>
                </a:lnTo>
                <a:lnTo>
                  <a:pt x="138" y="173"/>
                </a:lnTo>
                <a:lnTo>
                  <a:pt x="156" y="173"/>
                </a:lnTo>
                <a:lnTo>
                  <a:pt x="174" y="143"/>
                </a:lnTo>
                <a:lnTo>
                  <a:pt x="192" y="101"/>
                </a:lnTo>
                <a:lnTo>
                  <a:pt x="186" y="77"/>
                </a:lnTo>
                <a:lnTo>
                  <a:pt x="84" y="89"/>
                </a:lnTo>
                <a:lnTo>
                  <a:pt x="84" y="77"/>
                </a:lnTo>
                <a:lnTo>
                  <a:pt x="102" y="65"/>
                </a:lnTo>
                <a:lnTo>
                  <a:pt x="90" y="59"/>
                </a:lnTo>
                <a:lnTo>
                  <a:pt x="132" y="24"/>
                </a:lnTo>
                <a:lnTo>
                  <a:pt x="132" y="0"/>
                </a:lnTo>
                <a:lnTo>
                  <a:pt x="126" y="0"/>
                </a:lnTo>
                <a:lnTo>
                  <a:pt x="54" y="6"/>
                </a:lnTo>
                <a:lnTo>
                  <a:pt x="42" y="30"/>
                </a:lnTo>
                <a:lnTo>
                  <a:pt x="36" y="36"/>
                </a:lnTo>
                <a:lnTo>
                  <a:pt x="30" y="42"/>
                </a:lnTo>
                <a:lnTo>
                  <a:pt x="36" y="54"/>
                </a:lnTo>
                <a:lnTo>
                  <a:pt x="18" y="65"/>
                </a:lnTo>
                <a:lnTo>
                  <a:pt x="24" y="89"/>
                </a:lnTo>
                <a:lnTo>
                  <a:pt x="12" y="89"/>
                </a:lnTo>
                <a:lnTo>
                  <a:pt x="12" y="101"/>
                </a:lnTo>
                <a:lnTo>
                  <a:pt x="30" y="107"/>
                </a:lnTo>
                <a:lnTo>
                  <a:pt x="12" y="149"/>
                </a:lnTo>
                <a:lnTo>
                  <a:pt x="0" y="155"/>
                </a:lnTo>
                <a:lnTo>
                  <a:pt x="18" y="173"/>
                </a:lnTo>
                <a:lnTo>
                  <a:pt x="36" y="167"/>
                </a:lnTo>
                <a:lnTo>
                  <a:pt x="18" y="263"/>
                </a:lnTo>
                <a:lnTo>
                  <a:pt x="36" y="233"/>
                </a:lnTo>
                <a:lnTo>
                  <a:pt x="30" y="209"/>
                </a:lnTo>
                <a:lnTo>
                  <a:pt x="42" y="197"/>
                </a:lnTo>
                <a:lnTo>
                  <a:pt x="36" y="221"/>
                </a:lnTo>
                <a:lnTo>
                  <a:pt x="54" y="209"/>
                </a:lnTo>
                <a:lnTo>
                  <a:pt x="66" y="221"/>
                </a:lnTo>
                <a:lnTo>
                  <a:pt x="54" y="239"/>
                </a:lnTo>
                <a:lnTo>
                  <a:pt x="66" y="251"/>
                </a:lnTo>
                <a:lnTo>
                  <a:pt x="48" y="293"/>
                </a:lnTo>
                <a:lnTo>
                  <a:pt x="42" y="293"/>
                </a:lnTo>
                <a:lnTo>
                  <a:pt x="48" y="317"/>
                </a:lnTo>
                <a:lnTo>
                  <a:pt x="54" y="299"/>
                </a:lnTo>
                <a:lnTo>
                  <a:pt x="72" y="317"/>
                </a:lnTo>
                <a:lnTo>
                  <a:pt x="78" y="305"/>
                </a:lnTo>
                <a:lnTo>
                  <a:pt x="132" y="293"/>
                </a:lnTo>
                <a:lnTo>
                  <a:pt x="108" y="329"/>
                </a:lnTo>
                <a:lnTo>
                  <a:pt x="126" y="359"/>
                </a:lnTo>
                <a:lnTo>
                  <a:pt x="150" y="347"/>
                </a:lnTo>
                <a:lnTo>
                  <a:pt x="138" y="383"/>
                </a:lnTo>
                <a:lnTo>
                  <a:pt x="144" y="383"/>
                </a:lnTo>
                <a:lnTo>
                  <a:pt x="138" y="407"/>
                </a:lnTo>
                <a:lnTo>
                  <a:pt x="144" y="413"/>
                </a:lnTo>
                <a:lnTo>
                  <a:pt x="102" y="413"/>
                </a:lnTo>
                <a:lnTo>
                  <a:pt x="66" y="449"/>
                </a:lnTo>
                <a:lnTo>
                  <a:pt x="90" y="443"/>
                </a:lnTo>
                <a:lnTo>
                  <a:pt x="96" y="473"/>
                </a:lnTo>
                <a:lnTo>
                  <a:pt x="90" y="491"/>
                </a:lnTo>
                <a:lnTo>
                  <a:pt x="36" y="521"/>
                </a:lnTo>
                <a:lnTo>
                  <a:pt x="48" y="538"/>
                </a:lnTo>
                <a:lnTo>
                  <a:pt x="72" y="527"/>
                </a:lnTo>
                <a:lnTo>
                  <a:pt x="84" y="538"/>
                </a:lnTo>
                <a:lnTo>
                  <a:pt x="102" y="538"/>
                </a:lnTo>
                <a:lnTo>
                  <a:pt x="120" y="556"/>
                </a:lnTo>
                <a:lnTo>
                  <a:pt x="162" y="538"/>
                </a:lnTo>
                <a:lnTo>
                  <a:pt x="138" y="568"/>
                </a:lnTo>
                <a:lnTo>
                  <a:pt x="90" y="574"/>
                </a:lnTo>
                <a:lnTo>
                  <a:pt x="24" y="652"/>
                </a:lnTo>
                <a:lnTo>
                  <a:pt x="42" y="652"/>
                </a:lnTo>
                <a:lnTo>
                  <a:pt x="66" y="628"/>
                </a:lnTo>
                <a:lnTo>
                  <a:pt x="108" y="634"/>
                </a:lnTo>
                <a:lnTo>
                  <a:pt x="120" y="610"/>
                </a:lnTo>
                <a:lnTo>
                  <a:pt x="150" y="598"/>
                </a:lnTo>
                <a:lnTo>
                  <a:pt x="162" y="616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2489040" y="2370240"/>
            <a:ext cx="234720" cy="232920"/>
            <a:chOff x="2489040" y="2370240"/>
            <a:chExt cx="234720" cy="232920"/>
          </a:xfrm>
        </p:grpSpPr>
        <p:sp>
          <p:nvSpPr>
            <p:cNvPr id="75" name=""/>
            <p:cNvSpPr/>
            <p:nvPr/>
          </p:nvSpPr>
          <p:spPr>
            <a:xfrm>
              <a:off x="2513160" y="2370240"/>
              <a:ext cx="104400" cy="103680"/>
            </a:xfrm>
            <a:prstGeom prst="rect">
              <a:avLst/>
            </a:prstGeom>
            <a:solidFill>
              <a:srgbClr val="ff66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2489040" y="2445480"/>
              <a:ext cx="234720" cy="157680"/>
            </a:xfrm>
            <a:prstGeom prst="rect">
              <a:avLst/>
            </a:prstGeom>
            <a:solidFill>
              <a:srgbClr val="ff66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7" name=""/>
          <p:cNvSpPr/>
          <p:nvPr/>
        </p:nvSpPr>
        <p:spPr>
          <a:xfrm>
            <a:off x="2774880" y="2519280"/>
            <a:ext cx="190440" cy="204840"/>
          </a:xfrm>
          <a:prstGeom prst="pentagon">
            <a:avLst/>
          </a:prstGeom>
          <a:solidFill>
            <a:srgbClr val="c0c0c0"/>
          </a:solidFill>
          <a:ln w="144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692600" y="3956040"/>
            <a:ext cx="646200" cy="336600"/>
          </a:xfrm>
          <a:custGeom>
            <a:avLst/>
            <a:gdLst/>
            <a:ahLst/>
            <a:rect l="l" t="t" r="r" b="b"/>
            <a:pathLst>
              <a:path w="252" h="126">
                <a:moveTo>
                  <a:pt x="0" y="72"/>
                </a:moveTo>
                <a:lnTo>
                  <a:pt x="18" y="54"/>
                </a:lnTo>
                <a:lnTo>
                  <a:pt x="30" y="54"/>
                </a:lnTo>
                <a:lnTo>
                  <a:pt x="48" y="30"/>
                </a:lnTo>
                <a:lnTo>
                  <a:pt x="48" y="18"/>
                </a:lnTo>
                <a:lnTo>
                  <a:pt x="66" y="6"/>
                </a:lnTo>
                <a:lnTo>
                  <a:pt x="78" y="0"/>
                </a:lnTo>
                <a:lnTo>
                  <a:pt x="96" y="12"/>
                </a:lnTo>
                <a:lnTo>
                  <a:pt x="120" y="6"/>
                </a:lnTo>
                <a:lnTo>
                  <a:pt x="138" y="24"/>
                </a:lnTo>
                <a:lnTo>
                  <a:pt x="204" y="12"/>
                </a:lnTo>
                <a:lnTo>
                  <a:pt x="252" y="36"/>
                </a:lnTo>
                <a:lnTo>
                  <a:pt x="234" y="84"/>
                </a:lnTo>
                <a:lnTo>
                  <a:pt x="174" y="72"/>
                </a:lnTo>
                <a:lnTo>
                  <a:pt x="138" y="96"/>
                </a:lnTo>
                <a:lnTo>
                  <a:pt x="84" y="108"/>
                </a:lnTo>
                <a:lnTo>
                  <a:pt x="72" y="126"/>
                </a:lnTo>
                <a:lnTo>
                  <a:pt x="42" y="126"/>
                </a:lnTo>
                <a:lnTo>
                  <a:pt x="12" y="102"/>
                </a:lnTo>
                <a:lnTo>
                  <a:pt x="0" y="72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156200" y="3684600"/>
            <a:ext cx="736560" cy="463680"/>
          </a:xfrm>
          <a:custGeom>
            <a:avLst/>
            <a:gdLst/>
            <a:ahLst/>
            <a:rect l="l" t="t" r="r" b="b"/>
            <a:pathLst>
              <a:path w="287" h="174">
                <a:moveTo>
                  <a:pt x="209" y="174"/>
                </a:moveTo>
                <a:lnTo>
                  <a:pt x="227" y="156"/>
                </a:lnTo>
                <a:lnTo>
                  <a:pt x="239" y="156"/>
                </a:lnTo>
                <a:lnTo>
                  <a:pt x="257" y="132"/>
                </a:lnTo>
                <a:lnTo>
                  <a:pt x="257" y="120"/>
                </a:lnTo>
                <a:lnTo>
                  <a:pt x="275" y="108"/>
                </a:lnTo>
                <a:lnTo>
                  <a:pt x="287" y="102"/>
                </a:lnTo>
                <a:lnTo>
                  <a:pt x="251" y="72"/>
                </a:lnTo>
                <a:lnTo>
                  <a:pt x="251" y="54"/>
                </a:lnTo>
                <a:lnTo>
                  <a:pt x="215" y="48"/>
                </a:lnTo>
                <a:lnTo>
                  <a:pt x="203" y="60"/>
                </a:lnTo>
                <a:lnTo>
                  <a:pt x="173" y="24"/>
                </a:lnTo>
                <a:lnTo>
                  <a:pt x="137" y="6"/>
                </a:lnTo>
                <a:lnTo>
                  <a:pt x="119" y="18"/>
                </a:lnTo>
                <a:lnTo>
                  <a:pt x="95" y="0"/>
                </a:lnTo>
                <a:lnTo>
                  <a:pt x="89" y="18"/>
                </a:lnTo>
                <a:lnTo>
                  <a:pt x="12" y="66"/>
                </a:lnTo>
                <a:lnTo>
                  <a:pt x="0" y="54"/>
                </a:lnTo>
                <a:lnTo>
                  <a:pt x="24" y="108"/>
                </a:lnTo>
                <a:lnTo>
                  <a:pt x="77" y="162"/>
                </a:lnTo>
                <a:lnTo>
                  <a:pt x="113" y="168"/>
                </a:lnTo>
                <a:lnTo>
                  <a:pt x="137" y="144"/>
                </a:lnTo>
                <a:lnTo>
                  <a:pt x="203" y="156"/>
                </a:lnTo>
                <a:lnTo>
                  <a:pt x="209" y="174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863880" y="4070520"/>
            <a:ext cx="857520" cy="446040"/>
          </a:xfrm>
          <a:custGeom>
            <a:avLst/>
            <a:gdLst/>
            <a:ahLst/>
            <a:rect l="l" t="t" r="r" b="b"/>
            <a:pathLst>
              <a:path w="335" h="168">
                <a:moveTo>
                  <a:pt x="323" y="30"/>
                </a:moveTo>
                <a:lnTo>
                  <a:pt x="317" y="12"/>
                </a:lnTo>
                <a:lnTo>
                  <a:pt x="251" y="0"/>
                </a:lnTo>
                <a:lnTo>
                  <a:pt x="227" y="24"/>
                </a:lnTo>
                <a:lnTo>
                  <a:pt x="191" y="18"/>
                </a:lnTo>
                <a:lnTo>
                  <a:pt x="150" y="48"/>
                </a:lnTo>
                <a:lnTo>
                  <a:pt x="156" y="90"/>
                </a:lnTo>
                <a:lnTo>
                  <a:pt x="150" y="96"/>
                </a:lnTo>
                <a:lnTo>
                  <a:pt x="126" y="84"/>
                </a:lnTo>
                <a:lnTo>
                  <a:pt x="78" y="102"/>
                </a:lnTo>
                <a:lnTo>
                  <a:pt x="48" y="96"/>
                </a:lnTo>
                <a:lnTo>
                  <a:pt x="36" y="108"/>
                </a:lnTo>
                <a:lnTo>
                  <a:pt x="18" y="96"/>
                </a:lnTo>
                <a:lnTo>
                  <a:pt x="0" y="102"/>
                </a:lnTo>
                <a:lnTo>
                  <a:pt x="12" y="132"/>
                </a:lnTo>
                <a:lnTo>
                  <a:pt x="42" y="138"/>
                </a:lnTo>
                <a:lnTo>
                  <a:pt x="114" y="126"/>
                </a:lnTo>
                <a:lnTo>
                  <a:pt x="132" y="150"/>
                </a:lnTo>
                <a:lnTo>
                  <a:pt x="186" y="162"/>
                </a:lnTo>
                <a:lnTo>
                  <a:pt x="221" y="168"/>
                </a:lnTo>
                <a:lnTo>
                  <a:pt x="293" y="138"/>
                </a:lnTo>
                <a:lnTo>
                  <a:pt x="311" y="126"/>
                </a:lnTo>
                <a:lnTo>
                  <a:pt x="311" y="84"/>
                </a:lnTo>
                <a:lnTo>
                  <a:pt x="335" y="84"/>
                </a:lnTo>
                <a:lnTo>
                  <a:pt x="335" y="60"/>
                </a:lnTo>
                <a:lnTo>
                  <a:pt x="323" y="30"/>
                </a:lnTo>
                <a:lnTo>
                  <a:pt x="323" y="3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124080" y="3637080"/>
            <a:ext cx="385920" cy="318960"/>
          </a:xfrm>
          <a:custGeom>
            <a:avLst/>
            <a:gdLst/>
            <a:ahLst/>
            <a:rect l="l" t="t" r="r" b="b"/>
            <a:pathLst>
              <a:path w="150" h="120">
                <a:moveTo>
                  <a:pt x="96" y="0"/>
                </a:moveTo>
                <a:lnTo>
                  <a:pt x="42" y="12"/>
                </a:lnTo>
                <a:lnTo>
                  <a:pt x="24" y="0"/>
                </a:lnTo>
                <a:lnTo>
                  <a:pt x="0" y="18"/>
                </a:lnTo>
                <a:lnTo>
                  <a:pt x="0" y="36"/>
                </a:lnTo>
                <a:lnTo>
                  <a:pt x="48" y="72"/>
                </a:lnTo>
                <a:lnTo>
                  <a:pt x="60" y="96"/>
                </a:lnTo>
                <a:lnTo>
                  <a:pt x="90" y="84"/>
                </a:lnTo>
                <a:lnTo>
                  <a:pt x="90" y="114"/>
                </a:lnTo>
                <a:lnTo>
                  <a:pt x="126" y="120"/>
                </a:lnTo>
                <a:lnTo>
                  <a:pt x="120" y="102"/>
                </a:lnTo>
                <a:lnTo>
                  <a:pt x="138" y="84"/>
                </a:lnTo>
                <a:lnTo>
                  <a:pt x="150" y="66"/>
                </a:lnTo>
                <a:lnTo>
                  <a:pt x="138" y="42"/>
                </a:lnTo>
                <a:lnTo>
                  <a:pt x="120" y="36"/>
                </a:lnTo>
                <a:lnTo>
                  <a:pt x="120" y="12"/>
                </a:lnTo>
                <a:lnTo>
                  <a:pt x="96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614840" y="4148280"/>
            <a:ext cx="752400" cy="479160"/>
          </a:xfrm>
          <a:custGeom>
            <a:avLst/>
            <a:gdLst/>
            <a:ahLst/>
            <a:rect l="l" t="t" r="r" b="b"/>
            <a:pathLst>
              <a:path w="294" h="180">
                <a:moveTo>
                  <a:pt x="12" y="120"/>
                </a:moveTo>
                <a:lnTo>
                  <a:pt x="78" y="180"/>
                </a:lnTo>
                <a:lnTo>
                  <a:pt x="114" y="168"/>
                </a:lnTo>
                <a:lnTo>
                  <a:pt x="156" y="156"/>
                </a:lnTo>
                <a:lnTo>
                  <a:pt x="180" y="156"/>
                </a:lnTo>
                <a:lnTo>
                  <a:pt x="222" y="144"/>
                </a:lnTo>
                <a:lnTo>
                  <a:pt x="258" y="60"/>
                </a:lnTo>
                <a:lnTo>
                  <a:pt x="294" y="36"/>
                </a:lnTo>
                <a:lnTo>
                  <a:pt x="264" y="12"/>
                </a:lnTo>
                <a:lnTo>
                  <a:pt x="204" y="0"/>
                </a:lnTo>
                <a:lnTo>
                  <a:pt x="168" y="24"/>
                </a:lnTo>
                <a:lnTo>
                  <a:pt x="114" y="36"/>
                </a:lnTo>
                <a:lnTo>
                  <a:pt x="102" y="54"/>
                </a:lnTo>
                <a:lnTo>
                  <a:pt x="72" y="54"/>
                </a:lnTo>
                <a:lnTo>
                  <a:pt x="42" y="30"/>
                </a:lnTo>
                <a:lnTo>
                  <a:pt x="42" y="54"/>
                </a:lnTo>
                <a:lnTo>
                  <a:pt x="18" y="54"/>
                </a:lnTo>
                <a:lnTo>
                  <a:pt x="18" y="96"/>
                </a:lnTo>
                <a:lnTo>
                  <a:pt x="0" y="108"/>
                </a:lnTo>
                <a:lnTo>
                  <a:pt x="12" y="12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444920" y="2873520"/>
            <a:ext cx="46080" cy="4752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18"/>
                </a:moveTo>
                <a:lnTo>
                  <a:pt x="0" y="0"/>
                </a:lnTo>
                <a:lnTo>
                  <a:pt x="0" y="12"/>
                </a:lnTo>
                <a:lnTo>
                  <a:pt x="18" y="18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710160" y="2347920"/>
            <a:ext cx="307800" cy="606240"/>
          </a:xfrm>
          <a:custGeom>
            <a:avLst/>
            <a:gdLst/>
            <a:ahLst/>
            <a:rect l="l" t="t" r="r" b="b"/>
            <a:pathLst>
              <a:path w="120" h="228">
                <a:moveTo>
                  <a:pt x="60" y="228"/>
                </a:moveTo>
                <a:lnTo>
                  <a:pt x="24" y="222"/>
                </a:lnTo>
                <a:lnTo>
                  <a:pt x="24" y="192"/>
                </a:lnTo>
                <a:lnTo>
                  <a:pt x="0" y="174"/>
                </a:lnTo>
                <a:lnTo>
                  <a:pt x="0" y="108"/>
                </a:lnTo>
                <a:lnTo>
                  <a:pt x="6" y="66"/>
                </a:lnTo>
                <a:lnTo>
                  <a:pt x="102" y="0"/>
                </a:lnTo>
                <a:lnTo>
                  <a:pt x="108" y="42"/>
                </a:lnTo>
                <a:lnTo>
                  <a:pt x="84" y="90"/>
                </a:lnTo>
                <a:lnTo>
                  <a:pt x="96" y="90"/>
                </a:lnTo>
                <a:lnTo>
                  <a:pt x="90" y="102"/>
                </a:lnTo>
                <a:lnTo>
                  <a:pt x="120" y="102"/>
                </a:lnTo>
                <a:lnTo>
                  <a:pt x="120" y="114"/>
                </a:lnTo>
                <a:lnTo>
                  <a:pt x="108" y="132"/>
                </a:lnTo>
                <a:lnTo>
                  <a:pt x="96" y="126"/>
                </a:lnTo>
                <a:lnTo>
                  <a:pt x="96" y="144"/>
                </a:lnTo>
                <a:lnTo>
                  <a:pt x="78" y="150"/>
                </a:lnTo>
                <a:lnTo>
                  <a:pt x="78" y="162"/>
                </a:lnTo>
                <a:lnTo>
                  <a:pt x="66" y="162"/>
                </a:lnTo>
                <a:lnTo>
                  <a:pt x="72" y="174"/>
                </a:lnTo>
                <a:lnTo>
                  <a:pt x="60" y="210"/>
                </a:lnTo>
                <a:lnTo>
                  <a:pt x="72" y="228"/>
                </a:lnTo>
                <a:lnTo>
                  <a:pt x="60" y="228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003560" y="2921040"/>
            <a:ext cx="28800" cy="66600"/>
          </a:xfrm>
          <a:custGeom>
            <a:avLst/>
            <a:gdLst/>
            <a:ahLst/>
            <a:rect l="l" t="t" r="r" b="b"/>
            <a:pathLst>
              <a:path w="12" h="24">
                <a:moveTo>
                  <a:pt x="12" y="0"/>
                </a:moveTo>
                <a:lnTo>
                  <a:pt x="6" y="24"/>
                </a:lnTo>
                <a:lnTo>
                  <a:pt x="0" y="12"/>
                </a:lnTo>
                <a:lnTo>
                  <a:pt x="12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20880" bIns="20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894120" y="2795760"/>
            <a:ext cx="138240" cy="125280"/>
          </a:xfrm>
          <a:custGeom>
            <a:avLst/>
            <a:gdLst/>
            <a:ahLst/>
            <a:rect l="l" t="t" r="r" b="b"/>
            <a:pathLst>
              <a:path w="54" h="48">
                <a:moveTo>
                  <a:pt x="18" y="6"/>
                </a:moveTo>
                <a:lnTo>
                  <a:pt x="42" y="0"/>
                </a:lnTo>
                <a:lnTo>
                  <a:pt x="54" y="30"/>
                </a:lnTo>
                <a:lnTo>
                  <a:pt x="48" y="42"/>
                </a:lnTo>
                <a:lnTo>
                  <a:pt x="18" y="48"/>
                </a:lnTo>
                <a:lnTo>
                  <a:pt x="0" y="12"/>
                </a:lnTo>
                <a:lnTo>
                  <a:pt x="18" y="6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048200" y="2936880"/>
            <a:ext cx="90360" cy="65160"/>
          </a:xfrm>
          <a:custGeom>
            <a:avLst/>
            <a:gdLst/>
            <a:ahLst/>
            <a:rect l="l" t="t" r="r" b="b"/>
            <a:pathLst>
              <a:path w="36" h="24">
                <a:moveTo>
                  <a:pt x="12" y="0"/>
                </a:moveTo>
                <a:lnTo>
                  <a:pt x="30" y="6"/>
                </a:lnTo>
                <a:lnTo>
                  <a:pt x="36" y="24"/>
                </a:lnTo>
                <a:lnTo>
                  <a:pt x="0" y="12"/>
                </a:lnTo>
                <a:lnTo>
                  <a:pt x="0" y="0"/>
                </a:lnTo>
                <a:lnTo>
                  <a:pt x="12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9440" bIns="19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138560" y="2936880"/>
            <a:ext cx="31680" cy="79200"/>
          </a:xfrm>
          <a:custGeom>
            <a:avLst/>
            <a:gdLst/>
            <a:ahLst/>
            <a:rect l="l" t="t" r="r" b="b"/>
            <a:pathLst>
              <a:path w="12" h="30">
                <a:moveTo>
                  <a:pt x="0" y="0"/>
                </a:moveTo>
                <a:lnTo>
                  <a:pt x="12" y="6"/>
                </a:lnTo>
                <a:lnTo>
                  <a:pt x="6" y="3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3480" bIns="33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032360" y="2700360"/>
            <a:ext cx="201600" cy="220680"/>
          </a:xfrm>
          <a:custGeom>
            <a:avLst/>
            <a:gdLst/>
            <a:ahLst/>
            <a:rect l="l" t="t" r="r" b="b"/>
            <a:pathLst>
              <a:path w="78" h="84">
                <a:moveTo>
                  <a:pt x="24" y="6"/>
                </a:moveTo>
                <a:lnTo>
                  <a:pt x="30" y="18"/>
                </a:lnTo>
                <a:lnTo>
                  <a:pt x="0" y="30"/>
                </a:lnTo>
                <a:lnTo>
                  <a:pt x="12" y="42"/>
                </a:lnTo>
                <a:lnTo>
                  <a:pt x="18" y="66"/>
                </a:lnTo>
                <a:lnTo>
                  <a:pt x="42" y="72"/>
                </a:lnTo>
                <a:lnTo>
                  <a:pt x="36" y="84"/>
                </a:lnTo>
                <a:lnTo>
                  <a:pt x="54" y="84"/>
                </a:lnTo>
                <a:lnTo>
                  <a:pt x="54" y="66"/>
                </a:lnTo>
                <a:lnTo>
                  <a:pt x="66" y="66"/>
                </a:lnTo>
                <a:lnTo>
                  <a:pt x="60" y="48"/>
                </a:lnTo>
                <a:lnTo>
                  <a:pt x="78" y="36"/>
                </a:lnTo>
                <a:lnTo>
                  <a:pt x="66" y="0"/>
                </a:lnTo>
                <a:lnTo>
                  <a:pt x="48" y="6"/>
                </a:lnTo>
                <a:lnTo>
                  <a:pt x="48" y="18"/>
                </a:lnTo>
                <a:lnTo>
                  <a:pt x="42" y="36"/>
                </a:lnTo>
                <a:lnTo>
                  <a:pt x="42" y="12"/>
                </a:lnTo>
                <a:lnTo>
                  <a:pt x="24" y="6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280040" y="3002040"/>
            <a:ext cx="60120" cy="63360"/>
          </a:xfrm>
          <a:custGeom>
            <a:avLst/>
            <a:gdLst/>
            <a:ahLst/>
            <a:rect l="l" t="t" r="r" b="b"/>
            <a:pathLst>
              <a:path w="24" h="24">
                <a:moveTo>
                  <a:pt x="18" y="12"/>
                </a:moveTo>
                <a:lnTo>
                  <a:pt x="24" y="24"/>
                </a:lnTo>
                <a:lnTo>
                  <a:pt x="0" y="18"/>
                </a:lnTo>
                <a:lnTo>
                  <a:pt x="0" y="6"/>
                </a:lnTo>
                <a:lnTo>
                  <a:pt x="12" y="12"/>
                </a:lnTo>
                <a:lnTo>
                  <a:pt x="6" y="0"/>
                </a:lnTo>
                <a:lnTo>
                  <a:pt x="18" y="6"/>
                </a:lnTo>
                <a:lnTo>
                  <a:pt x="18" y="1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7640" bIns="17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280040" y="3002040"/>
            <a:ext cx="60120" cy="63360"/>
          </a:xfrm>
          <a:custGeom>
            <a:avLst/>
            <a:gdLst/>
            <a:ahLst/>
            <a:rect l="l" t="t" r="r" b="b"/>
            <a:pathLst>
              <a:path w="24" h="24">
                <a:moveTo>
                  <a:pt x="18" y="12"/>
                </a:moveTo>
                <a:lnTo>
                  <a:pt x="24" y="24"/>
                </a:lnTo>
                <a:lnTo>
                  <a:pt x="0" y="18"/>
                </a:lnTo>
                <a:lnTo>
                  <a:pt x="0" y="6"/>
                </a:lnTo>
                <a:lnTo>
                  <a:pt x="12" y="12"/>
                </a:lnTo>
                <a:lnTo>
                  <a:pt x="6" y="0"/>
                </a:lnTo>
                <a:lnTo>
                  <a:pt x="18" y="6"/>
                </a:lnTo>
                <a:lnTo>
                  <a:pt x="18" y="12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7640" bIns="17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478320" y="2936880"/>
            <a:ext cx="998280" cy="1419120"/>
          </a:xfrm>
          <a:custGeom>
            <a:avLst/>
            <a:gdLst/>
            <a:ahLst/>
            <a:rect l="l" t="t" r="r" b="b"/>
            <a:pathLst>
              <a:path w="389" h="533">
                <a:moveTo>
                  <a:pt x="383" y="299"/>
                </a:moveTo>
                <a:lnTo>
                  <a:pt x="389" y="263"/>
                </a:lnTo>
                <a:lnTo>
                  <a:pt x="377" y="245"/>
                </a:lnTo>
                <a:lnTo>
                  <a:pt x="365" y="168"/>
                </a:lnTo>
                <a:lnTo>
                  <a:pt x="353" y="156"/>
                </a:lnTo>
                <a:lnTo>
                  <a:pt x="365" y="120"/>
                </a:lnTo>
                <a:lnTo>
                  <a:pt x="353" y="90"/>
                </a:lnTo>
                <a:lnTo>
                  <a:pt x="300" y="42"/>
                </a:lnTo>
                <a:lnTo>
                  <a:pt x="276" y="48"/>
                </a:lnTo>
                <a:lnTo>
                  <a:pt x="288" y="36"/>
                </a:lnTo>
                <a:lnTo>
                  <a:pt x="234" y="78"/>
                </a:lnTo>
                <a:lnTo>
                  <a:pt x="204" y="78"/>
                </a:lnTo>
                <a:lnTo>
                  <a:pt x="216" y="48"/>
                </a:lnTo>
                <a:lnTo>
                  <a:pt x="174" y="42"/>
                </a:lnTo>
                <a:lnTo>
                  <a:pt x="168" y="30"/>
                </a:lnTo>
                <a:lnTo>
                  <a:pt x="168" y="12"/>
                </a:lnTo>
                <a:lnTo>
                  <a:pt x="150" y="6"/>
                </a:lnTo>
                <a:lnTo>
                  <a:pt x="114" y="0"/>
                </a:lnTo>
                <a:lnTo>
                  <a:pt x="132" y="30"/>
                </a:lnTo>
                <a:lnTo>
                  <a:pt x="114" y="48"/>
                </a:lnTo>
                <a:lnTo>
                  <a:pt x="132" y="84"/>
                </a:lnTo>
                <a:lnTo>
                  <a:pt x="114" y="90"/>
                </a:lnTo>
                <a:lnTo>
                  <a:pt x="114" y="120"/>
                </a:lnTo>
                <a:lnTo>
                  <a:pt x="108" y="108"/>
                </a:lnTo>
                <a:lnTo>
                  <a:pt x="90" y="114"/>
                </a:lnTo>
                <a:lnTo>
                  <a:pt x="90" y="96"/>
                </a:lnTo>
                <a:lnTo>
                  <a:pt x="72" y="96"/>
                </a:lnTo>
                <a:lnTo>
                  <a:pt x="54" y="96"/>
                </a:lnTo>
                <a:lnTo>
                  <a:pt x="48" y="114"/>
                </a:lnTo>
                <a:lnTo>
                  <a:pt x="66" y="132"/>
                </a:lnTo>
                <a:lnTo>
                  <a:pt x="48" y="132"/>
                </a:lnTo>
                <a:lnTo>
                  <a:pt x="36" y="162"/>
                </a:lnTo>
                <a:lnTo>
                  <a:pt x="24" y="174"/>
                </a:lnTo>
                <a:lnTo>
                  <a:pt x="42" y="198"/>
                </a:lnTo>
                <a:lnTo>
                  <a:pt x="24" y="228"/>
                </a:lnTo>
                <a:lnTo>
                  <a:pt x="0" y="222"/>
                </a:lnTo>
                <a:lnTo>
                  <a:pt x="0" y="305"/>
                </a:lnTo>
                <a:lnTo>
                  <a:pt x="12" y="329"/>
                </a:lnTo>
                <a:lnTo>
                  <a:pt x="0" y="347"/>
                </a:lnTo>
                <a:lnTo>
                  <a:pt x="12" y="377"/>
                </a:lnTo>
                <a:lnTo>
                  <a:pt x="12" y="389"/>
                </a:lnTo>
                <a:lnTo>
                  <a:pt x="30" y="413"/>
                </a:lnTo>
                <a:lnTo>
                  <a:pt x="90" y="425"/>
                </a:lnTo>
                <a:lnTo>
                  <a:pt x="66" y="485"/>
                </a:lnTo>
                <a:lnTo>
                  <a:pt x="66" y="515"/>
                </a:lnTo>
                <a:lnTo>
                  <a:pt x="120" y="515"/>
                </a:lnTo>
                <a:lnTo>
                  <a:pt x="150" y="527"/>
                </a:lnTo>
                <a:lnTo>
                  <a:pt x="168" y="521"/>
                </a:lnTo>
                <a:lnTo>
                  <a:pt x="186" y="533"/>
                </a:lnTo>
                <a:lnTo>
                  <a:pt x="198" y="521"/>
                </a:lnTo>
                <a:lnTo>
                  <a:pt x="228" y="527"/>
                </a:lnTo>
                <a:lnTo>
                  <a:pt x="276" y="509"/>
                </a:lnTo>
                <a:lnTo>
                  <a:pt x="300" y="521"/>
                </a:lnTo>
                <a:lnTo>
                  <a:pt x="306" y="515"/>
                </a:lnTo>
                <a:lnTo>
                  <a:pt x="300" y="473"/>
                </a:lnTo>
                <a:lnTo>
                  <a:pt x="341" y="443"/>
                </a:lnTo>
                <a:lnTo>
                  <a:pt x="288" y="389"/>
                </a:lnTo>
                <a:lnTo>
                  <a:pt x="264" y="335"/>
                </a:lnTo>
                <a:lnTo>
                  <a:pt x="276" y="347"/>
                </a:lnTo>
                <a:lnTo>
                  <a:pt x="353" y="299"/>
                </a:lnTo>
                <a:lnTo>
                  <a:pt x="359" y="281"/>
                </a:lnTo>
                <a:lnTo>
                  <a:pt x="383" y="299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365720" y="2949480"/>
            <a:ext cx="1174680" cy="1127160"/>
          </a:xfrm>
          <a:custGeom>
            <a:avLst/>
            <a:gdLst/>
            <a:ahLst/>
            <a:rect l="l" t="t" r="r" b="b"/>
            <a:pathLst>
              <a:path w="438" h="407">
                <a:moveTo>
                  <a:pt x="420" y="66"/>
                </a:moveTo>
                <a:lnTo>
                  <a:pt x="432" y="150"/>
                </a:lnTo>
                <a:lnTo>
                  <a:pt x="402" y="186"/>
                </a:lnTo>
                <a:lnTo>
                  <a:pt x="420" y="204"/>
                </a:lnTo>
                <a:lnTo>
                  <a:pt x="414" y="233"/>
                </a:lnTo>
                <a:lnTo>
                  <a:pt x="438" y="305"/>
                </a:lnTo>
                <a:lnTo>
                  <a:pt x="396" y="353"/>
                </a:lnTo>
                <a:lnTo>
                  <a:pt x="384" y="383"/>
                </a:lnTo>
                <a:lnTo>
                  <a:pt x="384" y="407"/>
                </a:lnTo>
                <a:lnTo>
                  <a:pt x="372" y="407"/>
                </a:lnTo>
                <a:lnTo>
                  <a:pt x="324" y="383"/>
                </a:lnTo>
                <a:lnTo>
                  <a:pt x="258" y="395"/>
                </a:lnTo>
                <a:lnTo>
                  <a:pt x="240" y="377"/>
                </a:lnTo>
                <a:lnTo>
                  <a:pt x="216" y="383"/>
                </a:lnTo>
                <a:lnTo>
                  <a:pt x="198" y="371"/>
                </a:lnTo>
                <a:lnTo>
                  <a:pt x="162" y="341"/>
                </a:lnTo>
                <a:lnTo>
                  <a:pt x="162" y="323"/>
                </a:lnTo>
                <a:lnTo>
                  <a:pt x="126" y="317"/>
                </a:lnTo>
                <a:lnTo>
                  <a:pt x="114" y="329"/>
                </a:lnTo>
                <a:lnTo>
                  <a:pt x="84" y="293"/>
                </a:lnTo>
                <a:lnTo>
                  <a:pt x="48" y="275"/>
                </a:lnTo>
                <a:lnTo>
                  <a:pt x="30" y="287"/>
                </a:lnTo>
                <a:lnTo>
                  <a:pt x="36" y="251"/>
                </a:lnTo>
                <a:lnTo>
                  <a:pt x="24" y="233"/>
                </a:lnTo>
                <a:lnTo>
                  <a:pt x="12" y="156"/>
                </a:lnTo>
                <a:lnTo>
                  <a:pt x="0" y="144"/>
                </a:lnTo>
                <a:lnTo>
                  <a:pt x="12" y="108"/>
                </a:lnTo>
                <a:lnTo>
                  <a:pt x="0" y="78"/>
                </a:lnTo>
                <a:lnTo>
                  <a:pt x="18" y="84"/>
                </a:lnTo>
                <a:lnTo>
                  <a:pt x="18" y="72"/>
                </a:lnTo>
                <a:lnTo>
                  <a:pt x="6" y="72"/>
                </a:lnTo>
                <a:lnTo>
                  <a:pt x="12" y="66"/>
                </a:lnTo>
                <a:lnTo>
                  <a:pt x="138" y="0"/>
                </a:lnTo>
                <a:lnTo>
                  <a:pt x="204" y="0"/>
                </a:lnTo>
                <a:lnTo>
                  <a:pt x="204" y="12"/>
                </a:lnTo>
                <a:lnTo>
                  <a:pt x="192" y="6"/>
                </a:lnTo>
                <a:lnTo>
                  <a:pt x="204" y="36"/>
                </a:lnTo>
                <a:lnTo>
                  <a:pt x="246" y="24"/>
                </a:lnTo>
                <a:lnTo>
                  <a:pt x="306" y="36"/>
                </a:lnTo>
                <a:lnTo>
                  <a:pt x="384" y="30"/>
                </a:lnTo>
                <a:lnTo>
                  <a:pt x="420" y="54"/>
                </a:lnTo>
                <a:lnTo>
                  <a:pt x="420" y="66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073480" y="5278320"/>
            <a:ext cx="723960" cy="623880"/>
          </a:xfrm>
          <a:custGeom>
            <a:avLst/>
            <a:gdLst/>
            <a:ahLst/>
            <a:rect l="l" t="t" r="r" b="b"/>
            <a:pathLst>
              <a:path w="281" h="234">
                <a:moveTo>
                  <a:pt x="24" y="156"/>
                </a:moveTo>
                <a:lnTo>
                  <a:pt x="42" y="162"/>
                </a:lnTo>
                <a:lnTo>
                  <a:pt x="42" y="168"/>
                </a:lnTo>
                <a:lnTo>
                  <a:pt x="24" y="168"/>
                </a:lnTo>
                <a:lnTo>
                  <a:pt x="42" y="198"/>
                </a:lnTo>
                <a:lnTo>
                  <a:pt x="114" y="192"/>
                </a:lnTo>
                <a:lnTo>
                  <a:pt x="132" y="204"/>
                </a:lnTo>
                <a:lnTo>
                  <a:pt x="120" y="210"/>
                </a:lnTo>
                <a:lnTo>
                  <a:pt x="156" y="216"/>
                </a:lnTo>
                <a:lnTo>
                  <a:pt x="174" y="234"/>
                </a:lnTo>
                <a:lnTo>
                  <a:pt x="168" y="204"/>
                </a:lnTo>
                <a:lnTo>
                  <a:pt x="102" y="162"/>
                </a:lnTo>
                <a:lnTo>
                  <a:pt x="126" y="162"/>
                </a:lnTo>
                <a:lnTo>
                  <a:pt x="120" y="144"/>
                </a:lnTo>
                <a:lnTo>
                  <a:pt x="138" y="144"/>
                </a:lnTo>
                <a:lnTo>
                  <a:pt x="114" y="102"/>
                </a:lnTo>
                <a:lnTo>
                  <a:pt x="114" y="72"/>
                </a:lnTo>
                <a:lnTo>
                  <a:pt x="120" y="66"/>
                </a:lnTo>
                <a:lnTo>
                  <a:pt x="120" y="78"/>
                </a:lnTo>
                <a:lnTo>
                  <a:pt x="150" y="108"/>
                </a:lnTo>
                <a:lnTo>
                  <a:pt x="150" y="90"/>
                </a:lnTo>
                <a:lnTo>
                  <a:pt x="168" y="102"/>
                </a:lnTo>
                <a:lnTo>
                  <a:pt x="162" y="78"/>
                </a:lnTo>
                <a:lnTo>
                  <a:pt x="186" y="90"/>
                </a:lnTo>
                <a:lnTo>
                  <a:pt x="156" y="66"/>
                </a:lnTo>
                <a:lnTo>
                  <a:pt x="192" y="48"/>
                </a:lnTo>
                <a:lnTo>
                  <a:pt x="216" y="42"/>
                </a:lnTo>
                <a:lnTo>
                  <a:pt x="263" y="60"/>
                </a:lnTo>
                <a:lnTo>
                  <a:pt x="281" y="18"/>
                </a:lnTo>
                <a:lnTo>
                  <a:pt x="269" y="0"/>
                </a:lnTo>
                <a:lnTo>
                  <a:pt x="263" y="0"/>
                </a:lnTo>
                <a:lnTo>
                  <a:pt x="263" y="12"/>
                </a:lnTo>
                <a:lnTo>
                  <a:pt x="251" y="24"/>
                </a:lnTo>
                <a:lnTo>
                  <a:pt x="233" y="30"/>
                </a:lnTo>
                <a:lnTo>
                  <a:pt x="192" y="12"/>
                </a:lnTo>
                <a:lnTo>
                  <a:pt x="126" y="24"/>
                </a:lnTo>
                <a:lnTo>
                  <a:pt x="36" y="54"/>
                </a:lnTo>
                <a:lnTo>
                  <a:pt x="42" y="72"/>
                </a:lnTo>
                <a:lnTo>
                  <a:pt x="0" y="120"/>
                </a:lnTo>
                <a:lnTo>
                  <a:pt x="24" y="156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029200" y="5599080"/>
            <a:ext cx="44280" cy="4752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18"/>
                </a:moveTo>
                <a:lnTo>
                  <a:pt x="6" y="0"/>
                </a:lnTo>
                <a:lnTo>
                  <a:pt x="0" y="0"/>
                </a:lnTo>
                <a:lnTo>
                  <a:pt x="18" y="18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108400" y="5791320"/>
            <a:ext cx="28800" cy="46080"/>
          </a:xfrm>
          <a:custGeom>
            <a:avLst/>
            <a:gdLst/>
            <a:ahLst/>
            <a:rect l="l" t="t" r="r" b="b"/>
            <a:pathLst>
              <a:path w="12" h="18">
                <a:moveTo>
                  <a:pt x="12" y="18"/>
                </a:moveTo>
                <a:lnTo>
                  <a:pt x="12" y="0"/>
                </a:lnTo>
                <a:lnTo>
                  <a:pt x="0" y="12"/>
                </a:lnTo>
                <a:lnTo>
                  <a:pt x="12" y="18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183280" y="5803920"/>
            <a:ext cx="260280" cy="271440"/>
          </a:xfrm>
          <a:custGeom>
            <a:avLst/>
            <a:gdLst/>
            <a:ahLst/>
            <a:rect l="l" t="t" r="r" b="b"/>
            <a:pathLst>
              <a:path w="102" h="102">
                <a:moveTo>
                  <a:pt x="42" y="0"/>
                </a:moveTo>
                <a:lnTo>
                  <a:pt x="12" y="6"/>
                </a:lnTo>
                <a:lnTo>
                  <a:pt x="0" y="30"/>
                </a:lnTo>
                <a:lnTo>
                  <a:pt x="24" y="60"/>
                </a:lnTo>
                <a:lnTo>
                  <a:pt x="24" y="78"/>
                </a:lnTo>
                <a:lnTo>
                  <a:pt x="30" y="84"/>
                </a:lnTo>
                <a:lnTo>
                  <a:pt x="42" y="72"/>
                </a:lnTo>
                <a:lnTo>
                  <a:pt x="54" y="102"/>
                </a:lnTo>
                <a:lnTo>
                  <a:pt x="72" y="84"/>
                </a:lnTo>
                <a:lnTo>
                  <a:pt x="90" y="102"/>
                </a:lnTo>
                <a:lnTo>
                  <a:pt x="72" y="42"/>
                </a:lnTo>
                <a:lnTo>
                  <a:pt x="90" y="60"/>
                </a:lnTo>
                <a:lnTo>
                  <a:pt x="102" y="48"/>
                </a:lnTo>
                <a:lnTo>
                  <a:pt x="90" y="18"/>
                </a:lnTo>
                <a:lnTo>
                  <a:pt x="42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599080" y="5853240"/>
            <a:ext cx="30240" cy="48960"/>
          </a:xfrm>
          <a:custGeom>
            <a:avLst/>
            <a:gdLst/>
            <a:ahLst/>
            <a:rect l="l" t="t" r="r" b="b"/>
            <a:pathLst>
              <a:path w="12" h="18">
                <a:moveTo>
                  <a:pt x="12" y="18"/>
                </a:moveTo>
                <a:lnTo>
                  <a:pt x="12" y="6"/>
                </a:lnTo>
                <a:lnTo>
                  <a:pt x="0" y="0"/>
                </a:lnTo>
                <a:lnTo>
                  <a:pt x="12" y="18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240" bIns="3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459400" y="6200640"/>
            <a:ext cx="308160" cy="111240"/>
          </a:xfrm>
          <a:custGeom>
            <a:avLst/>
            <a:gdLst/>
            <a:ahLst/>
            <a:rect l="l" t="t" r="r" b="b"/>
            <a:pathLst>
              <a:path w="119" h="42">
                <a:moveTo>
                  <a:pt x="66" y="12"/>
                </a:moveTo>
                <a:lnTo>
                  <a:pt x="36" y="12"/>
                </a:lnTo>
                <a:lnTo>
                  <a:pt x="24" y="0"/>
                </a:lnTo>
                <a:lnTo>
                  <a:pt x="6" y="0"/>
                </a:lnTo>
                <a:lnTo>
                  <a:pt x="0" y="24"/>
                </a:lnTo>
                <a:lnTo>
                  <a:pt x="42" y="24"/>
                </a:lnTo>
                <a:lnTo>
                  <a:pt x="54" y="42"/>
                </a:lnTo>
                <a:lnTo>
                  <a:pt x="113" y="36"/>
                </a:lnTo>
                <a:lnTo>
                  <a:pt x="119" y="18"/>
                </a:lnTo>
                <a:lnTo>
                  <a:pt x="107" y="24"/>
                </a:lnTo>
                <a:lnTo>
                  <a:pt x="66" y="12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934240" y="6075360"/>
            <a:ext cx="61920" cy="77760"/>
          </a:xfrm>
          <a:custGeom>
            <a:avLst/>
            <a:gdLst/>
            <a:ahLst/>
            <a:rect l="l" t="t" r="r" b="b"/>
            <a:pathLst>
              <a:path w="24" h="29">
                <a:moveTo>
                  <a:pt x="18" y="24"/>
                </a:moveTo>
                <a:lnTo>
                  <a:pt x="24" y="0"/>
                </a:lnTo>
                <a:lnTo>
                  <a:pt x="0" y="18"/>
                </a:lnTo>
                <a:lnTo>
                  <a:pt x="0" y="29"/>
                </a:lnTo>
                <a:lnTo>
                  <a:pt x="18" y="24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2040" bIns="32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718240" y="5759280"/>
            <a:ext cx="30240" cy="61920"/>
          </a:xfrm>
          <a:custGeom>
            <a:avLst/>
            <a:gdLst/>
            <a:ahLst/>
            <a:rect l="l" t="t" r="r" b="b"/>
            <a:pathLst>
              <a:path w="12" h="24">
                <a:moveTo>
                  <a:pt x="6" y="24"/>
                </a:moveTo>
                <a:lnTo>
                  <a:pt x="12" y="6"/>
                </a:lnTo>
                <a:lnTo>
                  <a:pt x="0" y="0"/>
                </a:lnTo>
                <a:lnTo>
                  <a:pt x="6" y="24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6200" bIns="16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718240" y="5646600"/>
            <a:ext cx="79200" cy="46080"/>
          </a:xfrm>
          <a:custGeom>
            <a:avLst/>
            <a:gdLst/>
            <a:ahLst/>
            <a:rect l="l" t="t" r="r" b="b"/>
            <a:pathLst>
              <a:path w="30" h="18">
                <a:moveTo>
                  <a:pt x="30" y="18"/>
                </a:moveTo>
                <a:lnTo>
                  <a:pt x="18" y="0"/>
                </a:lnTo>
                <a:lnTo>
                  <a:pt x="0" y="12"/>
                </a:lnTo>
                <a:lnTo>
                  <a:pt x="30" y="1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629320" y="5549760"/>
            <a:ext cx="30240" cy="32040"/>
          </a:xfrm>
          <a:custGeom>
            <a:avLst/>
            <a:gdLst/>
            <a:ahLst/>
            <a:rect l="l" t="t" r="r" b="b"/>
            <a:pathLst>
              <a:path w="12" h="12">
                <a:moveTo>
                  <a:pt x="0" y="12"/>
                </a:moveTo>
                <a:lnTo>
                  <a:pt x="0" y="0"/>
                </a:lnTo>
                <a:lnTo>
                  <a:pt x="12" y="0"/>
                </a:lnTo>
                <a:lnTo>
                  <a:pt x="12" y="6"/>
                </a:lnTo>
                <a:lnTo>
                  <a:pt x="0" y="1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568840" y="5419800"/>
            <a:ext cx="30240" cy="33120"/>
          </a:xfrm>
          <a:custGeom>
            <a:avLst/>
            <a:gdLst/>
            <a:ahLst/>
            <a:rect l="l" t="t" r="r" b="b"/>
            <a:pathLst>
              <a:path w="12" h="12">
                <a:moveTo>
                  <a:pt x="6" y="12"/>
                </a:moveTo>
                <a:lnTo>
                  <a:pt x="12" y="0"/>
                </a:lnTo>
                <a:lnTo>
                  <a:pt x="0" y="6"/>
                </a:lnTo>
                <a:lnTo>
                  <a:pt x="6" y="12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-12600" bIns="-12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416560" y="5692680"/>
            <a:ext cx="165240" cy="160560"/>
          </a:xfrm>
          <a:custGeom>
            <a:avLst/>
            <a:gdLst/>
            <a:ahLst/>
            <a:rect l="l" t="t" r="r" b="b"/>
            <a:pathLst>
              <a:path w="66" h="60">
                <a:moveTo>
                  <a:pt x="66" y="54"/>
                </a:moveTo>
                <a:lnTo>
                  <a:pt x="48" y="24"/>
                </a:lnTo>
                <a:lnTo>
                  <a:pt x="12" y="0"/>
                </a:lnTo>
                <a:lnTo>
                  <a:pt x="0" y="12"/>
                </a:lnTo>
                <a:lnTo>
                  <a:pt x="48" y="48"/>
                </a:lnTo>
                <a:lnTo>
                  <a:pt x="60" y="60"/>
                </a:lnTo>
                <a:lnTo>
                  <a:pt x="66" y="60"/>
                </a:lnTo>
                <a:lnTo>
                  <a:pt x="66" y="54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554280" y="4403880"/>
            <a:ext cx="1338480" cy="1449360"/>
          </a:xfrm>
          <a:custGeom>
            <a:avLst/>
            <a:gdLst/>
            <a:ahLst/>
            <a:rect l="l" t="t" r="r" b="b"/>
            <a:pathLst>
              <a:path w="521" h="545">
                <a:moveTo>
                  <a:pt x="306" y="96"/>
                </a:moveTo>
                <a:lnTo>
                  <a:pt x="317" y="90"/>
                </a:lnTo>
                <a:lnTo>
                  <a:pt x="306" y="78"/>
                </a:lnTo>
                <a:lnTo>
                  <a:pt x="300" y="54"/>
                </a:lnTo>
                <a:lnTo>
                  <a:pt x="294" y="54"/>
                </a:lnTo>
                <a:lnTo>
                  <a:pt x="306" y="36"/>
                </a:lnTo>
                <a:lnTo>
                  <a:pt x="252" y="24"/>
                </a:lnTo>
                <a:lnTo>
                  <a:pt x="234" y="0"/>
                </a:lnTo>
                <a:lnTo>
                  <a:pt x="162" y="12"/>
                </a:lnTo>
                <a:lnTo>
                  <a:pt x="162" y="30"/>
                </a:lnTo>
                <a:lnTo>
                  <a:pt x="150" y="30"/>
                </a:lnTo>
                <a:lnTo>
                  <a:pt x="150" y="48"/>
                </a:lnTo>
                <a:lnTo>
                  <a:pt x="114" y="36"/>
                </a:lnTo>
                <a:lnTo>
                  <a:pt x="102" y="72"/>
                </a:lnTo>
                <a:lnTo>
                  <a:pt x="78" y="48"/>
                </a:lnTo>
                <a:lnTo>
                  <a:pt x="48" y="72"/>
                </a:lnTo>
                <a:lnTo>
                  <a:pt x="12" y="78"/>
                </a:lnTo>
                <a:lnTo>
                  <a:pt x="0" y="84"/>
                </a:lnTo>
                <a:lnTo>
                  <a:pt x="18" y="114"/>
                </a:lnTo>
                <a:lnTo>
                  <a:pt x="0" y="138"/>
                </a:lnTo>
                <a:lnTo>
                  <a:pt x="6" y="144"/>
                </a:lnTo>
                <a:lnTo>
                  <a:pt x="18" y="179"/>
                </a:lnTo>
                <a:lnTo>
                  <a:pt x="36" y="185"/>
                </a:lnTo>
                <a:lnTo>
                  <a:pt x="36" y="203"/>
                </a:lnTo>
                <a:lnTo>
                  <a:pt x="60" y="197"/>
                </a:lnTo>
                <a:lnTo>
                  <a:pt x="90" y="168"/>
                </a:lnTo>
                <a:lnTo>
                  <a:pt x="150" y="197"/>
                </a:lnTo>
                <a:lnTo>
                  <a:pt x="168" y="251"/>
                </a:lnTo>
                <a:lnTo>
                  <a:pt x="198" y="293"/>
                </a:lnTo>
                <a:lnTo>
                  <a:pt x="216" y="293"/>
                </a:lnTo>
                <a:lnTo>
                  <a:pt x="282" y="359"/>
                </a:lnTo>
                <a:lnTo>
                  <a:pt x="306" y="359"/>
                </a:lnTo>
                <a:lnTo>
                  <a:pt x="335" y="395"/>
                </a:lnTo>
                <a:lnTo>
                  <a:pt x="359" y="395"/>
                </a:lnTo>
                <a:lnTo>
                  <a:pt x="365" y="419"/>
                </a:lnTo>
                <a:lnTo>
                  <a:pt x="383" y="431"/>
                </a:lnTo>
                <a:lnTo>
                  <a:pt x="395" y="425"/>
                </a:lnTo>
                <a:lnTo>
                  <a:pt x="419" y="497"/>
                </a:lnTo>
                <a:lnTo>
                  <a:pt x="401" y="509"/>
                </a:lnTo>
                <a:lnTo>
                  <a:pt x="395" y="533"/>
                </a:lnTo>
                <a:lnTo>
                  <a:pt x="395" y="545"/>
                </a:lnTo>
                <a:lnTo>
                  <a:pt x="413" y="545"/>
                </a:lnTo>
                <a:lnTo>
                  <a:pt x="431" y="521"/>
                </a:lnTo>
                <a:lnTo>
                  <a:pt x="437" y="497"/>
                </a:lnTo>
                <a:lnTo>
                  <a:pt x="455" y="485"/>
                </a:lnTo>
                <a:lnTo>
                  <a:pt x="455" y="461"/>
                </a:lnTo>
                <a:lnTo>
                  <a:pt x="431" y="443"/>
                </a:lnTo>
                <a:lnTo>
                  <a:pt x="443" y="407"/>
                </a:lnTo>
                <a:lnTo>
                  <a:pt x="461" y="401"/>
                </a:lnTo>
                <a:lnTo>
                  <a:pt x="491" y="419"/>
                </a:lnTo>
                <a:lnTo>
                  <a:pt x="515" y="437"/>
                </a:lnTo>
                <a:lnTo>
                  <a:pt x="521" y="425"/>
                </a:lnTo>
                <a:lnTo>
                  <a:pt x="491" y="389"/>
                </a:lnTo>
                <a:lnTo>
                  <a:pt x="407" y="347"/>
                </a:lnTo>
                <a:lnTo>
                  <a:pt x="413" y="323"/>
                </a:lnTo>
                <a:lnTo>
                  <a:pt x="413" y="317"/>
                </a:lnTo>
                <a:lnTo>
                  <a:pt x="371" y="323"/>
                </a:lnTo>
                <a:lnTo>
                  <a:pt x="353" y="305"/>
                </a:lnTo>
                <a:lnTo>
                  <a:pt x="323" y="275"/>
                </a:lnTo>
                <a:lnTo>
                  <a:pt x="300" y="215"/>
                </a:lnTo>
                <a:lnTo>
                  <a:pt x="252" y="185"/>
                </a:lnTo>
                <a:lnTo>
                  <a:pt x="246" y="156"/>
                </a:lnTo>
                <a:lnTo>
                  <a:pt x="252" y="138"/>
                </a:lnTo>
                <a:lnTo>
                  <a:pt x="246" y="126"/>
                </a:lnTo>
                <a:lnTo>
                  <a:pt x="246" y="108"/>
                </a:lnTo>
                <a:lnTo>
                  <a:pt x="288" y="84"/>
                </a:lnTo>
                <a:lnTo>
                  <a:pt x="300" y="84"/>
                </a:lnTo>
                <a:lnTo>
                  <a:pt x="306" y="96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724200" y="5343480"/>
            <a:ext cx="169920" cy="380880"/>
          </a:xfrm>
          <a:custGeom>
            <a:avLst/>
            <a:gdLst/>
            <a:ahLst/>
            <a:rect l="l" t="t" r="r" b="b"/>
            <a:pathLst>
              <a:path w="66" h="144">
                <a:moveTo>
                  <a:pt x="42" y="0"/>
                </a:moveTo>
                <a:lnTo>
                  <a:pt x="54" y="12"/>
                </a:lnTo>
                <a:lnTo>
                  <a:pt x="66" y="36"/>
                </a:lnTo>
                <a:lnTo>
                  <a:pt x="66" y="114"/>
                </a:lnTo>
                <a:lnTo>
                  <a:pt x="54" y="126"/>
                </a:lnTo>
                <a:lnTo>
                  <a:pt x="48" y="120"/>
                </a:lnTo>
                <a:lnTo>
                  <a:pt x="24" y="144"/>
                </a:lnTo>
                <a:lnTo>
                  <a:pt x="12" y="120"/>
                </a:lnTo>
                <a:lnTo>
                  <a:pt x="12" y="84"/>
                </a:lnTo>
                <a:lnTo>
                  <a:pt x="0" y="24"/>
                </a:lnTo>
                <a:lnTo>
                  <a:pt x="18" y="30"/>
                </a:lnTo>
                <a:lnTo>
                  <a:pt x="42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218120" y="5803920"/>
            <a:ext cx="347400" cy="225360"/>
          </a:xfrm>
          <a:custGeom>
            <a:avLst/>
            <a:gdLst/>
            <a:ahLst/>
            <a:rect l="l" t="t" r="r" b="b"/>
            <a:pathLst>
              <a:path w="137" h="84">
                <a:moveTo>
                  <a:pt x="137" y="0"/>
                </a:moveTo>
                <a:lnTo>
                  <a:pt x="113" y="48"/>
                </a:lnTo>
                <a:lnTo>
                  <a:pt x="119" y="72"/>
                </a:lnTo>
                <a:lnTo>
                  <a:pt x="113" y="84"/>
                </a:lnTo>
                <a:lnTo>
                  <a:pt x="95" y="84"/>
                </a:lnTo>
                <a:lnTo>
                  <a:pt x="77" y="72"/>
                </a:lnTo>
                <a:lnTo>
                  <a:pt x="6" y="36"/>
                </a:lnTo>
                <a:lnTo>
                  <a:pt x="0" y="18"/>
                </a:lnTo>
                <a:lnTo>
                  <a:pt x="6" y="6"/>
                </a:lnTo>
                <a:lnTo>
                  <a:pt x="30" y="6"/>
                </a:lnTo>
                <a:lnTo>
                  <a:pt x="48" y="18"/>
                </a:lnTo>
                <a:lnTo>
                  <a:pt x="137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432240" y="3862440"/>
            <a:ext cx="77760" cy="111240"/>
          </a:xfrm>
          <a:custGeom>
            <a:avLst/>
            <a:gdLst/>
            <a:ahLst/>
            <a:rect l="l" t="t" r="r" b="b"/>
            <a:pathLst>
              <a:path w="30" h="42">
                <a:moveTo>
                  <a:pt x="6" y="36"/>
                </a:moveTo>
                <a:lnTo>
                  <a:pt x="30" y="42"/>
                </a:lnTo>
                <a:lnTo>
                  <a:pt x="30" y="30"/>
                </a:lnTo>
                <a:lnTo>
                  <a:pt x="18" y="0"/>
                </a:lnTo>
                <a:lnTo>
                  <a:pt x="0" y="18"/>
                </a:lnTo>
                <a:lnTo>
                  <a:pt x="6" y="36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341520" y="3289320"/>
            <a:ext cx="44640" cy="4932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0"/>
                </a:moveTo>
                <a:lnTo>
                  <a:pt x="0" y="18"/>
                </a:lnTo>
                <a:lnTo>
                  <a:pt x="12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600" bIns="3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187800" y="3241800"/>
            <a:ext cx="414360" cy="506160"/>
          </a:xfrm>
          <a:custGeom>
            <a:avLst/>
            <a:gdLst/>
            <a:ahLst/>
            <a:rect l="l" t="t" r="r" b="b"/>
            <a:pathLst>
              <a:path w="162" h="191">
                <a:moveTo>
                  <a:pt x="72" y="42"/>
                </a:moveTo>
                <a:lnTo>
                  <a:pt x="78" y="54"/>
                </a:lnTo>
                <a:lnTo>
                  <a:pt x="72" y="60"/>
                </a:lnTo>
                <a:lnTo>
                  <a:pt x="72" y="78"/>
                </a:lnTo>
                <a:lnTo>
                  <a:pt x="90" y="84"/>
                </a:lnTo>
                <a:lnTo>
                  <a:pt x="84" y="66"/>
                </a:lnTo>
                <a:lnTo>
                  <a:pt x="96" y="42"/>
                </a:lnTo>
                <a:lnTo>
                  <a:pt x="90" y="42"/>
                </a:lnTo>
                <a:lnTo>
                  <a:pt x="90" y="18"/>
                </a:lnTo>
                <a:lnTo>
                  <a:pt x="144" y="0"/>
                </a:lnTo>
                <a:lnTo>
                  <a:pt x="162" y="18"/>
                </a:lnTo>
                <a:lnTo>
                  <a:pt x="150" y="48"/>
                </a:lnTo>
                <a:lnTo>
                  <a:pt x="138" y="60"/>
                </a:lnTo>
                <a:lnTo>
                  <a:pt x="156" y="84"/>
                </a:lnTo>
                <a:lnTo>
                  <a:pt x="138" y="114"/>
                </a:lnTo>
                <a:lnTo>
                  <a:pt x="114" y="108"/>
                </a:lnTo>
                <a:lnTo>
                  <a:pt x="114" y="191"/>
                </a:lnTo>
                <a:lnTo>
                  <a:pt x="96" y="185"/>
                </a:lnTo>
                <a:lnTo>
                  <a:pt x="96" y="161"/>
                </a:lnTo>
                <a:lnTo>
                  <a:pt x="72" y="149"/>
                </a:lnTo>
                <a:lnTo>
                  <a:pt x="18" y="161"/>
                </a:lnTo>
                <a:lnTo>
                  <a:pt x="0" y="149"/>
                </a:lnTo>
                <a:lnTo>
                  <a:pt x="42" y="149"/>
                </a:lnTo>
                <a:lnTo>
                  <a:pt x="24" y="137"/>
                </a:lnTo>
                <a:lnTo>
                  <a:pt x="66" y="126"/>
                </a:lnTo>
                <a:lnTo>
                  <a:pt x="42" y="126"/>
                </a:lnTo>
                <a:lnTo>
                  <a:pt x="36" y="114"/>
                </a:lnTo>
                <a:lnTo>
                  <a:pt x="72" y="42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744560" y="5230800"/>
            <a:ext cx="370080" cy="750960"/>
          </a:xfrm>
          <a:custGeom>
            <a:avLst/>
            <a:gdLst/>
            <a:ahLst/>
            <a:rect l="l" t="t" r="r" b="b"/>
            <a:pathLst>
              <a:path w="144" h="282">
                <a:moveTo>
                  <a:pt x="30" y="18"/>
                </a:moveTo>
                <a:lnTo>
                  <a:pt x="36" y="66"/>
                </a:lnTo>
                <a:lnTo>
                  <a:pt x="0" y="192"/>
                </a:lnTo>
                <a:lnTo>
                  <a:pt x="12" y="210"/>
                </a:lnTo>
                <a:lnTo>
                  <a:pt x="36" y="204"/>
                </a:lnTo>
                <a:lnTo>
                  <a:pt x="24" y="282"/>
                </a:lnTo>
                <a:lnTo>
                  <a:pt x="90" y="276"/>
                </a:lnTo>
                <a:lnTo>
                  <a:pt x="90" y="252"/>
                </a:lnTo>
                <a:lnTo>
                  <a:pt x="114" y="228"/>
                </a:lnTo>
                <a:lnTo>
                  <a:pt x="96" y="204"/>
                </a:lnTo>
                <a:lnTo>
                  <a:pt x="108" y="174"/>
                </a:lnTo>
                <a:lnTo>
                  <a:pt x="96" y="144"/>
                </a:lnTo>
                <a:lnTo>
                  <a:pt x="114" y="126"/>
                </a:lnTo>
                <a:lnTo>
                  <a:pt x="114" y="108"/>
                </a:lnTo>
                <a:lnTo>
                  <a:pt x="120" y="60"/>
                </a:lnTo>
                <a:lnTo>
                  <a:pt x="144" y="30"/>
                </a:lnTo>
                <a:lnTo>
                  <a:pt x="132" y="12"/>
                </a:lnTo>
                <a:lnTo>
                  <a:pt x="66" y="12"/>
                </a:lnTo>
                <a:lnTo>
                  <a:pt x="60" y="0"/>
                </a:lnTo>
                <a:lnTo>
                  <a:pt x="30" y="18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073480" y="4195800"/>
            <a:ext cx="1060560" cy="780840"/>
          </a:xfrm>
          <a:custGeom>
            <a:avLst/>
            <a:gdLst/>
            <a:ahLst/>
            <a:rect l="l" t="t" r="r" b="b"/>
            <a:pathLst>
              <a:path w="413" h="293">
                <a:moveTo>
                  <a:pt x="0" y="138"/>
                </a:moveTo>
                <a:lnTo>
                  <a:pt x="42" y="126"/>
                </a:lnTo>
                <a:lnTo>
                  <a:pt x="78" y="42"/>
                </a:lnTo>
                <a:lnTo>
                  <a:pt x="114" y="18"/>
                </a:lnTo>
                <a:lnTo>
                  <a:pt x="192" y="18"/>
                </a:lnTo>
                <a:lnTo>
                  <a:pt x="210" y="30"/>
                </a:lnTo>
                <a:lnTo>
                  <a:pt x="287" y="0"/>
                </a:lnTo>
                <a:lnTo>
                  <a:pt x="317" y="30"/>
                </a:lnTo>
                <a:lnTo>
                  <a:pt x="347" y="96"/>
                </a:lnTo>
                <a:lnTo>
                  <a:pt x="353" y="180"/>
                </a:lnTo>
                <a:lnTo>
                  <a:pt x="371" y="192"/>
                </a:lnTo>
                <a:lnTo>
                  <a:pt x="413" y="186"/>
                </a:lnTo>
                <a:lnTo>
                  <a:pt x="413" y="222"/>
                </a:lnTo>
                <a:lnTo>
                  <a:pt x="389" y="240"/>
                </a:lnTo>
                <a:lnTo>
                  <a:pt x="395" y="222"/>
                </a:lnTo>
                <a:lnTo>
                  <a:pt x="383" y="216"/>
                </a:lnTo>
                <a:lnTo>
                  <a:pt x="377" y="281"/>
                </a:lnTo>
                <a:lnTo>
                  <a:pt x="299" y="263"/>
                </a:lnTo>
                <a:lnTo>
                  <a:pt x="233" y="293"/>
                </a:lnTo>
                <a:lnTo>
                  <a:pt x="126" y="281"/>
                </a:lnTo>
                <a:lnTo>
                  <a:pt x="120" y="275"/>
                </a:lnTo>
                <a:lnTo>
                  <a:pt x="126" y="263"/>
                </a:lnTo>
                <a:lnTo>
                  <a:pt x="114" y="263"/>
                </a:lnTo>
                <a:lnTo>
                  <a:pt x="102" y="246"/>
                </a:lnTo>
                <a:lnTo>
                  <a:pt x="108" y="240"/>
                </a:lnTo>
                <a:lnTo>
                  <a:pt x="102" y="228"/>
                </a:lnTo>
                <a:lnTo>
                  <a:pt x="96" y="240"/>
                </a:lnTo>
                <a:lnTo>
                  <a:pt x="60" y="216"/>
                </a:lnTo>
                <a:lnTo>
                  <a:pt x="54" y="198"/>
                </a:lnTo>
                <a:lnTo>
                  <a:pt x="42" y="192"/>
                </a:lnTo>
                <a:lnTo>
                  <a:pt x="24" y="156"/>
                </a:lnTo>
                <a:lnTo>
                  <a:pt x="0" y="138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309920" y="4435560"/>
            <a:ext cx="333360" cy="209520"/>
          </a:xfrm>
          <a:custGeom>
            <a:avLst/>
            <a:gdLst/>
            <a:ahLst/>
            <a:rect l="l" t="t" r="r" b="b"/>
            <a:pathLst>
              <a:path w="131" h="78">
                <a:moveTo>
                  <a:pt x="131" y="12"/>
                </a:moveTo>
                <a:lnTo>
                  <a:pt x="125" y="24"/>
                </a:lnTo>
                <a:lnTo>
                  <a:pt x="95" y="36"/>
                </a:lnTo>
                <a:lnTo>
                  <a:pt x="83" y="78"/>
                </a:lnTo>
                <a:lnTo>
                  <a:pt x="47" y="72"/>
                </a:lnTo>
                <a:lnTo>
                  <a:pt x="23" y="78"/>
                </a:lnTo>
                <a:lnTo>
                  <a:pt x="12" y="66"/>
                </a:lnTo>
                <a:lnTo>
                  <a:pt x="6" y="42"/>
                </a:lnTo>
                <a:lnTo>
                  <a:pt x="0" y="42"/>
                </a:lnTo>
                <a:lnTo>
                  <a:pt x="12" y="24"/>
                </a:lnTo>
                <a:lnTo>
                  <a:pt x="47" y="30"/>
                </a:lnTo>
                <a:lnTo>
                  <a:pt x="119" y="0"/>
                </a:lnTo>
                <a:lnTo>
                  <a:pt x="131" y="12"/>
                </a:lnTo>
                <a:lnTo>
                  <a:pt x="131" y="12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340160" y="4467240"/>
            <a:ext cx="657360" cy="669960"/>
          </a:xfrm>
          <a:custGeom>
            <a:avLst/>
            <a:gdLst/>
            <a:ahLst/>
            <a:rect l="l" t="t" r="r" b="b"/>
            <a:pathLst>
              <a:path w="257" h="251">
                <a:moveTo>
                  <a:pt x="155" y="203"/>
                </a:moveTo>
                <a:lnTo>
                  <a:pt x="209" y="245"/>
                </a:lnTo>
                <a:lnTo>
                  <a:pt x="203" y="251"/>
                </a:lnTo>
                <a:lnTo>
                  <a:pt x="185" y="239"/>
                </a:lnTo>
                <a:lnTo>
                  <a:pt x="149" y="227"/>
                </a:lnTo>
                <a:lnTo>
                  <a:pt x="173" y="227"/>
                </a:lnTo>
                <a:lnTo>
                  <a:pt x="143" y="203"/>
                </a:lnTo>
                <a:lnTo>
                  <a:pt x="107" y="197"/>
                </a:lnTo>
                <a:lnTo>
                  <a:pt x="65" y="161"/>
                </a:lnTo>
                <a:lnTo>
                  <a:pt x="77" y="150"/>
                </a:lnTo>
                <a:lnTo>
                  <a:pt x="65" y="138"/>
                </a:lnTo>
                <a:lnTo>
                  <a:pt x="53" y="102"/>
                </a:lnTo>
                <a:lnTo>
                  <a:pt x="41" y="90"/>
                </a:lnTo>
                <a:lnTo>
                  <a:pt x="29" y="90"/>
                </a:lnTo>
                <a:lnTo>
                  <a:pt x="17" y="120"/>
                </a:lnTo>
                <a:lnTo>
                  <a:pt x="11" y="114"/>
                </a:lnTo>
                <a:lnTo>
                  <a:pt x="0" y="96"/>
                </a:lnTo>
                <a:lnTo>
                  <a:pt x="0" y="72"/>
                </a:lnTo>
                <a:lnTo>
                  <a:pt x="11" y="66"/>
                </a:lnTo>
                <a:lnTo>
                  <a:pt x="35" y="60"/>
                </a:lnTo>
                <a:lnTo>
                  <a:pt x="71" y="66"/>
                </a:lnTo>
                <a:lnTo>
                  <a:pt x="83" y="24"/>
                </a:lnTo>
                <a:lnTo>
                  <a:pt x="113" y="12"/>
                </a:lnTo>
                <a:lnTo>
                  <a:pt x="119" y="0"/>
                </a:lnTo>
                <a:lnTo>
                  <a:pt x="119" y="0"/>
                </a:lnTo>
                <a:lnTo>
                  <a:pt x="185" y="60"/>
                </a:lnTo>
                <a:lnTo>
                  <a:pt x="221" y="48"/>
                </a:lnTo>
                <a:lnTo>
                  <a:pt x="233" y="84"/>
                </a:lnTo>
                <a:lnTo>
                  <a:pt x="257" y="96"/>
                </a:lnTo>
                <a:lnTo>
                  <a:pt x="245" y="96"/>
                </a:lnTo>
                <a:lnTo>
                  <a:pt x="239" y="108"/>
                </a:lnTo>
                <a:lnTo>
                  <a:pt x="233" y="114"/>
                </a:lnTo>
                <a:lnTo>
                  <a:pt x="221" y="96"/>
                </a:lnTo>
                <a:lnTo>
                  <a:pt x="143" y="84"/>
                </a:lnTo>
                <a:lnTo>
                  <a:pt x="113" y="96"/>
                </a:lnTo>
                <a:lnTo>
                  <a:pt x="101" y="78"/>
                </a:lnTo>
                <a:lnTo>
                  <a:pt x="89" y="108"/>
                </a:lnTo>
                <a:lnTo>
                  <a:pt x="101" y="120"/>
                </a:lnTo>
                <a:lnTo>
                  <a:pt x="155" y="203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565520" y="4675320"/>
            <a:ext cx="446040" cy="444240"/>
          </a:xfrm>
          <a:custGeom>
            <a:avLst/>
            <a:gdLst/>
            <a:ahLst/>
            <a:rect l="l" t="t" r="r" b="b"/>
            <a:pathLst>
              <a:path w="174" h="167">
                <a:moveTo>
                  <a:pt x="66" y="125"/>
                </a:moveTo>
                <a:lnTo>
                  <a:pt x="12" y="42"/>
                </a:lnTo>
                <a:lnTo>
                  <a:pt x="0" y="30"/>
                </a:lnTo>
                <a:lnTo>
                  <a:pt x="12" y="0"/>
                </a:lnTo>
                <a:lnTo>
                  <a:pt x="24" y="18"/>
                </a:lnTo>
                <a:lnTo>
                  <a:pt x="54" y="6"/>
                </a:lnTo>
                <a:lnTo>
                  <a:pt x="132" y="18"/>
                </a:lnTo>
                <a:lnTo>
                  <a:pt x="144" y="36"/>
                </a:lnTo>
                <a:lnTo>
                  <a:pt x="150" y="30"/>
                </a:lnTo>
                <a:lnTo>
                  <a:pt x="168" y="36"/>
                </a:lnTo>
                <a:lnTo>
                  <a:pt x="150" y="66"/>
                </a:lnTo>
                <a:lnTo>
                  <a:pt x="174" y="83"/>
                </a:lnTo>
                <a:lnTo>
                  <a:pt x="168" y="89"/>
                </a:lnTo>
                <a:lnTo>
                  <a:pt x="156" y="89"/>
                </a:lnTo>
                <a:lnTo>
                  <a:pt x="168" y="107"/>
                </a:lnTo>
                <a:lnTo>
                  <a:pt x="156" y="113"/>
                </a:lnTo>
                <a:lnTo>
                  <a:pt x="144" y="113"/>
                </a:lnTo>
                <a:lnTo>
                  <a:pt x="150" y="125"/>
                </a:lnTo>
                <a:lnTo>
                  <a:pt x="132" y="113"/>
                </a:lnTo>
                <a:lnTo>
                  <a:pt x="126" y="119"/>
                </a:lnTo>
                <a:lnTo>
                  <a:pt x="132" y="137"/>
                </a:lnTo>
                <a:lnTo>
                  <a:pt x="120" y="149"/>
                </a:lnTo>
                <a:lnTo>
                  <a:pt x="120" y="167"/>
                </a:lnTo>
                <a:lnTo>
                  <a:pt x="66" y="125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906800" y="4564080"/>
            <a:ext cx="478080" cy="650880"/>
          </a:xfrm>
          <a:custGeom>
            <a:avLst/>
            <a:gdLst/>
            <a:ahLst/>
            <a:rect l="l" t="t" r="r" b="b"/>
            <a:pathLst>
              <a:path w="186" h="245">
                <a:moveTo>
                  <a:pt x="18" y="72"/>
                </a:moveTo>
                <a:lnTo>
                  <a:pt x="24" y="60"/>
                </a:lnTo>
                <a:lnTo>
                  <a:pt x="36" y="60"/>
                </a:lnTo>
                <a:lnTo>
                  <a:pt x="12" y="48"/>
                </a:lnTo>
                <a:lnTo>
                  <a:pt x="0" y="12"/>
                </a:lnTo>
                <a:lnTo>
                  <a:pt x="42" y="0"/>
                </a:lnTo>
                <a:lnTo>
                  <a:pt x="66" y="0"/>
                </a:lnTo>
                <a:lnTo>
                  <a:pt x="90" y="18"/>
                </a:lnTo>
                <a:lnTo>
                  <a:pt x="108" y="54"/>
                </a:lnTo>
                <a:lnTo>
                  <a:pt x="120" y="60"/>
                </a:lnTo>
                <a:lnTo>
                  <a:pt x="126" y="78"/>
                </a:lnTo>
                <a:lnTo>
                  <a:pt x="162" y="102"/>
                </a:lnTo>
                <a:lnTo>
                  <a:pt x="168" y="90"/>
                </a:lnTo>
                <a:lnTo>
                  <a:pt x="174" y="102"/>
                </a:lnTo>
                <a:lnTo>
                  <a:pt x="168" y="108"/>
                </a:lnTo>
                <a:lnTo>
                  <a:pt x="180" y="125"/>
                </a:lnTo>
                <a:lnTo>
                  <a:pt x="168" y="125"/>
                </a:lnTo>
                <a:lnTo>
                  <a:pt x="162" y="143"/>
                </a:lnTo>
                <a:lnTo>
                  <a:pt x="168" y="161"/>
                </a:lnTo>
                <a:lnTo>
                  <a:pt x="186" y="191"/>
                </a:lnTo>
                <a:lnTo>
                  <a:pt x="168" y="215"/>
                </a:lnTo>
                <a:lnTo>
                  <a:pt x="168" y="227"/>
                </a:lnTo>
                <a:lnTo>
                  <a:pt x="120" y="227"/>
                </a:lnTo>
                <a:lnTo>
                  <a:pt x="90" y="245"/>
                </a:lnTo>
                <a:lnTo>
                  <a:pt x="66" y="221"/>
                </a:lnTo>
                <a:lnTo>
                  <a:pt x="54" y="215"/>
                </a:lnTo>
                <a:lnTo>
                  <a:pt x="54" y="203"/>
                </a:lnTo>
                <a:lnTo>
                  <a:pt x="60" y="209"/>
                </a:lnTo>
                <a:lnTo>
                  <a:pt x="66" y="197"/>
                </a:lnTo>
                <a:lnTo>
                  <a:pt x="24" y="161"/>
                </a:lnTo>
                <a:lnTo>
                  <a:pt x="24" y="155"/>
                </a:lnTo>
                <a:lnTo>
                  <a:pt x="36" y="149"/>
                </a:lnTo>
                <a:lnTo>
                  <a:pt x="24" y="131"/>
                </a:lnTo>
                <a:lnTo>
                  <a:pt x="36" y="131"/>
                </a:lnTo>
                <a:lnTo>
                  <a:pt x="42" y="125"/>
                </a:lnTo>
                <a:lnTo>
                  <a:pt x="18" y="108"/>
                </a:lnTo>
                <a:lnTo>
                  <a:pt x="36" y="78"/>
                </a:lnTo>
                <a:lnTo>
                  <a:pt x="18" y="72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859280" y="4976640"/>
            <a:ext cx="214200" cy="287640"/>
          </a:xfrm>
          <a:custGeom>
            <a:avLst/>
            <a:gdLst/>
            <a:ahLst/>
            <a:rect l="l" t="t" r="r" b="b"/>
            <a:pathLst>
              <a:path w="84" h="108">
                <a:moveTo>
                  <a:pt x="0" y="66"/>
                </a:moveTo>
                <a:lnTo>
                  <a:pt x="0" y="60"/>
                </a:lnTo>
                <a:lnTo>
                  <a:pt x="48" y="108"/>
                </a:lnTo>
                <a:lnTo>
                  <a:pt x="54" y="72"/>
                </a:lnTo>
                <a:lnTo>
                  <a:pt x="66" y="60"/>
                </a:lnTo>
                <a:lnTo>
                  <a:pt x="72" y="60"/>
                </a:lnTo>
                <a:lnTo>
                  <a:pt x="72" y="48"/>
                </a:lnTo>
                <a:lnTo>
                  <a:pt x="78" y="54"/>
                </a:lnTo>
                <a:lnTo>
                  <a:pt x="84" y="42"/>
                </a:lnTo>
                <a:lnTo>
                  <a:pt x="42" y="6"/>
                </a:lnTo>
                <a:lnTo>
                  <a:pt x="42" y="0"/>
                </a:lnTo>
                <a:lnTo>
                  <a:pt x="30" y="0"/>
                </a:lnTo>
                <a:lnTo>
                  <a:pt x="36" y="12"/>
                </a:lnTo>
                <a:lnTo>
                  <a:pt x="18" y="0"/>
                </a:lnTo>
                <a:lnTo>
                  <a:pt x="12" y="6"/>
                </a:lnTo>
                <a:lnTo>
                  <a:pt x="18" y="24"/>
                </a:lnTo>
                <a:lnTo>
                  <a:pt x="6" y="36"/>
                </a:lnTo>
                <a:lnTo>
                  <a:pt x="6" y="54"/>
                </a:lnTo>
                <a:lnTo>
                  <a:pt x="0" y="66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758960" y="4976640"/>
            <a:ext cx="1428840" cy="1163880"/>
          </a:xfrm>
          <a:custGeom>
            <a:avLst/>
            <a:gdLst/>
            <a:ahLst/>
            <a:rect l="l" t="t" r="r" b="b"/>
            <a:pathLst>
              <a:path w="557" h="438">
                <a:moveTo>
                  <a:pt x="330" y="18"/>
                </a:moveTo>
                <a:lnTo>
                  <a:pt x="378" y="54"/>
                </a:lnTo>
                <a:lnTo>
                  <a:pt x="426" y="60"/>
                </a:lnTo>
                <a:lnTo>
                  <a:pt x="450" y="54"/>
                </a:lnTo>
                <a:lnTo>
                  <a:pt x="468" y="60"/>
                </a:lnTo>
                <a:lnTo>
                  <a:pt x="480" y="78"/>
                </a:lnTo>
                <a:lnTo>
                  <a:pt x="480" y="72"/>
                </a:lnTo>
                <a:lnTo>
                  <a:pt x="498" y="78"/>
                </a:lnTo>
                <a:lnTo>
                  <a:pt x="545" y="78"/>
                </a:lnTo>
                <a:lnTo>
                  <a:pt x="557" y="84"/>
                </a:lnTo>
                <a:lnTo>
                  <a:pt x="545" y="114"/>
                </a:lnTo>
                <a:lnTo>
                  <a:pt x="444" y="168"/>
                </a:lnTo>
                <a:lnTo>
                  <a:pt x="396" y="252"/>
                </a:lnTo>
                <a:lnTo>
                  <a:pt x="402" y="276"/>
                </a:lnTo>
                <a:lnTo>
                  <a:pt x="420" y="282"/>
                </a:lnTo>
                <a:lnTo>
                  <a:pt x="414" y="294"/>
                </a:lnTo>
                <a:lnTo>
                  <a:pt x="390" y="312"/>
                </a:lnTo>
                <a:lnTo>
                  <a:pt x="378" y="354"/>
                </a:lnTo>
                <a:lnTo>
                  <a:pt x="354" y="354"/>
                </a:lnTo>
                <a:lnTo>
                  <a:pt x="324" y="396"/>
                </a:lnTo>
                <a:lnTo>
                  <a:pt x="222" y="396"/>
                </a:lnTo>
                <a:lnTo>
                  <a:pt x="174" y="438"/>
                </a:lnTo>
                <a:lnTo>
                  <a:pt x="144" y="426"/>
                </a:lnTo>
                <a:lnTo>
                  <a:pt x="120" y="378"/>
                </a:lnTo>
                <a:lnTo>
                  <a:pt x="84" y="372"/>
                </a:lnTo>
                <a:lnTo>
                  <a:pt x="84" y="348"/>
                </a:lnTo>
                <a:lnTo>
                  <a:pt x="108" y="324"/>
                </a:lnTo>
                <a:lnTo>
                  <a:pt x="90" y="300"/>
                </a:lnTo>
                <a:lnTo>
                  <a:pt x="102" y="270"/>
                </a:lnTo>
                <a:lnTo>
                  <a:pt x="90" y="240"/>
                </a:lnTo>
                <a:lnTo>
                  <a:pt x="108" y="222"/>
                </a:lnTo>
                <a:lnTo>
                  <a:pt x="108" y="204"/>
                </a:lnTo>
                <a:lnTo>
                  <a:pt x="114" y="156"/>
                </a:lnTo>
                <a:lnTo>
                  <a:pt x="138" y="126"/>
                </a:lnTo>
                <a:lnTo>
                  <a:pt x="126" y="108"/>
                </a:lnTo>
                <a:lnTo>
                  <a:pt x="60" y="108"/>
                </a:lnTo>
                <a:lnTo>
                  <a:pt x="54" y="96"/>
                </a:lnTo>
                <a:lnTo>
                  <a:pt x="24" y="114"/>
                </a:lnTo>
                <a:lnTo>
                  <a:pt x="30" y="78"/>
                </a:lnTo>
                <a:lnTo>
                  <a:pt x="24" y="84"/>
                </a:lnTo>
                <a:lnTo>
                  <a:pt x="18" y="72"/>
                </a:lnTo>
                <a:lnTo>
                  <a:pt x="24" y="60"/>
                </a:lnTo>
                <a:lnTo>
                  <a:pt x="0" y="42"/>
                </a:lnTo>
                <a:lnTo>
                  <a:pt x="18" y="24"/>
                </a:lnTo>
                <a:lnTo>
                  <a:pt x="42" y="24"/>
                </a:lnTo>
                <a:lnTo>
                  <a:pt x="54" y="0"/>
                </a:lnTo>
                <a:lnTo>
                  <a:pt x="330" y="18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957400" y="5692680"/>
            <a:ext cx="32040" cy="31680"/>
          </a:xfrm>
          <a:custGeom>
            <a:avLst/>
            <a:gdLst/>
            <a:ahLst/>
            <a:rect l="l" t="t" r="r" b="b"/>
            <a:pathLst>
              <a:path w="12" h="12">
                <a:moveTo>
                  <a:pt x="12" y="0"/>
                </a:moveTo>
                <a:lnTo>
                  <a:pt x="6" y="12"/>
                </a:lnTo>
                <a:lnTo>
                  <a:pt x="0" y="6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-14040" bIns="-14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247920" y="5549760"/>
            <a:ext cx="46080" cy="15840"/>
          </a:xfrm>
          <a:custGeom>
            <a:avLst/>
            <a:gdLst/>
            <a:ahLst/>
            <a:rect l="l" t="t" r="r" b="b"/>
            <a:pathLst>
              <a:path w="18" h="6">
                <a:moveTo>
                  <a:pt x="12" y="0"/>
                </a:moveTo>
                <a:lnTo>
                  <a:pt x="18" y="6"/>
                </a:lnTo>
                <a:lnTo>
                  <a:pt x="0" y="0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079800" y="5549760"/>
            <a:ext cx="108000" cy="111240"/>
          </a:xfrm>
          <a:custGeom>
            <a:avLst/>
            <a:gdLst/>
            <a:ahLst/>
            <a:rect l="l" t="t" r="r" b="b"/>
            <a:pathLst>
              <a:path w="42" h="42">
                <a:moveTo>
                  <a:pt x="36" y="0"/>
                </a:moveTo>
                <a:lnTo>
                  <a:pt x="36" y="12"/>
                </a:lnTo>
                <a:lnTo>
                  <a:pt x="42" y="18"/>
                </a:lnTo>
                <a:lnTo>
                  <a:pt x="30" y="42"/>
                </a:lnTo>
                <a:lnTo>
                  <a:pt x="0" y="24"/>
                </a:lnTo>
                <a:lnTo>
                  <a:pt x="36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357720" y="1376280"/>
            <a:ext cx="876240" cy="893880"/>
          </a:xfrm>
          <a:custGeom>
            <a:avLst/>
            <a:gdLst/>
            <a:ahLst/>
            <a:rect l="l" t="t" r="r" b="b"/>
            <a:pathLst>
              <a:path w="541" h="523">
                <a:moveTo>
                  <a:pt x="16" y="0"/>
                </a:moveTo>
                <a:lnTo>
                  <a:pt x="19" y="0"/>
                </a:lnTo>
                <a:lnTo>
                  <a:pt x="9" y="28"/>
                </a:lnTo>
                <a:lnTo>
                  <a:pt x="19" y="38"/>
                </a:lnTo>
                <a:lnTo>
                  <a:pt x="9" y="75"/>
                </a:lnTo>
                <a:lnTo>
                  <a:pt x="9" y="112"/>
                </a:lnTo>
                <a:lnTo>
                  <a:pt x="95" y="112"/>
                </a:lnTo>
                <a:lnTo>
                  <a:pt x="104" y="75"/>
                </a:lnTo>
                <a:lnTo>
                  <a:pt x="104" y="103"/>
                </a:lnTo>
                <a:lnTo>
                  <a:pt x="142" y="103"/>
                </a:lnTo>
                <a:lnTo>
                  <a:pt x="180" y="56"/>
                </a:lnTo>
                <a:lnTo>
                  <a:pt x="161" y="103"/>
                </a:lnTo>
                <a:lnTo>
                  <a:pt x="190" y="94"/>
                </a:lnTo>
                <a:lnTo>
                  <a:pt x="152" y="112"/>
                </a:lnTo>
                <a:lnTo>
                  <a:pt x="152" y="140"/>
                </a:lnTo>
                <a:lnTo>
                  <a:pt x="133" y="150"/>
                </a:lnTo>
                <a:lnTo>
                  <a:pt x="123" y="112"/>
                </a:lnTo>
                <a:lnTo>
                  <a:pt x="9" y="140"/>
                </a:lnTo>
                <a:lnTo>
                  <a:pt x="19" y="150"/>
                </a:lnTo>
                <a:lnTo>
                  <a:pt x="19" y="168"/>
                </a:lnTo>
                <a:lnTo>
                  <a:pt x="0" y="159"/>
                </a:lnTo>
                <a:lnTo>
                  <a:pt x="19" y="187"/>
                </a:lnTo>
                <a:lnTo>
                  <a:pt x="47" y="178"/>
                </a:lnTo>
                <a:lnTo>
                  <a:pt x="19" y="224"/>
                </a:lnTo>
                <a:lnTo>
                  <a:pt x="19" y="252"/>
                </a:lnTo>
                <a:lnTo>
                  <a:pt x="38" y="234"/>
                </a:lnTo>
                <a:lnTo>
                  <a:pt x="47" y="252"/>
                </a:lnTo>
                <a:lnTo>
                  <a:pt x="38" y="271"/>
                </a:lnTo>
                <a:lnTo>
                  <a:pt x="38" y="280"/>
                </a:lnTo>
                <a:lnTo>
                  <a:pt x="95" y="196"/>
                </a:lnTo>
                <a:lnTo>
                  <a:pt x="142" y="196"/>
                </a:lnTo>
                <a:lnTo>
                  <a:pt x="114" y="224"/>
                </a:lnTo>
                <a:lnTo>
                  <a:pt x="104" y="206"/>
                </a:lnTo>
                <a:lnTo>
                  <a:pt x="57" y="290"/>
                </a:lnTo>
                <a:lnTo>
                  <a:pt x="95" y="299"/>
                </a:lnTo>
                <a:lnTo>
                  <a:pt x="19" y="346"/>
                </a:lnTo>
                <a:lnTo>
                  <a:pt x="19" y="355"/>
                </a:lnTo>
                <a:lnTo>
                  <a:pt x="95" y="336"/>
                </a:lnTo>
                <a:lnTo>
                  <a:pt x="66" y="411"/>
                </a:lnTo>
                <a:lnTo>
                  <a:pt x="47" y="402"/>
                </a:lnTo>
                <a:lnTo>
                  <a:pt x="38" y="439"/>
                </a:lnTo>
                <a:lnTo>
                  <a:pt x="95" y="495"/>
                </a:lnTo>
                <a:lnTo>
                  <a:pt x="123" y="486"/>
                </a:lnTo>
                <a:lnTo>
                  <a:pt x="114" y="523"/>
                </a:lnTo>
                <a:lnTo>
                  <a:pt x="190" y="523"/>
                </a:lnTo>
                <a:lnTo>
                  <a:pt x="285" y="458"/>
                </a:lnTo>
                <a:lnTo>
                  <a:pt x="323" y="392"/>
                </a:lnTo>
                <a:lnTo>
                  <a:pt x="361" y="402"/>
                </a:lnTo>
                <a:lnTo>
                  <a:pt x="380" y="364"/>
                </a:lnTo>
                <a:lnTo>
                  <a:pt x="361" y="308"/>
                </a:lnTo>
                <a:lnTo>
                  <a:pt x="389" y="327"/>
                </a:lnTo>
                <a:lnTo>
                  <a:pt x="380" y="290"/>
                </a:lnTo>
                <a:lnTo>
                  <a:pt x="389" y="280"/>
                </a:lnTo>
                <a:lnTo>
                  <a:pt x="398" y="374"/>
                </a:lnTo>
                <a:lnTo>
                  <a:pt x="427" y="392"/>
                </a:lnTo>
                <a:lnTo>
                  <a:pt x="436" y="430"/>
                </a:lnTo>
                <a:lnTo>
                  <a:pt x="455" y="411"/>
                </a:lnTo>
                <a:lnTo>
                  <a:pt x="465" y="364"/>
                </a:lnTo>
                <a:lnTo>
                  <a:pt x="455" y="327"/>
                </a:lnTo>
                <a:lnTo>
                  <a:pt x="474" y="280"/>
                </a:lnTo>
                <a:lnTo>
                  <a:pt x="512" y="252"/>
                </a:lnTo>
                <a:lnTo>
                  <a:pt x="522" y="196"/>
                </a:lnTo>
                <a:lnTo>
                  <a:pt x="493" y="140"/>
                </a:lnTo>
                <a:lnTo>
                  <a:pt x="541" y="84"/>
                </a:lnTo>
                <a:lnTo>
                  <a:pt x="514" y="0"/>
                </a:lnTo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048200" y="1376280"/>
            <a:ext cx="860400" cy="1467000"/>
          </a:xfrm>
          <a:custGeom>
            <a:avLst/>
            <a:gdLst/>
            <a:ahLst/>
            <a:rect l="l" t="t" r="r" b="b"/>
            <a:pathLst>
              <a:path w="530" h="858">
                <a:moveTo>
                  <a:pt x="78" y="0"/>
                </a:moveTo>
                <a:lnTo>
                  <a:pt x="114" y="84"/>
                </a:lnTo>
                <a:lnTo>
                  <a:pt x="66" y="140"/>
                </a:lnTo>
                <a:lnTo>
                  <a:pt x="95" y="196"/>
                </a:lnTo>
                <a:lnTo>
                  <a:pt x="85" y="252"/>
                </a:lnTo>
                <a:lnTo>
                  <a:pt x="47" y="281"/>
                </a:lnTo>
                <a:lnTo>
                  <a:pt x="28" y="327"/>
                </a:lnTo>
                <a:lnTo>
                  <a:pt x="38" y="365"/>
                </a:lnTo>
                <a:lnTo>
                  <a:pt x="28" y="411"/>
                </a:lnTo>
                <a:lnTo>
                  <a:pt x="9" y="430"/>
                </a:lnTo>
                <a:lnTo>
                  <a:pt x="0" y="393"/>
                </a:lnTo>
                <a:lnTo>
                  <a:pt x="0" y="411"/>
                </a:lnTo>
                <a:lnTo>
                  <a:pt x="0" y="467"/>
                </a:lnTo>
                <a:lnTo>
                  <a:pt x="19" y="495"/>
                </a:lnTo>
                <a:lnTo>
                  <a:pt x="28" y="486"/>
                </a:lnTo>
                <a:lnTo>
                  <a:pt x="38" y="495"/>
                </a:lnTo>
                <a:lnTo>
                  <a:pt x="19" y="523"/>
                </a:lnTo>
                <a:lnTo>
                  <a:pt x="38" y="523"/>
                </a:lnTo>
                <a:lnTo>
                  <a:pt x="38" y="559"/>
                </a:lnTo>
                <a:lnTo>
                  <a:pt x="57" y="559"/>
                </a:lnTo>
                <a:lnTo>
                  <a:pt x="47" y="615"/>
                </a:lnTo>
                <a:lnTo>
                  <a:pt x="123" y="718"/>
                </a:lnTo>
                <a:lnTo>
                  <a:pt x="104" y="737"/>
                </a:lnTo>
                <a:lnTo>
                  <a:pt x="114" y="755"/>
                </a:lnTo>
                <a:lnTo>
                  <a:pt x="95" y="765"/>
                </a:lnTo>
                <a:lnTo>
                  <a:pt x="123" y="830"/>
                </a:lnTo>
                <a:lnTo>
                  <a:pt x="114" y="858"/>
                </a:lnTo>
                <a:lnTo>
                  <a:pt x="207" y="858"/>
                </a:lnTo>
                <a:lnTo>
                  <a:pt x="226" y="774"/>
                </a:lnTo>
                <a:lnTo>
                  <a:pt x="330" y="765"/>
                </a:lnTo>
                <a:lnTo>
                  <a:pt x="378" y="606"/>
                </a:lnTo>
                <a:lnTo>
                  <a:pt x="368" y="542"/>
                </a:lnTo>
                <a:lnTo>
                  <a:pt x="387" y="542"/>
                </a:lnTo>
                <a:lnTo>
                  <a:pt x="387" y="495"/>
                </a:lnTo>
                <a:lnTo>
                  <a:pt x="359" y="477"/>
                </a:lnTo>
                <a:lnTo>
                  <a:pt x="387" y="467"/>
                </a:lnTo>
                <a:lnTo>
                  <a:pt x="349" y="458"/>
                </a:lnTo>
                <a:lnTo>
                  <a:pt x="406" y="439"/>
                </a:lnTo>
                <a:lnTo>
                  <a:pt x="444" y="393"/>
                </a:lnTo>
                <a:lnTo>
                  <a:pt x="463" y="411"/>
                </a:lnTo>
                <a:lnTo>
                  <a:pt x="492" y="383"/>
                </a:lnTo>
                <a:lnTo>
                  <a:pt x="492" y="365"/>
                </a:lnTo>
                <a:lnTo>
                  <a:pt x="520" y="355"/>
                </a:lnTo>
                <a:lnTo>
                  <a:pt x="425" y="365"/>
                </a:lnTo>
                <a:lnTo>
                  <a:pt x="359" y="337"/>
                </a:lnTo>
                <a:lnTo>
                  <a:pt x="406" y="327"/>
                </a:lnTo>
                <a:lnTo>
                  <a:pt x="463" y="355"/>
                </a:lnTo>
                <a:lnTo>
                  <a:pt x="511" y="327"/>
                </a:lnTo>
                <a:lnTo>
                  <a:pt x="530" y="281"/>
                </a:lnTo>
                <a:lnTo>
                  <a:pt x="501" y="234"/>
                </a:lnTo>
                <a:lnTo>
                  <a:pt x="511" y="224"/>
                </a:lnTo>
                <a:lnTo>
                  <a:pt x="444" y="178"/>
                </a:lnTo>
                <a:lnTo>
                  <a:pt x="397" y="243"/>
                </a:lnTo>
                <a:lnTo>
                  <a:pt x="349" y="252"/>
                </a:lnTo>
                <a:lnTo>
                  <a:pt x="416" y="206"/>
                </a:lnTo>
                <a:lnTo>
                  <a:pt x="406" y="56"/>
                </a:lnTo>
                <a:lnTo>
                  <a:pt x="416" y="28"/>
                </a:lnTo>
                <a:lnTo>
                  <a:pt x="435" y="38"/>
                </a:lnTo>
                <a:lnTo>
                  <a:pt x="447" y="0"/>
                </a:lnTo>
                <a:lnTo>
                  <a:pt x="78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844880" y="2316240"/>
            <a:ext cx="92160" cy="190440"/>
          </a:xfrm>
          <a:custGeom>
            <a:avLst/>
            <a:gdLst/>
            <a:ahLst/>
            <a:rect l="l" t="t" r="r" b="b"/>
            <a:pathLst>
              <a:path w="36" h="72">
                <a:moveTo>
                  <a:pt x="0" y="72"/>
                </a:moveTo>
                <a:lnTo>
                  <a:pt x="30" y="36"/>
                </a:lnTo>
                <a:lnTo>
                  <a:pt x="24" y="12"/>
                </a:lnTo>
                <a:lnTo>
                  <a:pt x="36" y="0"/>
                </a:lnTo>
                <a:lnTo>
                  <a:pt x="18" y="0"/>
                </a:lnTo>
                <a:lnTo>
                  <a:pt x="0" y="24"/>
                </a:lnTo>
                <a:lnTo>
                  <a:pt x="0" y="72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629240" y="2506680"/>
            <a:ext cx="63360" cy="160200"/>
          </a:xfrm>
          <a:custGeom>
            <a:avLst/>
            <a:gdLst/>
            <a:ahLst/>
            <a:rect l="l" t="t" r="r" b="b"/>
            <a:pathLst>
              <a:path w="24" h="60">
                <a:moveTo>
                  <a:pt x="0" y="60"/>
                </a:moveTo>
                <a:lnTo>
                  <a:pt x="24" y="0"/>
                </a:lnTo>
                <a:lnTo>
                  <a:pt x="6" y="24"/>
                </a:lnTo>
                <a:lnTo>
                  <a:pt x="0" y="6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478320" y="4305240"/>
            <a:ext cx="492120" cy="306360"/>
          </a:xfrm>
          <a:custGeom>
            <a:avLst/>
            <a:gdLst/>
            <a:ahLst/>
            <a:rect l="l" t="t" r="r" b="b"/>
            <a:pathLst>
              <a:path w="192" h="114">
                <a:moveTo>
                  <a:pt x="66" y="0"/>
                </a:moveTo>
                <a:lnTo>
                  <a:pt x="120" y="0"/>
                </a:lnTo>
                <a:lnTo>
                  <a:pt x="150" y="12"/>
                </a:lnTo>
                <a:lnTo>
                  <a:pt x="162" y="42"/>
                </a:lnTo>
                <a:lnTo>
                  <a:pt x="192" y="48"/>
                </a:lnTo>
                <a:lnTo>
                  <a:pt x="192" y="66"/>
                </a:lnTo>
                <a:lnTo>
                  <a:pt x="180" y="66"/>
                </a:lnTo>
                <a:lnTo>
                  <a:pt x="180" y="84"/>
                </a:lnTo>
                <a:lnTo>
                  <a:pt x="144" y="72"/>
                </a:lnTo>
                <a:lnTo>
                  <a:pt x="132" y="108"/>
                </a:lnTo>
                <a:lnTo>
                  <a:pt x="108" y="84"/>
                </a:lnTo>
                <a:lnTo>
                  <a:pt x="78" y="108"/>
                </a:lnTo>
                <a:lnTo>
                  <a:pt x="42" y="114"/>
                </a:lnTo>
                <a:lnTo>
                  <a:pt x="30" y="84"/>
                </a:lnTo>
                <a:lnTo>
                  <a:pt x="18" y="84"/>
                </a:lnTo>
                <a:lnTo>
                  <a:pt x="0" y="96"/>
                </a:lnTo>
                <a:lnTo>
                  <a:pt x="0" y="78"/>
                </a:lnTo>
                <a:lnTo>
                  <a:pt x="42" y="6"/>
                </a:lnTo>
                <a:lnTo>
                  <a:pt x="66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430880" y="4724280"/>
            <a:ext cx="29880" cy="4788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0"/>
                </a:moveTo>
                <a:lnTo>
                  <a:pt x="12" y="18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2160" bIns="2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266920" y="3684600"/>
            <a:ext cx="1443240" cy="1498680"/>
          </a:xfrm>
          <a:custGeom>
            <a:avLst/>
            <a:gdLst/>
            <a:ahLst/>
            <a:rect l="l" t="t" r="r" b="b"/>
            <a:pathLst>
              <a:path w="563" h="563">
                <a:moveTo>
                  <a:pt x="335" y="0"/>
                </a:moveTo>
                <a:lnTo>
                  <a:pt x="335" y="18"/>
                </a:lnTo>
                <a:lnTo>
                  <a:pt x="383" y="54"/>
                </a:lnTo>
                <a:lnTo>
                  <a:pt x="395" y="78"/>
                </a:lnTo>
                <a:lnTo>
                  <a:pt x="425" y="66"/>
                </a:lnTo>
                <a:lnTo>
                  <a:pt x="425" y="96"/>
                </a:lnTo>
                <a:lnTo>
                  <a:pt x="461" y="102"/>
                </a:lnTo>
                <a:lnTo>
                  <a:pt x="485" y="108"/>
                </a:lnTo>
                <a:lnTo>
                  <a:pt x="503" y="132"/>
                </a:lnTo>
                <a:lnTo>
                  <a:pt x="563" y="144"/>
                </a:lnTo>
                <a:lnTo>
                  <a:pt x="539" y="204"/>
                </a:lnTo>
                <a:lnTo>
                  <a:pt x="539" y="234"/>
                </a:lnTo>
                <a:lnTo>
                  <a:pt x="515" y="240"/>
                </a:lnTo>
                <a:lnTo>
                  <a:pt x="473" y="312"/>
                </a:lnTo>
                <a:lnTo>
                  <a:pt x="473" y="330"/>
                </a:lnTo>
                <a:lnTo>
                  <a:pt x="491" y="318"/>
                </a:lnTo>
                <a:lnTo>
                  <a:pt x="503" y="318"/>
                </a:lnTo>
                <a:lnTo>
                  <a:pt x="515" y="348"/>
                </a:lnTo>
                <a:lnTo>
                  <a:pt x="503" y="354"/>
                </a:lnTo>
                <a:lnTo>
                  <a:pt x="521" y="384"/>
                </a:lnTo>
                <a:lnTo>
                  <a:pt x="503" y="408"/>
                </a:lnTo>
                <a:lnTo>
                  <a:pt x="509" y="414"/>
                </a:lnTo>
                <a:lnTo>
                  <a:pt x="521" y="449"/>
                </a:lnTo>
                <a:lnTo>
                  <a:pt x="539" y="455"/>
                </a:lnTo>
                <a:lnTo>
                  <a:pt x="539" y="473"/>
                </a:lnTo>
                <a:lnTo>
                  <a:pt x="479" y="521"/>
                </a:lnTo>
                <a:lnTo>
                  <a:pt x="431" y="503"/>
                </a:lnTo>
                <a:lnTo>
                  <a:pt x="383" y="491"/>
                </a:lnTo>
                <a:lnTo>
                  <a:pt x="353" y="515"/>
                </a:lnTo>
                <a:lnTo>
                  <a:pt x="347" y="533"/>
                </a:lnTo>
                <a:lnTo>
                  <a:pt x="347" y="563"/>
                </a:lnTo>
                <a:lnTo>
                  <a:pt x="300" y="563"/>
                </a:lnTo>
                <a:lnTo>
                  <a:pt x="282" y="557"/>
                </a:lnTo>
                <a:lnTo>
                  <a:pt x="270" y="545"/>
                </a:lnTo>
                <a:lnTo>
                  <a:pt x="252" y="539"/>
                </a:lnTo>
                <a:lnTo>
                  <a:pt x="228" y="545"/>
                </a:lnTo>
                <a:lnTo>
                  <a:pt x="180" y="539"/>
                </a:lnTo>
                <a:lnTo>
                  <a:pt x="132" y="503"/>
                </a:lnTo>
                <a:lnTo>
                  <a:pt x="156" y="491"/>
                </a:lnTo>
                <a:lnTo>
                  <a:pt x="168" y="420"/>
                </a:lnTo>
                <a:lnTo>
                  <a:pt x="162" y="420"/>
                </a:lnTo>
                <a:lnTo>
                  <a:pt x="168" y="372"/>
                </a:lnTo>
                <a:lnTo>
                  <a:pt x="180" y="390"/>
                </a:lnTo>
                <a:lnTo>
                  <a:pt x="162" y="354"/>
                </a:lnTo>
                <a:lnTo>
                  <a:pt x="162" y="324"/>
                </a:lnTo>
                <a:lnTo>
                  <a:pt x="132" y="306"/>
                </a:lnTo>
                <a:lnTo>
                  <a:pt x="120" y="288"/>
                </a:lnTo>
                <a:lnTo>
                  <a:pt x="120" y="264"/>
                </a:lnTo>
                <a:lnTo>
                  <a:pt x="138" y="264"/>
                </a:lnTo>
                <a:lnTo>
                  <a:pt x="102" y="258"/>
                </a:lnTo>
                <a:lnTo>
                  <a:pt x="102" y="246"/>
                </a:lnTo>
                <a:lnTo>
                  <a:pt x="36" y="222"/>
                </a:lnTo>
                <a:lnTo>
                  <a:pt x="24" y="228"/>
                </a:lnTo>
                <a:lnTo>
                  <a:pt x="6" y="210"/>
                </a:lnTo>
                <a:lnTo>
                  <a:pt x="18" y="204"/>
                </a:lnTo>
                <a:lnTo>
                  <a:pt x="12" y="198"/>
                </a:lnTo>
                <a:lnTo>
                  <a:pt x="18" y="186"/>
                </a:lnTo>
                <a:lnTo>
                  <a:pt x="0" y="192"/>
                </a:lnTo>
                <a:lnTo>
                  <a:pt x="6" y="174"/>
                </a:lnTo>
                <a:lnTo>
                  <a:pt x="60" y="156"/>
                </a:lnTo>
                <a:lnTo>
                  <a:pt x="96" y="174"/>
                </a:lnTo>
                <a:lnTo>
                  <a:pt x="150" y="174"/>
                </a:lnTo>
                <a:lnTo>
                  <a:pt x="132" y="96"/>
                </a:lnTo>
                <a:lnTo>
                  <a:pt x="156" y="102"/>
                </a:lnTo>
                <a:lnTo>
                  <a:pt x="168" y="120"/>
                </a:lnTo>
                <a:lnTo>
                  <a:pt x="234" y="114"/>
                </a:lnTo>
                <a:lnTo>
                  <a:pt x="222" y="114"/>
                </a:lnTo>
                <a:lnTo>
                  <a:pt x="228" y="96"/>
                </a:lnTo>
                <a:lnTo>
                  <a:pt x="282" y="60"/>
                </a:lnTo>
                <a:lnTo>
                  <a:pt x="288" y="18"/>
                </a:lnTo>
                <a:lnTo>
                  <a:pt x="335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3772080" y="5070600"/>
            <a:ext cx="106200" cy="272880"/>
          </a:xfrm>
          <a:custGeom>
            <a:avLst/>
            <a:gdLst/>
            <a:ahLst/>
            <a:rect l="l" t="t" r="r" b="b"/>
            <a:pathLst>
              <a:path w="42" h="102">
                <a:moveTo>
                  <a:pt x="30" y="0"/>
                </a:moveTo>
                <a:lnTo>
                  <a:pt x="42" y="48"/>
                </a:lnTo>
                <a:lnTo>
                  <a:pt x="30" y="102"/>
                </a:lnTo>
                <a:lnTo>
                  <a:pt x="6" y="78"/>
                </a:lnTo>
                <a:lnTo>
                  <a:pt x="0" y="36"/>
                </a:lnTo>
                <a:lnTo>
                  <a:pt x="6" y="24"/>
                </a:lnTo>
                <a:lnTo>
                  <a:pt x="30" y="18"/>
                </a:lnTo>
                <a:lnTo>
                  <a:pt x="30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748480" y="5230800"/>
            <a:ext cx="339480" cy="301680"/>
          </a:xfrm>
          <a:custGeom>
            <a:avLst/>
            <a:gdLst/>
            <a:ahLst/>
            <a:rect l="l" t="t" r="r" b="b"/>
            <a:pathLst>
              <a:path w="132" h="114">
                <a:moveTo>
                  <a:pt x="84" y="6"/>
                </a:moveTo>
                <a:lnTo>
                  <a:pt x="48" y="0"/>
                </a:lnTo>
                <a:lnTo>
                  <a:pt x="6" y="18"/>
                </a:lnTo>
                <a:lnTo>
                  <a:pt x="18" y="36"/>
                </a:lnTo>
                <a:lnTo>
                  <a:pt x="0" y="78"/>
                </a:lnTo>
                <a:lnTo>
                  <a:pt x="24" y="84"/>
                </a:lnTo>
                <a:lnTo>
                  <a:pt x="6" y="96"/>
                </a:lnTo>
                <a:lnTo>
                  <a:pt x="6" y="114"/>
                </a:lnTo>
                <a:lnTo>
                  <a:pt x="66" y="60"/>
                </a:lnTo>
                <a:lnTo>
                  <a:pt x="120" y="60"/>
                </a:lnTo>
                <a:lnTo>
                  <a:pt x="132" y="48"/>
                </a:lnTo>
                <a:lnTo>
                  <a:pt x="90" y="30"/>
                </a:lnTo>
                <a:lnTo>
                  <a:pt x="84" y="6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748480" y="5230800"/>
            <a:ext cx="2106360" cy="939960"/>
          </a:xfrm>
          <a:custGeom>
            <a:avLst/>
            <a:gdLst/>
            <a:ahLst/>
            <a:rect l="l" t="t" r="r" b="b"/>
            <a:pathLst>
              <a:path w="821" h="353">
                <a:moveTo>
                  <a:pt x="12" y="120"/>
                </a:moveTo>
                <a:lnTo>
                  <a:pt x="30" y="108"/>
                </a:lnTo>
                <a:lnTo>
                  <a:pt x="72" y="102"/>
                </a:lnTo>
                <a:lnTo>
                  <a:pt x="72" y="90"/>
                </a:lnTo>
                <a:lnTo>
                  <a:pt x="120" y="96"/>
                </a:lnTo>
                <a:lnTo>
                  <a:pt x="132" y="96"/>
                </a:lnTo>
                <a:lnTo>
                  <a:pt x="120" y="84"/>
                </a:lnTo>
                <a:lnTo>
                  <a:pt x="132" y="84"/>
                </a:lnTo>
                <a:lnTo>
                  <a:pt x="168" y="78"/>
                </a:lnTo>
                <a:lnTo>
                  <a:pt x="138" y="72"/>
                </a:lnTo>
                <a:lnTo>
                  <a:pt x="132" y="60"/>
                </a:lnTo>
                <a:lnTo>
                  <a:pt x="138" y="48"/>
                </a:lnTo>
                <a:lnTo>
                  <a:pt x="222" y="60"/>
                </a:lnTo>
                <a:lnTo>
                  <a:pt x="276" y="18"/>
                </a:lnTo>
                <a:lnTo>
                  <a:pt x="318" y="6"/>
                </a:lnTo>
                <a:lnTo>
                  <a:pt x="396" y="0"/>
                </a:lnTo>
                <a:lnTo>
                  <a:pt x="420" y="24"/>
                </a:lnTo>
                <a:lnTo>
                  <a:pt x="444" y="18"/>
                </a:lnTo>
                <a:lnTo>
                  <a:pt x="450" y="48"/>
                </a:lnTo>
                <a:lnTo>
                  <a:pt x="527" y="72"/>
                </a:lnTo>
                <a:lnTo>
                  <a:pt x="581" y="54"/>
                </a:lnTo>
                <a:lnTo>
                  <a:pt x="629" y="60"/>
                </a:lnTo>
                <a:lnTo>
                  <a:pt x="677" y="30"/>
                </a:lnTo>
                <a:lnTo>
                  <a:pt x="713" y="36"/>
                </a:lnTo>
                <a:lnTo>
                  <a:pt x="731" y="30"/>
                </a:lnTo>
                <a:lnTo>
                  <a:pt x="767" y="60"/>
                </a:lnTo>
                <a:lnTo>
                  <a:pt x="779" y="108"/>
                </a:lnTo>
                <a:lnTo>
                  <a:pt x="815" y="132"/>
                </a:lnTo>
                <a:lnTo>
                  <a:pt x="797" y="156"/>
                </a:lnTo>
                <a:lnTo>
                  <a:pt x="803" y="180"/>
                </a:lnTo>
                <a:lnTo>
                  <a:pt x="803" y="240"/>
                </a:lnTo>
                <a:lnTo>
                  <a:pt x="821" y="264"/>
                </a:lnTo>
                <a:lnTo>
                  <a:pt x="821" y="276"/>
                </a:lnTo>
                <a:lnTo>
                  <a:pt x="803" y="276"/>
                </a:lnTo>
                <a:lnTo>
                  <a:pt x="797" y="270"/>
                </a:lnTo>
                <a:lnTo>
                  <a:pt x="743" y="264"/>
                </a:lnTo>
                <a:lnTo>
                  <a:pt x="725" y="282"/>
                </a:lnTo>
                <a:lnTo>
                  <a:pt x="707" y="276"/>
                </a:lnTo>
                <a:lnTo>
                  <a:pt x="689" y="282"/>
                </a:lnTo>
                <a:lnTo>
                  <a:pt x="647" y="282"/>
                </a:lnTo>
                <a:lnTo>
                  <a:pt x="575" y="306"/>
                </a:lnTo>
                <a:lnTo>
                  <a:pt x="539" y="294"/>
                </a:lnTo>
                <a:lnTo>
                  <a:pt x="503" y="312"/>
                </a:lnTo>
                <a:lnTo>
                  <a:pt x="468" y="300"/>
                </a:lnTo>
                <a:lnTo>
                  <a:pt x="462" y="318"/>
                </a:lnTo>
                <a:lnTo>
                  <a:pt x="468" y="330"/>
                </a:lnTo>
                <a:lnTo>
                  <a:pt x="450" y="336"/>
                </a:lnTo>
                <a:lnTo>
                  <a:pt x="444" y="353"/>
                </a:lnTo>
                <a:lnTo>
                  <a:pt x="432" y="347"/>
                </a:lnTo>
                <a:lnTo>
                  <a:pt x="432" y="318"/>
                </a:lnTo>
                <a:lnTo>
                  <a:pt x="444" y="306"/>
                </a:lnTo>
                <a:lnTo>
                  <a:pt x="438" y="300"/>
                </a:lnTo>
                <a:lnTo>
                  <a:pt x="414" y="318"/>
                </a:lnTo>
                <a:lnTo>
                  <a:pt x="390" y="300"/>
                </a:lnTo>
                <a:lnTo>
                  <a:pt x="372" y="306"/>
                </a:lnTo>
                <a:lnTo>
                  <a:pt x="354" y="324"/>
                </a:lnTo>
                <a:lnTo>
                  <a:pt x="300" y="342"/>
                </a:lnTo>
                <a:lnTo>
                  <a:pt x="210" y="294"/>
                </a:lnTo>
                <a:lnTo>
                  <a:pt x="198" y="300"/>
                </a:lnTo>
                <a:lnTo>
                  <a:pt x="192" y="330"/>
                </a:lnTo>
                <a:lnTo>
                  <a:pt x="168" y="336"/>
                </a:lnTo>
                <a:lnTo>
                  <a:pt x="138" y="330"/>
                </a:lnTo>
                <a:lnTo>
                  <a:pt x="132" y="306"/>
                </a:lnTo>
                <a:lnTo>
                  <a:pt x="120" y="312"/>
                </a:lnTo>
                <a:lnTo>
                  <a:pt x="108" y="300"/>
                </a:lnTo>
                <a:lnTo>
                  <a:pt x="90" y="312"/>
                </a:lnTo>
                <a:lnTo>
                  <a:pt x="90" y="300"/>
                </a:lnTo>
                <a:lnTo>
                  <a:pt x="60" y="312"/>
                </a:lnTo>
                <a:lnTo>
                  <a:pt x="96" y="288"/>
                </a:lnTo>
                <a:lnTo>
                  <a:pt x="54" y="288"/>
                </a:lnTo>
                <a:lnTo>
                  <a:pt x="66" y="276"/>
                </a:lnTo>
                <a:lnTo>
                  <a:pt x="54" y="264"/>
                </a:lnTo>
                <a:lnTo>
                  <a:pt x="54" y="258"/>
                </a:lnTo>
                <a:lnTo>
                  <a:pt x="42" y="252"/>
                </a:lnTo>
                <a:lnTo>
                  <a:pt x="48" y="234"/>
                </a:lnTo>
                <a:lnTo>
                  <a:pt x="6" y="222"/>
                </a:lnTo>
                <a:lnTo>
                  <a:pt x="18" y="198"/>
                </a:lnTo>
                <a:lnTo>
                  <a:pt x="24" y="210"/>
                </a:lnTo>
                <a:lnTo>
                  <a:pt x="48" y="210"/>
                </a:lnTo>
                <a:lnTo>
                  <a:pt x="30" y="198"/>
                </a:lnTo>
                <a:lnTo>
                  <a:pt x="36" y="186"/>
                </a:lnTo>
                <a:lnTo>
                  <a:pt x="24" y="168"/>
                </a:lnTo>
                <a:lnTo>
                  <a:pt x="30" y="144"/>
                </a:lnTo>
                <a:lnTo>
                  <a:pt x="0" y="150"/>
                </a:lnTo>
                <a:lnTo>
                  <a:pt x="12" y="12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322960" y="1758960"/>
            <a:ext cx="44280" cy="63360"/>
          </a:xfrm>
          <a:custGeom>
            <a:avLst/>
            <a:gdLst/>
            <a:ahLst/>
            <a:rect l="l" t="t" r="r" b="b"/>
            <a:pathLst>
              <a:path w="18" h="24">
                <a:moveTo>
                  <a:pt x="6" y="24"/>
                </a:moveTo>
                <a:lnTo>
                  <a:pt x="18" y="0"/>
                </a:lnTo>
                <a:lnTo>
                  <a:pt x="0" y="24"/>
                </a:lnTo>
                <a:lnTo>
                  <a:pt x="6" y="24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7640" bIns="17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011560" y="1741320"/>
            <a:ext cx="49320" cy="81000"/>
          </a:xfrm>
          <a:custGeom>
            <a:avLst/>
            <a:gdLst/>
            <a:ahLst/>
            <a:rect l="l" t="t" r="r" b="b"/>
            <a:pathLst>
              <a:path w="18" h="30">
                <a:moveTo>
                  <a:pt x="12" y="0"/>
                </a:moveTo>
                <a:lnTo>
                  <a:pt x="6" y="0"/>
                </a:lnTo>
                <a:lnTo>
                  <a:pt x="0" y="24"/>
                </a:lnTo>
                <a:lnTo>
                  <a:pt x="18" y="30"/>
                </a:lnTo>
                <a:lnTo>
                  <a:pt x="12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5280" bIns="35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197320" y="1376280"/>
            <a:ext cx="1054080" cy="463680"/>
          </a:xfrm>
          <a:custGeom>
            <a:avLst/>
            <a:gdLst/>
            <a:ahLst/>
            <a:rect l="l" t="t" r="r" b="b"/>
            <a:pathLst>
              <a:path w="651" h="271">
                <a:moveTo>
                  <a:pt x="0" y="0"/>
                </a:moveTo>
                <a:lnTo>
                  <a:pt x="31" y="56"/>
                </a:lnTo>
                <a:lnTo>
                  <a:pt x="12" y="56"/>
                </a:lnTo>
                <a:lnTo>
                  <a:pt x="12" y="103"/>
                </a:lnTo>
                <a:lnTo>
                  <a:pt x="2" y="131"/>
                </a:lnTo>
                <a:lnTo>
                  <a:pt x="12" y="159"/>
                </a:lnTo>
                <a:lnTo>
                  <a:pt x="2" y="178"/>
                </a:lnTo>
                <a:lnTo>
                  <a:pt x="88" y="234"/>
                </a:lnTo>
                <a:lnTo>
                  <a:pt x="107" y="215"/>
                </a:lnTo>
                <a:lnTo>
                  <a:pt x="125" y="271"/>
                </a:lnTo>
                <a:lnTo>
                  <a:pt x="144" y="252"/>
                </a:lnTo>
                <a:lnTo>
                  <a:pt x="154" y="271"/>
                </a:lnTo>
                <a:lnTo>
                  <a:pt x="220" y="262"/>
                </a:lnTo>
                <a:lnTo>
                  <a:pt x="323" y="206"/>
                </a:lnTo>
                <a:lnTo>
                  <a:pt x="446" y="187"/>
                </a:lnTo>
                <a:lnTo>
                  <a:pt x="651" y="3"/>
                </a:lnTo>
                <a:lnTo>
                  <a:pt x="60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957400" y="5137200"/>
            <a:ext cx="32040" cy="4608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0"/>
                </a:moveTo>
                <a:lnTo>
                  <a:pt x="12" y="12"/>
                </a:lnTo>
                <a:lnTo>
                  <a:pt x="12" y="18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816200" y="2873520"/>
            <a:ext cx="309600" cy="745920"/>
          </a:xfrm>
          <a:custGeom>
            <a:avLst/>
            <a:gdLst/>
            <a:ahLst/>
            <a:rect l="l" t="t" r="r" b="b"/>
            <a:pathLst>
              <a:path w="191" h="281">
                <a:moveTo>
                  <a:pt x="125" y="24"/>
                </a:moveTo>
                <a:lnTo>
                  <a:pt x="119" y="0"/>
                </a:lnTo>
                <a:lnTo>
                  <a:pt x="101" y="12"/>
                </a:lnTo>
                <a:lnTo>
                  <a:pt x="71" y="48"/>
                </a:lnTo>
                <a:lnTo>
                  <a:pt x="95" y="54"/>
                </a:lnTo>
                <a:lnTo>
                  <a:pt x="77" y="78"/>
                </a:lnTo>
                <a:lnTo>
                  <a:pt x="30" y="72"/>
                </a:lnTo>
                <a:lnTo>
                  <a:pt x="24" y="90"/>
                </a:lnTo>
                <a:lnTo>
                  <a:pt x="24" y="102"/>
                </a:lnTo>
                <a:lnTo>
                  <a:pt x="12" y="102"/>
                </a:lnTo>
                <a:lnTo>
                  <a:pt x="36" y="114"/>
                </a:lnTo>
                <a:lnTo>
                  <a:pt x="12" y="132"/>
                </a:lnTo>
                <a:lnTo>
                  <a:pt x="24" y="144"/>
                </a:lnTo>
                <a:lnTo>
                  <a:pt x="65" y="156"/>
                </a:lnTo>
                <a:lnTo>
                  <a:pt x="24" y="204"/>
                </a:lnTo>
                <a:lnTo>
                  <a:pt x="65" y="186"/>
                </a:lnTo>
                <a:lnTo>
                  <a:pt x="71" y="198"/>
                </a:lnTo>
                <a:lnTo>
                  <a:pt x="36" y="204"/>
                </a:lnTo>
                <a:lnTo>
                  <a:pt x="24" y="228"/>
                </a:lnTo>
                <a:lnTo>
                  <a:pt x="0" y="234"/>
                </a:lnTo>
                <a:lnTo>
                  <a:pt x="24" y="240"/>
                </a:lnTo>
                <a:lnTo>
                  <a:pt x="6" y="258"/>
                </a:lnTo>
                <a:lnTo>
                  <a:pt x="30" y="258"/>
                </a:lnTo>
                <a:lnTo>
                  <a:pt x="12" y="269"/>
                </a:lnTo>
                <a:lnTo>
                  <a:pt x="36" y="264"/>
                </a:lnTo>
                <a:lnTo>
                  <a:pt x="30" y="281"/>
                </a:lnTo>
                <a:lnTo>
                  <a:pt x="47" y="275"/>
                </a:lnTo>
                <a:lnTo>
                  <a:pt x="125" y="234"/>
                </a:lnTo>
                <a:lnTo>
                  <a:pt x="173" y="234"/>
                </a:lnTo>
                <a:lnTo>
                  <a:pt x="191" y="180"/>
                </a:lnTo>
                <a:lnTo>
                  <a:pt x="191" y="132"/>
                </a:lnTo>
                <a:lnTo>
                  <a:pt x="179" y="108"/>
                </a:lnTo>
                <a:lnTo>
                  <a:pt x="185" y="96"/>
                </a:lnTo>
                <a:lnTo>
                  <a:pt x="167" y="66"/>
                </a:lnTo>
                <a:lnTo>
                  <a:pt x="119" y="84"/>
                </a:lnTo>
                <a:lnTo>
                  <a:pt x="101" y="60"/>
                </a:lnTo>
                <a:lnTo>
                  <a:pt x="125" y="24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205000" y="2795760"/>
            <a:ext cx="15840" cy="47520"/>
          </a:xfrm>
          <a:custGeom>
            <a:avLst/>
            <a:gdLst/>
            <a:ahLst/>
            <a:rect l="l" t="t" r="r" b="b"/>
            <a:pathLst>
              <a:path w="6" h="18">
                <a:moveTo>
                  <a:pt x="0" y="0"/>
                </a:moveTo>
                <a:lnTo>
                  <a:pt x="6" y="18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967040" y="2873520"/>
            <a:ext cx="203040" cy="255600"/>
          </a:xfrm>
          <a:custGeom>
            <a:avLst/>
            <a:gdLst/>
            <a:ahLst/>
            <a:rect l="l" t="t" r="r" b="b"/>
            <a:pathLst>
              <a:path w="114" h="102">
                <a:moveTo>
                  <a:pt x="24" y="30"/>
                </a:moveTo>
                <a:lnTo>
                  <a:pt x="0" y="66"/>
                </a:lnTo>
                <a:lnTo>
                  <a:pt x="18" y="90"/>
                </a:lnTo>
                <a:lnTo>
                  <a:pt x="66" y="72"/>
                </a:lnTo>
                <a:lnTo>
                  <a:pt x="84" y="102"/>
                </a:lnTo>
                <a:lnTo>
                  <a:pt x="108" y="78"/>
                </a:lnTo>
                <a:lnTo>
                  <a:pt x="102" y="60"/>
                </a:lnTo>
                <a:lnTo>
                  <a:pt x="108" y="72"/>
                </a:lnTo>
                <a:lnTo>
                  <a:pt x="114" y="66"/>
                </a:lnTo>
                <a:lnTo>
                  <a:pt x="90" y="54"/>
                </a:lnTo>
                <a:lnTo>
                  <a:pt x="96" y="30"/>
                </a:lnTo>
                <a:lnTo>
                  <a:pt x="84" y="12"/>
                </a:lnTo>
                <a:lnTo>
                  <a:pt x="36" y="24"/>
                </a:lnTo>
                <a:lnTo>
                  <a:pt x="48" y="6"/>
                </a:lnTo>
                <a:lnTo>
                  <a:pt x="30" y="0"/>
                </a:lnTo>
                <a:lnTo>
                  <a:pt x="24" y="3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050920" y="2362320"/>
            <a:ext cx="106560" cy="131760"/>
          </a:xfrm>
          <a:custGeom>
            <a:avLst/>
            <a:gdLst/>
            <a:ahLst/>
            <a:rect l="l" t="t" r="r" b="b"/>
            <a:pathLst>
              <a:path w="42" h="48">
                <a:moveTo>
                  <a:pt x="18" y="0"/>
                </a:moveTo>
                <a:lnTo>
                  <a:pt x="0" y="24"/>
                </a:lnTo>
                <a:lnTo>
                  <a:pt x="36" y="48"/>
                </a:lnTo>
                <a:lnTo>
                  <a:pt x="42" y="36"/>
                </a:lnTo>
                <a:lnTo>
                  <a:pt x="30" y="36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097000" y="2604960"/>
            <a:ext cx="60480" cy="46080"/>
          </a:xfrm>
          <a:custGeom>
            <a:avLst/>
            <a:gdLst/>
            <a:ahLst/>
            <a:rect l="l" t="t" r="r" b="b"/>
            <a:pathLst>
              <a:path w="24" h="18">
                <a:moveTo>
                  <a:pt x="24" y="18"/>
                </a:moveTo>
                <a:lnTo>
                  <a:pt x="12" y="0"/>
                </a:lnTo>
                <a:lnTo>
                  <a:pt x="0" y="0"/>
                </a:lnTo>
                <a:lnTo>
                  <a:pt x="12" y="18"/>
                </a:lnTo>
                <a:lnTo>
                  <a:pt x="24" y="18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125800" y="2700360"/>
            <a:ext cx="64800" cy="63360"/>
          </a:xfrm>
          <a:custGeom>
            <a:avLst/>
            <a:gdLst/>
            <a:ahLst/>
            <a:rect l="l" t="t" r="r" b="b"/>
            <a:pathLst>
              <a:path w="24" h="24">
                <a:moveTo>
                  <a:pt x="24" y="0"/>
                </a:moveTo>
                <a:lnTo>
                  <a:pt x="0" y="24"/>
                </a:lnTo>
                <a:lnTo>
                  <a:pt x="12" y="0"/>
                </a:lnTo>
                <a:lnTo>
                  <a:pt x="24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7640" bIns="17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082960" y="2747880"/>
            <a:ext cx="42840" cy="47880"/>
          </a:xfrm>
          <a:custGeom>
            <a:avLst/>
            <a:gdLst/>
            <a:ahLst/>
            <a:rect l="l" t="t" r="r" b="b"/>
            <a:pathLst>
              <a:path w="18" h="18">
                <a:moveTo>
                  <a:pt x="6" y="0"/>
                </a:moveTo>
                <a:lnTo>
                  <a:pt x="0" y="18"/>
                </a:lnTo>
                <a:lnTo>
                  <a:pt x="18" y="18"/>
                </a:lnTo>
                <a:lnTo>
                  <a:pt x="6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2160" bIns="2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266920" y="3049560"/>
            <a:ext cx="30240" cy="65160"/>
          </a:xfrm>
          <a:custGeom>
            <a:avLst/>
            <a:gdLst/>
            <a:ahLst/>
            <a:rect l="l" t="t" r="r" b="b"/>
            <a:pathLst>
              <a:path w="12" h="24">
                <a:moveTo>
                  <a:pt x="12" y="0"/>
                </a:moveTo>
                <a:lnTo>
                  <a:pt x="0" y="24"/>
                </a:lnTo>
                <a:lnTo>
                  <a:pt x="12" y="18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9440" bIns="19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297160" y="3241800"/>
            <a:ext cx="46080" cy="4752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18"/>
                </a:moveTo>
                <a:lnTo>
                  <a:pt x="0" y="0"/>
                </a:lnTo>
                <a:lnTo>
                  <a:pt x="12" y="18"/>
                </a:lnTo>
                <a:lnTo>
                  <a:pt x="18" y="18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004840" y="2190600"/>
            <a:ext cx="92160" cy="141480"/>
          </a:xfrm>
          <a:custGeom>
            <a:avLst/>
            <a:gdLst/>
            <a:ahLst/>
            <a:rect l="l" t="t" r="r" b="b"/>
            <a:pathLst>
              <a:path w="36" h="53">
                <a:moveTo>
                  <a:pt x="36" y="0"/>
                </a:moveTo>
                <a:lnTo>
                  <a:pt x="0" y="24"/>
                </a:lnTo>
                <a:lnTo>
                  <a:pt x="0" y="53"/>
                </a:lnTo>
                <a:lnTo>
                  <a:pt x="30" y="36"/>
                </a:lnTo>
                <a:lnTo>
                  <a:pt x="30" y="30"/>
                </a:lnTo>
                <a:lnTo>
                  <a:pt x="36" y="18"/>
                </a:lnTo>
                <a:lnTo>
                  <a:pt x="36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7" name=""/>
          <p:cNvGrpSpPr/>
          <p:nvPr/>
        </p:nvGrpSpPr>
        <p:grpSpPr>
          <a:xfrm>
            <a:off x="5143680" y="1887480"/>
            <a:ext cx="915480" cy="512640"/>
            <a:chOff x="5143680" y="1887480"/>
            <a:chExt cx="915480" cy="512640"/>
          </a:xfrm>
        </p:grpSpPr>
        <p:sp>
          <p:nvSpPr>
            <p:cNvPr id="148" name=""/>
            <p:cNvSpPr/>
            <p:nvPr/>
          </p:nvSpPr>
          <p:spPr>
            <a:xfrm>
              <a:off x="5161320" y="2070720"/>
              <a:ext cx="136800" cy="67680"/>
            </a:xfrm>
            <a:custGeom>
              <a:avLst/>
              <a:gdLst/>
              <a:ahLst/>
              <a:rect l="l" t="t" r="r" b="b"/>
              <a:pathLst>
                <a:path w="42" h="24">
                  <a:moveTo>
                    <a:pt x="36" y="0"/>
                  </a:moveTo>
                  <a:lnTo>
                    <a:pt x="0" y="12"/>
                  </a:lnTo>
                  <a:lnTo>
                    <a:pt x="18" y="24"/>
                  </a:lnTo>
                  <a:lnTo>
                    <a:pt x="42" y="1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21960" bIns="21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5143680" y="2171880"/>
              <a:ext cx="192960" cy="146160"/>
            </a:xfrm>
            <a:custGeom>
              <a:avLst/>
              <a:gdLst/>
              <a:ahLst/>
              <a:rect l="l" t="t" r="r" b="b"/>
              <a:pathLst>
                <a:path w="60" h="54">
                  <a:moveTo>
                    <a:pt x="48" y="0"/>
                  </a:moveTo>
                  <a:lnTo>
                    <a:pt x="0" y="6"/>
                  </a:lnTo>
                  <a:lnTo>
                    <a:pt x="0" y="24"/>
                  </a:lnTo>
                  <a:lnTo>
                    <a:pt x="12" y="36"/>
                  </a:lnTo>
                  <a:lnTo>
                    <a:pt x="12" y="54"/>
                  </a:lnTo>
                  <a:lnTo>
                    <a:pt x="24" y="24"/>
                  </a:lnTo>
                  <a:lnTo>
                    <a:pt x="60" y="12"/>
                  </a:lnTo>
                  <a:lnTo>
                    <a:pt x="48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5355000" y="1887480"/>
              <a:ext cx="704160" cy="512640"/>
            </a:xfrm>
            <a:custGeom>
              <a:avLst/>
              <a:gdLst/>
              <a:ahLst/>
              <a:rect l="l" t="t" r="r" b="b"/>
              <a:pathLst>
                <a:path w="221" h="185">
                  <a:moveTo>
                    <a:pt x="185" y="185"/>
                  </a:moveTo>
                  <a:lnTo>
                    <a:pt x="185" y="179"/>
                  </a:lnTo>
                  <a:lnTo>
                    <a:pt x="203" y="161"/>
                  </a:lnTo>
                  <a:lnTo>
                    <a:pt x="197" y="150"/>
                  </a:lnTo>
                  <a:lnTo>
                    <a:pt x="191" y="144"/>
                  </a:lnTo>
                  <a:lnTo>
                    <a:pt x="185" y="126"/>
                  </a:lnTo>
                  <a:lnTo>
                    <a:pt x="179" y="120"/>
                  </a:lnTo>
                  <a:lnTo>
                    <a:pt x="167" y="78"/>
                  </a:lnTo>
                  <a:lnTo>
                    <a:pt x="203" y="66"/>
                  </a:lnTo>
                  <a:lnTo>
                    <a:pt x="221" y="36"/>
                  </a:lnTo>
                  <a:lnTo>
                    <a:pt x="221" y="12"/>
                  </a:lnTo>
                  <a:lnTo>
                    <a:pt x="209" y="0"/>
                  </a:lnTo>
                  <a:lnTo>
                    <a:pt x="203" y="30"/>
                  </a:lnTo>
                  <a:lnTo>
                    <a:pt x="197" y="30"/>
                  </a:lnTo>
                  <a:lnTo>
                    <a:pt x="101" y="12"/>
                  </a:lnTo>
                  <a:lnTo>
                    <a:pt x="6" y="54"/>
                  </a:lnTo>
                  <a:lnTo>
                    <a:pt x="0" y="84"/>
                  </a:lnTo>
                  <a:lnTo>
                    <a:pt x="18" y="90"/>
                  </a:lnTo>
                  <a:lnTo>
                    <a:pt x="6" y="102"/>
                  </a:lnTo>
                  <a:lnTo>
                    <a:pt x="18" y="126"/>
                  </a:lnTo>
                  <a:lnTo>
                    <a:pt x="54" y="120"/>
                  </a:lnTo>
                  <a:lnTo>
                    <a:pt x="48" y="161"/>
                  </a:lnTo>
                  <a:lnTo>
                    <a:pt x="90" y="150"/>
                  </a:lnTo>
                  <a:lnTo>
                    <a:pt x="125" y="167"/>
                  </a:lnTo>
                  <a:lnTo>
                    <a:pt x="149" y="185"/>
                  </a:lnTo>
                  <a:lnTo>
                    <a:pt x="173" y="185"/>
                  </a:lnTo>
                  <a:lnTo>
                    <a:pt x="185" y="185"/>
                  </a:lnTo>
                  <a:close/>
                </a:path>
              </a:pathLst>
            </a:custGeom>
            <a:solidFill>
              <a:srgbClr val="008226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1" name=""/>
          <p:cNvGrpSpPr/>
          <p:nvPr/>
        </p:nvGrpSpPr>
        <p:grpSpPr>
          <a:xfrm>
            <a:off x="4941720" y="2286000"/>
            <a:ext cx="1134720" cy="896400"/>
            <a:chOff x="4941720" y="2286000"/>
            <a:chExt cx="1134720" cy="896400"/>
          </a:xfrm>
        </p:grpSpPr>
        <p:sp>
          <p:nvSpPr>
            <p:cNvPr id="152" name=""/>
            <p:cNvSpPr/>
            <p:nvPr/>
          </p:nvSpPr>
          <p:spPr>
            <a:xfrm>
              <a:off x="5104440" y="2286000"/>
              <a:ext cx="972000" cy="531000"/>
            </a:xfrm>
            <a:custGeom>
              <a:avLst/>
              <a:gdLst/>
              <a:ahLst/>
              <a:rect l="l" t="t" r="r" b="b"/>
              <a:pathLst>
                <a:path w="329" h="191">
                  <a:moveTo>
                    <a:pt x="0" y="149"/>
                  </a:moveTo>
                  <a:lnTo>
                    <a:pt x="6" y="107"/>
                  </a:lnTo>
                  <a:lnTo>
                    <a:pt x="36" y="41"/>
                  </a:lnTo>
                  <a:lnTo>
                    <a:pt x="72" y="23"/>
                  </a:lnTo>
                  <a:lnTo>
                    <a:pt x="108" y="77"/>
                  </a:lnTo>
                  <a:lnTo>
                    <a:pt x="144" y="89"/>
                  </a:lnTo>
                  <a:lnTo>
                    <a:pt x="150" y="65"/>
                  </a:lnTo>
                  <a:lnTo>
                    <a:pt x="156" y="11"/>
                  </a:lnTo>
                  <a:lnTo>
                    <a:pt x="198" y="0"/>
                  </a:lnTo>
                  <a:lnTo>
                    <a:pt x="233" y="17"/>
                  </a:lnTo>
                  <a:lnTo>
                    <a:pt x="257" y="35"/>
                  </a:lnTo>
                  <a:lnTo>
                    <a:pt x="281" y="35"/>
                  </a:lnTo>
                  <a:lnTo>
                    <a:pt x="293" y="35"/>
                  </a:lnTo>
                  <a:lnTo>
                    <a:pt x="311" y="59"/>
                  </a:lnTo>
                  <a:lnTo>
                    <a:pt x="305" y="89"/>
                  </a:lnTo>
                  <a:lnTo>
                    <a:pt x="317" y="95"/>
                  </a:lnTo>
                  <a:lnTo>
                    <a:pt x="329" y="119"/>
                  </a:lnTo>
                  <a:lnTo>
                    <a:pt x="329" y="155"/>
                  </a:lnTo>
                  <a:lnTo>
                    <a:pt x="317" y="155"/>
                  </a:lnTo>
                  <a:lnTo>
                    <a:pt x="299" y="179"/>
                  </a:lnTo>
                  <a:lnTo>
                    <a:pt x="281" y="179"/>
                  </a:lnTo>
                  <a:lnTo>
                    <a:pt x="269" y="191"/>
                  </a:lnTo>
                  <a:lnTo>
                    <a:pt x="251" y="185"/>
                  </a:lnTo>
                  <a:lnTo>
                    <a:pt x="215" y="155"/>
                  </a:lnTo>
                  <a:lnTo>
                    <a:pt x="198" y="149"/>
                  </a:lnTo>
                  <a:lnTo>
                    <a:pt x="180" y="125"/>
                  </a:lnTo>
                  <a:lnTo>
                    <a:pt x="156" y="143"/>
                  </a:lnTo>
                  <a:lnTo>
                    <a:pt x="132" y="131"/>
                  </a:lnTo>
                  <a:lnTo>
                    <a:pt x="60" y="131"/>
                  </a:lnTo>
                  <a:lnTo>
                    <a:pt x="30" y="143"/>
                  </a:lnTo>
                  <a:lnTo>
                    <a:pt x="18" y="155"/>
                  </a:lnTo>
                  <a:lnTo>
                    <a:pt x="0" y="149"/>
                  </a:lnTo>
                  <a:close/>
                </a:path>
              </a:pathLst>
            </a:custGeom>
            <a:solidFill>
              <a:srgbClr val="008226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4941720" y="2881440"/>
              <a:ext cx="428040" cy="217440"/>
            </a:xfrm>
            <a:custGeom>
              <a:avLst/>
              <a:gdLst/>
              <a:ahLst/>
              <a:rect l="l" t="t" r="r" b="b"/>
              <a:pathLst>
                <a:path w="144" h="78">
                  <a:moveTo>
                    <a:pt x="138" y="72"/>
                  </a:moveTo>
                  <a:lnTo>
                    <a:pt x="144" y="42"/>
                  </a:lnTo>
                  <a:lnTo>
                    <a:pt x="138" y="24"/>
                  </a:lnTo>
                  <a:lnTo>
                    <a:pt x="108" y="18"/>
                  </a:lnTo>
                  <a:lnTo>
                    <a:pt x="72" y="0"/>
                  </a:lnTo>
                  <a:lnTo>
                    <a:pt x="72" y="6"/>
                  </a:lnTo>
                  <a:lnTo>
                    <a:pt x="66" y="30"/>
                  </a:lnTo>
                  <a:lnTo>
                    <a:pt x="42" y="24"/>
                  </a:lnTo>
                  <a:lnTo>
                    <a:pt x="48" y="12"/>
                  </a:lnTo>
                  <a:lnTo>
                    <a:pt x="18" y="30"/>
                  </a:lnTo>
                  <a:lnTo>
                    <a:pt x="0" y="66"/>
                  </a:lnTo>
                  <a:lnTo>
                    <a:pt x="60" y="78"/>
                  </a:lnTo>
                  <a:lnTo>
                    <a:pt x="138" y="72"/>
                  </a:lnTo>
                  <a:close/>
                </a:path>
              </a:pathLst>
            </a:custGeom>
            <a:solidFill>
              <a:srgbClr val="008226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5104440" y="2633400"/>
              <a:ext cx="794520" cy="549000"/>
            </a:xfrm>
            <a:custGeom>
              <a:avLst/>
              <a:gdLst/>
              <a:ahLst/>
              <a:rect l="l" t="t" r="r" b="b"/>
              <a:pathLst>
                <a:path w="269" h="198">
                  <a:moveTo>
                    <a:pt x="84" y="162"/>
                  </a:moveTo>
                  <a:lnTo>
                    <a:pt x="90" y="132"/>
                  </a:lnTo>
                  <a:lnTo>
                    <a:pt x="84" y="114"/>
                  </a:lnTo>
                  <a:lnTo>
                    <a:pt x="54" y="108"/>
                  </a:lnTo>
                  <a:lnTo>
                    <a:pt x="18" y="90"/>
                  </a:lnTo>
                  <a:lnTo>
                    <a:pt x="0" y="2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60" y="6"/>
                  </a:lnTo>
                  <a:lnTo>
                    <a:pt x="132" y="6"/>
                  </a:lnTo>
                  <a:lnTo>
                    <a:pt x="156" y="18"/>
                  </a:lnTo>
                  <a:lnTo>
                    <a:pt x="180" y="0"/>
                  </a:lnTo>
                  <a:lnTo>
                    <a:pt x="198" y="24"/>
                  </a:lnTo>
                  <a:lnTo>
                    <a:pt x="215" y="30"/>
                  </a:lnTo>
                  <a:lnTo>
                    <a:pt x="251" y="60"/>
                  </a:lnTo>
                  <a:lnTo>
                    <a:pt x="269" y="66"/>
                  </a:lnTo>
                  <a:lnTo>
                    <a:pt x="251" y="78"/>
                  </a:lnTo>
                  <a:lnTo>
                    <a:pt x="251" y="90"/>
                  </a:lnTo>
                  <a:lnTo>
                    <a:pt x="269" y="90"/>
                  </a:lnTo>
                  <a:lnTo>
                    <a:pt x="257" y="108"/>
                  </a:lnTo>
                  <a:lnTo>
                    <a:pt x="227" y="120"/>
                  </a:lnTo>
                  <a:lnTo>
                    <a:pt x="215" y="162"/>
                  </a:lnTo>
                  <a:lnTo>
                    <a:pt x="221" y="180"/>
                  </a:lnTo>
                  <a:lnTo>
                    <a:pt x="215" y="180"/>
                  </a:lnTo>
                  <a:lnTo>
                    <a:pt x="203" y="168"/>
                  </a:lnTo>
                  <a:lnTo>
                    <a:pt x="180" y="180"/>
                  </a:lnTo>
                  <a:lnTo>
                    <a:pt x="180" y="192"/>
                  </a:lnTo>
                  <a:lnTo>
                    <a:pt x="120" y="198"/>
                  </a:lnTo>
                  <a:lnTo>
                    <a:pt x="120" y="186"/>
                  </a:lnTo>
                  <a:lnTo>
                    <a:pt x="84" y="162"/>
                  </a:lnTo>
                  <a:close/>
                </a:path>
              </a:pathLst>
            </a:custGeom>
            <a:solidFill>
              <a:srgbClr val="008226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5" name=""/>
          <p:cNvSpPr/>
          <p:nvPr/>
        </p:nvSpPr>
        <p:spPr>
          <a:xfrm>
            <a:off x="5416560" y="2700360"/>
            <a:ext cx="1103400" cy="936720"/>
          </a:xfrm>
          <a:custGeom>
            <a:avLst/>
            <a:gdLst/>
            <a:ahLst/>
            <a:rect l="l" t="t" r="r" b="b"/>
            <a:pathLst>
              <a:path w="431" h="353">
                <a:moveTo>
                  <a:pt x="12" y="335"/>
                </a:moveTo>
                <a:lnTo>
                  <a:pt x="18" y="306"/>
                </a:lnTo>
                <a:lnTo>
                  <a:pt x="0" y="288"/>
                </a:lnTo>
                <a:lnTo>
                  <a:pt x="30" y="252"/>
                </a:lnTo>
                <a:lnTo>
                  <a:pt x="18" y="168"/>
                </a:lnTo>
                <a:lnTo>
                  <a:pt x="78" y="162"/>
                </a:lnTo>
                <a:lnTo>
                  <a:pt x="78" y="150"/>
                </a:lnTo>
                <a:lnTo>
                  <a:pt x="101" y="138"/>
                </a:lnTo>
                <a:lnTo>
                  <a:pt x="113" y="150"/>
                </a:lnTo>
                <a:lnTo>
                  <a:pt x="119" y="150"/>
                </a:lnTo>
                <a:lnTo>
                  <a:pt x="113" y="132"/>
                </a:lnTo>
                <a:lnTo>
                  <a:pt x="125" y="90"/>
                </a:lnTo>
                <a:lnTo>
                  <a:pt x="155" y="78"/>
                </a:lnTo>
                <a:lnTo>
                  <a:pt x="167" y="60"/>
                </a:lnTo>
                <a:lnTo>
                  <a:pt x="149" y="60"/>
                </a:lnTo>
                <a:lnTo>
                  <a:pt x="149" y="48"/>
                </a:lnTo>
                <a:lnTo>
                  <a:pt x="167" y="36"/>
                </a:lnTo>
                <a:lnTo>
                  <a:pt x="179" y="24"/>
                </a:lnTo>
                <a:lnTo>
                  <a:pt x="197" y="24"/>
                </a:lnTo>
                <a:lnTo>
                  <a:pt x="215" y="0"/>
                </a:lnTo>
                <a:lnTo>
                  <a:pt x="227" y="0"/>
                </a:lnTo>
                <a:lnTo>
                  <a:pt x="233" y="0"/>
                </a:lnTo>
                <a:lnTo>
                  <a:pt x="275" y="6"/>
                </a:lnTo>
                <a:lnTo>
                  <a:pt x="281" y="18"/>
                </a:lnTo>
                <a:lnTo>
                  <a:pt x="281" y="30"/>
                </a:lnTo>
                <a:lnTo>
                  <a:pt x="317" y="18"/>
                </a:lnTo>
                <a:lnTo>
                  <a:pt x="347" y="42"/>
                </a:lnTo>
                <a:lnTo>
                  <a:pt x="347" y="60"/>
                </a:lnTo>
                <a:lnTo>
                  <a:pt x="353" y="72"/>
                </a:lnTo>
                <a:lnTo>
                  <a:pt x="347" y="102"/>
                </a:lnTo>
                <a:lnTo>
                  <a:pt x="371" y="144"/>
                </a:lnTo>
                <a:lnTo>
                  <a:pt x="389" y="156"/>
                </a:lnTo>
                <a:lnTo>
                  <a:pt x="389" y="174"/>
                </a:lnTo>
                <a:lnTo>
                  <a:pt x="407" y="174"/>
                </a:lnTo>
                <a:lnTo>
                  <a:pt x="419" y="180"/>
                </a:lnTo>
                <a:lnTo>
                  <a:pt x="425" y="192"/>
                </a:lnTo>
                <a:lnTo>
                  <a:pt x="431" y="192"/>
                </a:lnTo>
                <a:lnTo>
                  <a:pt x="431" y="204"/>
                </a:lnTo>
                <a:lnTo>
                  <a:pt x="407" y="222"/>
                </a:lnTo>
                <a:lnTo>
                  <a:pt x="377" y="216"/>
                </a:lnTo>
                <a:lnTo>
                  <a:pt x="365" y="228"/>
                </a:lnTo>
                <a:lnTo>
                  <a:pt x="371" y="240"/>
                </a:lnTo>
                <a:lnTo>
                  <a:pt x="389" y="300"/>
                </a:lnTo>
                <a:lnTo>
                  <a:pt x="353" y="306"/>
                </a:lnTo>
                <a:lnTo>
                  <a:pt x="341" y="318"/>
                </a:lnTo>
                <a:lnTo>
                  <a:pt x="335" y="347"/>
                </a:lnTo>
                <a:lnTo>
                  <a:pt x="323" y="353"/>
                </a:lnTo>
                <a:lnTo>
                  <a:pt x="317" y="347"/>
                </a:lnTo>
                <a:lnTo>
                  <a:pt x="287" y="353"/>
                </a:lnTo>
                <a:lnTo>
                  <a:pt x="269" y="335"/>
                </a:lnTo>
                <a:lnTo>
                  <a:pt x="251" y="353"/>
                </a:lnTo>
                <a:lnTo>
                  <a:pt x="227" y="335"/>
                </a:lnTo>
                <a:lnTo>
                  <a:pt x="203" y="347"/>
                </a:lnTo>
                <a:lnTo>
                  <a:pt x="197" y="335"/>
                </a:lnTo>
                <a:lnTo>
                  <a:pt x="185" y="335"/>
                </a:lnTo>
                <a:lnTo>
                  <a:pt x="173" y="324"/>
                </a:lnTo>
                <a:lnTo>
                  <a:pt x="125" y="312"/>
                </a:lnTo>
                <a:lnTo>
                  <a:pt x="66" y="312"/>
                </a:lnTo>
                <a:lnTo>
                  <a:pt x="54" y="324"/>
                </a:lnTo>
                <a:lnTo>
                  <a:pt x="12" y="335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811840" y="4162320"/>
            <a:ext cx="382680" cy="513000"/>
          </a:xfrm>
          <a:custGeom>
            <a:avLst/>
            <a:gdLst/>
            <a:ahLst/>
            <a:rect l="l" t="t" r="r" b="b"/>
            <a:pathLst>
              <a:path w="150" h="192">
                <a:moveTo>
                  <a:pt x="66" y="192"/>
                </a:moveTo>
                <a:lnTo>
                  <a:pt x="84" y="186"/>
                </a:lnTo>
                <a:lnTo>
                  <a:pt x="90" y="174"/>
                </a:lnTo>
                <a:lnTo>
                  <a:pt x="108" y="156"/>
                </a:lnTo>
                <a:lnTo>
                  <a:pt x="114" y="132"/>
                </a:lnTo>
                <a:lnTo>
                  <a:pt x="150" y="132"/>
                </a:lnTo>
                <a:lnTo>
                  <a:pt x="150" y="108"/>
                </a:lnTo>
                <a:lnTo>
                  <a:pt x="138" y="96"/>
                </a:lnTo>
                <a:lnTo>
                  <a:pt x="132" y="72"/>
                </a:lnTo>
                <a:lnTo>
                  <a:pt x="114" y="60"/>
                </a:lnTo>
                <a:lnTo>
                  <a:pt x="114" y="30"/>
                </a:lnTo>
                <a:lnTo>
                  <a:pt x="90" y="18"/>
                </a:lnTo>
                <a:lnTo>
                  <a:pt x="72" y="18"/>
                </a:lnTo>
                <a:lnTo>
                  <a:pt x="36" y="0"/>
                </a:lnTo>
                <a:lnTo>
                  <a:pt x="12" y="0"/>
                </a:lnTo>
                <a:lnTo>
                  <a:pt x="0" y="12"/>
                </a:lnTo>
                <a:lnTo>
                  <a:pt x="30" y="42"/>
                </a:lnTo>
                <a:lnTo>
                  <a:pt x="60" y="108"/>
                </a:lnTo>
                <a:lnTo>
                  <a:pt x="66" y="192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289480" y="3449520"/>
            <a:ext cx="2057400" cy="1400400"/>
          </a:xfrm>
          <a:custGeom>
            <a:avLst/>
            <a:gdLst/>
            <a:ahLst/>
            <a:rect l="l" t="t" r="r" b="b"/>
            <a:pathLst>
              <a:path w="802" h="527">
                <a:moveTo>
                  <a:pt x="203" y="281"/>
                </a:moveTo>
                <a:lnTo>
                  <a:pt x="126" y="311"/>
                </a:lnTo>
                <a:lnTo>
                  <a:pt x="108" y="299"/>
                </a:lnTo>
                <a:lnTo>
                  <a:pt x="30" y="299"/>
                </a:lnTo>
                <a:lnTo>
                  <a:pt x="0" y="275"/>
                </a:lnTo>
                <a:lnTo>
                  <a:pt x="18" y="227"/>
                </a:lnTo>
                <a:lnTo>
                  <a:pt x="30" y="227"/>
                </a:lnTo>
                <a:lnTo>
                  <a:pt x="30" y="203"/>
                </a:lnTo>
                <a:lnTo>
                  <a:pt x="42" y="173"/>
                </a:lnTo>
                <a:lnTo>
                  <a:pt x="84" y="125"/>
                </a:lnTo>
                <a:lnTo>
                  <a:pt x="60" y="53"/>
                </a:lnTo>
                <a:lnTo>
                  <a:pt x="102" y="42"/>
                </a:lnTo>
                <a:lnTo>
                  <a:pt x="114" y="30"/>
                </a:lnTo>
                <a:lnTo>
                  <a:pt x="173" y="30"/>
                </a:lnTo>
                <a:lnTo>
                  <a:pt x="221" y="42"/>
                </a:lnTo>
                <a:lnTo>
                  <a:pt x="233" y="53"/>
                </a:lnTo>
                <a:lnTo>
                  <a:pt x="245" y="53"/>
                </a:lnTo>
                <a:lnTo>
                  <a:pt x="251" y="65"/>
                </a:lnTo>
                <a:lnTo>
                  <a:pt x="275" y="53"/>
                </a:lnTo>
                <a:lnTo>
                  <a:pt x="299" y="71"/>
                </a:lnTo>
                <a:lnTo>
                  <a:pt x="317" y="53"/>
                </a:lnTo>
                <a:lnTo>
                  <a:pt x="335" y="71"/>
                </a:lnTo>
                <a:lnTo>
                  <a:pt x="365" y="65"/>
                </a:lnTo>
                <a:lnTo>
                  <a:pt x="371" y="71"/>
                </a:lnTo>
                <a:lnTo>
                  <a:pt x="383" y="65"/>
                </a:lnTo>
                <a:lnTo>
                  <a:pt x="389" y="36"/>
                </a:lnTo>
                <a:lnTo>
                  <a:pt x="401" y="24"/>
                </a:lnTo>
                <a:lnTo>
                  <a:pt x="437" y="18"/>
                </a:lnTo>
                <a:lnTo>
                  <a:pt x="443" y="24"/>
                </a:lnTo>
                <a:lnTo>
                  <a:pt x="461" y="0"/>
                </a:lnTo>
                <a:lnTo>
                  <a:pt x="521" y="0"/>
                </a:lnTo>
                <a:lnTo>
                  <a:pt x="551" y="36"/>
                </a:lnTo>
                <a:lnTo>
                  <a:pt x="551" y="42"/>
                </a:lnTo>
                <a:lnTo>
                  <a:pt x="539" y="48"/>
                </a:lnTo>
                <a:lnTo>
                  <a:pt x="545" y="71"/>
                </a:lnTo>
                <a:lnTo>
                  <a:pt x="569" y="77"/>
                </a:lnTo>
                <a:lnTo>
                  <a:pt x="581" y="77"/>
                </a:lnTo>
                <a:lnTo>
                  <a:pt x="593" y="95"/>
                </a:lnTo>
                <a:lnTo>
                  <a:pt x="593" y="125"/>
                </a:lnTo>
                <a:lnTo>
                  <a:pt x="605" y="131"/>
                </a:lnTo>
                <a:lnTo>
                  <a:pt x="629" y="131"/>
                </a:lnTo>
                <a:lnTo>
                  <a:pt x="635" y="143"/>
                </a:lnTo>
                <a:lnTo>
                  <a:pt x="647" y="143"/>
                </a:lnTo>
                <a:lnTo>
                  <a:pt x="676" y="131"/>
                </a:lnTo>
                <a:lnTo>
                  <a:pt x="706" y="167"/>
                </a:lnTo>
                <a:lnTo>
                  <a:pt x="724" y="161"/>
                </a:lnTo>
                <a:lnTo>
                  <a:pt x="742" y="173"/>
                </a:lnTo>
                <a:lnTo>
                  <a:pt x="754" y="173"/>
                </a:lnTo>
                <a:lnTo>
                  <a:pt x="802" y="191"/>
                </a:lnTo>
                <a:lnTo>
                  <a:pt x="796" y="197"/>
                </a:lnTo>
                <a:lnTo>
                  <a:pt x="802" y="215"/>
                </a:lnTo>
                <a:lnTo>
                  <a:pt x="796" y="227"/>
                </a:lnTo>
                <a:lnTo>
                  <a:pt x="784" y="227"/>
                </a:lnTo>
                <a:lnTo>
                  <a:pt x="796" y="239"/>
                </a:lnTo>
                <a:lnTo>
                  <a:pt x="784" y="251"/>
                </a:lnTo>
                <a:lnTo>
                  <a:pt x="784" y="275"/>
                </a:lnTo>
                <a:lnTo>
                  <a:pt x="790" y="275"/>
                </a:lnTo>
                <a:lnTo>
                  <a:pt x="784" y="311"/>
                </a:lnTo>
                <a:lnTo>
                  <a:pt x="760" y="311"/>
                </a:lnTo>
                <a:lnTo>
                  <a:pt x="748" y="305"/>
                </a:lnTo>
                <a:lnTo>
                  <a:pt x="736" y="317"/>
                </a:lnTo>
                <a:lnTo>
                  <a:pt x="724" y="323"/>
                </a:lnTo>
                <a:lnTo>
                  <a:pt x="718" y="335"/>
                </a:lnTo>
                <a:lnTo>
                  <a:pt x="718" y="359"/>
                </a:lnTo>
                <a:lnTo>
                  <a:pt x="605" y="389"/>
                </a:lnTo>
                <a:lnTo>
                  <a:pt x="587" y="413"/>
                </a:lnTo>
                <a:lnTo>
                  <a:pt x="575" y="401"/>
                </a:lnTo>
                <a:lnTo>
                  <a:pt x="569" y="419"/>
                </a:lnTo>
                <a:lnTo>
                  <a:pt x="569" y="431"/>
                </a:lnTo>
                <a:lnTo>
                  <a:pt x="557" y="419"/>
                </a:lnTo>
                <a:lnTo>
                  <a:pt x="551" y="431"/>
                </a:lnTo>
                <a:lnTo>
                  <a:pt x="533" y="407"/>
                </a:lnTo>
                <a:lnTo>
                  <a:pt x="533" y="419"/>
                </a:lnTo>
                <a:lnTo>
                  <a:pt x="515" y="419"/>
                </a:lnTo>
                <a:lnTo>
                  <a:pt x="533" y="437"/>
                </a:lnTo>
                <a:lnTo>
                  <a:pt x="551" y="431"/>
                </a:lnTo>
                <a:lnTo>
                  <a:pt x="551" y="443"/>
                </a:lnTo>
                <a:lnTo>
                  <a:pt x="569" y="449"/>
                </a:lnTo>
                <a:lnTo>
                  <a:pt x="575" y="473"/>
                </a:lnTo>
                <a:lnTo>
                  <a:pt x="641" y="467"/>
                </a:lnTo>
                <a:lnTo>
                  <a:pt x="635" y="491"/>
                </a:lnTo>
                <a:lnTo>
                  <a:pt x="593" y="485"/>
                </a:lnTo>
                <a:lnTo>
                  <a:pt x="527" y="527"/>
                </a:lnTo>
                <a:lnTo>
                  <a:pt x="503" y="521"/>
                </a:lnTo>
                <a:lnTo>
                  <a:pt x="503" y="485"/>
                </a:lnTo>
                <a:lnTo>
                  <a:pt x="461" y="467"/>
                </a:lnTo>
                <a:lnTo>
                  <a:pt x="521" y="431"/>
                </a:lnTo>
                <a:lnTo>
                  <a:pt x="515" y="425"/>
                </a:lnTo>
                <a:lnTo>
                  <a:pt x="431" y="419"/>
                </a:lnTo>
                <a:lnTo>
                  <a:pt x="443" y="407"/>
                </a:lnTo>
                <a:lnTo>
                  <a:pt x="425" y="401"/>
                </a:lnTo>
                <a:lnTo>
                  <a:pt x="449" y="401"/>
                </a:lnTo>
                <a:lnTo>
                  <a:pt x="437" y="383"/>
                </a:lnTo>
                <a:lnTo>
                  <a:pt x="383" y="395"/>
                </a:lnTo>
                <a:lnTo>
                  <a:pt x="371" y="419"/>
                </a:lnTo>
                <a:lnTo>
                  <a:pt x="353" y="407"/>
                </a:lnTo>
                <a:lnTo>
                  <a:pt x="365" y="431"/>
                </a:lnTo>
                <a:lnTo>
                  <a:pt x="341" y="455"/>
                </a:lnTo>
                <a:lnTo>
                  <a:pt x="335" y="443"/>
                </a:lnTo>
                <a:lnTo>
                  <a:pt x="329" y="467"/>
                </a:lnTo>
                <a:lnTo>
                  <a:pt x="287" y="473"/>
                </a:lnTo>
                <a:lnTo>
                  <a:pt x="269" y="461"/>
                </a:lnTo>
                <a:lnTo>
                  <a:pt x="287" y="455"/>
                </a:lnTo>
                <a:lnTo>
                  <a:pt x="293" y="443"/>
                </a:lnTo>
                <a:lnTo>
                  <a:pt x="311" y="425"/>
                </a:lnTo>
                <a:lnTo>
                  <a:pt x="317" y="401"/>
                </a:lnTo>
                <a:lnTo>
                  <a:pt x="353" y="401"/>
                </a:lnTo>
                <a:lnTo>
                  <a:pt x="353" y="377"/>
                </a:lnTo>
                <a:lnTo>
                  <a:pt x="341" y="365"/>
                </a:lnTo>
                <a:lnTo>
                  <a:pt x="335" y="341"/>
                </a:lnTo>
                <a:lnTo>
                  <a:pt x="317" y="329"/>
                </a:lnTo>
                <a:lnTo>
                  <a:pt x="317" y="299"/>
                </a:lnTo>
                <a:lnTo>
                  <a:pt x="293" y="287"/>
                </a:lnTo>
                <a:lnTo>
                  <a:pt x="275" y="287"/>
                </a:lnTo>
                <a:lnTo>
                  <a:pt x="239" y="269"/>
                </a:lnTo>
                <a:lnTo>
                  <a:pt x="215" y="269"/>
                </a:lnTo>
                <a:lnTo>
                  <a:pt x="203" y="281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981680" y="5137200"/>
            <a:ext cx="201600" cy="461880"/>
          </a:xfrm>
          <a:custGeom>
            <a:avLst/>
            <a:gdLst/>
            <a:ahLst/>
            <a:rect l="l" t="t" r="r" b="b"/>
            <a:pathLst>
              <a:path w="78" h="174">
                <a:moveTo>
                  <a:pt x="72" y="108"/>
                </a:moveTo>
                <a:lnTo>
                  <a:pt x="78" y="126"/>
                </a:lnTo>
                <a:lnTo>
                  <a:pt x="36" y="174"/>
                </a:lnTo>
                <a:lnTo>
                  <a:pt x="0" y="132"/>
                </a:lnTo>
                <a:lnTo>
                  <a:pt x="6" y="132"/>
                </a:lnTo>
                <a:lnTo>
                  <a:pt x="0" y="78"/>
                </a:lnTo>
                <a:lnTo>
                  <a:pt x="12" y="54"/>
                </a:lnTo>
                <a:lnTo>
                  <a:pt x="0" y="48"/>
                </a:lnTo>
                <a:lnTo>
                  <a:pt x="6" y="12"/>
                </a:lnTo>
                <a:lnTo>
                  <a:pt x="18" y="0"/>
                </a:lnTo>
                <a:lnTo>
                  <a:pt x="24" y="0"/>
                </a:lnTo>
                <a:lnTo>
                  <a:pt x="36" y="6"/>
                </a:lnTo>
                <a:lnTo>
                  <a:pt x="60" y="30"/>
                </a:lnTo>
                <a:lnTo>
                  <a:pt x="48" y="78"/>
                </a:lnTo>
                <a:lnTo>
                  <a:pt x="72" y="108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108400" y="5167440"/>
            <a:ext cx="290520" cy="252360"/>
          </a:xfrm>
          <a:custGeom>
            <a:avLst/>
            <a:gdLst/>
            <a:ahLst/>
            <a:rect l="l" t="t" r="r" b="b"/>
            <a:pathLst>
              <a:path w="114" h="96">
                <a:moveTo>
                  <a:pt x="24" y="96"/>
                </a:moveTo>
                <a:lnTo>
                  <a:pt x="0" y="66"/>
                </a:lnTo>
                <a:lnTo>
                  <a:pt x="12" y="18"/>
                </a:lnTo>
                <a:lnTo>
                  <a:pt x="42" y="0"/>
                </a:lnTo>
                <a:lnTo>
                  <a:pt x="90" y="0"/>
                </a:lnTo>
                <a:lnTo>
                  <a:pt x="90" y="12"/>
                </a:lnTo>
                <a:lnTo>
                  <a:pt x="108" y="24"/>
                </a:lnTo>
                <a:lnTo>
                  <a:pt x="114" y="66"/>
                </a:lnTo>
                <a:lnTo>
                  <a:pt x="24" y="96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322960" y="4896000"/>
            <a:ext cx="720720" cy="463320"/>
          </a:xfrm>
          <a:custGeom>
            <a:avLst/>
            <a:gdLst/>
            <a:ahLst/>
            <a:rect l="l" t="t" r="r" b="b"/>
            <a:pathLst>
              <a:path w="281" h="174">
                <a:moveTo>
                  <a:pt x="281" y="18"/>
                </a:moveTo>
                <a:lnTo>
                  <a:pt x="203" y="0"/>
                </a:lnTo>
                <a:lnTo>
                  <a:pt x="137" y="30"/>
                </a:lnTo>
                <a:lnTo>
                  <a:pt x="30" y="18"/>
                </a:lnTo>
                <a:lnTo>
                  <a:pt x="24" y="12"/>
                </a:lnTo>
                <a:lnTo>
                  <a:pt x="30" y="0"/>
                </a:lnTo>
                <a:lnTo>
                  <a:pt x="18" y="0"/>
                </a:lnTo>
                <a:lnTo>
                  <a:pt x="6" y="0"/>
                </a:lnTo>
                <a:lnTo>
                  <a:pt x="0" y="18"/>
                </a:lnTo>
                <a:lnTo>
                  <a:pt x="6" y="36"/>
                </a:lnTo>
                <a:lnTo>
                  <a:pt x="24" y="66"/>
                </a:lnTo>
                <a:lnTo>
                  <a:pt x="6" y="90"/>
                </a:lnTo>
                <a:lnTo>
                  <a:pt x="6" y="102"/>
                </a:lnTo>
                <a:lnTo>
                  <a:pt x="6" y="114"/>
                </a:lnTo>
                <a:lnTo>
                  <a:pt x="24" y="126"/>
                </a:lnTo>
                <a:lnTo>
                  <a:pt x="30" y="168"/>
                </a:lnTo>
                <a:lnTo>
                  <a:pt x="96" y="156"/>
                </a:lnTo>
                <a:lnTo>
                  <a:pt x="137" y="174"/>
                </a:lnTo>
                <a:lnTo>
                  <a:pt x="155" y="168"/>
                </a:lnTo>
                <a:lnTo>
                  <a:pt x="167" y="156"/>
                </a:lnTo>
                <a:lnTo>
                  <a:pt x="167" y="144"/>
                </a:lnTo>
                <a:lnTo>
                  <a:pt x="173" y="144"/>
                </a:lnTo>
                <a:lnTo>
                  <a:pt x="215" y="126"/>
                </a:lnTo>
                <a:lnTo>
                  <a:pt x="251" y="132"/>
                </a:lnTo>
                <a:lnTo>
                  <a:pt x="227" y="102"/>
                </a:lnTo>
                <a:lnTo>
                  <a:pt x="245" y="84"/>
                </a:lnTo>
                <a:lnTo>
                  <a:pt x="251" y="60"/>
                </a:lnTo>
                <a:lnTo>
                  <a:pt x="275" y="42"/>
                </a:lnTo>
                <a:lnTo>
                  <a:pt x="281" y="18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446800" y="1819440"/>
            <a:ext cx="47520" cy="60120"/>
          </a:xfrm>
          <a:custGeom>
            <a:avLst/>
            <a:gdLst/>
            <a:ahLst/>
            <a:rect l="l" t="t" r="r" b="b"/>
            <a:pathLst>
              <a:path w="27" h="32">
                <a:moveTo>
                  <a:pt x="9" y="32"/>
                </a:moveTo>
                <a:lnTo>
                  <a:pt x="27" y="0"/>
                </a:lnTo>
                <a:lnTo>
                  <a:pt x="0" y="32"/>
                </a:lnTo>
                <a:lnTo>
                  <a:pt x="9" y="32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446800" y="1819440"/>
            <a:ext cx="47520" cy="60120"/>
          </a:xfrm>
          <a:custGeom>
            <a:avLst/>
            <a:gdLst/>
            <a:ahLst/>
            <a:rect l="l" t="t" r="r" b="b"/>
            <a:pathLst>
              <a:path w="27" h="32">
                <a:moveTo>
                  <a:pt x="9" y="32"/>
                </a:moveTo>
                <a:lnTo>
                  <a:pt x="27" y="0"/>
                </a:lnTo>
                <a:lnTo>
                  <a:pt x="0" y="32"/>
                </a:lnTo>
                <a:lnTo>
                  <a:pt x="9" y="32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446800" y="1819440"/>
            <a:ext cx="47520" cy="60120"/>
          </a:xfrm>
          <a:custGeom>
            <a:avLst/>
            <a:gdLst/>
            <a:ahLst/>
            <a:rect l="l" t="t" r="r" b="b"/>
            <a:pathLst>
              <a:path w="27" h="32">
                <a:moveTo>
                  <a:pt x="9" y="32"/>
                </a:moveTo>
                <a:lnTo>
                  <a:pt x="27" y="0"/>
                </a:lnTo>
                <a:lnTo>
                  <a:pt x="0" y="32"/>
                </a:lnTo>
                <a:lnTo>
                  <a:pt x="9" y="32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888160" y="4505400"/>
            <a:ext cx="111600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888160" y="4505400"/>
            <a:ext cx="111600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938320" y="3627360"/>
            <a:ext cx="297000" cy="7920"/>
          </a:xfrm>
          <a:prstGeom prst="line">
            <a:avLst/>
          </a:prstGeom>
          <a:ln w="38160">
            <a:solidFill>
              <a:srgbClr val="e9ad1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913120" y="3672000"/>
            <a:ext cx="226800" cy="6120"/>
          </a:xfrm>
          <a:prstGeom prst="line">
            <a:avLst/>
          </a:prstGeom>
          <a:ln w="38160">
            <a:solidFill>
              <a:srgbClr val="e9ad1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8" name=""/>
          <p:cNvGrpSpPr/>
          <p:nvPr/>
        </p:nvGrpSpPr>
        <p:grpSpPr>
          <a:xfrm>
            <a:off x="3645000" y="5138640"/>
            <a:ext cx="336240" cy="338040"/>
            <a:chOff x="3645000" y="5138640"/>
            <a:chExt cx="336240" cy="338040"/>
          </a:xfrm>
        </p:grpSpPr>
        <p:sp>
          <p:nvSpPr>
            <p:cNvPr id="169" name=""/>
            <p:cNvSpPr/>
            <p:nvPr/>
          </p:nvSpPr>
          <p:spPr>
            <a:xfrm>
              <a:off x="3679200" y="5138640"/>
              <a:ext cx="149400" cy="150480"/>
            </a:xfrm>
            <a:prstGeom prst="rect">
              <a:avLst/>
            </a:prstGeom>
            <a:solidFill>
              <a:srgbClr val="ff66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3645000" y="5247720"/>
              <a:ext cx="336240" cy="228960"/>
            </a:xfrm>
            <a:prstGeom prst="rect">
              <a:avLst/>
            </a:prstGeom>
            <a:solidFill>
              <a:srgbClr val="ff66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1" name=""/>
          <p:cNvSpPr/>
          <p:nvPr/>
        </p:nvSpPr>
        <p:spPr>
          <a:xfrm>
            <a:off x="3352680" y="3898800"/>
            <a:ext cx="443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Frankfurt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387680" y="4422600"/>
            <a:ext cx="225720" cy="236880"/>
          </a:xfrm>
          <a:prstGeom prst="ellipse">
            <a:avLst/>
          </a:prstGeom>
          <a:solidFill>
            <a:srgbClr val="c20017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398840" y="4175280"/>
            <a:ext cx="222480" cy="234720"/>
          </a:xfrm>
          <a:prstGeom prst="ellipse">
            <a:avLst/>
          </a:prstGeom>
          <a:solidFill>
            <a:srgbClr val="c20017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211560" y="2903400"/>
            <a:ext cx="960480" cy="36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3654360" y="1946160"/>
            <a:ext cx="300240" cy="17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665880" y="1906560"/>
            <a:ext cx="1994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Oslo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444840" y="3865680"/>
            <a:ext cx="61920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079880" y="5268960"/>
            <a:ext cx="668160" cy="36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579840" y="5535720"/>
            <a:ext cx="55260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492800" y="4632480"/>
            <a:ext cx="59040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647800" y="2084400"/>
            <a:ext cx="747720" cy="82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705040" y="2274840"/>
            <a:ext cx="47988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Teesside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1,875 MW 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081840" y="5632560"/>
            <a:ext cx="60804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345280" y="1882800"/>
            <a:ext cx="52848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092400" y="3532320"/>
            <a:ext cx="76212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847960" y="2811600"/>
            <a:ext cx="91584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5373720" y="3502080"/>
            <a:ext cx="99864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807080" y="3295800"/>
            <a:ext cx="546120" cy="1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065560" y="4000680"/>
            <a:ext cx="61452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6107040" y="4051440"/>
            <a:ext cx="55080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876920" y="4491000"/>
            <a:ext cx="70776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2" name=""/>
          <p:cNvGrpSpPr/>
          <p:nvPr/>
        </p:nvGrpSpPr>
        <p:grpSpPr>
          <a:xfrm>
            <a:off x="4970520" y="3100320"/>
            <a:ext cx="205920" cy="210960"/>
            <a:chOff x="4970520" y="3100320"/>
            <a:chExt cx="205920" cy="210960"/>
          </a:xfrm>
        </p:grpSpPr>
        <p:sp>
          <p:nvSpPr>
            <p:cNvPr id="193" name=""/>
            <p:cNvSpPr/>
            <p:nvPr/>
          </p:nvSpPr>
          <p:spPr>
            <a:xfrm>
              <a:off x="4970520" y="3100320"/>
              <a:ext cx="2059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4970520" y="3100320"/>
              <a:ext cx="2059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5" name=""/>
          <p:cNvGrpSpPr/>
          <p:nvPr/>
        </p:nvGrpSpPr>
        <p:grpSpPr>
          <a:xfrm>
            <a:off x="5159520" y="3605040"/>
            <a:ext cx="258120" cy="272880"/>
            <a:chOff x="5159520" y="3605040"/>
            <a:chExt cx="258120" cy="272880"/>
          </a:xfrm>
        </p:grpSpPr>
        <p:sp>
          <p:nvSpPr>
            <p:cNvPr id="196" name=""/>
            <p:cNvSpPr/>
            <p:nvPr/>
          </p:nvSpPr>
          <p:spPr>
            <a:xfrm>
              <a:off x="5185800" y="3605040"/>
              <a:ext cx="114840" cy="120600"/>
            </a:xfrm>
            <a:prstGeom prst="rect">
              <a:avLst/>
            </a:prstGeom>
            <a:solidFill>
              <a:srgbClr val="0091ff"/>
            </a:solidFill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5159520" y="3693600"/>
              <a:ext cx="258120" cy="184320"/>
            </a:xfrm>
            <a:prstGeom prst="rect">
              <a:avLst/>
            </a:prstGeom>
            <a:solidFill>
              <a:srgbClr val="0091ff"/>
            </a:solidFill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8" name=""/>
          <p:cNvSpPr/>
          <p:nvPr/>
        </p:nvSpPr>
        <p:spPr>
          <a:xfrm>
            <a:off x="3211560" y="2903400"/>
            <a:ext cx="960480" cy="36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444840" y="3865680"/>
            <a:ext cx="61920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4079880" y="5268960"/>
            <a:ext cx="668160" cy="36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3579840" y="5535720"/>
            <a:ext cx="55260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231360" y="5184720"/>
            <a:ext cx="38088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Sarlux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551 MW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492800" y="4632480"/>
            <a:ext cx="59040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596480" y="4756320"/>
            <a:ext cx="369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Jertovec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610160" y="4879800"/>
            <a:ext cx="378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240 MW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647800" y="2084400"/>
            <a:ext cx="747720" cy="82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2915640" y="2521080"/>
            <a:ext cx="37800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Wilton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154 MW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462280" y="5479920"/>
            <a:ext cx="4262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Marmara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478 MW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3092400" y="3532320"/>
            <a:ext cx="76212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847960" y="2811600"/>
            <a:ext cx="91584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5373720" y="3502080"/>
            <a:ext cx="99864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5415120" y="3486240"/>
            <a:ext cx="6332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Nowa Sarzyna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116 MW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 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807080" y="3295800"/>
            <a:ext cx="546120" cy="1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858560" y="3340080"/>
            <a:ext cx="363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Warsaw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346360" y="4267080"/>
            <a:ext cx="780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Enron/Petrom JV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065560" y="4000680"/>
            <a:ext cx="61452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6027840" y="4051440"/>
            <a:ext cx="55224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4876920" y="4491000"/>
            <a:ext cx="70776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4912920" y="4146480"/>
            <a:ext cx="454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Energovill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0" name=""/>
          <p:cNvGrpSpPr/>
          <p:nvPr/>
        </p:nvGrpSpPr>
        <p:grpSpPr>
          <a:xfrm>
            <a:off x="3633840" y="3679920"/>
            <a:ext cx="207720" cy="207360"/>
            <a:chOff x="3633840" y="3679920"/>
            <a:chExt cx="207720" cy="207360"/>
          </a:xfrm>
        </p:grpSpPr>
        <p:sp>
          <p:nvSpPr>
            <p:cNvPr id="221" name=""/>
            <p:cNvSpPr/>
            <p:nvPr/>
          </p:nvSpPr>
          <p:spPr>
            <a:xfrm>
              <a:off x="3633840" y="3679920"/>
              <a:ext cx="207720" cy="207360"/>
            </a:xfrm>
            <a:custGeom>
              <a:avLst/>
              <a:gdLst/>
              <a:ahLst/>
              <a:rect l="l" t="t" r="r" b="b"/>
              <a:pathLst>
                <a:path w="117" h="111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7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2" y="111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2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633840" y="3679920"/>
              <a:ext cx="207720" cy="207360"/>
            </a:xfrm>
            <a:custGeom>
              <a:avLst/>
              <a:gdLst/>
              <a:ahLst/>
              <a:rect l="l" t="t" r="r" b="b"/>
              <a:pathLst>
                <a:path w="117" h="111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7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2" y="111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c20017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3" name=""/>
          <p:cNvGrpSpPr/>
          <p:nvPr/>
        </p:nvGrpSpPr>
        <p:grpSpPr>
          <a:xfrm>
            <a:off x="4970520" y="3100320"/>
            <a:ext cx="205920" cy="210960"/>
            <a:chOff x="4970520" y="3100320"/>
            <a:chExt cx="205920" cy="210960"/>
          </a:xfrm>
        </p:grpSpPr>
        <p:sp>
          <p:nvSpPr>
            <p:cNvPr id="224" name=""/>
            <p:cNvSpPr/>
            <p:nvPr/>
          </p:nvSpPr>
          <p:spPr>
            <a:xfrm>
              <a:off x="4970520" y="3100320"/>
              <a:ext cx="2059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2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4970520" y="3100320"/>
              <a:ext cx="2059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c20017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6" name=""/>
          <p:cNvSpPr/>
          <p:nvPr/>
        </p:nvSpPr>
        <p:spPr>
          <a:xfrm>
            <a:off x="3728880" y="4325760"/>
            <a:ext cx="88920" cy="96840"/>
          </a:xfrm>
          <a:prstGeom prst="ellipse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960" bIns="21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7" name=""/>
          <p:cNvGrpSpPr/>
          <p:nvPr/>
        </p:nvGrpSpPr>
        <p:grpSpPr>
          <a:xfrm>
            <a:off x="2509920" y="2511360"/>
            <a:ext cx="323280" cy="316800"/>
            <a:chOff x="2509920" y="2511360"/>
            <a:chExt cx="323280" cy="316800"/>
          </a:xfrm>
        </p:grpSpPr>
        <p:sp>
          <p:nvSpPr>
            <p:cNvPr id="228" name=""/>
            <p:cNvSpPr/>
            <p:nvPr/>
          </p:nvSpPr>
          <p:spPr>
            <a:xfrm>
              <a:off x="2543040" y="2511360"/>
              <a:ext cx="146160" cy="139320"/>
            </a:xfrm>
            <a:prstGeom prst="rect">
              <a:avLst/>
            </a:prstGeom>
            <a:solidFill>
              <a:srgbClr val="e9ad17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2509920" y="2613600"/>
              <a:ext cx="323280" cy="214560"/>
            </a:xfrm>
            <a:prstGeom prst="rect">
              <a:avLst/>
            </a:prstGeom>
            <a:solidFill>
              <a:srgbClr val="e9ad17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0" name=""/>
          <p:cNvGrpSpPr/>
          <p:nvPr/>
        </p:nvGrpSpPr>
        <p:grpSpPr>
          <a:xfrm>
            <a:off x="2549520" y="2647800"/>
            <a:ext cx="339480" cy="335880"/>
            <a:chOff x="2549520" y="2647800"/>
            <a:chExt cx="339480" cy="335880"/>
          </a:xfrm>
        </p:grpSpPr>
        <p:sp>
          <p:nvSpPr>
            <p:cNvPr id="231" name=""/>
            <p:cNvSpPr/>
            <p:nvPr/>
          </p:nvSpPr>
          <p:spPr>
            <a:xfrm>
              <a:off x="2584080" y="2647800"/>
              <a:ext cx="151200" cy="148320"/>
            </a:xfrm>
            <a:prstGeom prst="rect">
              <a:avLst/>
            </a:prstGeom>
            <a:solidFill>
              <a:srgbClr val="e9ad17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2549520" y="2756520"/>
              <a:ext cx="339480" cy="227160"/>
            </a:xfrm>
            <a:prstGeom prst="rect">
              <a:avLst/>
            </a:prstGeom>
            <a:solidFill>
              <a:srgbClr val="e9ad17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3" name=""/>
          <p:cNvGrpSpPr/>
          <p:nvPr/>
        </p:nvGrpSpPr>
        <p:grpSpPr>
          <a:xfrm>
            <a:off x="5135400" y="3578400"/>
            <a:ext cx="338040" cy="334440"/>
            <a:chOff x="5135400" y="3578400"/>
            <a:chExt cx="338040" cy="334440"/>
          </a:xfrm>
        </p:grpSpPr>
        <p:sp>
          <p:nvSpPr>
            <p:cNvPr id="234" name=""/>
            <p:cNvSpPr/>
            <p:nvPr/>
          </p:nvSpPr>
          <p:spPr>
            <a:xfrm>
              <a:off x="5169960" y="3578400"/>
              <a:ext cx="150480" cy="147960"/>
            </a:xfrm>
            <a:prstGeom prst="rect">
              <a:avLst/>
            </a:prstGeom>
            <a:solidFill>
              <a:srgbClr val="e9ad17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5135400" y="3687120"/>
              <a:ext cx="338040" cy="225720"/>
            </a:xfrm>
            <a:prstGeom prst="rect">
              <a:avLst/>
            </a:prstGeom>
            <a:solidFill>
              <a:srgbClr val="e9ad17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6" name=""/>
          <p:cNvGrpSpPr/>
          <p:nvPr/>
        </p:nvGrpSpPr>
        <p:grpSpPr>
          <a:xfrm>
            <a:off x="5883120" y="5450040"/>
            <a:ext cx="338040" cy="332640"/>
            <a:chOff x="5883120" y="5450040"/>
            <a:chExt cx="338040" cy="332640"/>
          </a:xfrm>
        </p:grpSpPr>
        <p:sp>
          <p:nvSpPr>
            <p:cNvPr id="237" name=""/>
            <p:cNvSpPr/>
            <p:nvPr/>
          </p:nvSpPr>
          <p:spPr>
            <a:xfrm>
              <a:off x="5917680" y="5450040"/>
              <a:ext cx="150480" cy="149400"/>
            </a:xfrm>
            <a:prstGeom prst="rect">
              <a:avLst/>
            </a:prstGeom>
            <a:solidFill>
              <a:srgbClr val="e9ad17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5883120" y="5557680"/>
              <a:ext cx="338040" cy="225000"/>
            </a:xfrm>
            <a:prstGeom prst="rect">
              <a:avLst/>
            </a:prstGeom>
            <a:solidFill>
              <a:srgbClr val="e9ad17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9" name=""/>
          <p:cNvGrpSpPr/>
          <p:nvPr/>
        </p:nvGrpSpPr>
        <p:grpSpPr>
          <a:xfrm>
            <a:off x="4651200" y="1995480"/>
            <a:ext cx="206280" cy="212400"/>
            <a:chOff x="4651200" y="1995480"/>
            <a:chExt cx="206280" cy="212400"/>
          </a:xfrm>
        </p:grpSpPr>
        <p:sp>
          <p:nvSpPr>
            <p:cNvPr id="240" name=""/>
            <p:cNvSpPr/>
            <p:nvPr/>
          </p:nvSpPr>
          <p:spPr>
            <a:xfrm>
              <a:off x="4651200" y="1995480"/>
              <a:ext cx="206280" cy="2124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3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2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4651200" y="1995480"/>
              <a:ext cx="206280" cy="2124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3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</a:path>
              </a:pathLst>
            </a:custGeom>
            <a:solidFill>
              <a:srgbClr val="c20017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2" name=""/>
          <p:cNvSpPr/>
          <p:nvPr/>
        </p:nvSpPr>
        <p:spPr>
          <a:xfrm>
            <a:off x="3601080" y="3070080"/>
            <a:ext cx="516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Amsterdam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3665520" y="3313080"/>
            <a:ext cx="230040" cy="128520"/>
          </a:xfrm>
          <a:prstGeom prst="rect">
            <a:avLst/>
          </a:prstGeom>
          <a:solidFill>
            <a:srgbClr val="919191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702240" y="3330720"/>
            <a:ext cx="15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APX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3838680" y="3487680"/>
            <a:ext cx="226800" cy="127080"/>
          </a:xfrm>
          <a:prstGeom prst="rect">
            <a:avLst/>
          </a:prstGeom>
          <a:solidFill>
            <a:srgbClr val="919191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3867120" y="3505320"/>
            <a:ext cx="15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EEX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4494600" y="2232000"/>
            <a:ext cx="4658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Stockholm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8" name=""/>
          <p:cNvGrpSpPr/>
          <p:nvPr/>
        </p:nvGrpSpPr>
        <p:grpSpPr>
          <a:xfrm>
            <a:off x="3467160" y="3114720"/>
            <a:ext cx="209160" cy="210600"/>
            <a:chOff x="3467160" y="3114720"/>
            <a:chExt cx="209160" cy="210600"/>
          </a:xfrm>
        </p:grpSpPr>
        <p:sp>
          <p:nvSpPr>
            <p:cNvPr id="249" name=""/>
            <p:cNvSpPr/>
            <p:nvPr/>
          </p:nvSpPr>
          <p:spPr>
            <a:xfrm>
              <a:off x="3467160" y="3114720"/>
              <a:ext cx="209160" cy="21060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2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3467160" y="3114720"/>
              <a:ext cx="209160" cy="21060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</a:path>
              </a:pathLst>
            </a:custGeom>
            <a:solidFill>
              <a:srgbClr val="c20017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1" name=""/>
          <p:cNvSpPr/>
          <p:nvPr/>
        </p:nvSpPr>
        <p:spPr>
          <a:xfrm>
            <a:off x="5587920" y="4451400"/>
            <a:ext cx="222480" cy="236520"/>
          </a:xfrm>
          <a:prstGeom prst="ellipse">
            <a:avLst/>
          </a:prstGeom>
          <a:solidFill>
            <a:srgbClr val="004bed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338120" y="4300560"/>
            <a:ext cx="1206720" cy="3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2492280" y="4862520"/>
            <a:ext cx="47952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394000" y="5203800"/>
            <a:ext cx="671400" cy="35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492280" y="4862520"/>
            <a:ext cx="47952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2391480" y="5373720"/>
            <a:ext cx="335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Madrid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2394000" y="5203800"/>
            <a:ext cx="671400" cy="35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8" name=""/>
          <p:cNvGrpSpPr/>
          <p:nvPr/>
        </p:nvGrpSpPr>
        <p:grpSpPr>
          <a:xfrm>
            <a:off x="1887480" y="5573880"/>
            <a:ext cx="339480" cy="332640"/>
            <a:chOff x="1887480" y="5573880"/>
            <a:chExt cx="339480" cy="332640"/>
          </a:xfrm>
        </p:grpSpPr>
        <p:sp>
          <p:nvSpPr>
            <p:cNvPr id="259" name=""/>
            <p:cNvSpPr/>
            <p:nvPr/>
          </p:nvSpPr>
          <p:spPr>
            <a:xfrm>
              <a:off x="1922040" y="5573880"/>
              <a:ext cx="150840" cy="148320"/>
            </a:xfrm>
            <a:prstGeom prst="rect">
              <a:avLst/>
            </a:prstGeom>
            <a:solidFill>
              <a:srgbClr val="3399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1887480" y="5681160"/>
              <a:ext cx="339480" cy="225360"/>
            </a:xfrm>
            <a:prstGeom prst="rect">
              <a:avLst/>
            </a:prstGeom>
            <a:solidFill>
              <a:srgbClr val="3399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1" name=""/>
          <p:cNvSpPr/>
          <p:nvPr/>
        </p:nvSpPr>
        <p:spPr>
          <a:xfrm>
            <a:off x="2351160" y="5084640"/>
            <a:ext cx="222120" cy="236520"/>
          </a:xfrm>
          <a:prstGeom prst="ellipse">
            <a:avLst/>
          </a:prstGeom>
          <a:solidFill>
            <a:srgbClr val="c20017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3933720" y="4497480"/>
            <a:ext cx="225360" cy="236520"/>
          </a:xfrm>
          <a:prstGeom prst="ellipse">
            <a:avLst/>
          </a:prstGeom>
          <a:solidFill>
            <a:srgbClr val="c20017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3676680" y="4272120"/>
            <a:ext cx="225360" cy="234720"/>
          </a:xfrm>
          <a:prstGeom prst="ellipse">
            <a:avLst/>
          </a:prstGeom>
          <a:solidFill>
            <a:srgbClr val="c20017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4600440" y="3822840"/>
            <a:ext cx="223920" cy="236520"/>
          </a:xfrm>
          <a:prstGeom prst="ellipse">
            <a:avLst/>
          </a:prstGeom>
          <a:solidFill>
            <a:srgbClr val="c20017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3835440" y="3718080"/>
            <a:ext cx="222120" cy="236520"/>
          </a:xfrm>
          <a:prstGeom prst="ellipse">
            <a:avLst/>
          </a:prstGeom>
          <a:solidFill>
            <a:srgbClr val="c20017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222720" y="4032360"/>
            <a:ext cx="225360" cy="236520"/>
          </a:xfrm>
          <a:prstGeom prst="ellipse">
            <a:avLst/>
          </a:prstGeom>
          <a:solidFill>
            <a:srgbClr val="c20017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4538520" y="3252960"/>
            <a:ext cx="223920" cy="236520"/>
          </a:xfrm>
          <a:prstGeom prst="ellipse">
            <a:avLst/>
          </a:prstGeom>
          <a:solidFill>
            <a:srgbClr val="c20017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3176640" y="3573360"/>
            <a:ext cx="222120" cy="235080"/>
          </a:xfrm>
          <a:prstGeom prst="ellipse">
            <a:avLst/>
          </a:prstGeom>
          <a:solidFill>
            <a:srgbClr val="c20017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3278160" y="3436920"/>
            <a:ext cx="223920" cy="235080"/>
          </a:xfrm>
          <a:prstGeom prst="ellipse">
            <a:avLst/>
          </a:prstGeom>
          <a:solidFill>
            <a:srgbClr val="c20017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0" name=""/>
          <p:cNvGrpSpPr/>
          <p:nvPr/>
        </p:nvGrpSpPr>
        <p:grpSpPr>
          <a:xfrm>
            <a:off x="3940200" y="1855800"/>
            <a:ext cx="205920" cy="210600"/>
            <a:chOff x="3940200" y="1855800"/>
            <a:chExt cx="205920" cy="210600"/>
          </a:xfrm>
        </p:grpSpPr>
        <p:sp>
          <p:nvSpPr>
            <p:cNvPr id="271" name=""/>
            <p:cNvSpPr/>
            <p:nvPr/>
          </p:nvSpPr>
          <p:spPr>
            <a:xfrm>
              <a:off x="3940200" y="1855800"/>
              <a:ext cx="2059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3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2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3940200" y="1855800"/>
              <a:ext cx="2059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3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</a:path>
              </a:pathLst>
            </a:custGeom>
            <a:solidFill>
              <a:srgbClr val="c20017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3" name=""/>
          <p:cNvGrpSpPr/>
          <p:nvPr/>
        </p:nvGrpSpPr>
        <p:grpSpPr>
          <a:xfrm>
            <a:off x="5776920" y="4597560"/>
            <a:ext cx="207720" cy="210600"/>
            <a:chOff x="5776920" y="4597560"/>
            <a:chExt cx="207720" cy="210600"/>
          </a:xfrm>
        </p:grpSpPr>
        <p:sp>
          <p:nvSpPr>
            <p:cNvPr id="274" name=""/>
            <p:cNvSpPr/>
            <p:nvPr/>
          </p:nvSpPr>
          <p:spPr>
            <a:xfrm>
              <a:off x="5776920" y="4597560"/>
              <a:ext cx="207720" cy="21060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2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5776920" y="4597560"/>
              <a:ext cx="207720" cy="21060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</a:path>
              </a:pathLst>
            </a:custGeom>
            <a:solidFill>
              <a:srgbClr val="c20017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6" name=""/>
          <p:cNvSpPr/>
          <p:nvPr/>
        </p:nvSpPr>
        <p:spPr>
          <a:xfrm>
            <a:off x="5510160" y="1525680"/>
            <a:ext cx="363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Helsinki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2150640" y="5484960"/>
            <a:ext cx="6343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Arcos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1,200 MW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384720" y="3325680"/>
            <a:ext cx="222120" cy="236520"/>
          </a:xfrm>
          <a:prstGeom prst="ellipse">
            <a:avLst/>
          </a:prstGeom>
          <a:solidFill>
            <a:srgbClr val="004bed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9" name=""/>
          <p:cNvGrpSpPr/>
          <p:nvPr/>
        </p:nvGrpSpPr>
        <p:grpSpPr>
          <a:xfrm>
            <a:off x="3529080" y="3489480"/>
            <a:ext cx="213840" cy="210600"/>
            <a:chOff x="3529080" y="3489480"/>
            <a:chExt cx="213840" cy="210600"/>
          </a:xfrm>
        </p:grpSpPr>
        <p:sp>
          <p:nvSpPr>
            <p:cNvPr id="280" name=""/>
            <p:cNvSpPr/>
            <p:nvPr/>
          </p:nvSpPr>
          <p:spPr>
            <a:xfrm>
              <a:off x="3529080" y="3489480"/>
              <a:ext cx="213840" cy="21060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2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3529080" y="3489480"/>
              <a:ext cx="213840" cy="21060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</a:path>
              </a:pathLst>
            </a:custGeom>
            <a:solidFill>
              <a:srgbClr val="c20017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2" name=""/>
          <p:cNvGrpSpPr/>
          <p:nvPr/>
        </p:nvGrpSpPr>
        <p:grpSpPr>
          <a:xfrm>
            <a:off x="5427720" y="1687680"/>
            <a:ext cx="207720" cy="209160"/>
            <a:chOff x="5427720" y="1687680"/>
            <a:chExt cx="207720" cy="209160"/>
          </a:xfrm>
        </p:grpSpPr>
        <p:sp>
          <p:nvSpPr>
            <p:cNvPr id="283" name=""/>
            <p:cNvSpPr/>
            <p:nvPr/>
          </p:nvSpPr>
          <p:spPr>
            <a:xfrm>
              <a:off x="5427720" y="1687680"/>
              <a:ext cx="207720" cy="209160"/>
            </a:xfrm>
            <a:custGeom>
              <a:avLst/>
              <a:gdLst/>
              <a:ahLst/>
              <a:rect l="l" t="t" r="r" b="b"/>
              <a:pathLst>
                <a:path w="118" h="111">
                  <a:moveTo>
                    <a:pt x="58" y="0"/>
                  </a:moveTo>
                  <a:lnTo>
                    <a:pt x="71" y="45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3" y="111"/>
                  </a:lnTo>
                  <a:lnTo>
                    <a:pt x="39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2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5427720" y="1687680"/>
              <a:ext cx="207720" cy="209160"/>
            </a:xfrm>
            <a:custGeom>
              <a:avLst/>
              <a:gdLst/>
              <a:ahLst/>
              <a:rect l="l" t="t" r="r" b="b"/>
              <a:pathLst>
                <a:path w="118" h="111">
                  <a:moveTo>
                    <a:pt x="58" y="0"/>
                  </a:moveTo>
                  <a:lnTo>
                    <a:pt x="71" y="45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3" y="111"/>
                  </a:lnTo>
                  <a:lnTo>
                    <a:pt x="39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</a:path>
              </a:pathLst>
            </a:custGeom>
            <a:solidFill>
              <a:srgbClr val="c20017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5" name=""/>
          <p:cNvSpPr/>
          <p:nvPr/>
        </p:nvSpPr>
        <p:spPr>
          <a:xfrm>
            <a:off x="3673440" y="1455840"/>
            <a:ext cx="419040" cy="442800"/>
          </a:xfrm>
          <a:prstGeom prst="ellipse">
            <a:avLst/>
          </a:prstGeom>
          <a:solidFill>
            <a:srgbClr val="c20017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6" name=""/>
          <p:cNvGrpSpPr/>
          <p:nvPr/>
        </p:nvGrpSpPr>
        <p:grpSpPr>
          <a:xfrm>
            <a:off x="4611600" y="4397400"/>
            <a:ext cx="336240" cy="335880"/>
            <a:chOff x="4611600" y="4397400"/>
            <a:chExt cx="336240" cy="335880"/>
          </a:xfrm>
        </p:grpSpPr>
        <p:sp>
          <p:nvSpPr>
            <p:cNvPr id="287" name=""/>
            <p:cNvSpPr/>
            <p:nvPr/>
          </p:nvSpPr>
          <p:spPr>
            <a:xfrm>
              <a:off x="4645800" y="4397400"/>
              <a:ext cx="149760" cy="148680"/>
            </a:xfrm>
            <a:prstGeom prst="rect">
              <a:avLst/>
            </a:prstGeom>
            <a:solidFill>
              <a:srgbClr val="ff66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4611600" y="4506480"/>
              <a:ext cx="336240" cy="226800"/>
            </a:xfrm>
            <a:prstGeom prst="rect">
              <a:avLst/>
            </a:prstGeom>
            <a:solidFill>
              <a:srgbClr val="ff66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9" name=""/>
          <p:cNvSpPr/>
          <p:nvPr/>
        </p:nvSpPr>
        <p:spPr>
          <a:xfrm>
            <a:off x="5227560" y="1438200"/>
            <a:ext cx="225360" cy="23652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319640" y="1852560"/>
            <a:ext cx="222120" cy="236520"/>
          </a:xfrm>
          <a:prstGeom prst="ellipse">
            <a:avLst/>
          </a:prstGeom>
          <a:solidFill>
            <a:srgbClr val="c20017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3705120" y="2550960"/>
            <a:ext cx="225360" cy="236520"/>
          </a:xfrm>
          <a:prstGeom prst="ellipse">
            <a:avLst/>
          </a:prstGeom>
          <a:solidFill>
            <a:srgbClr val="c20017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2333520" y="3156120"/>
            <a:ext cx="419040" cy="442800"/>
          </a:xfrm>
          <a:prstGeom prst="ellipse">
            <a:avLst/>
          </a:prstGeom>
          <a:solidFill>
            <a:srgbClr val="004bed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3" name=""/>
          <p:cNvGrpSpPr/>
          <p:nvPr/>
        </p:nvGrpSpPr>
        <p:grpSpPr>
          <a:xfrm>
            <a:off x="2438280" y="3263760"/>
            <a:ext cx="209160" cy="210960"/>
            <a:chOff x="2438280" y="3263760"/>
            <a:chExt cx="209160" cy="210960"/>
          </a:xfrm>
        </p:grpSpPr>
        <p:sp>
          <p:nvSpPr>
            <p:cNvPr id="294" name=""/>
            <p:cNvSpPr/>
            <p:nvPr/>
          </p:nvSpPr>
          <p:spPr>
            <a:xfrm>
              <a:off x="2438280" y="3263760"/>
              <a:ext cx="209160" cy="21096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2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2438280" y="3263760"/>
              <a:ext cx="209160" cy="21096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</a:path>
              </a:pathLst>
            </a:custGeom>
            <a:solidFill>
              <a:srgbClr val="c20017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6" name=""/>
          <p:cNvSpPr/>
          <p:nvPr/>
        </p:nvSpPr>
        <p:spPr>
          <a:xfrm>
            <a:off x="2681280" y="3200400"/>
            <a:ext cx="419040" cy="441360"/>
          </a:xfrm>
          <a:prstGeom prst="ellipse">
            <a:avLst/>
          </a:prstGeom>
          <a:solidFill>
            <a:srgbClr val="c20017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2511360" y="3576600"/>
            <a:ext cx="198360" cy="203400"/>
          </a:xfrm>
          <a:custGeom>
            <a:avLst/>
            <a:gdLst/>
            <a:ahLst/>
            <a:rect l="l" t="t" r="r" b="b"/>
            <a:pathLst>
              <a:path w="208" h="209">
                <a:moveTo>
                  <a:pt x="104" y="208"/>
                </a:moveTo>
                <a:lnTo>
                  <a:pt x="109" y="208"/>
                </a:lnTo>
                <a:lnTo>
                  <a:pt x="114" y="208"/>
                </a:lnTo>
                <a:lnTo>
                  <a:pt x="120" y="207"/>
                </a:lnTo>
                <a:lnTo>
                  <a:pt x="124" y="206"/>
                </a:lnTo>
                <a:lnTo>
                  <a:pt x="129" y="205"/>
                </a:lnTo>
                <a:lnTo>
                  <a:pt x="134" y="204"/>
                </a:lnTo>
                <a:lnTo>
                  <a:pt x="139" y="202"/>
                </a:lnTo>
                <a:lnTo>
                  <a:pt x="144" y="200"/>
                </a:lnTo>
                <a:lnTo>
                  <a:pt x="149" y="197"/>
                </a:lnTo>
                <a:lnTo>
                  <a:pt x="153" y="195"/>
                </a:lnTo>
                <a:lnTo>
                  <a:pt x="157" y="193"/>
                </a:lnTo>
                <a:lnTo>
                  <a:pt x="161" y="190"/>
                </a:lnTo>
                <a:lnTo>
                  <a:pt x="165" y="187"/>
                </a:lnTo>
                <a:lnTo>
                  <a:pt x="170" y="185"/>
                </a:lnTo>
                <a:lnTo>
                  <a:pt x="173" y="181"/>
                </a:lnTo>
                <a:lnTo>
                  <a:pt x="177" y="178"/>
                </a:lnTo>
                <a:lnTo>
                  <a:pt x="180" y="174"/>
                </a:lnTo>
                <a:lnTo>
                  <a:pt x="184" y="170"/>
                </a:lnTo>
                <a:lnTo>
                  <a:pt x="187" y="166"/>
                </a:lnTo>
                <a:lnTo>
                  <a:pt x="190" y="162"/>
                </a:lnTo>
                <a:lnTo>
                  <a:pt x="192" y="158"/>
                </a:lnTo>
                <a:lnTo>
                  <a:pt x="194" y="153"/>
                </a:lnTo>
                <a:lnTo>
                  <a:pt x="197" y="149"/>
                </a:lnTo>
                <a:lnTo>
                  <a:pt x="199" y="145"/>
                </a:lnTo>
                <a:lnTo>
                  <a:pt x="201" y="140"/>
                </a:lnTo>
                <a:lnTo>
                  <a:pt x="203" y="135"/>
                </a:lnTo>
                <a:lnTo>
                  <a:pt x="204" y="130"/>
                </a:lnTo>
                <a:lnTo>
                  <a:pt x="205" y="125"/>
                </a:lnTo>
                <a:lnTo>
                  <a:pt x="206" y="120"/>
                </a:lnTo>
                <a:lnTo>
                  <a:pt x="207" y="114"/>
                </a:lnTo>
                <a:lnTo>
                  <a:pt x="207" y="109"/>
                </a:lnTo>
                <a:lnTo>
                  <a:pt x="207" y="104"/>
                </a:lnTo>
                <a:lnTo>
                  <a:pt x="207" y="99"/>
                </a:lnTo>
                <a:lnTo>
                  <a:pt x="207" y="94"/>
                </a:lnTo>
                <a:lnTo>
                  <a:pt x="206" y="88"/>
                </a:lnTo>
                <a:lnTo>
                  <a:pt x="205" y="83"/>
                </a:lnTo>
                <a:lnTo>
                  <a:pt x="204" y="78"/>
                </a:lnTo>
                <a:lnTo>
                  <a:pt x="203" y="73"/>
                </a:lnTo>
                <a:lnTo>
                  <a:pt x="201" y="68"/>
                </a:lnTo>
                <a:lnTo>
                  <a:pt x="199" y="63"/>
                </a:lnTo>
                <a:lnTo>
                  <a:pt x="197" y="59"/>
                </a:lnTo>
                <a:lnTo>
                  <a:pt x="194" y="55"/>
                </a:lnTo>
                <a:lnTo>
                  <a:pt x="192" y="50"/>
                </a:lnTo>
                <a:lnTo>
                  <a:pt x="190" y="46"/>
                </a:lnTo>
                <a:lnTo>
                  <a:pt x="187" y="42"/>
                </a:lnTo>
                <a:lnTo>
                  <a:pt x="184" y="38"/>
                </a:lnTo>
                <a:lnTo>
                  <a:pt x="180" y="34"/>
                </a:lnTo>
                <a:lnTo>
                  <a:pt x="177" y="30"/>
                </a:lnTo>
                <a:lnTo>
                  <a:pt x="173" y="27"/>
                </a:lnTo>
                <a:lnTo>
                  <a:pt x="170" y="23"/>
                </a:lnTo>
                <a:lnTo>
                  <a:pt x="165" y="21"/>
                </a:lnTo>
                <a:lnTo>
                  <a:pt x="161" y="18"/>
                </a:lnTo>
                <a:lnTo>
                  <a:pt x="157" y="16"/>
                </a:lnTo>
                <a:lnTo>
                  <a:pt x="153" y="13"/>
                </a:lnTo>
                <a:lnTo>
                  <a:pt x="149" y="11"/>
                </a:lnTo>
                <a:lnTo>
                  <a:pt x="144" y="9"/>
                </a:lnTo>
                <a:lnTo>
                  <a:pt x="139" y="6"/>
                </a:lnTo>
                <a:lnTo>
                  <a:pt x="134" y="5"/>
                </a:lnTo>
                <a:lnTo>
                  <a:pt x="129" y="3"/>
                </a:lnTo>
                <a:lnTo>
                  <a:pt x="124" y="2"/>
                </a:lnTo>
                <a:lnTo>
                  <a:pt x="120" y="1"/>
                </a:lnTo>
                <a:lnTo>
                  <a:pt x="114" y="1"/>
                </a:lnTo>
                <a:lnTo>
                  <a:pt x="109" y="0"/>
                </a:lnTo>
                <a:lnTo>
                  <a:pt x="104" y="0"/>
                </a:lnTo>
                <a:lnTo>
                  <a:pt x="98" y="0"/>
                </a:lnTo>
                <a:lnTo>
                  <a:pt x="93" y="1"/>
                </a:lnTo>
                <a:lnTo>
                  <a:pt x="87" y="1"/>
                </a:lnTo>
                <a:lnTo>
                  <a:pt x="83" y="2"/>
                </a:lnTo>
                <a:lnTo>
                  <a:pt x="78" y="3"/>
                </a:lnTo>
                <a:lnTo>
                  <a:pt x="73" y="5"/>
                </a:lnTo>
                <a:lnTo>
                  <a:pt x="68" y="6"/>
                </a:lnTo>
                <a:lnTo>
                  <a:pt x="63" y="9"/>
                </a:lnTo>
                <a:lnTo>
                  <a:pt x="58" y="11"/>
                </a:lnTo>
                <a:lnTo>
                  <a:pt x="54" y="13"/>
                </a:lnTo>
                <a:lnTo>
                  <a:pt x="50" y="16"/>
                </a:lnTo>
                <a:lnTo>
                  <a:pt x="46" y="18"/>
                </a:lnTo>
                <a:lnTo>
                  <a:pt x="42" y="21"/>
                </a:lnTo>
                <a:lnTo>
                  <a:pt x="38" y="23"/>
                </a:lnTo>
                <a:lnTo>
                  <a:pt x="34" y="27"/>
                </a:lnTo>
                <a:lnTo>
                  <a:pt x="30" y="30"/>
                </a:lnTo>
                <a:lnTo>
                  <a:pt x="27" y="34"/>
                </a:lnTo>
                <a:lnTo>
                  <a:pt x="23" y="38"/>
                </a:lnTo>
                <a:lnTo>
                  <a:pt x="20" y="42"/>
                </a:lnTo>
                <a:lnTo>
                  <a:pt x="17" y="46"/>
                </a:lnTo>
                <a:lnTo>
                  <a:pt x="15" y="50"/>
                </a:lnTo>
                <a:lnTo>
                  <a:pt x="13" y="55"/>
                </a:lnTo>
                <a:lnTo>
                  <a:pt x="11" y="59"/>
                </a:lnTo>
                <a:lnTo>
                  <a:pt x="9" y="63"/>
                </a:lnTo>
                <a:lnTo>
                  <a:pt x="6" y="68"/>
                </a:lnTo>
                <a:lnTo>
                  <a:pt x="5" y="73"/>
                </a:lnTo>
                <a:lnTo>
                  <a:pt x="4" y="78"/>
                </a:lnTo>
                <a:lnTo>
                  <a:pt x="2" y="83"/>
                </a:lnTo>
                <a:lnTo>
                  <a:pt x="1" y="88"/>
                </a:lnTo>
                <a:lnTo>
                  <a:pt x="0" y="94"/>
                </a:lnTo>
                <a:lnTo>
                  <a:pt x="0" y="99"/>
                </a:lnTo>
                <a:lnTo>
                  <a:pt x="0" y="104"/>
                </a:lnTo>
                <a:lnTo>
                  <a:pt x="0" y="109"/>
                </a:lnTo>
                <a:lnTo>
                  <a:pt x="0" y="114"/>
                </a:lnTo>
                <a:lnTo>
                  <a:pt x="1" y="120"/>
                </a:lnTo>
                <a:lnTo>
                  <a:pt x="2" y="125"/>
                </a:lnTo>
                <a:lnTo>
                  <a:pt x="4" y="130"/>
                </a:lnTo>
                <a:lnTo>
                  <a:pt x="5" y="135"/>
                </a:lnTo>
                <a:lnTo>
                  <a:pt x="6" y="140"/>
                </a:lnTo>
                <a:lnTo>
                  <a:pt x="9" y="145"/>
                </a:lnTo>
                <a:lnTo>
                  <a:pt x="11" y="149"/>
                </a:lnTo>
                <a:lnTo>
                  <a:pt x="13" y="153"/>
                </a:lnTo>
                <a:lnTo>
                  <a:pt x="15" y="158"/>
                </a:lnTo>
                <a:lnTo>
                  <a:pt x="17" y="162"/>
                </a:lnTo>
                <a:lnTo>
                  <a:pt x="20" y="166"/>
                </a:lnTo>
                <a:lnTo>
                  <a:pt x="23" y="170"/>
                </a:lnTo>
                <a:lnTo>
                  <a:pt x="27" y="174"/>
                </a:lnTo>
                <a:lnTo>
                  <a:pt x="30" y="178"/>
                </a:lnTo>
                <a:lnTo>
                  <a:pt x="34" y="181"/>
                </a:lnTo>
                <a:lnTo>
                  <a:pt x="38" y="185"/>
                </a:lnTo>
                <a:lnTo>
                  <a:pt x="42" y="187"/>
                </a:lnTo>
                <a:lnTo>
                  <a:pt x="46" y="190"/>
                </a:lnTo>
                <a:lnTo>
                  <a:pt x="50" y="193"/>
                </a:lnTo>
                <a:lnTo>
                  <a:pt x="54" y="195"/>
                </a:lnTo>
                <a:lnTo>
                  <a:pt x="58" y="197"/>
                </a:lnTo>
                <a:lnTo>
                  <a:pt x="63" y="200"/>
                </a:lnTo>
                <a:lnTo>
                  <a:pt x="68" y="202"/>
                </a:lnTo>
                <a:lnTo>
                  <a:pt x="73" y="204"/>
                </a:lnTo>
                <a:lnTo>
                  <a:pt x="78" y="205"/>
                </a:lnTo>
                <a:lnTo>
                  <a:pt x="83" y="206"/>
                </a:lnTo>
                <a:lnTo>
                  <a:pt x="87" y="207"/>
                </a:lnTo>
                <a:lnTo>
                  <a:pt x="93" y="208"/>
                </a:lnTo>
                <a:lnTo>
                  <a:pt x="98" y="208"/>
                </a:lnTo>
                <a:lnTo>
                  <a:pt x="104" y="208"/>
                </a:lnTo>
              </a:path>
            </a:pathLst>
          </a:custGeom>
          <a:solidFill>
            <a:srgbClr val="ff9900"/>
          </a:solidFill>
          <a:ln cap="rnd" w="1260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8" name=""/>
          <p:cNvGrpSpPr/>
          <p:nvPr/>
        </p:nvGrpSpPr>
        <p:grpSpPr>
          <a:xfrm>
            <a:off x="2584440" y="2727360"/>
            <a:ext cx="210960" cy="209160"/>
            <a:chOff x="2584440" y="2727360"/>
            <a:chExt cx="210960" cy="209160"/>
          </a:xfrm>
        </p:grpSpPr>
        <p:sp>
          <p:nvSpPr>
            <p:cNvPr id="299" name=""/>
            <p:cNvSpPr/>
            <p:nvPr/>
          </p:nvSpPr>
          <p:spPr>
            <a:xfrm>
              <a:off x="2584440" y="2727360"/>
              <a:ext cx="210960" cy="20916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2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2584440" y="2727360"/>
              <a:ext cx="210960" cy="20916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</a:path>
              </a:pathLst>
            </a:custGeom>
            <a:solidFill>
              <a:srgbClr val="c20017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1" name=""/>
          <p:cNvGrpSpPr/>
          <p:nvPr/>
        </p:nvGrpSpPr>
        <p:grpSpPr>
          <a:xfrm>
            <a:off x="2211480" y="5280120"/>
            <a:ext cx="207360" cy="207360"/>
            <a:chOff x="2211480" y="5280120"/>
            <a:chExt cx="207360" cy="207360"/>
          </a:xfrm>
        </p:grpSpPr>
        <p:sp>
          <p:nvSpPr>
            <p:cNvPr id="302" name=""/>
            <p:cNvSpPr/>
            <p:nvPr/>
          </p:nvSpPr>
          <p:spPr>
            <a:xfrm>
              <a:off x="2211480" y="5280120"/>
              <a:ext cx="207360" cy="20736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20017"/>
            </a:solidFill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2211480" y="5280120"/>
              <a:ext cx="207360" cy="20736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</a:path>
              </a:pathLst>
            </a:custGeom>
            <a:solidFill>
              <a:srgbClr val="c20017"/>
            </a:solidFill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4" name=""/>
          <p:cNvSpPr/>
          <p:nvPr/>
        </p:nvSpPr>
        <p:spPr>
          <a:xfrm>
            <a:off x="3542760" y="462456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Milan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2411280" y="3786120"/>
            <a:ext cx="341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London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209760" y="3665520"/>
            <a:ext cx="363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Brussels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2108520" y="3333600"/>
            <a:ext cx="318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Oxford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8" name=""/>
          <p:cNvGrpSpPr/>
          <p:nvPr/>
        </p:nvGrpSpPr>
        <p:grpSpPr>
          <a:xfrm>
            <a:off x="2717640" y="3503520"/>
            <a:ext cx="338040" cy="332640"/>
            <a:chOff x="2717640" y="3503520"/>
            <a:chExt cx="338040" cy="332640"/>
          </a:xfrm>
        </p:grpSpPr>
        <p:sp>
          <p:nvSpPr>
            <p:cNvPr id="309" name=""/>
            <p:cNvSpPr/>
            <p:nvPr/>
          </p:nvSpPr>
          <p:spPr>
            <a:xfrm>
              <a:off x="2752200" y="3503520"/>
              <a:ext cx="150120" cy="148320"/>
            </a:xfrm>
            <a:prstGeom prst="rect">
              <a:avLst/>
            </a:prstGeom>
            <a:solidFill>
              <a:srgbClr val="ff66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2717640" y="3610800"/>
              <a:ext cx="338040" cy="225360"/>
            </a:xfrm>
            <a:prstGeom prst="rect">
              <a:avLst/>
            </a:prstGeom>
            <a:solidFill>
              <a:srgbClr val="ff66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1" name=""/>
          <p:cNvGrpSpPr/>
          <p:nvPr/>
        </p:nvGrpSpPr>
        <p:grpSpPr>
          <a:xfrm>
            <a:off x="2671920" y="3594240"/>
            <a:ext cx="210600" cy="209160"/>
            <a:chOff x="2671920" y="3594240"/>
            <a:chExt cx="210600" cy="209160"/>
          </a:xfrm>
        </p:grpSpPr>
        <p:sp>
          <p:nvSpPr>
            <p:cNvPr id="312" name=""/>
            <p:cNvSpPr/>
            <p:nvPr/>
          </p:nvSpPr>
          <p:spPr>
            <a:xfrm>
              <a:off x="2671920" y="3594240"/>
              <a:ext cx="210600" cy="20916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2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2671920" y="3594240"/>
              <a:ext cx="210600" cy="20916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</a:path>
              </a:pathLst>
            </a:custGeom>
            <a:solidFill>
              <a:srgbClr val="c20017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4" name=""/>
          <p:cNvSpPr/>
          <p:nvPr/>
        </p:nvSpPr>
        <p:spPr>
          <a:xfrm>
            <a:off x="4944960" y="4270320"/>
            <a:ext cx="196920" cy="203400"/>
          </a:xfrm>
          <a:custGeom>
            <a:avLst/>
            <a:gdLst/>
            <a:ahLst/>
            <a:rect l="l" t="t" r="r" b="b"/>
            <a:pathLst>
              <a:path w="208" h="209">
                <a:moveTo>
                  <a:pt x="104" y="208"/>
                </a:moveTo>
                <a:lnTo>
                  <a:pt x="109" y="208"/>
                </a:lnTo>
                <a:lnTo>
                  <a:pt x="114" y="208"/>
                </a:lnTo>
                <a:lnTo>
                  <a:pt x="120" y="207"/>
                </a:lnTo>
                <a:lnTo>
                  <a:pt x="124" y="206"/>
                </a:lnTo>
                <a:lnTo>
                  <a:pt x="129" y="205"/>
                </a:lnTo>
                <a:lnTo>
                  <a:pt x="134" y="204"/>
                </a:lnTo>
                <a:lnTo>
                  <a:pt x="139" y="202"/>
                </a:lnTo>
                <a:lnTo>
                  <a:pt x="144" y="200"/>
                </a:lnTo>
                <a:lnTo>
                  <a:pt x="149" y="197"/>
                </a:lnTo>
                <a:lnTo>
                  <a:pt x="153" y="195"/>
                </a:lnTo>
                <a:lnTo>
                  <a:pt x="157" y="193"/>
                </a:lnTo>
                <a:lnTo>
                  <a:pt x="161" y="190"/>
                </a:lnTo>
                <a:lnTo>
                  <a:pt x="165" y="187"/>
                </a:lnTo>
                <a:lnTo>
                  <a:pt x="170" y="185"/>
                </a:lnTo>
                <a:lnTo>
                  <a:pt x="173" y="181"/>
                </a:lnTo>
                <a:lnTo>
                  <a:pt x="177" y="178"/>
                </a:lnTo>
                <a:lnTo>
                  <a:pt x="180" y="174"/>
                </a:lnTo>
                <a:lnTo>
                  <a:pt x="184" y="170"/>
                </a:lnTo>
                <a:lnTo>
                  <a:pt x="187" y="166"/>
                </a:lnTo>
                <a:lnTo>
                  <a:pt x="190" y="162"/>
                </a:lnTo>
                <a:lnTo>
                  <a:pt x="192" y="158"/>
                </a:lnTo>
                <a:lnTo>
                  <a:pt x="194" y="153"/>
                </a:lnTo>
                <a:lnTo>
                  <a:pt x="197" y="149"/>
                </a:lnTo>
                <a:lnTo>
                  <a:pt x="199" y="145"/>
                </a:lnTo>
                <a:lnTo>
                  <a:pt x="201" y="140"/>
                </a:lnTo>
                <a:lnTo>
                  <a:pt x="203" y="135"/>
                </a:lnTo>
                <a:lnTo>
                  <a:pt x="204" y="130"/>
                </a:lnTo>
                <a:lnTo>
                  <a:pt x="205" y="125"/>
                </a:lnTo>
                <a:lnTo>
                  <a:pt x="206" y="120"/>
                </a:lnTo>
                <a:lnTo>
                  <a:pt x="207" y="114"/>
                </a:lnTo>
                <a:lnTo>
                  <a:pt x="207" y="109"/>
                </a:lnTo>
                <a:lnTo>
                  <a:pt x="207" y="104"/>
                </a:lnTo>
                <a:lnTo>
                  <a:pt x="207" y="99"/>
                </a:lnTo>
                <a:lnTo>
                  <a:pt x="207" y="94"/>
                </a:lnTo>
                <a:lnTo>
                  <a:pt x="206" y="88"/>
                </a:lnTo>
                <a:lnTo>
                  <a:pt x="205" y="83"/>
                </a:lnTo>
                <a:lnTo>
                  <a:pt x="204" y="78"/>
                </a:lnTo>
                <a:lnTo>
                  <a:pt x="203" y="73"/>
                </a:lnTo>
                <a:lnTo>
                  <a:pt x="201" y="68"/>
                </a:lnTo>
                <a:lnTo>
                  <a:pt x="199" y="63"/>
                </a:lnTo>
                <a:lnTo>
                  <a:pt x="197" y="59"/>
                </a:lnTo>
                <a:lnTo>
                  <a:pt x="194" y="55"/>
                </a:lnTo>
                <a:lnTo>
                  <a:pt x="192" y="50"/>
                </a:lnTo>
                <a:lnTo>
                  <a:pt x="190" y="46"/>
                </a:lnTo>
                <a:lnTo>
                  <a:pt x="187" y="42"/>
                </a:lnTo>
                <a:lnTo>
                  <a:pt x="184" y="38"/>
                </a:lnTo>
                <a:lnTo>
                  <a:pt x="180" y="34"/>
                </a:lnTo>
                <a:lnTo>
                  <a:pt x="177" y="30"/>
                </a:lnTo>
                <a:lnTo>
                  <a:pt x="173" y="27"/>
                </a:lnTo>
                <a:lnTo>
                  <a:pt x="170" y="23"/>
                </a:lnTo>
                <a:lnTo>
                  <a:pt x="165" y="21"/>
                </a:lnTo>
                <a:lnTo>
                  <a:pt x="161" y="18"/>
                </a:lnTo>
                <a:lnTo>
                  <a:pt x="157" y="16"/>
                </a:lnTo>
                <a:lnTo>
                  <a:pt x="153" y="13"/>
                </a:lnTo>
                <a:lnTo>
                  <a:pt x="149" y="11"/>
                </a:lnTo>
                <a:lnTo>
                  <a:pt x="144" y="9"/>
                </a:lnTo>
                <a:lnTo>
                  <a:pt x="139" y="6"/>
                </a:lnTo>
                <a:lnTo>
                  <a:pt x="134" y="5"/>
                </a:lnTo>
                <a:lnTo>
                  <a:pt x="129" y="3"/>
                </a:lnTo>
                <a:lnTo>
                  <a:pt x="124" y="2"/>
                </a:lnTo>
                <a:lnTo>
                  <a:pt x="120" y="1"/>
                </a:lnTo>
                <a:lnTo>
                  <a:pt x="114" y="1"/>
                </a:lnTo>
                <a:lnTo>
                  <a:pt x="109" y="0"/>
                </a:lnTo>
                <a:lnTo>
                  <a:pt x="104" y="0"/>
                </a:lnTo>
                <a:lnTo>
                  <a:pt x="98" y="0"/>
                </a:lnTo>
                <a:lnTo>
                  <a:pt x="93" y="1"/>
                </a:lnTo>
                <a:lnTo>
                  <a:pt x="87" y="1"/>
                </a:lnTo>
                <a:lnTo>
                  <a:pt x="83" y="2"/>
                </a:lnTo>
                <a:lnTo>
                  <a:pt x="78" y="3"/>
                </a:lnTo>
                <a:lnTo>
                  <a:pt x="73" y="5"/>
                </a:lnTo>
                <a:lnTo>
                  <a:pt x="68" y="6"/>
                </a:lnTo>
                <a:lnTo>
                  <a:pt x="63" y="9"/>
                </a:lnTo>
                <a:lnTo>
                  <a:pt x="58" y="11"/>
                </a:lnTo>
                <a:lnTo>
                  <a:pt x="54" y="13"/>
                </a:lnTo>
                <a:lnTo>
                  <a:pt x="50" y="16"/>
                </a:lnTo>
                <a:lnTo>
                  <a:pt x="46" y="18"/>
                </a:lnTo>
                <a:lnTo>
                  <a:pt x="42" y="21"/>
                </a:lnTo>
                <a:lnTo>
                  <a:pt x="38" y="23"/>
                </a:lnTo>
                <a:lnTo>
                  <a:pt x="34" y="27"/>
                </a:lnTo>
                <a:lnTo>
                  <a:pt x="30" y="30"/>
                </a:lnTo>
                <a:lnTo>
                  <a:pt x="27" y="34"/>
                </a:lnTo>
                <a:lnTo>
                  <a:pt x="23" y="38"/>
                </a:lnTo>
                <a:lnTo>
                  <a:pt x="20" y="42"/>
                </a:lnTo>
                <a:lnTo>
                  <a:pt x="17" y="46"/>
                </a:lnTo>
                <a:lnTo>
                  <a:pt x="15" y="50"/>
                </a:lnTo>
                <a:lnTo>
                  <a:pt x="13" y="55"/>
                </a:lnTo>
                <a:lnTo>
                  <a:pt x="11" y="59"/>
                </a:lnTo>
                <a:lnTo>
                  <a:pt x="9" y="63"/>
                </a:lnTo>
                <a:lnTo>
                  <a:pt x="6" y="68"/>
                </a:lnTo>
                <a:lnTo>
                  <a:pt x="5" y="73"/>
                </a:lnTo>
                <a:lnTo>
                  <a:pt x="4" y="78"/>
                </a:lnTo>
                <a:lnTo>
                  <a:pt x="2" y="83"/>
                </a:lnTo>
                <a:lnTo>
                  <a:pt x="1" y="88"/>
                </a:lnTo>
                <a:lnTo>
                  <a:pt x="0" y="94"/>
                </a:lnTo>
                <a:lnTo>
                  <a:pt x="0" y="99"/>
                </a:lnTo>
                <a:lnTo>
                  <a:pt x="0" y="104"/>
                </a:lnTo>
                <a:lnTo>
                  <a:pt x="0" y="109"/>
                </a:lnTo>
                <a:lnTo>
                  <a:pt x="0" y="114"/>
                </a:lnTo>
                <a:lnTo>
                  <a:pt x="1" y="120"/>
                </a:lnTo>
                <a:lnTo>
                  <a:pt x="2" y="125"/>
                </a:lnTo>
                <a:lnTo>
                  <a:pt x="4" y="130"/>
                </a:lnTo>
                <a:lnTo>
                  <a:pt x="5" y="135"/>
                </a:lnTo>
                <a:lnTo>
                  <a:pt x="6" y="140"/>
                </a:lnTo>
                <a:lnTo>
                  <a:pt x="9" y="145"/>
                </a:lnTo>
                <a:lnTo>
                  <a:pt x="11" y="149"/>
                </a:lnTo>
                <a:lnTo>
                  <a:pt x="13" y="153"/>
                </a:lnTo>
                <a:lnTo>
                  <a:pt x="15" y="158"/>
                </a:lnTo>
                <a:lnTo>
                  <a:pt x="17" y="162"/>
                </a:lnTo>
                <a:lnTo>
                  <a:pt x="20" y="166"/>
                </a:lnTo>
                <a:lnTo>
                  <a:pt x="23" y="170"/>
                </a:lnTo>
                <a:lnTo>
                  <a:pt x="27" y="174"/>
                </a:lnTo>
                <a:lnTo>
                  <a:pt x="30" y="178"/>
                </a:lnTo>
                <a:lnTo>
                  <a:pt x="34" y="181"/>
                </a:lnTo>
                <a:lnTo>
                  <a:pt x="38" y="185"/>
                </a:lnTo>
                <a:lnTo>
                  <a:pt x="42" y="187"/>
                </a:lnTo>
                <a:lnTo>
                  <a:pt x="46" y="190"/>
                </a:lnTo>
                <a:lnTo>
                  <a:pt x="50" y="193"/>
                </a:lnTo>
                <a:lnTo>
                  <a:pt x="54" y="195"/>
                </a:lnTo>
                <a:lnTo>
                  <a:pt x="58" y="197"/>
                </a:lnTo>
                <a:lnTo>
                  <a:pt x="63" y="200"/>
                </a:lnTo>
                <a:lnTo>
                  <a:pt x="68" y="202"/>
                </a:lnTo>
                <a:lnTo>
                  <a:pt x="73" y="204"/>
                </a:lnTo>
                <a:lnTo>
                  <a:pt x="78" y="205"/>
                </a:lnTo>
                <a:lnTo>
                  <a:pt x="83" y="206"/>
                </a:lnTo>
                <a:lnTo>
                  <a:pt x="87" y="207"/>
                </a:lnTo>
                <a:lnTo>
                  <a:pt x="93" y="208"/>
                </a:lnTo>
                <a:lnTo>
                  <a:pt x="98" y="208"/>
                </a:lnTo>
                <a:lnTo>
                  <a:pt x="104" y="208"/>
                </a:lnTo>
              </a:path>
            </a:pathLst>
          </a:custGeom>
          <a:solidFill>
            <a:srgbClr val="ff9900"/>
          </a:solidFill>
          <a:ln cap="rnd" w="648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5" name=""/>
          <p:cNvGrpSpPr/>
          <p:nvPr/>
        </p:nvGrpSpPr>
        <p:grpSpPr>
          <a:xfrm>
            <a:off x="5025960" y="4280040"/>
            <a:ext cx="207720" cy="209160"/>
            <a:chOff x="5025960" y="4280040"/>
            <a:chExt cx="207720" cy="209160"/>
          </a:xfrm>
        </p:grpSpPr>
        <p:sp>
          <p:nvSpPr>
            <p:cNvPr id="316" name=""/>
            <p:cNvSpPr/>
            <p:nvPr/>
          </p:nvSpPr>
          <p:spPr>
            <a:xfrm>
              <a:off x="5025960" y="4280040"/>
              <a:ext cx="207720" cy="20916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2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5025960" y="4280040"/>
              <a:ext cx="207720" cy="20916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</a:path>
              </a:pathLst>
            </a:custGeom>
            <a:solidFill>
              <a:srgbClr val="c20017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8" name=""/>
          <p:cNvSpPr/>
          <p:nvPr/>
        </p:nvSpPr>
        <p:spPr>
          <a:xfrm>
            <a:off x="3187080" y="4292640"/>
            <a:ext cx="301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Zurich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2386080" y="2673360"/>
            <a:ext cx="210960" cy="200160"/>
          </a:xfrm>
          <a:prstGeom prst="plus">
            <a:avLst>
              <a:gd name="adj" fmla="val 27343"/>
            </a:avLst>
          </a:prstGeom>
          <a:solidFill>
            <a:srgbClr val="00ccff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920" bIns="439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4122720" y="1652760"/>
            <a:ext cx="214200" cy="193680"/>
          </a:xfrm>
          <a:prstGeom prst="rect">
            <a:avLst/>
          </a:prstGeom>
          <a:solidFill>
            <a:srgbClr val="919191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4065480" y="1612800"/>
            <a:ext cx="349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Nord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Pool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568120" y="4832280"/>
            <a:ext cx="443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Bucharest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008680" y="4462560"/>
            <a:ext cx="409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Budapest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4" name=""/>
          <p:cNvGrpSpPr/>
          <p:nvPr/>
        </p:nvGrpSpPr>
        <p:grpSpPr>
          <a:xfrm>
            <a:off x="2401920" y="2522520"/>
            <a:ext cx="109440" cy="158400"/>
            <a:chOff x="2401920" y="2522520"/>
            <a:chExt cx="109440" cy="158400"/>
          </a:xfrm>
        </p:grpSpPr>
        <p:sp>
          <p:nvSpPr>
            <p:cNvPr id="325" name=""/>
            <p:cNvSpPr/>
            <p:nvPr/>
          </p:nvSpPr>
          <p:spPr>
            <a:xfrm>
              <a:off x="2401920" y="2522520"/>
              <a:ext cx="109440" cy="132480"/>
            </a:xfrm>
            <a:custGeom>
              <a:avLst/>
              <a:gdLst/>
              <a:ahLst/>
              <a:rect l="l" t="t" r="r" b="b"/>
              <a:pathLst>
                <a:path w="208" h="209">
                  <a:moveTo>
                    <a:pt x="104" y="208"/>
                  </a:moveTo>
                  <a:lnTo>
                    <a:pt x="109" y="208"/>
                  </a:lnTo>
                  <a:lnTo>
                    <a:pt x="114" y="208"/>
                  </a:lnTo>
                  <a:lnTo>
                    <a:pt x="120" y="207"/>
                  </a:lnTo>
                  <a:lnTo>
                    <a:pt x="124" y="206"/>
                  </a:lnTo>
                  <a:lnTo>
                    <a:pt x="129" y="205"/>
                  </a:lnTo>
                  <a:lnTo>
                    <a:pt x="134" y="204"/>
                  </a:lnTo>
                  <a:lnTo>
                    <a:pt x="139" y="202"/>
                  </a:lnTo>
                  <a:lnTo>
                    <a:pt x="144" y="200"/>
                  </a:lnTo>
                  <a:lnTo>
                    <a:pt x="149" y="197"/>
                  </a:lnTo>
                  <a:lnTo>
                    <a:pt x="153" y="195"/>
                  </a:lnTo>
                  <a:lnTo>
                    <a:pt x="157" y="193"/>
                  </a:lnTo>
                  <a:lnTo>
                    <a:pt x="161" y="190"/>
                  </a:lnTo>
                  <a:lnTo>
                    <a:pt x="165" y="187"/>
                  </a:lnTo>
                  <a:lnTo>
                    <a:pt x="170" y="185"/>
                  </a:lnTo>
                  <a:lnTo>
                    <a:pt x="173" y="181"/>
                  </a:lnTo>
                  <a:lnTo>
                    <a:pt x="177" y="178"/>
                  </a:lnTo>
                  <a:lnTo>
                    <a:pt x="180" y="174"/>
                  </a:lnTo>
                  <a:lnTo>
                    <a:pt x="184" y="170"/>
                  </a:lnTo>
                  <a:lnTo>
                    <a:pt x="187" y="166"/>
                  </a:lnTo>
                  <a:lnTo>
                    <a:pt x="190" y="162"/>
                  </a:lnTo>
                  <a:lnTo>
                    <a:pt x="192" y="158"/>
                  </a:lnTo>
                  <a:lnTo>
                    <a:pt x="194" y="153"/>
                  </a:lnTo>
                  <a:lnTo>
                    <a:pt x="197" y="149"/>
                  </a:lnTo>
                  <a:lnTo>
                    <a:pt x="199" y="145"/>
                  </a:lnTo>
                  <a:lnTo>
                    <a:pt x="201" y="140"/>
                  </a:lnTo>
                  <a:lnTo>
                    <a:pt x="203" y="135"/>
                  </a:lnTo>
                  <a:lnTo>
                    <a:pt x="204" y="130"/>
                  </a:lnTo>
                  <a:lnTo>
                    <a:pt x="205" y="125"/>
                  </a:lnTo>
                  <a:lnTo>
                    <a:pt x="206" y="120"/>
                  </a:lnTo>
                  <a:lnTo>
                    <a:pt x="207" y="114"/>
                  </a:lnTo>
                  <a:lnTo>
                    <a:pt x="207" y="109"/>
                  </a:lnTo>
                  <a:lnTo>
                    <a:pt x="207" y="104"/>
                  </a:lnTo>
                  <a:lnTo>
                    <a:pt x="207" y="99"/>
                  </a:lnTo>
                  <a:lnTo>
                    <a:pt x="207" y="94"/>
                  </a:lnTo>
                  <a:lnTo>
                    <a:pt x="206" y="88"/>
                  </a:lnTo>
                  <a:lnTo>
                    <a:pt x="205" y="83"/>
                  </a:lnTo>
                  <a:lnTo>
                    <a:pt x="204" y="78"/>
                  </a:lnTo>
                  <a:lnTo>
                    <a:pt x="203" y="73"/>
                  </a:lnTo>
                  <a:lnTo>
                    <a:pt x="201" y="68"/>
                  </a:lnTo>
                  <a:lnTo>
                    <a:pt x="199" y="63"/>
                  </a:lnTo>
                  <a:lnTo>
                    <a:pt x="197" y="59"/>
                  </a:lnTo>
                  <a:lnTo>
                    <a:pt x="194" y="55"/>
                  </a:lnTo>
                  <a:lnTo>
                    <a:pt x="192" y="50"/>
                  </a:lnTo>
                  <a:lnTo>
                    <a:pt x="190" y="46"/>
                  </a:lnTo>
                  <a:lnTo>
                    <a:pt x="187" y="42"/>
                  </a:lnTo>
                  <a:lnTo>
                    <a:pt x="184" y="38"/>
                  </a:lnTo>
                  <a:lnTo>
                    <a:pt x="180" y="34"/>
                  </a:lnTo>
                  <a:lnTo>
                    <a:pt x="177" y="30"/>
                  </a:lnTo>
                  <a:lnTo>
                    <a:pt x="173" y="27"/>
                  </a:lnTo>
                  <a:lnTo>
                    <a:pt x="170" y="23"/>
                  </a:lnTo>
                  <a:lnTo>
                    <a:pt x="165" y="21"/>
                  </a:lnTo>
                  <a:lnTo>
                    <a:pt x="161" y="18"/>
                  </a:lnTo>
                  <a:lnTo>
                    <a:pt x="157" y="16"/>
                  </a:lnTo>
                  <a:lnTo>
                    <a:pt x="153" y="13"/>
                  </a:lnTo>
                  <a:lnTo>
                    <a:pt x="149" y="11"/>
                  </a:lnTo>
                  <a:lnTo>
                    <a:pt x="144" y="9"/>
                  </a:lnTo>
                  <a:lnTo>
                    <a:pt x="139" y="6"/>
                  </a:lnTo>
                  <a:lnTo>
                    <a:pt x="134" y="5"/>
                  </a:lnTo>
                  <a:lnTo>
                    <a:pt x="129" y="3"/>
                  </a:lnTo>
                  <a:lnTo>
                    <a:pt x="124" y="2"/>
                  </a:lnTo>
                  <a:lnTo>
                    <a:pt x="120" y="1"/>
                  </a:lnTo>
                  <a:lnTo>
                    <a:pt x="114" y="1"/>
                  </a:lnTo>
                  <a:lnTo>
                    <a:pt x="109" y="0"/>
                  </a:lnTo>
                  <a:lnTo>
                    <a:pt x="104" y="0"/>
                  </a:lnTo>
                  <a:lnTo>
                    <a:pt x="98" y="0"/>
                  </a:lnTo>
                  <a:lnTo>
                    <a:pt x="93" y="1"/>
                  </a:lnTo>
                  <a:lnTo>
                    <a:pt x="87" y="1"/>
                  </a:lnTo>
                  <a:lnTo>
                    <a:pt x="83" y="2"/>
                  </a:lnTo>
                  <a:lnTo>
                    <a:pt x="78" y="3"/>
                  </a:lnTo>
                  <a:lnTo>
                    <a:pt x="73" y="5"/>
                  </a:lnTo>
                  <a:lnTo>
                    <a:pt x="68" y="6"/>
                  </a:lnTo>
                  <a:lnTo>
                    <a:pt x="63" y="9"/>
                  </a:lnTo>
                  <a:lnTo>
                    <a:pt x="58" y="11"/>
                  </a:lnTo>
                  <a:lnTo>
                    <a:pt x="54" y="13"/>
                  </a:lnTo>
                  <a:lnTo>
                    <a:pt x="50" y="16"/>
                  </a:lnTo>
                  <a:lnTo>
                    <a:pt x="46" y="18"/>
                  </a:lnTo>
                  <a:lnTo>
                    <a:pt x="42" y="21"/>
                  </a:lnTo>
                  <a:lnTo>
                    <a:pt x="38" y="23"/>
                  </a:lnTo>
                  <a:lnTo>
                    <a:pt x="34" y="27"/>
                  </a:lnTo>
                  <a:lnTo>
                    <a:pt x="30" y="30"/>
                  </a:lnTo>
                  <a:lnTo>
                    <a:pt x="27" y="34"/>
                  </a:lnTo>
                  <a:lnTo>
                    <a:pt x="23" y="38"/>
                  </a:lnTo>
                  <a:lnTo>
                    <a:pt x="20" y="42"/>
                  </a:lnTo>
                  <a:lnTo>
                    <a:pt x="17" y="46"/>
                  </a:lnTo>
                  <a:lnTo>
                    <a:pt x="15" y="50"/>
                  </a:lnTo>
                  <a:lnTo>
                    <a:pt x="13" y="55"/>
                  </a:lnTo>
                  <a:lnTo>
                    <a:pt x="11" y="59"/>
                  </a:lnTo>
                  <a:lnTo>
                    <a:pt x="9" y="63"/>
                  </a:lnTo>
                  <a:lnTo>
                    <a:pt x="6" y="68"/>
                  </a:lnTo>
                  <a:lnTo>
                    <a:pt x="5" y="73"/>
                  </a:lnTo>
                  <a:lnTo>
                    <a:pt x="4" y="78"/>
                  </a:lnTo>
                  <a:lnTo>
                    <a:pt x="2" y="83"/>
                  </a:lnTo>
                  <a:lnTo>
                    <a:pt x="1" y="88"/>
                  </a:lnTo>
                  <a:lnTo>
                    <a:pt x="0" y="94"/>
                  </a:lnTo>
                  <a:lnTo>
                    <a:pt x="0" y="99"/>
                  </a:lnTo>
                  <a:lnTo>
                    <a:pt x="0" y="104"/>
                  </a:lnTo>
                  <a:lnTo>
                    <a:pt x="0" y="109"/>
                  </a:lnTo>
                  <a:lnTo>
                    <a:pt x="0" y="114"/>
                  </a:lnTo>
                  <a:lnTo>
                    <a:pt x="1" y="120"/>
                  </a:lnTo>
                  <a:lnTo>
                    <a:pt x="2" y="125"/>
                  </a:lnTo>
                  <a:lnTo>
                    <a:pt x="4" y="130"/>
                  </a:lnTo>
                  <a:lnTo>
                    <a:pt x="5" y="135"/>
                  </a:lnTo>
                  <a:lnTo>
                    <a:pt x="6" y="140"/>
                  </a:lnTo>
                  <a:lnTo>
                    <a:pt x="9" y="145"/>
                  </a:lnTo>
                  <a:lnTo>
                    <a:pt x="11" y="149"/>
                  </a:lnTo>
                  <a:lnTo>
                    <a:pt x="13" y="153"/>
                  </a:lnTo>
                  <a:lnTo>
                    <a:pt x="15" y="158"/>
                  </a:lnTo>
                  <a:lnTo>
                    <a:pt x="17" y="162"/>
                  </a:lnTo>
                  <a:lnTo>
                    <a:pt x="20" y="166"/>
                  </a:lnTo>
                  <a:lnTo>
                    <a:pt x="23" y="170"/>
                  </a:lnTo>
                  <a:lnTo>
                    <a:pt x="27" y="174"/>
                  </a:lnTo>
                  <a:lnTo>
                    <a:pt x="30" y="178"/>
                  </a:lnTo>
                  <a:lnTo>
                    <a:pt x="34" y="181"/>
                  </a:lnTo>
                  <a:lnTo>
                    <a:pt x="38" y="185"/>
                  </a:lnTo>
                  <a:lnTo>
                    <a:pt x="42" y="187"/>
                  </a:lnTo>
                  <a:lnTo>
                    <a:pt x="46" y="190"/>
                  </a:lnTo>
                  <a:lnTo>
                    <a:pt x="50" y="193"/>
                  </a:lnTo>
                  <a:lnTo>
                    <a:pt x="54" y="195"/>
                  </a:lnTo>
                  <a:lnTo>
                    <a:pt x="58" y="197"/>
                  </a:lnTo>
                  <a:lnTo>
                    <a:pt x="63" y="200"/>
                  </a:lnTo>
                  <a:lnTo>
                    <a:pt x="68" y="202"/>
                  </a:lnTo>
                  <a:lnTo>
                    <a:pt x="73" y="204"/>
                  </a:lnTo>
                  <a:lnTo>
                    <a:pt x="78" y="205"/>
                  </a:lnTo>
                  <a:lnTo>
                    <a:pt x="83" y="206"/>
                  </a:lnTo>
                  <a:lnTo>
                    <a:pt x="87" y="207"/>
                  </a:lnTo>
                  <a:lnTo>
                    <a:pt x="93" y="208"/>
                  </a:lnTo>
                  <a:lnTo>
                    <a:pt x="98" y="208"/>
                  </a:lnTo>
                  <a:lnTo>
                    <a:pt x="104" y="208"/>
                  </a:lnTo>
                </a:path>
              </a:pathLst>
            </a:custGeom>
            <a:solidFill>
              <a:srgbClr val="990099"/>
            </a:solidFill>
            <a:ln cap="rnd" w="1260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2405880" y="2579400"/>
              <a:ext cx="0" cy="101520"/>
            </a:xfrm>
            <a:prstGeom prst="line">
              <a:avLst/>
            </a:prstGeom>
            <a:ln w="1260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2509920" y="2579400"/>
              <a:ext cx="0" cy="101520"/>
            </a:xfrm>
            <a:prstGeom prst="line">
              <a:avLst/>
            </a:prstGeom>
            <a:ln w="1260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8" name=""/>
          <p:cNvSpPr/>
          <p:nvPr/>
        </p:nvSpPr>
        <p:spPr>
          <a:xfrm>
            <a:off x="3587760" y="680400"/>
            <a:ext cx="2368440" cy="703440"/>
          </a:xfrm>
          <a:prstGeom prst="rect">
            <a:avLst/>
          </a:prstGeom>
          <a:solidFill>
            <a:srgbClr val="ff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Nordic Region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Market Maker and Largest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Power Marketer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3021120" y="5812560"/>
            <a:ext cx="2270160" cy="703440"/>
          </a:xfrm>
          <a:prstGeom prst="rect">
            <a:avLst/>
          </a:prstGeom>
          <a:solidFill>
            <a:srgbClr val="ff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Continental Europe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Only Significant New Entrant in Power and Gas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1608120" y="899280"/>
            <a:ext cx="1781280" cy="886320"/>
          </a:xfrm>
          <a:prstGeom prst="rect">
            <a:avLst/>
          </a:prstGeom>
          <a:solidFill>
            <a:srgbClr val="ff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U.K.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Established Market Leader in Power and Gas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973080" y="3519360"/>
            <a:ext cx="53028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695160" y="4441680"/>
            <a:ext cx="481320" cy="631800"/>
          </a:xfrm>
          <a:custGeom>
            <a:avLst/>
            <a:gdLst/>
            <a:ahLst/>
            <a:rect l="l" t="t" r="r" b="b"/>
            <a:pathLst>
              <a:path w="312" h="364">
                <a:moveTo>
                  <a:pt x="312" y="364"/>
                </a:moveTo>
                <a:lnTo>
                  <a:pt x="276" y="348"/>
                </a:lnTo>
                <a:lnTo>
                  <a:pt x="276" y="315"/>
                </a:lnTo>
                <a:lnTo>
                  <a:pt x="285" y="315"/>
                </a:lnTo>
                <a:lnTo>
                  <a:pt x="267" y="299"/>
                </a:lnTo>
                <a:lnTo>
                  <a:pt x="260" y="275"/>
                </a:lnTo>
                <a:lnTo>
                  <a:pt x="224" y="275"/>
                </a:lnTo>
                <a:lnTo>
                  <a:pt x="180" y="234"/>
                </a:lnTo>
                <a:lnTo>
                  <a:pt x="170" y="250"/>
                </a:lnTo>
                <a:lnTo>
                  <a:pt x="152" y="250"/>
                </a:lnTo>
                <a:lnTo>
                  <a:pt x="170" y="275"/>
                </a:lnTo>
                <a:lnTo>
                  <a:pt x="144" y="259"/>
                </a:lnTo>
                <a:lnTo>
                  <a:pt x="135" y="282"/>
                </a:lnTo>
                <a:lnTo>
                  <a:pt x="89" y="291"/>
                </a:lnTo>
                <a:lnTo>
                  <a:pt x="72" y="307"/>
                </a:lnTo>
                <a:lnTo>
                  <a:pt x="81" y="355"/>
                </a:lnTo>
                <a:lnTo>
                  <a:pt x="72" y="355"/>
                </a:lnTo>
                <a:lnTo>
                  <a:pt x="9" y="348"/>
                </a:lnTo>
                <a:lnTo>
                  <a:pt x="0" y="57"/>
                </a:lnTo>
                <a:lnTo>
                  <a:pt x="170" y="0"/>
                </a:lnTo>
                <a:lnTo>
                  <a:pt x="206" y="16"/>
                </a:lnTo>
                <a:lnTo>
                  <a:pt x="312" y="65"/>
                </a:lnTo>
                <a:lnTo>
                  <a:pt x="312" y="364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915840" y="4299120"/>
            <a:ext cx="260640" cy="448920"/>
          </a:xfrm>
          <a:custGeom>
            <a:avLst/>
            <a:gdLst/>
            <a:ahLst/>
            <a:rect l="l" t="t" r="r" b="b"/>
            <a:pathLst>
              <a:path w="169" h="259">
                <a:moveTo>
                  <a:pt x="169" y="16"/>
                </a:moveTo>
                <a:lnTo>
                  <a:pt x="169" y="0"/>
                </a:lnTo>
                <a:lnTo>
                  <a:pt x="150" y="16"/>
                </a:lnTo>
                <a:lnTo>
                  <a:pt x="133" y="0"/>
                </a:lnTo>
                <a:lnTo>
                  <a:pt x="124" y="32"/>
                </a:lnTo>
                <a:lnTo>
                  <a:pt x="169" y="40"/>
                </a:lnTo>
                <a:lnTo>
                  <a:pt x="117" y="49"/>
                </a:lnTo>
                <a:lnTo>
                  <a:pt x="107" y="32"/>
                </a:lnTo>
                <a:lnTo>
                  <a:pt x="98" y="32"/>
                </a:lnTo>
                <a:lnTo>
                  <a:pt x="90" y="72"/>
                </a:lnTo>
                <a:lnTo>
                  <a:pt x="71" y="72"/>
                </a:lnTo>
                <a:lnTo>
                  <a:pt x="80" y="56"/>
                </a:lnTo>
                <a:lnTo>
                  <a:pt x="35" y="72"/>
                </a:lnTo>
                <a:lnTo>
                  <a:pt x="0" y="147"/>
                </a:lnTo>
                <a:lnTo>
                  <a:pt x="8" y="250"/>
                </a:lnTo>
                <a:lnTo>
                  <a:pt x="80" y="243"/>
                </a:lnTo>
                <a:lnTo>
                  <a:pt x="117" y="259"/>
                </a:lnTo>
                <a:lnTo>
                  <a:pt x="169" y="16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695160" y="4441680"/>
            <a:ext cx="481320" cy="631800"/>
          </a:xfrm>
          <a:custGeom>
            <a:avLst/>
            <a:gdLst/>
            <a:ahLst/>
            <a:rect l="l" t="t" r="r" b="b"/>
            <a:pathLst>
              <a:path w="312" h="364">
                <a:moveTo>
                  <a:pt x="312" y="364"/>
                </a:moveTo>
                <a:lnTo>
                  <a:pt x="276" y="348"/>
                </a:lnTo>
                <a:lnTo>
                  <a:pt x="276" y="315"/>
                </a:lnTo>
                <a:lnTo>
                  <a:pt x="285" y="315"/>
                </a:lnTo>
                <a:lnTo>
                  <a:pt x="267" y="299"/>
                </a:lnTo>
                <a:lnTo>
                  <a:pt x="260" y="275"/>
                </a:lnTo>
                <a:lnTo>
                  <a:pt x="224" y="275"/>
                </a:lnTo>
                <a:lnTo>
                  <a:pt x="180" y="234"/>
                </a:lnTo>
                <a:lnTo>
                  <a:pt x="170" y="250"/>
                </a:lnTo>
                <a:lnTo>
                  <a:pt x="152" y="250"/>
                </a:lnTo>
                <a:lnTo>
                  <a:pt x="170" y="275"/>
                </a:lnTo>
                <a:lnTo>
                  <a:pt x="144" y="259"/>
                </a:lnTo>
                <a:lnTo>
                  <a:pt x="135" y="282"/>
                </a:lnTo>
                <a:lnTo>
                  <a:pt x="89" y="291"/>
                </a:lnTo>
                <a:lnTo>
                  <a:pt x="72" y="307"/>
                </a:lnTo>
                <a:lnTo>
                  <a:pt x="81" y="355"/>
                </a:lnTo>
                <a:lnTo>
                  <a:pt x="72" y="355"/>
                </a:lnTo>
                <a:lnTo>
                  <a:pt x="9" y="348"/>
                </a:lnTo>
                <a:lnTo>
                  <a:pt x="0" y="57"/>
                </a:lnTo>
                <a:lnTo>
                  <a:pt x="170" y="0"/>
                </a:lnTo>
                <a:lnTo>
                  <a:pt x="206" y="16"/>
                </a:lnTo>
                <a:lnTo>
                  <a:pt x="312" y="65"/>
                </a:lnTo>
                <a:lnTo>
                  <a:pt x="312" y="364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915840" y="4299120"/>
            <a:ext cx="260640" cy="448920"/>
          </a:xfrm>
          <a:custGeom>
            <a:avLst/>
            <a:gdLst/>
            <a:ahLst/>
            <a:rect l="l" t="t" r="r" b="b"/>
            <a:pathLst>
              <a:path w="169" h="259">
                <a:moveTo>
                  <a:pt x="169" y="16"/>
                </a:moveTo>
                <a:lnTo>
                  <a:pt x="169" y="0"/>
                </a:lnTo>
                <a:lnTo>
                  <a:pt x="150" y="16"/>
                </a:lnTo>
                <a:lnTo>
                  <a:pt x="133" y="0"/>
                </a:lnTo>
                <a:lnTo>
                  <a:pt x="124" y="32"/>
                </a:lnTo>
                <a:lnTo>
                  <a:pt x="169" y="40"/>
                </a:lnTo>
                <a:lnTo>
                  <a:pt x="117" y="49"/>
                </a:lnTo>
                <a:lnTo>
                  <a:pt x="107" y="32"/>
                </a:lnTo>
                <a:lnTo>
                  <a:pt x="98" y="32"/>
                </a:lnTo>
                <a:lnTo>
                  <a:pt x="90" y="72"/>
                </a:lnTo>
                <a:lnTo>
                  <a:pt x="71" y="72"/>
                </a:lnTo>
                <a:lnTo>
                  <a:pt x="80" y="56"/>
                </a:lnTo>
                <a:lnTo>
                  <a:pt x="35" y="72"/>
                </a:lnTo>
                <a:lnTo>
                  <a:pt x="0" y="147"/>
                </a:lnTo>
                <a:lnTo>
                  <a:pt x="8" y="250"/>
                </a:lnTo>
                <a:lnTo>
                  <a:pt x="80" y="243"/>
                </a:lnTo>
                <a:lnTo>
                  <a:pt x="117" y="259"/>
                </a:lnTo>
                <a:lnTo>
                  <a:pt x="169" y="16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695160" y="4441680"/>
            <a:ext cx="481320" cy="631800"/>
          </a:xfrm>
          <a:custGeom>
            <a:avLst/>
            <a:gdLst/>
            <a:ahLst/>
            <a:rect l="l" t="t" r="r" b="b"/>
            <a:pathLst>
              <a:path w="312" h="364">
                <a:moveTo>
                  <a:pt x="312" y="364"/>
                </a:moveTo>
                <a:lnTo>
                  <a:pt x="276" y="348"/>
                </a:lnTo>
                <a:lnTo>
                  <a:pt x="276" y="315"/>
                </a:lnTo>
                <a:lnTo>
                  <a:pt x="285" y="315"/>
                </a:lnTo>
                <a:lnTo>
                  <a:pt x="267" y="299"/>
                </a:lnTo>
                <a:lnTo>
                  <a:pt x="260" y="275"/>
                </a:lnTo>
                <a:lnTo>
                  <a:pt x="224" y="275"/>
                </a:lnTo>
                <a:lnTo>
                  <a:pt x="180" y="234"/>
                </a:lnTo>
                <a:lnTo>
                  <a:pt x="170" y="250"/>
                </a:lnTo>
                <a:lnTo>
                  <a:pt x="152" y="250"/>
                </a:lnTo>
                <a:lnTo>
                  <a:pt x="170" y="275"/>
                </a:lnTo>
                <a:lnTo>
                  <a:pt x="144" y="259"/>
                </a:lnTo>
                <a:lnTo>
                  <a:pt x="135" y="282"/>
                </a:lnTo>
                <a:lnTo>
                  <a:pt x="89" y="291"/>
                </a:lnTo>
                <a:lnTo>
                  <a:pt x="72" y="307"/>
                </a:lnTo>
                <a:lnTo>
                  <a:pt x="81" y="355"/>
                </a:lnTo>
                <a:lnTo>
                  <a:pt x="72" y="355"/>
                </a:lnTo>
                <a:lnTo>
                  <a:pt x="9" y="348"/>
                </a:lnTo>
                <a:lnTo>
                  <a:pt x="0" y="57"/>
                </a:lnTo>
                <a:lnTo>
                  <a:pt x="170" y="0"/>
                </a:lnTo>
                <a:lnTo>
                  <a:pt x="206" y="16"/>
                </a:lnTo>
                <a:lnTo>
                  <a:pt x="312" y="65"/>
                </a:lnTo>
                <a:lnTo>
                  <a:pt x="312" y="364"/>
                </a:lnTo>
                <a:close/>
              </a:path>
            </a:pathLst>
          </a:custGeom>
          <a:solidFill>
            <a:srgbClr val="00f008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915840" y="4299120"/>
            <a:ext cx="260640" cy="448920"/>
          </a:xfrm>
          <a:custGeom>
            <a:avLst/>
            <a:gdLst/>
            <a:ahLst/>
            <a:rect l="l" t="t" r="r" b="b"/>
            <a:pathLst>
              <a:path w="169" h="259">
                <a:moveTo>
                  <a:pt x="169" y="16"/>
                </a:moveTo>
                <a:lnTo>
                  <a:pt x="169" y="0"/>
                </a:lnTo>
                <a:lnTo>
                  <a:pt x="150" y="16"/>
                </a:lnTo>
                <a:lnTo>
                  <a:pt x="133" y="0"/>
                </a:lnTo>
                <a:lnTo>
                  <a:pt x="124" y="32"/>
                </a:lnTo>
                <a:lnTo>
                  <a:pt x="169" y="40"/>
                </a:lnTo>
                <a:lnTo>
                  <a:pt x="117" y="49"/>
                </a:lnTo>
                <a:lnTo>
                  <a:pt x="107" y="32"/>
                </a:lnTo>
                <a:lnTo>
                  <a:pt x="98" y="32"/>
                </a:lnTo>
                <a:lnTo>
                  <a:pt x="90" y="72"/>
                </a:lnTo>
                <a:lnTo>
                  <a:pt x="71" y="72"/>
                </a:lnTo>
                <a:lnTo>
                  <a:pt x="80" y="56"/>
                </a:lnTo>
                <a:lnTo>
                  <a:pt x="35" y="72"/>
                </a:lnTo>
                <a:lnTo>
                  <a:pt x="0" y="147"/>
                </a:lnTo>
                <a:lnTo>
                  <a:pt x="8" y="250"/>
                </a:lnTo>
                <a:lnTo>
                  <a:pt x="80" y="243"/>
                </a:lnTo>
                <a:lnTo>
                  <a:pt x="117" y="259"/>
                </a:lnTo>
                <a:lnTo>
                  <a:pt x="169" y="16"/>
                </a:lnTo>
                <a:close/>
              </a:path>
            </a:pathLst>
          </a:custGeom>
          <a:solidFill>
            <a:srgbClr val="00f008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717480" y="4462560"/>
            <a:ext cx="482760" cy="631800"/>
          </a:xfrm>
          <a:custGeom>
            <a:avLst/>
            <a:gdLst/>
            <a:ahLst/>
            <a:rect l="l" t="t" r="r" b="b"/>
            <a:pathLst>
              <a:path w="312" h="364">
                <a:moveTo>
                  <a:pt x="312" y="364"/>
                </a:moveTo>
                <a:lnTo>
                  <a:pt x="276" y="348"/>
                </a:lnTo>
                <a:lnTo>
                  <a:pt x="276" y="315"/>
                </a:lnTo>
                <a:lnTo>
                  <a:pt x="285" y="315"/>
                </a:lnTo>
                <a:lnTo>
                  <a:pt x="267" y="299"/>
                </a:lnTo>
                <a:lnTo>
                  <a:pt x="260" y="275"/>
                </a:lnTo>
                <a:lnTo>
                  <a:pt x="224" y="275"/>
                </a:lnTo>
                <a:lnTo>
                  <a:pt x="180" y="234"/>
                </a:lnTo>
                <a:lnTo>
                  <a:pt x="170" y="250"/>
                </a:lnTo>
                <a:lnTo>
                  <a:pt x="152" y="250"/>
                </a:lnTo>
                <a:lnTo>
                  <a:pt x="170" y="275"/>
                </a:lnTo>
                <a:lnTo>
                  <a:pt x="144" y="259"/>
                </a:lnTo>
                <a:lnTo>
                  <a:pt x="135" y="282"/>
                </a:lnTo>
                <a:lnTo>
                  <a:pt x="89" y="291"/>
                </a:lnTo>
                <a:lnTo>
                  <a:pt x="72" y="307"/>
                </a:lnTo>
                <a:lnTo>
                  <a:pt x="81" y="355"/>
                </a:lnTo>
                <a:lnTo>
                  <a:pt x="72" y="355"/>
                </a:lnTo>
                <a:lnTo>
                  <a:pt x="9" y="348"/>
                </a:lnTo>
                <a:lnTo>
                  <a:pt x="0" y="57"/>
                </a:lnTo>
                <a:lnTo>
                  <a:pt x="170" y="0"/>
                </a:lnTo>
                <a:lnTo>
                  <a:pt x="206" y="16"/>
                </a:lnTo>
                <a:lnTo>
                  <a:pt x="312" y="65"/>
                </a:lnTo>
                <a:lnTo>
                  <a:pt x="312" y="364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939960" y="4319640"/>
            <a:ext cx="260280" cy="450720"/>
          </a:xfrm>
          <a:custGeom>
            <a:avLst/>
            <a:gdLst/>
            <a:ahLst/>
            <a:rect l="l" t="t" r="r" b="b"/>
            <a:pathLst>
              <a:path w="169" h="259">
                <a:moveTo>
                  <a:pt x="169" y="16"/>
                </a:moveTo>
                <a:lnTo>
                  <a:pt x="169" y="0"/>
                </a:lnTo>
                <a:lnTo>
                  <a:pt x="150" y="16"/>
                </a:lnTo>
                <a:lnTo>
                  <a:pt x="133" y="0"/>
                </a:lnTo>
                <a:lnTo>
                  <a:pt x="124" y="32"/>
                </a:lnTo>
                <a:lnTo>
                  <a:pt x="169" y="40"/>
                </a:lnTo>
                <a:lnTo>
                  <a:pt x="117" y="49"/>
                </a:lnTo>
                <a:lnTo>
                  <a:pt x="107" y="32"/>
                </a:lnTo>
                <a:lnTo>
                  <a:pt x="98" y="32"/>
                </a:lnTo>
                <a:lnTo>
                  <a:pt x="90" y="72"/>
                </a:lnTo>
                <a:lnTo>
                  <a:pt x="71" y="72"/>
                </a:lnTo>
                <a:lnTo>
                  <a:pt x="80" y="56"/>
                </a:lnTo>
                <a:lnTo>
                  <a:pt x="35" y="72"/>
                </a:lnTo>
                <a:lnTo>
                  <a:pt x="0" y="147"/>
                </a:lnTo>
                <a:lnTo>
                  <a:pt x="8" y="250"/>
                </a:lnTo>
                <a:lnTo>
                  <a:pt x="80" y="243"/>
                </a:lnTo>
                <a:lnTo>
                  <a:pt x="117" y="259"/>
                </a:lnTo>
                <a:lnTo>
                  <a:pt x="169" y="16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717480" y="4462560"/>
            <a:ext cx="482760" cy="631800"/>
          </a:xfrm>
          <a:custGeom>
            <a:avLst/>
            <a:gdLst/>
            <a:ahLst/>
            <a:rect l="l" t="t" r="r" b="b"/>
            <a:pathLst>
              <a:path w="312" h="364">
                <a:moveTo>
                  <a:pt x="312" y="364"/>
                </a:moveTo>
                <a:lnTo>
                  <a:pt x="276" y="348"/>
                </a:lnTo>
                <a:lnTo>
                  <a:pt x="276" y="315"/>
                </a:lnTo>
                <a:lnTo>
                  <a:pt x="285" y="315"/>
                </a:lnTo>
                <a:lnTo>
                  <a:pt x="267" y="299"/>
                </a:lnTo>
                <a:lnTo>
                  <a:pt x="260" y="275"/>
                </a:lnTo>
                <a:lnTo>
                  <a:pt x="224" y="275"/>
                </a:lnTo>
                <a:lnTo>
                  <a:pt x="180" y="234"/>
                </a:lnTo>
                <a:lnTo>
                  <a:pt x="170" y="250"/>
                </a:lnTo>
                <a:lnTo>
                  <a:pt x="152" y="250"/>
                </a:lnTo>
                <a:lnTo>
                  <a:pt x="170" y="275"/>
                </a:lnTo>
                <a:lnTo>
                  <a:pt x="144" y="259"/>
                </a:lnTo>
                <a:lnTo>
                  <a:pt x="135" y="282"/>
                </a:lnTo>
                <a:lnTo>
                  <a:pt x="89" y="291"/>
                </a:lnTo>
                <a:lnTo>
                  <a:pt x="72" y="307"/>
                </a:lnTo>
                <a:lnTo>
                  <a:pt x="81" y="355"/>
                </a:lnTo>
                <a:lnTo>
                  <a:pt x="72" y="355"/>
                </a:lnTo>
                <a:lnTo>
                  <a:pt x="9" y="348"/>
                </a:lnTo>
                <a:lnTo>
                  <a:pt x="0" y="57"/>
                </a:lnTo>
                <a:lnTo>
                  <a:pt x="170" y="0"/>
                </a:lnTo>
                <a:lnTo>
                  <a:pt x="206" y="16"/>
                </a:lnTo>
                <a:lnTo>
                  <a:pt x="312" y="65"/>
                </a:lnTo>
                <a:lnTo>
                  <a:pt x="312" y="364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939960" y="4319640"/>
            <a:ext cx="260280" cy="450720"/>
          </a:xfrm>
          <a:custGeom>
            <a:avLst/>
            <a:gdLst/>
            <a:ahLst/>
            <a:rect l="l" t="t" r="r" b="b"/>
            <a:pathLst>
              <a:path w="169" h="259">
                <a:moveTo>
                  <a:pt x="169" y="16"/>
                </a:moveTo>
                <a:lnTo>
                  <a:pt x="169" y="0"/>
                </a:lnTo>
                <a:lnTo>
                  <a:pt x="150" y="16"/>
                </a:lnTo>
                <a:lnTo>
                  <a:pt x="133" y="0"/>
                </a:lnTo>
                <a:lnTo>
                  <a:pt x="124" y="32"/>
                </a:lnTo>
                <a:lnTo>
                  <a:pt x="169" y="40"/>
                </a:lnTo>
                <a:lnTo>
                  <a:pt x="117" y="49"/>
                </a:lnTo>
                <a:lnTo>
                  <a:pt x="107" y="32"/>
                </a:lnTo>
                <a:lnTo>
                  <a:pt x="98" y="32"/>
                </a:lnTo>
                <a:lnTo>
                  <a:pt x="90" y="72"/>
                </a:lnTo>
                <a:lnTo>
                  <a:pt x="71" y="72"/>
                </a:lnTo>
                <a:lnTo>
                  <a:pt x="80" y="56"/>
                </a:lnTo>
                <a:lnTo>
                  <a:pt x="35" y="72"/>
                </a:lnTo>
                <a:lnTo>
                  <a:pt x="0" y="147"/>
                </a:lnTo>
                <a:lnTo>
                  <a:pt x="8" y="250"/>
                </a:lnTo>
                <a:lnTo>
                  <a:pt x="80" y="243"/>
                </a:lnTo>
                <a:lnTo>
                  <a:pt x="117" y="259"/>
                </a:lnTo>
                <a:lnTo>
                  <a:pt x="169" y="16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717480" y="4462560"/>
            <a:ext cx="482760" cy="631800"/>
          </a:xfrm>
          <a:custGeom>
            <a:avLst/>
            <a:gdLst/>
            <a:ahLst/>
            <a:rect l="l" t="t" r="r" b="b"/>
            <a:pathLst>
              <a:path w="312" h="364">
                <a:moveTo>
                  <a:pt x="312" y="364"/>
                </a:moveTo>
                <a:lnTo>
                  <a:pt x="276" y="348"/>
                </a:lnTo>
                <a:lnTo>
                  <a:pt x="276" y="315"/>
                </a:lnTo>
                <a:lnTo>
                  <a:pt x="285" y="315"/>
                </a:lnTo>
                <a:lnTo>
                  <a:pt x="267" y="299"/>
                </a:lnTo>
                <a:lnTo>
                  <a:pt x="260" y="275"/>
                </a:lnTo>
                <a:lnTo>
                  <a:pt x="224" y="275"/>
                </a:lnTo>
                <a:lnTo>
                  <a:pt x="180" y="234"/>
                </a:lnTo>
                <a:lnTo>
                  <a:pt x="170" y="250"/>
                </a:lnTo>
                <a:lnTo>
                  <a:pt x="152" y="250"/>
                </a:lnTo>
                <a:lnTo>
                  <a:pt x="170" y="275"/>
                </a:lnTo>
                <a:lnTo>
                  <a:pt x="144" y="259"/>
                </a:lnTo>
                <a:lnTo>
                  <a:pt x="135" y="282"/>
                </a:lnTo>
                <a:lnTo>
                  <a:pt x="89" y="291"/>
                </a:lnTo>
                <a:lnTo>
                  <a:pt x="72" y="307"/>
                </a:lnTo>
                <a:lnTo>
                  <a:pt x="81" y="355"/>
                </a:lnTo>
                <a:lnTo>
                  <a:pt x="72" y="355"/>
                </a:lnTo>
                <a:lnTo>
                  <a:pt x="9" y="348"/>
                </a:lnTo>
                <a:lnTo>
                  <a:pt x="0" y="57"/>
                </a:lnTo>
                <a:lnTo>
                  <a:pt x="170" y="0"/>
                </a:lnTo>
                <a:lnTo>
                  <a:pt x="206" y="16"/>
                </a:lnTo>
                <a:lnTo>
                  <a:pt x="312" y="65"/>
                </a:lnTo>
                <a:lnTo>
                  <a:pt x="312" y="364"/>
                </a:lnTo>
                <a:close/>
              </a:path>
            </a:pathLst>
          </a:custGeom>
          <a:solidFill>
            <a:srgbClr val="00f008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939960" y="4319640"/>
            <a:ext cx="260280" cy="450720"/>
          </a:xfrm>
          <a:custGeom>
            <a:avLst/>
            <a:gdLst/>
            <a:ahLst/>
            <a:rect l="l" t="t" r="r" b="b"/>
            <a:pathLst>
              <a:path w="169" h="259">
                <a:moveTo>
                  <a:pt x="169" y="16"/>
                </a:moveTo>
                <a:lnTo>
                  <a:pt x="169" y="0"/>
                </a:lnTo>
                <a:lnTo>
                  <a:pt x="150" y="16"/>
                </a:lnTo>
                <a:lnTo>
                  <a:pt x="133" y="0"/>
                </a:lnTo>
                <a:lnTo>
                  <a:pt x="124" y="32"/>
                </a:lnTo>
                <a:lnTo>
                  <a:pt x="169" y="40"/>
                </a:lnTo>
                <a:lnTo>
                  <a:pt x="117" y="49"/>
                </a:lnTo>
                <a:lnTo>
                  <a:pt x="107" y="32"/>
                </a:lnTo>
                <a:lnTo>
                  <a:pt x="98" y="32"/>
                </a:lnTo>
                <a:lnTo>
                  <a:pt x="90" y="72"/>
                </a:lnTo>
                <a:lnTo>
                  <a:pt x="71" y="72"/>
                </a:lnTo>
                <a:lnTo>
                  <a:pt x="80" y="56"/>
                </a:lnTo>
                <a:lnTo>
                  <a:pt x="35" y="72"/>
                </a:lnTo>
                <a:lnTo>
                  <a:pt x="0" y="147"/>
                </a:lnTo>
                <a:lnTo>
                  <a:pt x="8" y="250"/>
                </a:lnTo>
                <a:lnTo>
                  <a:pt x="80" y="243"/>
                </a:lnTo>
                <a:lnTo>
                  <a:pt x="117" y="259"/>
                </a:lnTo>
                <a:lnTo>
                  <a:pt x="169" y="16"/>
                </a:lnTo>
                <a:close/>
              </a:path>
            </a:pathLst>
          </a:custGeom>
          <a:solidFill>
            <a:srgbClr val="00f008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228600" y="2232000"/>
            <a:ext cx="1515960" cy="3460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326880" y="2917800"/>
            <a:ext cx="111240" cy="135000"/>
          </a:xfrm>
          <a:custGeom>
            <a:avLst/>
            <a:gdLst/>
            <a:ahLst/>
            <a:rect l="l" t="t" r="r" b="b"/>
            <a:pathLst>
              <a:path w="208" h="209">
                <a:moveTo>
                  <a:pt x="104" y="208"/>
                </a:moveTo>
                <a:lnTo>
                  <a:pt x="109" y="208"/>
                </a:lnTo>
                <a:lnTo>
                  <a:pt x="114" y="208"/>
                </a:lnTo>
                <a:lnTo>
                  <a:pt x="120" y="207"/>
                </a:lnTo>
                <a:lnTo>
                  <a:pt x="124" y="206"/>
                </a:lnTo>
                <a:lnTo>
                  <a:pt x="129" y="205"/>
                </a:lnTo>
                <a:lnTo>
                  <a:pt x="134" y="204"/>
                </a:lnTo>
                <a:lnTo>
                  <a:pt x="139" y="202"/>
                </a:lnTo>
                <a:lnTo>
                  <a:pt x="144" y="200"/>
                </a:lnTo>
                <a:lnTo>
                  <a:pt x="149" y="197"/>
                </a:lnTo>
                <a:lnTo>
                  <a:pt x="153" y="195"/>
                </a:lnTo>
                <a:lnTo>
                  <a:pt x="157" y="193"/>
                </a:lnTo>
                <a:lnTo>
                  <a:pt x="161" y="190"/>
                </a:lnTo>
                <a:lnTo>
                  <a:pt x="165" y="187"/>
                </a:lnTo>
                <a:lnTo>
                  <a:pt x="170" y="185"/>
                </a:lnTo>
                <a:lnTo>
                  <a:pt x="173" y="181"/>
                </a:lnTo>
                <a:lnTo>
                  <a:pt x="177" y="178"/>
                </a:lnTo>
                <a:lnTo>
                  <a:pt x="180" y="174"/>
                </a:lnTo>
                <a:lnTo>
                  <a:pt x="184" y="170"/>
                </a:lnTo>
                <a:lnTo>
                  <a:pt x="187" y="166"/>
                </a:lnTo>
                <a:lnTo>
                  <a:pt x="190" y="162"/>
                </a:lnTo>
                <a:lnTo>
                  <a:pt x="192" y="158"/>
                </a:lnTo>
                <a:lnTo>
                  <a:pt x="194" y="153"/>
                </a:lnTo>
                <a:lnTo>
                  <a:pt x="197" y="149"/>
                </a:lnTo>
                <a:lnTo>
                  <a:pt x="199" y="145"/>
                </a:lnTo>
                <a:lnTo>
                  <a:pt x="201" y="140"/>
                </a:lnTo>
                <a:lnTo>
                  <a:pt x="203" y="135"/>
                </a:lnTo>
                <a:lnTo>
                  <a:pt x="204" y="130"/>
                </a:lnTo>
                <a:lnTo>
                  <a:pt x="205" y="125"/>
                </a:lnTo>
                <a:lnTo>
                  <a:pt x="206" y="120"/>
                </a:lnTo>
                <a:lnTo>
                  <a:pt x="207" y="114"/>
                </a:lnTo>
                <a:lnTo>
                  <a:pt x="207" y="109"/>
                </a:lnTo>
                <a:lnTo>
                  <a:pt x="207" y="104"/>
                </a:lnTo>
                <a:lnTo>
                  <a:pt x="207" y="99"/>
                </a:lnTo>
                <a:lnTo>
                  <a:pt x="207" y="94"/>
                </a:lnTo>
                <a:lnTo>
                  <a:pt x="206" y="88"/>
                </a:lnTo>
                <a:lnTo>
                  <a:pt x="205" y="83"/>
                </a:lnTo>
                <a:lnTo>
                  <a:pt x="204" y="78"/>
                </a:lnTo>
                <a:lnTo>
                  <a:pt x="203" y="73"/>
                </a:lnTo>
                <a:lnTo>
                  <a:pt x="201" y="68"/>
                </a:lnTo>
                <a:lnTo>
                  <a:pt x="199" y="63"/>
                </a:lnTo>
                <a:lnTo>
                  <a:pt x="197" y="59"/>
                </a:lnTo>
                <a:lnTo>
                  <a:pt x="194" y="55"/>
                </a:lnTo>
                <a:lnTo>
                  <a:pt x="192" y="50"/>
                </a:lnTo>
                <a:lnTo>
                  <a:pt x="190" y="46"/>
                </a:lnTo>
                <a:lnTo>
                  <a:pt x="187" y="42"/>
                </a:lnTo>
                <a:lnTo>
                  <a:pt x="184" y="38"/>
                </a:lnTo>
                <a:lnTo>
                  <a:pt x="180" y="34"/>
                </a:lnTo>
                <a:lnTo>
                  <a:pt x="177" y="30"/>
                </a:lnTo>
                <a:lnTo>
                  <a:pt x="173" y="27"/>
                </a:lnTo>
                <a:lnTo>
                  <a:pt x="170" y="23"/>
                </a:lnTo>
                <a:lnTo>
                  <a:pt x="165" y="21"/>
                </a:lnTo>
                <a:lnTo>
                  <a:pt x="161" y="18"/>
                </a:lnTo>
                <a:lnTo>
                  <a:pt x="157" y="16"/>
                </a:lnTo>
                <a:lnTo>
                  <a:pt x="153" y="13"/>
                </a:lnTo>
                <a:lnTo>
                  <a:pt x="149" y="11"/>
                </a:lnTo>
                <a:lnTo>
                  <a:pt x="144" y="9"/>
                </a:lnTo>
                <a:lnTo>
                  <a:pt x="139" y="6"/>
                </a:lnTo>
                <a:lnTo>
                  <a:pt x="134" y="5"/>
                </a:lnTo>
                <a:lnTo>
                  <a:pt x="129" y="3"/>
                </a:lnTo>
                <a:lnTo>
                  <a:pt x="124" y="2"/>
                </a:lnTo>
                <a:lnTo>
                  <a:pt x="120" y="1"/>
                </a:lnTo>
                <a:lnTo>
                  <a:pt x="114" y="1"/>
                </a:lnTo>
                <a:lnTo>
                  <a:pt x="109" y="0"/>
                </a:lnTo>
                <a:lnTo>
                  <a:pt x="104" y="0"/>
                </a:lnTo>
                <a:lnTo>
                  <a:pt x="98" y="0"/>
                </a:lnTo>
                <a:lnTo>
                  <a:pt x="93" y="1"/>
                </a:lnTo>
                <a:lnTo>
                  <a:pt x="87" y="1"/>
                </a:lnTo>
                <a:lnTo>
                  <a:pt x="83" y="2"/>
                </a:lnTo>
                <a:lnTo>
                  <a:pt x="78" y="3"/>
                </a:lnTo>
                <a:lnTo>
                  <a:pt x="73" y="5"/>
                </a:lnTo>
                <a:lnTo>
                  <a:pt x="68" y="6"/>
                </a:lnTo>
                <a:lnTo>
                  <a:pt x="63" y="9"/>
                </a:lnTo>
                <a:lnTo>
                  <a:pt x="58" y="11"/>
                </a:lnTo>
                <a:lnTo>
                  <a:pt x="54" y="13"/>
                </a:lnTo>
                <a:lnTo>
                  <a:pt x="50" y="16"/>
                </a:lnTo>
                <a:lnTo>
                  <a:pt x="46" y="18"/>
                </a:lnTo>
                <a:lnTo>
                  <a:pt x="42" y="21"/>
                </a:lnTo>
                <a:lnTo>
                  <a:pt x="38" y="23"/>
                </a:lnTo>
                <a:lnTo>
                  <a:pt x="34" y="27"/>
                </a:lnTo>
                <a:lnTo>
                  <a:pt x="30" y="30"/>
                </a:lnTo>
                <a:lnTo>
                  <a:pt x="27" y="34"/>
                </a:lnTo>
                <a:lnTo>
                  <a:pt x="23" y="38"/>
                </a:lnTo>
                <a:lnTo>
                  <a:pt x="20" y="42"/>
                </a:lnTo>
                <a:lnTo>
                  <a:pt x="17" y="46"/>
                </a:lnTo>
                <a:lnTo>
                  <a:pt x="15" y="50"/>
                </a:lnTo>
                <a:lnTo>
                  <a:pt x="13" y="55"/>
                </a:lnTo>
                <a:lnTo>
                  <a:pt x="11" y="59"/>
                </a:lnTo>
                <a:lnTo>
                  <a:pt x="9" y="63"/>
                </a:lnTo>
                <a:lnTo>
                  <a:pt x="6" y="68"/>
                </a:lnTo>
                <a:lnTo>
                  <a:pt x="5" y="73"/>
                </a:lnTo>
                <a:lnTo>
                  <a:pt x="4" y="78"/>
                </a:lnTo>
                <a:lnTo>
                  <a:pt x="2" y="83"/>
                </a:lnTo>
                <a:lnTo>
                  <a:pt x="1" y="88"/>
                </a:lnTo>
                <a:lnTo>
                  <a:pt x="0" y="94"/>
                </a:lnTo>
                <a:lnTo>
                  <a:pt x="0" y="99"/>
                </a:lnTo>
                <a:lnTo>
                  <a:pt x="0" y="104"/>
                </a:lnTo>
                <a:lnTo>
                  <a:pt x="0" y="109"/>
                </a:lnTo>
                <a:lnTo>
                  <a:pt x="0" y="114"/>
                </a:lnTo>
                <a:lnTo>
                  <a:pt x="1" y="120"/>
                </a:lnTo>
                <a:lnTo>
                  <a:pt x="2" y="125"/>
                </a:lnTo>
                <a:lnTo>
                  <a:pt x="4" y="130"/>
                </a:lnTo>
                <a:lnTo>
                  <a:pt x="5" y="135"/>
                </a:lnTo>
                <a:lnTo>
                  <a:pt x="6" y="140"/>
                </a:lnTo>
                <a:lnTo>
                  <a:pt x="9" y="145"/>
                </a:lnTo>
                <a:lnTo>
                  <a:pt x="11" y="149"/>
                </a:lnTo>
                <a:lnTo>
                  <a:pt x="13" y="153"/>
                </a:lnTo>
                <a:lnTo>
                  <a:pt x="15" y="158"/>
                </a:lnTo>
                <a:lnTo>
                  <a:pt x="17" y="162"/>
                </a:lnTo>
                <a:lnTo>
                  <a:pt x="20" y="166"/>
                </a:lnTo>
                <a:lnTo>
                  <a:pt x="23" y="170"/>
                </a:lnTo>
                <a:lnTo>
                  <a:pt x="27" y="174"/>
                </a:lnTo>
                <a:lnTo>
                  <a:pt x="30" y="178"/>
                </a:lnTo>
                <a:lnTo>
                  <a:pt x="34" y="181"/>
                </a:lnTo>
                <a:lnTo>
                  <a:pt x="38" y="185"/>
                </a:lnTo>
                <a:lnTo>
                  <a:pt x="42" y="187"/>
                </a:lnTo>
                <a:lnTo>
                  <a:pt x="46" y="190"/>
                </a:lnTo>
                <a:lnTo>
                  <a:pt x="50" y="193"/>
                </a:lnTo>
                <a:lnTo>
                  <a:pt x="54" y="195"/>
                </a:lnTo>
                <a:lnTo>
                  <a:pt x="58" y="197"/>
                </a:lnTo>
                <a:lnTo>
                  <a:pt x="63" y="200"/>
                </a:lnTo>
                <a:lnTo>
                  <a:pt x="68" y="202"/>
                </a:lnTo>
                <a:lnTo>
                  <a:pt x="73" y="204"/>
                </a:lnTo>
                <a:lnTo>
                  <a:pt x="78" y="205"/>
                </a:lnTo>
                <a:lnTo>
                  <a:pt x="83" y="206"/>
                </a:lnTo>
                <a:lnTo>
                  <a:pt x="87" y="207"/>
                </a:lnTo>
                <a:lnTo>
                  <a:pt x="93" y="208"/>
                </a:lnTo>
                <a:lnTo>
                  <a:pt x="98" y="208"/>
                </a:lnTo>
                <a:lnTo>
                  <a:pt x="104" y="208"/>
                </a:lnTo>
              </a:path>
            </a:pathLst>
          </a:custGeom>
          <a:solidFill>
            <a:srgbClr val="ff6600"/>
          </a:solidFill>
          <a:ln cap="rnd" w="648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6" name=""/>
          <p:cNvGrpSpPr/>
          <p:nvPr/>
        </p:nvGrpSpPr>
        <p:grpSpPr>
          <a:xfrm>
            <a:off x="326880" y="2706840"/>
            <a:ext cx="111240" cy="158400"/>
            <a:chOff x="326880" y="2706840"/>
            <a:chExt cx="111240" cy="158400"/>
          </a:xfrm>
        </p:grpSpPr>
        <p:sp>
          <p:nvSpPr>
            <p:cNvPr id="347" name=""/>
            <p:cNvSpPr/>
            <p:nvPr/>
          </p:nvSpPr>
          <p:spPr>
            <a:xfrm>
              <a:off x="326880" y="2706840"/>
              <a:ext cx="111240" cy="132480"/>
            </a:xfrm>
            <a:custGeom>
              <a:avLst/>
              <a:gdLst/>
              <a:ahLst/>
              <a:rect l="l" t="t" r="r" b="b"/>
              <a:pathLst>
                <a:path w="208" h="209">
                  <a:moveTo>
                    <a:pt x="104" y="208"/>
                  </a:moveTo>
                  <a:lnTo>
                    <a:pt x="109" y="208"/>
                  </a:lnTo>
                  <a:lnTo>
                    <a:pt x="114" y="208"/>
                  </a:lnTo>
                  <a:lnTo>
                    <a:pt x="120" y="207"/>
                  </a:lnTo>
                  <a:lnTo>
                    <a:pt x="124" y="206"/>
                  </a:lnTo>
                  <a:lnTo>
                    <a:pt x="129" y="205"/>
                  </a:lnTo>
                  <a:lnTo>
                    <a:pt x="134" y="204"/>
                  </a:lnTo>
                  <a:lnTo>
                    <a:pt x="139" y="202"/>
                  </a:lnTo>
                  <a:lnTo>
                    <a:pt x="144" y="200"/>
                  </a:lnTo>
                  <a:lnTo>
                    <a:pt x="149" y="197"/>
                  </a:lnTo>
                  <a:lnTo>
                    <a:pt x="153" y="195"/>
                  </a:lnTo>
                  <a:lnTo>
                    <a:pt x="157" y="193"/>
                  </a:lnTo>
                  <a:lnTo>
                    <a:pt x="161" y="190"/>
                  </a:lnTo>
                  <a:lnTo>
                    <a:pt x="165" y="187"/>
                  </a:lnTo>
                  <a:lnTo>
                    <a:pt x="170" y="185"/>
                  </a:lnTo>
                  <a:lnTo>
                    <a:pt x="173" y="181"/>
                  </a:lnTo>
                  <a:lnTo>
                    <a:pt x="177" y="178"/>
                  </a:lnTo>
                  <a:lnTo>
                    <a:pt x="180" y="174"/>
                  </a:lnTo>
                  <a:lnTo>
                    <a:pt x="184" y="170"/>
                  </a:lnTo>
                  <a:lnTo>
                    <a:pt x="187" y="166"/>
                  </a:lnTo>
                  <a:lnTo>
                    <a:pt x="190" y="162"/>
                  </a:lnTo>
                  <a:lnTo>
                    <a:pt x="192" y="158"/>
                  </a:lnTo>
                  <a:lnTo>
                    <a:pt x="194" y="153"/>
                  </a:lnTo>
                  <a:lnTo>
                    <a:pt x="197" y="149"/>
                  </a:lnTo>
                  <a:lnTo>
                    <a:pt x="199" y="145"/>
                  </a:lnTo>
                  <a:lnTo>
                    <a:pt x="201" y="140"/>
                  </a:lnTo>
                  <a:lnTo>
                    <a:pt x="203" y="135"/>
                  </a:lnTo>
                  <a:lnTo>
                    <a:pt x="204" y="130"/>
                  </a:lnTo>
                  <a:lnTo>
                    <a:pt x="205" y="125"/>
                  </a:lnTo>
                  <a:lnTo>
                    <a:pt x="206" y="120"/>
                  </a:lnTo>
                  <a:lnTo>
                    <a:pt x="207" y="114"/>
                  </a:lnTo>
                  <a:lnTo>
                    <a:pt x="207" y="109"/>
                  </a:lnTo>
                  <a:lnTo>
                    <a:pt x="207" y="104"/>
                  </a:lnTo>
                  <a:lnTo>
                    <a:pt x="207" y="99"/>
                  </a:lnTo>
                  <a:lnTo>
                    <a:pt x="207" y="94"/>
                  </a:lnTo>
                  <a:lnTo>
                    <a:pt x="206" y="88"/>
                  </a:lnTo>
                  <a:lnTo>
                    <a:pt x="205" y="83"/>
                  </a:lnTo>
                  <a:lnTo>
                    <a:pt x="204" y="78"/>
                  </a:lnTo>
                  <a:lnTo>
                    <a:pt x="203" y="73"/>
                  </a:lnTo>
                  <a:lnTo>
                    <a:pt x="201" y="68"/>
                  </a:lnTo>
                  <a:lnTo>
                    <a:pt x="199" y="63"/>
                  </a:lnTo>
                  <a:lnTo>
                    <a:pt x="197" y="59"/>
                  </a:lnTo>
                  <a:lnTo>
                    <a:pt x="194" y="55"/>
                  </a:lnTo>
                  <a:lnTo>
                    <a:pt x="192" y="50"/>
                  </a:lnTo>
                  <a:lnTo>
                    <a:pt x="190" y="46"/>
                  </a:lnTo>
                  <a:lnTo>
                    <a:pt x="187" y="42"/>
                  </a:lnTo>
                  <a:lnTo>
                    <a:pt x="184" y="38"/>
                  </a:lnTo>
                  <a:lnTo>
                    <a:pt x="180" y="34"/>
                  </a:lnTo>
                  <a:lnTo>
                    <a:pt x="177" y="30"/>
                  </a:lnTo>
                  <a:lnTo>
                    <a:pt x="173" y="27"/>
                  </a:lnTo>
                  <a:lnTo>
                    <a:pt x="170" y="23"/>
                  </a:lnTo>
                  <a:lnTo>
                    <a:pt x="165" y="21"/>
                  </a:lnTo>
                  <a:lnTo>
                    <a:pt x="161" y="18"/>
                  </a:lnTo>
                  <a:lnTo>
                    <a:pt x="157" y="16"/>
                  </a:lnTo>
                  <a:lnTo>
                    <a:pt x="153" y="13"/>
                  </a:lnTo>
                  <a:lnTo>
                    <a:pt x="149" y="11"/>
                  </a:lnTo>
                  <a:lnTo>
                    <a:pt x="144" y="9"/>
                  </a:lnTo>
                  <a:lnTo>
                    <a:pt x="139" y="6"/>
                  </a:lnTo>
                  <a:lnTo>
                    <a:pt x="134" y="5"/>
                  </a:lnTo>
                  <a:lnTo>
                    <a:pt x="129" y="3"/>
                  </a:lnTo>
                  <a:lnTo>
                    <a:pt x="124" y="2"/>
                  </a:lnTo>
                  <a:lnTo>
                    <a:pt x="120" y="1"/>
                  </a:lnTo>
                  <a:lnTo>
                    <a:pt x="114" y="1"/>
                  </a:lnTo>
                  <a:lnTo>
                    <a:pt x="109" y="0"/>
                  </a:lnTo>
                  <a:lnTo>
                    <a:pt x="104" y="0"/>
                  </a:lnTo>
                  <a:lnTo>
                    <a:pt x="98" y="0"/>
                  </a:lnTo>
                  <a:lnTo>
                    <a:pt x="93" y="1"/>
                  </a:lnTo>
                  <a:lnTo>
                    <a:pt x="87" y="1"/>
                  </a:lnTo>
                  <a:lnTo>
                    <a:pt x="83" y="2"/>
                  </a:lnTo>
                  <a:lnTo>
                    <a:pt x="78" y="3"/>
                  </a:lnTo>
                  <a:lnTo>
                    <a:pt x="73" y="5"/>
                  </a:lnTo>
                  <a:lnTo>
                    <a:pt x="68" y="6"/>
                  </a:lnTo>
                  <a:lnTo>
                    <a:pt x="63" y="9"/>
                  </a:lnTo>
                  <a:lnTo>
                    <a:pt x="58" y="11"/>
                  </a:lnTo>
                  <a:lnTo>
                    <a:pt x="54" y="13"/>
                  </a:lnTo>
                  <a:lnTo>
                    <a:pt x="50" y="16"/>
                  </a:lnTo>
                  <a:lnTo>
                    <a:pt x="46" y="18"/>
                  </a:lnTo>
                  <a:lnTo>
                    <a:pt x="42" y="21"/>
                  </a:lnTo>
                  <a:lnTo>
                    <a:pt x="38" y="23"/>
                  </a:lnTo>
                  <a:lnTo>
                    <a:pt x="34" y="27"/>
                  </a:lnTo>
                  <a:lnTo>
                    <a:pt x="30" y="30"/>
                  </a:lnTo>
                  <a:lnTo>
                    <a:pt x="27" y="34"/>
                  </a:lnTo>
                  <a:lnTo>
                    <a:pt x="23" y="38"/>
                  </a:lnTo>
                  <a:lnTo>
                    <a:pt x="20" y="42"/>
                  </a:lnTo>
                  <a:lnTo>
                    <a:pt x="17" y="46"/>
                  </a:lnTo>
                  <a:lnTo>
                    <a:pt x="15" y="50"/>
                  </a:lnTo>
                  <a:lnTo>
                    <a:pt x="13" y="55"/>
                  </a:lnTo>
                  <a:lnTo>
                    <a:pt x="11" y="59"/>
                  </a:lnTo>
                  <a:lnTo>
                    <a:pt x="9" y="63"/>
                  </a:lnTo>
                  <a:lnTo>
                    <a:pt x="6" y="68"/>
                  </a:lnTo>
                  <a:lnTo>
                    <a:pt x="5" y="73"/>
                  </a:lnTo>
                  <a:lnTo>
                    <a:pt x="4" y="78"/>
                  </a:lnTo>
                  <a:lnTo>
                    <a:pt x="2" y="83"/>
                  </a:lnTo>
                  <a:lnTo>
                    <a:pt x="1" y="88"/>
                  </a:lnTo>
                  <a:lnTo>
                    <a:pt x="0" y="94"/>
                  </a:lnTo>
                  <a:lnTo>
                    <a:pt x="0" y="99"/>
                  </a:lnTo>
                  <a:lnTo>
                    <a:pt x="0" y="104"/>
                  </a:lnTo>
                  <a:lnTo>
                    <a:pt x="0" y="109"/>
                  </a:lnTo>
                  <a:lnTo>
                    <a:pt x="0" y="114"/>
                  </a:lnTo>
                  <a:lnTo>
                    <a:pt x="1" y="120"/>
                  </a:lnTo>
                  <a:lnTo>
                    <a:pt x="2" y="125"/>
                  </a:lnTo>
                  <a:lnTo>
                    <a:pt x="4" y="130"/>
                  </a:lnTo>
                  <a:lnTo>
                    <a:pt x="5" y="135"/>
                  </a:lnTo>
                  <a:lnTo>
                    <a:pt x="6" y="140"/>
                  </a:lnTo>
                  <a:lnTo>
                    <a:pt x="9" y="145"/>
                  </a:lnTo>
                  <a:lnTo>
                    <a:pt x="11" y="149"/>
                  </a:lnTo>
                  <a:lnTo>
                    <a:pt x="13" y="153"/>
                  </a:lnTo>
                  <a:lnTo>
                    <a:pt x="15" y="158"/>
                  </a:lnTo>
                  <a:lnTo>
                    <a:pt x="17" y="162"/>
                  </a:lnTo>
                  <a:lnTo>
                    <a:pt x="20" y="166"/>
                  </a:lnTo>
                  <a:lnTo>
                    <a:pt x="23" y="170"/>
                  </a:lnTo>
                  <a:lnTo>
                    <a:pt x="27" y="174"/>
                  </a:lnTo>
                  <a:lnTo>
                    <a:pt x="30" y="178"/>
                  </a:lnTo>
                  <a:lnTo>
                    <a:pt x="34" y="181"/>
                  </a:lnTo>
                  <a:lnTo>
                    <a:pt x="38" y="185"/>
                  </a:lnTo>
                  <a:lnTo>
                    <a:pt x="42" y="187"/>
                  </a:lnTo>
                  <a:lnTo>
                    <a:pt x="46" y="190"/>
                  </a:lnTo>
                  <a:lnTo>
                    <a:pt x="50" y="193"/>
                  </a:lnTo>
                  <a:lnTo>
                    <a:pt x="54" y="195"/>
                  </a:lnTo>
                  <a:lnTo>
                    <a:pt x="58" y="197"/>
                  </a:lnTo>
                  <a:lnTo>
                    <a:pt x="63" y="200"/>
                  </a:lnTo>
                  <a:lnTo>
                    <a:pt x="68" y="202"/>
                  </a:lnTo>
                  <a:lnTo>
                    <a:pt x="73" y="204"/>
                  </a:lnTo>
                  <a:lnTo>
                    <a:pt x="78" y="205"/>
                  </a:lnTo>
                  <a:lnTo>
                    <a:pt x="83" y="206"/>
                  </a:lnTo>
                  <a:lnTo>
                    <a:pt x="87" y="207"/>
                  </a:lnTo>
                  <a:lnTo>
                    <a:pt x="93" y="208"/>
                  </a:lnTo>
                  <a:lnTo>
                    <a:pt x="98" y="208"/>
                  </a:lnTo>
                  <a:lnTo>
                    <a:pt x="104" y="208"/>
                  </a:lnTo>
                </a:path>
              </a:pathLst>
            </a:custGeom>
            <a:solidFill>
              <a:srgbClr val="990099"/>
            </a:solidFill>
            <a:ln cap="rnd" w="648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330840" y="2763720"/>
              <a:ext cx="0" cy="101520"/>
            </a:xfrm>
            <a:prstGeom prst="line">
              <a:avLst/>
            </a:prstGeom>
            <a:ln w="648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436680" y="2763720"/>
              <a:ext cx="0" cy="101520"/>
            </a:xfrm>
            <a:prstGeom prst="line">
              <a:avLst/>
            </a:prstGeom>
            <a:ln w="648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0" name=""/>
          <p:cNvSpPr/>
          <p:nvPr/>
        </p:nvSpPr>
        <p:spPr>
          <a:xfrm>
            <a:off x="352440" y="2293920"/>
            <a:ext cx="111240" cy="123840"/>
          </a:xfrm>
          <a:custGeom>
            <a:avLst/>
            <a:gdLst/>
            <a:ahLst/>
            <a:rect l="l" t="t" r="r" b="b"/>
            <a:pathLst>
              <a:path w="202" h="189">
                <a:moveTo>
                  <a:pt x="99" y="0"/>
                </a:moveTo>
                <a:lnTo>
                  <a:pt x="122" y="75"/>
                </a:lnTo>
                <a:lnTo>
                  <a:pt x="201" y="73"/>
                </a:lnTo>
                <a:lnTo>
                  <a:pt x="135" y="115"/>
                </a:lnTo>
                <a:lnTo>
                  <a:pt x="163" y="188"/>
                </a:lnTo>
                <a:lnTo>
                  <a:pt x="99" y="138"/>
                </a:lnTo>
                <a:lnTo>
                  <a:pt x="38" y="188"/>
                </a:lnTo>
                <a:lnTo>
                  <a:pt x="66" y="115"/>
                </a:lnTo>
                <a:lnTo>
                  <a:pt x="0" y="73"/>
                </a:lnTo>
                <a:lnTo>
                  <a:pt x="79" y="75"/>
                </a:lnTo>
                <a:lnTo>
                  <a:pt x="99" y="0"/>
                </a:lnTo>
              </a:path>
            </a:pathLst>
          </a:custGeom>
          <a:solidFill>
            <a:srgbClr val="c200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1" name=""/>
          <p:cNvGrpSpPr/>
          <p:nvPr/>
        </p:nvGrpSpPr>
        <p:grpSpPr>
          <a:xfrm>
            <a:off x="285840" y="4352760"/>
            <a:ext cx="122040" cy="142560"/>
            <a:chOff x="285840" y="4352760"/>
            <a:chExt cx="122040" cy="142560"/>
          </a:xfrm>
        </p:grpSpPr>
        <p:sp>
          <p:nvSpPr>
            <p:cNvPr id="352" name=""/>
            <p:cNvSpPr/>
            <p:nvPr/>
          </p:nvSpPr>
          <p:spPr>
            <a:xfrm>
              <a:off x="298440" y="4352760"/>
              <a:ext cx="53640" cy="62640"/>
            </a:xfrm>
            <a:prstGeom prst="rect">
              <a:avLst/>
            </a:prstGeom>
            <a:solidFill>
              <a:srgbClr val="919191"/>
            </a:solidFill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840" bIns="158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285840" y="4398840"/>
              <a:ext cx="122040" cy="96480"/>
            </a:xfrm>
            <a:prstGeom prst="rect">
              <a:avLst/>
            </a:prstGeom>
            <a:solidFill>
              <a:srgbClr val="919191"/>
            </a:solidFill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4" name=""/>
          <p:cNvGrpSpPr/>
          <p:nvPr/>
        </p:nvGrpSpPr>
        <p:grpSpPr>
          <a:xfrm>
            <a:off x="298440" y="4149720"/>
            <a:ext cx="122400" cy="141120"/>
            <a:chOff x="298440" y="4149720"/>
            <a:chExt cx="122400" cy="141120"/>
          </a:xfrm>
        </p:grpSpPr>
        <p:sp>
          <p:nvSpPr>
            <p:cNvPr id="355" name=""/>
            <p:cNvSpPr/>
            <p:nvPr/>
          </p:nvSpPr>
          <p:spPr>
            <a:xfrm>
              <a:off x="311040" y="4149720"/>
              <a:ext cx="53640" cy="61920"/>
            </a:xfrm>
            <a:prstGeom prst="rect">
              <a:avLst/>
            </a:prstGeom>
            <a:solidFill>
              <a:srgbClr val="e9ad17"/>
            </a:solidFill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298440" y="4195440"/>
              <a:ext cx="122400" cy="95400"/>
            </a:xfrm>
            <a:prstGeom prst="rect">
              <a:avLst/>
            </a:prstGeom>
            <a:solidFill>
              <a:srgbClr val="e9ad17"/>
            </a:solidFill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7" name=""/>
          <p:cNvSpPr/>
          <p:nvPr/>
        </p:nvSpPr>
        <p:spPr>
          <a:xfrm>
            <a:off x="349200" y="2529000"/>
            <a:ext cx="122400" cy="95040"/>
          </a:xfrm>
          <a:prstGeom prst="rect">
            <a:avLst/>
          </a:prstGeom>
          <a:solidFill>
            <a:srgbClr val="919191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8" name=""/>
          <p:cNvGrpSpPr/>
          <p:nvPr/>
        </p:nvGrpSpPr>
        <p:grpSpPr>
          <a:xfrm>
            <a:off x="285840" y="4581360"/>
            <a:ext cx="122040" cy="142560"/>
            <a:chOff x="285840" y="4581360"/>
            <a:chExt cx="122040" cy="142560"/>
          </a:xfrm>
        </p:grpSpPr>
        <p:sp>
          <p:nvSpPr>
            <p:cNvPr id="359" name=""/>
            <p:cNvSpPr/>
            <p:nvPr/>
          </p:nvSpPr>
          <p:spPr>
            <a:xfrm>
              <a:off x="298440" y="4581360"/>
              <a:ext cx="53640" cy="62640"/>
            </a:xfrm>
            <a:prstGeom prst="rect">
              <a:avLst/>
            </a:prstGeom>
            <a:solidFill>
              <a:srgbClr val="0000ff"/>
            </a:solidFill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840" bIns="158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285840" y="4627440"/>
              <a:ext cx="122040" cy="96480"/>
            </a:xfrm>
            <a:prstGeom prst="rect">
              <a:avLst/>
            </a:prstGeom>
            <a:solidFill>
              <a:srgbClr val="0000ff"/>
            </a:solidFill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1" name=""/>
          <p:cNvSpPr/>
          <p:nvPr/>
        </p:nvSpPr>
        <p:spPr>
          <a:xfrm>
            <a:off x="438120" y="4976640"/>
            <a:ext cx="130320" cy="146160"/>
          </a:xfrm>
          <a:prstGeom prst="ellipse">
            <a:avLst/>
          </a:prstGeom>
          <a:solidFill>
            <a:srgbClr val="004bed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442800" y="5184720"/>
            <a:ext cx="130320" cy="146160"/>
          </a:xfrm>
          <a:prstGeom prst="ellipse">
            <a:avLst/>
          </a:prstGeom>
          <a:solidFill>
            <a:srgbClr val="c20017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307800" y="3755880"/>
            <a:ext cx="138240" cy="139680"/>
          </a:xfrm>
          <a:prstGeom prst="plus">
            <a:avLst>
              <a:gd name="adj" fmla="val 25000"/>
            </a:avLst>
          </a:prstGeom>
          <a:solidFill>
            <a:srgbClr val="00ccff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47760" y="3605040"/>
            <a:ext cx="144360" cy="0"/>
          </a:xfrm>
          <a:prstGeom prst="line">
            <a:avLst/>
          </a:prstGeom>
          <a:ln w="2844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3490920" y="151920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765600" y="199548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4262400" y="2633760"/>
            <a:ext cx="20340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4438800" y="241128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5632560" y="164160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3460680" y="4386240"/>
            <a:ext cx="20340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3854520" y="449100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316080" y="3316320"/>
            <a:ext cx="161640" cy="182520"/>
          </a:xfrm>
          <a:prstGeom prst="triangle">
            <a:avLst>
              <a:gd name="adj" fmla="val 4706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040" bIns="1404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3" name=""/>
          <p:cNvGrpSpPr/>
          <p:nvPr/>
        </p:nvGrpSpPr>
        <p:grpSpPr>
          <a:xfrm>
            <a:off x="3414600" y="4317840"/>
            <a:ext cx="207720" cy="210960"/>
            <a:chOff x="3414600" y="4317840"/>
            <a:chExt cx="207720" cy="210960"/>
          </a:xfrm>
        </p:grpSpPr>
        <p:sp>
          <p:nvSpPr>
            <p:cNvPr id="374" name=""/>
            <p:cNvSpPr/>
            <p:nvPr/>
          </p:nvSpPr>
          <p:spPr>
            <a:xfrm>
              <a:off x="3414600" y="4317840"/>
              <a:ext cx="207720" cy="21096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2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3414600" y="4317840"/>
              <a:ext cx="207720" cy="21096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</a:path>
              </a:pathLst>
            </a:custGeom>
            <a:solidFill>
              <a:srgbClr val="c20017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6" name=""/>
          <p:cNvSpPr/>
          <p:nvPr/>
        </p:nvSpPr>
        <p:spPr>
          <a:xfrm>
            <a:off x="431640" y="5446800"/>
            <a:ext cx="162000" cy="182520"/>
          </a:xfrm>
          <a:prstGeom prst="pentagon">
            <a:avLst/>
          </a:prstGeom>
          <a:solidFill>
            <a:srgbClr val="969696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2333520" y="3005280"/>
            <a:ext cx="190440" cy="204480"/>
          </a:xfrm>
          <a:prstGeom prst="pentagon">
            <a:avLst/>
          </a:prstGeom>
          <a:solidFill>
            <a:srgbClr val="c0c0c0"/>
          </a:solidFill>
          <a:ln w="144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2216160" y="3033720"/>
            <a:ext cx="190440" cy="204840"/>
          </a:xfrm>
          <a:prstGeom prst="pentagon">
            <a:avLst/>
          </a:prstGeom>
          <a:solidFill>
            <a:srgbClr val="c0c0c0"/>
          </a:solidFill>
          <a:ln w="144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4629240" y="2843280"/>
            <a:ext cx="190440" cy="204840"/>
          </a:xfrm>
          <a:prstGeom prst="pentagon">
            <a:avLst/>
          </a:prstGeom>
          <a:solidFill>
            <a:srgbClr val="c0c0c0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0" name=""/>
          <p:cNvGrpSpPr/>
          <p:nvPr/>
        </p:nvGrpSpPr>
        <p:grpSpPr>
          <a:xfrm>
            <a:off x="5861160" y="3022560"/>
            <a:ext cx="210600" cy="209160"/>
            <a:chOff x="5861160" y="3022560"/>
            <a:chExt cx="210600" cy="209160"/>
          </a:xfrm>
        </p:grpSpPr>
        <p:sp>
          <p:nvSpPr>
            <p:cNvPr id="381" name=""/>
            <p:cNvSpPr/>
            <p:nvPr/>
          </p:nvSpPr>
          <p:spPr>
            <a:xfrm>
              <a:off x="5861160" y="3022560"/>
              <a:ext cx="210600" cy="20916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2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5861160" y="3022560"/>
              <a:ext cx="210600" cy="20916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</a:path>
              </a:pathLst>
            </a:custGeom>
            <a:solidFill>
              <a:srgbClr val="c20017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3" name=""/>
          <p:cNvSpPr/>
          <p:nvPr/>
        </p:nvSpPr>
        <p:spPr>
          <a:xfrm>
            <a:off x="5800680" y="3251160"/>
            <a:ext cx="3578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Moscow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4" name=""/>
          <p:cNvGrpSpPr/>
          <p:nvPr/>
        </p:nvGrpSpPr>
        <p:grpSpPr>
          <a:xfrm>
            <a:off x="3794040" y="4599000"/>
            <a:ext cx="207720" cy="210600"/>
            <a:chOff x="3794040" y="4599000"/>
            <a:chExt cx="207720" cy="210600"/>
          </a:xfrm>
        </p:grpSpPr>
        <p:sp>
          <p:nvSpPr>
            <p:cNvPr id="385" name=""/>
            <p:cNvSpPr/>
            <p:nvPr/>
          </p:nvSpPr>
          <p:spPr>
            <a:xfrm>
              <a:off x="3794040" y="4599000"/>
              <a:ext cx="207720" cy="21060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c2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3794040" y="4599000"/>
              <a:ext cx="207720" cy="21060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</a:path>
              </a:pathLst>
            </a:custGeom>
            <a:solidFill>
              <a:srgbClr val="c20017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7" name=""/>
          <p:cNvSpPr/>
          <p:nvPr/>
        </p:nvSpPr>
        <p:spPr>
          <a:xfrm>
            <a:off x="3402000" y="178128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4295880" y="216360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5194440" y="162576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423120" y="820800"/>
            <a:ext cx="2568600" cy="4577040"/>
          </a:xfrm>
          <a:prstGeom prst="rect">
            <a:avLst/>
          </a:prstGeom>
          <a:solidFill>
            <a:srgbClr val="ffffcc"/>
          </a:solidFill>
          <a:ln w="1260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buClr>
                <a:srgbClr val="0000ff"/>
              </a:buClr>
              <a:buSzPct val="113000"/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Excellent Physical 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     Access to Key Markets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–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Large Scale and 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Scope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–</a:t>
            </a:r>
            <a:r>
              <a:rPr b="1" lang="en-US" sz="1400" strike="noStrike" u="none">
                <a:solidFill>
                  <a:srgbClr val="9933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Diverse Portfolio of 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Assets and Contracts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–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Extensive Market-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Making Capabilities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buClr>
                <a:srgbClr val="ffffff"/>
              </a:buClr>
              <a:buFont typeface="Marlett" charset="2"/>
              <a:buChar char="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buClr>
                <a:srgbClr val="0000ff"/>
              </a:buClr>
              <a:buSzPct val="113000"/>
              <a:buFont typeface="Marlett" charset="2"/>
              <a:buChar char="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Fully Integrated Approach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–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Geographically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–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Across the Energy 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Chain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–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Across Enron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buClr>
                <a:srgbClr val="ffffff"/>
              </a:buClr>
              <a:buFont typeface="Marlett" charset="2"/>
              <a:buChar char="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buClr>
                <a:srgbClr val="0000ff"/>
              </a:buClr>
              <a:buSzPct val="113000"/>
              <a:buFont typeface="Marlett" charset="2"/>
              <a:buChar char="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Rapid and Complete Transfer of Enron’s Wholesale Business Model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391" name="WC-Elogo-N" descr=""/>
          <p:cNvPicPr/>
          <p:nvPr/>
        </p:nvPicPr>
        <p:blipFill>
          <a:blip r:embed="rId1"/>
          <a:stretch/>
        </p:blipFill>
        <p:spPr>
          <a:xfrm>
            <a:off x="8377200" y="6067440"/>
            <a:ext cx="625680" cy="70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2" name="PlaceHolder 1"/>
          <p:cNvSpPr>
            <a:spLocks noGrp="1"/>
          </p:cNvSpPr>
          <p:nvPr>
            <p:ph type="title"/>
          </p:nvPr>
        </p:nvSpPr>
        <p:spPr>
          <a:xfrm>
            <a:off x="723600" y="-360"/>
            <a:ext cx="7327800" cy="58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Today:  Europe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93" name=""/>
          <p:cNvSpPr/>
          <p:nvPr/>
        </p:nvSpPr>
        <p:spPr>
          <a:xfrm flipV="1">
            <a:off x="977760" y="62496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368280" y="3162240"/>
            <a:ext cx="74520" cy="74520"/>
          </a:xfrm>
          <a:prstGeom prst="diamond">
            <a:avLst/>
          </a:prstGeom>
          <a:solidFill>
            <a:srgbClr val="ff3399"/>
          </a:solidFill>
          <a:ln w="12600">
            <a:solidFill>
              <a:srgbClr val="ff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631800" y="4950360"/>
            <a:ext cx="442800" cy="67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lnSpc>
                <a:spcPct val="13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Gas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Power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Coal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593640" y="4825440"/>
            <a:ext cx="982800" cy="20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5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ff"/>
                </a:solidFill>
                <a:effectLst/>
                <a:uFillTx/>
                <a:latin typeface="Arial"/>
              </a:rPr>
              <a:t>Energy Marketing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ff"/>
                </a:solidFill>
                <a:effectLst/>
                <a:uFillTx/>
                <a:latin typeface="Arial"/>
              </a:rPr>
              <a:t>Activity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492120" y="4154040"/>
            <a:ext cx="1531800" cy="59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lnSpc>
                <a:spcPct val="11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 Operation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 Construction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Under Development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568440" y="4031640"/>
            <a:ext cx="919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ff"/>
                </a:solidFill>
                <a:effectLst/>
                <a:uFillTx/>
                <a:latin typeface="Arial"/>
              </a:rPr>
              <a:t>Power Plants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631800" y="2262600"/>
            <a:ext cx="1227240" cy="178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lnSpc>
                <a:spcPct val="11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Offices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Energy Exchange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LNG Project Under Development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Energy Services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Energy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Partnerships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Leased Capacity Utility Services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91BE2EC-FE87-4640-B4F5-3E2B10C0162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PlaceHolder 1"/>
          <p:cNvSpPr>
            <a:spLocks noGrp="1"/>
          </p:cNvSpPr>
          <p:nvPr>
            <p:ph type="title"/>
          </p:nvPr>
        </p:nvSpPr>
        <p:spPr>
          <a:xfrm>
            <a:off x="736560" y="0"/>
            <a:ext cx="7607520" cy="673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Today:  International Portfolio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401" name=""/>
          <p:cNvGrpSpPr/>
          <p:nvPr/>
        </p:nvGrpSpPr>
        <p:grpSpPr>
          <a:xfrm>
            <a:off x="168120" y="1268280"/>
            <a:ext cx="8975520" cy="5300640"/>
            <a:chOff x="168120" y="1268280"/>
            <a:chExt cx="8975520" cy="5300640"/>
          </a:xfrm>
        </p:grpSpPr>
        <p:sp>
          <p:nvSpPr>
            <p:cNvPr id="402" name=""/>
            <p:cNvSpPr/>
            <p:nvPr/>
          </p:nvSpPr>
          <p:spPr>
            <a:xfrm>
              <a:off x="3997080" y="1270080"/>
              <a:ext cx="5146560" cy="3187800"/>
            </a:xfrm>
            <a:custGeom>
              <a:avLst/>
              <a:gdLst/>
              <a:ahLst/>
              <a:rect l="l" t="t" r="r" b="b"/>
              <a:pathLst>
                <a:path w="3312" h="1823">
                  <a:moveTo>
                    <a:pt x="880" y="1303"/>
                  </a:moveTo>
                  <a:lnTo>
                    <a:pt x="873" y="1333"/>
                  </a:lnTo>
                  <a:lnTo>
                    <a:pt x="883" y="1333"/>
                  </a:lnTo>
                  <a:lnTo>
                    <a:pt x="922" y="1386"/>
                  </a:lnTo>
                  <a:lnTo>
                    <a:pt x="932" y="1406"/>
                  </a:lnTo>
                  <a:lnTo>
                    <a:pt x="949" y="1416"/>
                  </a:lnTo>
                  <a:lnTo>
                    <a:pt x="962" y="1435"/>
                  </a:lnTo>
                  <a:lnTo>
                    <a:pt x="962" y="1470"/>
                  </a:lnTo>
                  <a:lnTo>
                    <a:pt x="975" y="1483"/>
                  </a:lnTo>
                  <a:lnTo>
                    <a:pt x="986" y="1486"/>
                  </a:lnTo>
                  <a:lnTo>
                    <a:pt x="995" y="1494"/>
                  </a:lnTo>
                  <a:lnTo>
                    <a:pt x="1017" y="1529"/>
                  </a:lnTo>
                  <a:lnTo>
                    <a:pt x="1028" y="1542"/>
                  </a:lnTo>
                  <a:lnTo>
                    <a:pt x="1044" y="1601"/>
                  </a:lnTo>
                  <a:lnTo>
                    <a:pt x="1044" y="1612"/>
                  </a:lnTo>
                  <a:lnTo>
                    <a:pt x="1050" y="1621"/>
                  </a:lnTo>
                  <a:lnTo>
                    <a:pt x="1077" y="1618"/>
                  </a:lnTo>
                  <a:lnTo>
                    <a:pt x="1090" y="1615"/>
                  </a:lnTo>
                  <a:lnTo>
                    <a:pt x="1092" y="1609"/>
                  </a:lnTo>
                  <a:lnTo>
                    <a:pt x="1123" y="1609"/>
                  </a:lnTo>
                  <a:lnTo>
                    <a:pt x="1137" y="1598"/>
                  </a:lnTo>
                  <a:lnTo>
                    <a:pt x="1156" y="1597"/>
                  </a:lnTo>
                  <a:lnTo>
                    <a:pt x="1174" y="1583"/>
                  </a:lnTo>
                  <a:lnTo>
                    <a:pt x="1226" y="1569"/>
                  </a:lnTo>
                  <a:lnTo>
                    <a:pt x="1229" y="1559"/>
                  </a:lnTo>
                  <a:lnTo>
                    <a:pt x="1237" y="1553"/>
                  </a:lnTo>
                  <a:lnTo>
                    <a:pt x="1259" y="1545"/>
                  </a:lnTo>
                  <a:lnTo>
                    <a:pt x="1276" y="1545"/>
                  </a:lnTo>
                  <a:lnTo>
                    <a:pt x="1283" y="1539"/>
                  </a:lnTo>
                  <a:lnTo>
                    <a:pt x="1286" y="1532"/>
                  </a:lnTo>
                  <a:lnTo>
                    <a:pt x="1307" y="1526"/>
                  </a:lnTo>
                  <a:lnTo>
                    <a:pt x="1319" y="1510"/>
                  </a:lnTo>
                  <a:lnTo>
                    <a:pt x="1338" y="1504"/>
                  </a:lnTo>
                  <a:lnTo>
                    <a:pt x="1335" y="1489"/>
                  </a:lnTo>
                  <a:lnTo>
                    <a:pt x="1341" y="1480"/>
                  </a:lnTo>
                  <a:lnTo>
                    <a:pt x="1349" y="1480"/>
                  </a:lnTo>
                  <a:lnTo>
                    <a:pt x="1365" y="1462"/>
                  </a:lnTo>
                  <a:lnTo>
                    <a:pt x="1374" y="1442"/>
                  </a:lnTo>
                  <a:lnTo>
                    <a:pt x="1368" y="1438"/>
                  </a:lnTo>
                  <a:lnTo>
                    <a:pt x="1356" y="1421"/>
                  </a:lnTo>
                  <a:lnTo>
                    <a:pt x="1325" y="1410"/>
                  </a:lnTo>
                  <a:lnTo>
                    <a:pt x="1307" y="1397"/>
                  </a:lnTo>
                  <a:lnTo>
                    <a:pt x="1310" y="1371"/>
                  </a:lnTo>
                  <a:lnTo>
                    <a:pt x="1305" y="1371"/>
                  </a:lnTo>
                  <a:lnTo>
                    <a:pt x="1265" y="1407"/>
                  </a:lnTo>
                  <a:lnTo>
                    <a:pt x="1234" y="1407"/>
                  </a:lnTo>
                  <a:lnTo>
                    <a:pt x="1229" y="1413"/>
                  </a:lnTo>
                  <a:lnTo>
                    <a:pt x="1204" y="1406"/>
                  </a:lnTo>
                  <a:lnTo>
                    <a:pt x="1210" y="1397"/>
                  </a:lnTo>
                  <a:lnTo>
                    <a:pt x="1210" y="1378"/>
                  </a:lnTo>
                  <a:lnTo>
                    <a:pt x="1207" y="1371"/>
                  </a:lnTo>
                  <a:lnTo>
                    <a:pt x="1201" y="1373"/>
                  </a:lnTo>
                  <a:lnTo>
                    <a:pt x="1193" y="1389"/>
                  </a:lnTo>
                  <a:lnTo>
                    <a:pt x="1183" y="1375"/>
                  </a:lnTo>
                  <a:lnTo>
                    <a:pt x="1183" y="1359"/>
                  </a:lnTo>
                  <a:lnTo>
                    <a:pt x="1156" y="1335"/>
                  </a:lnTo>
                  <a:lnTo>
                    <a:pt x="1144" y="1309"/>
                  </a:lnTo>
                  <a:lnTo>
                    <a:pt x="1134" y="1306"/>
                  </a:lnTo>
                  <a:lnTo>
                    <a:pt x="1147" y="1300"/>
                  </a:lnTo>
                  <a:lnTo>
                    <a:pt x="1160" y="1283"/>
                  </a:lnTo>
                  <a:lnTo>
                    <a:pt x="1171" y="1292"/>
                  </a:lnTo>
                  <a:lnTo>
                    <a:pt x="1180" y="1289"/>
                  </a:lnTo>
                  <a:lnTo>
                    <a:pt x="1186" y="1298"/>
                  </a:lnTo>
                  <a:lnTo>
                    <a:pt x="1210" y="1335"/>
                  </a:lnTo>
                  <a:lnTo>
                    <a:pt x="1223" y="1341"/>
                  </a:lnTo>
                  <a:lnTo>
                    <a:pt x="1256" y="1362"/>
                  </a:lnTo>
                  <a:lnTo>
                    <a:pt x="1265" y="1359"/>
                  </a:lnTo>
                  <a:lnTo>
                    <a:pt x="1273" y="1365"/>
                  </a:lnTo>
                  <a:lnTo>
                    <a:pt x="1305" y="1354"/>
                  </a:lnTo>
                  <a:lnTo>
                    <a:pt x="1313" y="1354"/>
                  </a:lnTo>
                  <a:lnTo>
                    <a:pt x="1319" y="1359"/>
                  </a:lnTo>
                  <a:lnTo>
                    <a:pt x="1325" y="1378"/>
                  </a:lnTo>
                  <a:lnTo>
                    <a:pt x="1416" y="1392"/>
                  </a:lnTo>
                  <a:lnTo>
                    <a:pt x="1455" y="1383"/>
                  </a:lnTo>
                  <a:lnTo>
                    <a:pt x="1471" y="1389"/>
                  </a:lnTo>
                  <a:lnTo>
                    <a:pt x="1501" y="1383"/>
                  </a:lnTo>
                  <a:lnTo>
                    <a:pt x="1510" y="1386"/>
                  </a:lnTo>
                  <a:lnTo>
                    <a:pt x="1523" y="1397"/>
                  </a:lnTo>
                  <a:lnTo>
                    <a:pt x="1528" y="1413"/>
                  </a:lnTo>
                  <a:lnTo>
                    <a:pt x="1547" y="1421"/>
                  </a:lnTo>
                  <a:lnTo>
                    <a:pt x="1561" y="1435"/>
                  </a:lnTo>
                  <a:lnTo>
                    <a:pt x="1586" y="1432"/>
                  </a:lnTo>
                  <a:lnTo>
                    <a:pt x="1583" y="1442"/>
                  </a:lnTo>
                  <a:lnTo>
                    <a:pt x="1559" y="1445"/>
                  </a:lnTo>
                  <a:lnTo>
                    <a:pt x="1570" y="1462"/>
                  </a:lnTo>
                  <a:lnTo>
                    <a:pt x="1589" y="1472"/>
                  </a:lnTo>
                  <a:lnTo>
                    <a:pt x="1613" y="1470"/>
                  </a:lnTo>
                  <a:lnTo>
                    <a:pt x="1619" y="1465"/>
                  </a:lnTo>
                  <a:lnTo>
                    <a:pt x="1626" y="1445"/>
                  </a:lnTo>
                  <a:lnTo>
                    <a:pt x="1632" y="1445"/>
                  </a:lnTo>
                  <a:lnTo>
                    <a:pt x="1629" y="1456"/>
                  </a:lnTo>
                  <a:lnTo>
                    <a:pt x="1634" y="1472"/>
                  </a:lnTo>
                  <a:lnTo>
                    <a:pt x="1632" y="1491"/>
                  </a:lnTo>
                  <a:lnTo>
                    <a:pt x="1637" y="1507"/>
                  </a:lnTo>
                  <a:lnTo>
                    <a:pt x="1634" y="1512"/>
                  </a:lnTo>
                  <a:lnTo>
                    <a:pt x="1643" y="1553"/>
                  </a:lnTo>
                  <a:lnTo>
                    <a:pt x="1668" y="1588"/>
                  </a:lnTo>
                  <a:lnTo>
                    <a:pt x="1676" y="1626"/>
                  </a:lnTo>
                  <a:lnTo>
                    <a:pt x="1695" y="1650"/>
                  </a:lnTo>
                  <a:lnTo>
                    <a:pt x="1706" y="1688"/>
                  </a:lnTo>
                  <a:lnTo>
                    <a:pt x="1722" y="1701"/>
                  </a:lnTo>
                  <a:lnTo>
                    <a:pt x="1728" y="1703"/>
                  </a:lnTo>
                  <a:lnTo>
                    <a:pt x="1738" y="1698"/>
                  </a:lnTo>
                  <a:lnTo>
                    <a:pt x="1741" y="1691"/>
                  </a:lnTo>
                  <a:lnTo>
                    <a:pt x="1759" y="1682"/>
                  </a:lnTo>
                  <a:lnTo>
                    <a:pt x="1759" y="1674"/>
                  </a:lnTo>
                  <a:lnTo>
                    <a:pt x="1765" y="1666"/>
                  </a:lnTo>
                  <a:lnTo>
                    <a:pt x="1774" y="1666"/>
                  </a:lnTo>
                  <a:lnTo>
                    <a:pt x="1774" y="1639"/>
                  </a:lnTo>
                  <a:lnTo>
                    <a:pt x="1782" y="1623"/>
                  </a:lnTo>
                  <a:lnTo>
                    <a:pt x="1785" y="1612"/>
                  </a:lnTo>
                  <a:lnTo>
                    <a:pt x="1779" y="1580"/>
                  </a:lnTo>
                  <a:lnTo>
                    <a:pt x="1785" y="1564"/>
                  </a:lnTo>
                  <a:lnTo>
                    <a:pt x="1798" y="1566"/>
                  </a:lnTo>
                  <a:lnTo>
                    <a:pt x="1801" y="1559"/>
                  </a:lnTo>
                  <a:lnTo>
                    <a:pt x="1815" y="1556"/>
                  </a:lnTo>
                  <a:lnTo>
                    <a:pt x="1822" y="1542"/>
                  </a:lnTo>
                  <a:lnTo>
                    <a:pt x="1868" y="1512"/>
                  </a:lnTo>
                  <a:lnTo>
                    <a:pt x="1885" y="1494"/>
                  </a:lnTo>
                  <a:lnTo>
                    <a:pt x="1904" y="1489"/>
                  </a:lnTo>
                  <a:lnTo>
                    <a:pt x="1917" y="1472"/>
                  </a:lnTo>
                  <a:lnTo>
                    <a:pt x="1920" y="1462"/>
                  </a:lnTo>
                  <a:lnTo>
                    <a:pt x="1937" y="1453"/>
                  </a:lnTo>
                  <a:lnTo>
                    <a:pt x="1940" y="1448"/>
                  </a:lnTo>
                  <a:lnTo>
                    <a:pt x="1943" y="1459"/>
                  </a:lnTo>
                  <a:lnTo>
                    <a:pt x="1983" y="1453"/>
                  </a:lnTo>
                  <a:lnTo>
                    <a:pt x="2003" y="1435"/>
                  </a:lnTo>
                  <a:lnTo>
                    <a:pt x="2019" y="1467"/>
                  </a:lnTo>
                  <a:lnTo>
                    <a:pt x="2040" y="1489"/>
                  </a:lnTo>
                  <a:lnTo>
                    <a:pt x="2046" y="1489"/>
                  </a:lnTo>
                  <a:lnTo>
                    <a:pt x="2052" y="1510"/>
                  </a:lnTo>
                  <a:lnTo>
                    <a:pt x="2062" y="1510"/>
                  </a:lnTo>
                  <a:lnTo>
                    <a:pt x="2067" y="1539"/>
                  </a:lnTo>
                  <a:lnTo>
                    <a:pt x="2062" y="1559"/>
                  </a:lnTo>
                  <a:lnTo>
                    <a:pt x="2086" y="1566"/>
                  </a:lnTo>
                  <a:lnTo>
                    <a:pt x="2109" y="1550"/>
                  </a:lnTo>
                  <a:lnTo>
                    <a:pt x="2116" y="1545"/>
                  </a:lnTo>
                  <a:lnTo>
                    <a:pt x="2128" y="1556"/>
                  </a:lnTo>
                  <a:lnTo>
                    <a:pt x="2135" y="1583"/>
                  </a:lnTo>
                  <a:lnTo>
                    <a:pt x="2152" y="1626"/>
                  </a:lnTo>
                  <a:lnTo>
                    <a:pt x="2146" y="1636"/>
                  </a:lnTo>
                  <a:lnTo>
                    <a:pt x="2152" y="1653"/>
                  </a:lnTo>
                  <a:lnTo>
                    <a:pt x="2146" y="1659"/>
                  </a:lnTo>
                  <a:lnTo>
                    <a:pt x="2146" y="1677"/>
                  </a:lnTo>
                  <a:lnTo>
                    <a:pt x="2139" y="1688"/>
                  </a:lnTo>
                  <a:lnTo>
                    <a:pt x="2143" y="1703"/>
                  </a:lnTo>
                  <a:lnTo>
                    <a:pt x="2149" y="1701"/>
                  </a:lnTo>
                  <a:lnTo>
                    <a:pt x="2176" y="1730"/>
                  </a:lnTo>
                  <a:lnTo>
                    <a:pt x="2185" y="1757"/>
                  </a:lnTo>
                  <a:lnTo>
                    <a:pt x="2188" y="1762"/>
                  </a:lnTo>
                  <a:lnTo>
                    <a:pt x="2188" y="1771"/>
                  </a:lnTo>
                  <a:lnTo>
                    <a:pt x="2204" y="1788"/>
                  </a:lnTo>
                  <a:lnTo>
                    <a:pt x="2204" y="1798"/>
                  </a:lnTo>
                  <a:lnTo>
                    <a:pt x="2247" y="1822"/>
                  </a:lnTo>
                  <a:lnTo>
                    <a:pt x="2261" y="1822"/>
                  </a:lnTo>
                  <a:lnTo>
                    <a:pt x="2258" y="1812"/>
                  </a:lnTo>
                  <a:lnTo>
                    <a:pt x="2244" y="1795"/>
                  </a:lnTo>
                  <a:lnTo>
                    <a:pt x="2244" y="1760"/>
                  </a:lnTo>
                  <a:lnTo>
                    <a:pt x="2207" y="1725"/>
                  </a:lnTo>
                  <a:lnTo>
                    <a:pt x="2188" y="1720"/>
                  </a:lnTo>
                  <a:lnTo>
                    <a:pt x="2179" y="1701"/>
                  </a:lnTo>
                  <a:lnTo>
                    <a:pt x="2174" y="1695"/>
                  </a:lnTo>
                  <a:lnTo>
                    <a:pt x="2174" y="1682"/>
                  </a:lnTo>
                  <a:lnTo>
                    <a:pt x="2162" y="1685"/>
                  </a:lnTo>
                  <a:lnTo>
                    <a:pt x="2158" y="1666"/>
                  </a:lnTo>
                  <a:lnTo>
                    <a:pt x="2174" y="1630"/>
                  </a:lnTo>
                  <a:lnTo>
                    <a:pt x="2176" y="1609"/>
                  </a:lnTo>
                  <a:lnTo>
                    <a:pt x="2185" y="1607"/>
                  </a:lnTo>
                  <a:lnTo>
                    <a:pt x="2195" y="1609"/>
                  </a:lnTo>
                  <a:lnTo>
                    <a:pt x="2195" y="1621"/>
                  </a:lnTo>
                  <a:lnTo>
                    <a:pt x="2212" y="1623"/>
                  </a:lnTo>
                  <a:lnTo>
                    <a:pt x="2228" y="1630"/>
                  </a:lnTo>
                  <a:lnTo>
                    <a:pt x="2241" y="1653"/>
                  </a:lnTo>
                  <a:lnTo>
                    <a:pt x="2277" y="1668"/>
                  </a:lnTo>
                  <a:lnTo>
                    <a:pt x="2274" y="1688"/>
                  </a:lnTo>
                  <a:lnTo>
                    <a:pt x="2277" y="1692"/>
                  </a:lnTo>
                  <a:lnTo>
                    <a:pt x="2291" y="1682"/>
                  </a:lnTo>
                  <a:lnTo>
                    <a:pt x="2301" y="1680"/>
                  </a:lnTo>
                  <a:lnTo>
                    <a:pt x="2310" y="1674"/>
                  </a:lnTo>
                  <a:lnTo>
                    <a:pt x="2310" y="1663"/>
                  </a:lnTo>
                  <a:lnTo>
                    <a:pt x="2321" y="1663"/>
                  </a:lnTo>
                  <a:lnTo>
                    <a:pt x="2356" y="1644"/>
                  </a:lnTo>
                  <a:lnTo>
                    <a:pt x="2361" y="1601"/>
                  </a:lnTo>
                  <a:lnTo>
                    <a:pt x="2353" y="1574"/>
                  </a:lnTo>
                  <a:lnTo>
                    <a:pt x="2304" y="1529"/>
                  </a:lnTo>
                  <a:lnTo>
                    <a:pt x="2288" y="1507"/>
                  </a:lnTo>
                  <a:lnTo>
                    <a:pt x="2294" y="1489"/>
                  </a:lnTo>
                  <a:lnTo>
                    <a:pt x="2316" y="1470"/>
                  </a:lnTo>
                  <a:lnTo>
                    <a:pt x="2346" y="1456"/>
                  </a:lnTo>
                  <a:lnTo>
                    <a:pt x="2370" y="1462"/>
                  </a:lnTo>
                  <a:lnTo>
                    <a:pt x="2367" y="1470"/>
                  </a:lnTo>
                  <a:lnTo>
                    <a:pt x="2373" y="1480"/>
                  </a:lnTo>
                  <a:lnTo>
                    <a:pt x="2380" y="1480"/>
                  </a:lnTo>
                  <a:lnTo>
                    <a:pt x="2386" y="1477"/>
                  </a:lnTo>
                  <a:lnTo>
                    <a:pt x="2380" y="1470"/>
                  </a:lnTo>
                  <a:lnTo>
                    <a:pt x="2383" y="1465"/>
                  </a:lnTo>
                  <a:lnTo>
                    <a:pt x="2433" y="1451"/>
                  </a:lnTo>
                  <a:lnTo>
                    <a:pt x="2437" y="1439"/>
                  </a:lnTo>
                  <a:lnTo>
                    <a:pt x="2446" y="1445"/>
                  </a:lnTo>
                  <a:lnTo>
                    <a:pt x="2449" y="1438"/>
                  </a:lnTo>
                  <a:lnTo>
                    <a:pt x="2459" y="1445"/>
                  </a:lnTo>
                  <a:lnTo>
                    <a:pt x="2465" y="1438"/>
                  </a:lnTo>
                  <a:lnTo>
                    <a:pt x="2495" y="1435"/>
                  </a:lnTo>
                  <a:lnTo>
                    <a:pt x="2503" y="1430"/>
                  </a:lnTo>
                  <a:lnTo>
                    <a:pt x="2536" y="1406"/>
                  </a:lnTo>
                  <a:lnTo>
                    <a:pt x="2536" y="1400"/>
                  </a:lnTo>
                  <a:lnTo>
                    <a:pt x="2549" y="1400"/>
                  </a:lnTo>
                  <a:lnTo>
                    <a:pt x="2568" y="1373"/>
                  </a:lnTo>
                  <a:lnTo>
                    <a:pt x="2568" y="1357"/>
                  </a:lnTo>
                  <a:lnTo>
                    <a:pt x="2572" y="1359"/>
                  </a:lnTo>
                  <a:lnTo>
                    <a:pt x="2598" y="1330"/>
                  </a:lnTo>
                  <a:lnTo>
                    <a:pt x="2604" y="1330"/>
                  </a:lnTo>
                  <a:lnTo>
                    <a:pt x="2615" y="1292"/>
                  </a:lnTo>
                  <a:lnTo>
                    <a:pt x="2582" y="1286"/>
                  </a:lnTo>
                  <a:lnTo>
                    <a:pt x="2612" y="1274"/>
                  </a:lnTo>
                  <a:lnTo>
                    <a:pt x="2609" y="1268"/>
                  </a:lnTo>
                  <a:lnTo>
                    <a:pt x="2601" y="1260"/>
                  </a:lnTo>
                  <a:lnTo>
                    <a:pt x="2609" y="1260"/>
                  </a:lnTo>
                  <a:lnTo>
                    <a:pt x="2607" y="1248"/>
                  </a:lnTo>
                  <a:lnTo>
                    <a:pt x="2591" y="1241"/>
                  </a:lnTo>
                  <a:lnTo>
                    <a:pt x="2582" y="1203"/>
                  </a:lnTo>
                  <a:lnTo>
                    <a:pt x="2558" y="1192"/>
                  </a:lnTo>
                  <a:lnTo>
                    <a:pt x="2568" y="1177"/>
                  </a:lnTo>
                  <a:lnTo>
                    <a:pt x="2588" y="1163"/>
                  </a:lnTo>
                  <a:lnTo>
                    <a:pt x="2591" y="1154"/>
                  </a:lnTo>
                  <a:lnTo>
                    <a:pt x="2615" y="1144"/>
                  </a:lnTo>
                  <a:lnTo>
                    <a:pt x="2621" y="1150"/>
                  </a:lnTo>
                  <a:lnTo>
                    <a:pt x="2628" y="1139"/>
                  </a:lnTo>
                  <a:lnTo>
                    <a:pt x="2598" y="1133"/>
                  </a:lnTo>
                  <a:lnTo>
                    <a:pt x="2591" y="1128"/>
                  </a:lnTo>
                  <a:lnTo>
                    <a:pt x="2582" y="1130"/>
                  </a:lnTo>
                  <a:lnTo>
                    <a:pt x="2571" y="1144"/>
                  </a:lnTo>
                  <a:lnTo>
                    <a:pt x="2561" y="1144"/>
                  </a:lnTo>
                  <a:lnTo>
                    <a:pt x="2552" y="1139"/>
                  </a:lnTo>
                  <a:lnTo>
                    <a:pt x="2552" y="1128"/>
                  </a:lnTo>
                  <a:lnTo>
                    <a:pt x="2528" y="1109"/>
                  </a:lnTo>
                  <a:lnTo>
                    <a:pt x="2535" y="1095"/>
                  </a:lnTo>
                  <a:lnTo>
                    <a:pt x="2542" y="1098"/>
                  </a:lnTo>
                  <a:lnTo>
                    <a:pt x="2555" y="1095"/>
                  </a:lnTo>
                  <a:lnTo>
                    <a:pt x="2565" y="1083"/>
                  </a:lnTo>
                  <a:lnTo>
                    <a:pt x="2582" y="1074"/>
                  </a:lnTo>
                  <a:lnTo>
                    <a:pt x="2601" y="1056"/>
                  </a:lnTo>
                  <a:lnTo>
                    <a:pt x="2612" y="1057"/>
                  </a:lnTo>
                  <a:lnTo>
                    <a:pt x="2618" y="1069"/>
                  </a:lnTo>
                  <a:lnTo>
                    <a:pt x="2601" y="1088"/>
                  </a:lnTo>
                  <a:lnTo>
                    <a:pt x="2607" y="1095"/>
                  </a:lnTo>
                  <a:lnTo>
                    <a:pt x="2598" y="1106"/>
                  </a:lnTo>
                  <a:lnTo>
                    <a:pt x="2615" y="1098"/>
                  </a:lnTo>
                  <a:lnTo>
                    <a:pt x="2621" y="1090"/>
                  </a:lnTo>
                  <a:lnTo>
                    <a:pt x="2645" y="1083"/>
                  </a:lnTo>
                  <a:lnTo>
                    <a:pt x="2655" y="1083"/>
                  </a:lnTo>
                  <a:lnTo>
                    <a:pt x="2681" y="1090"/>
                  </a:lnTo>
                  <a:lnTo>
                    <a:pt x="2670" y="1121"/>
                  </a:lnTo>
                  <a:lnTo>
                    <a:pt x="2681" y="1130"/>
                  </a:lnTo>
                  <a:lnTo>
                    <a:pt x="2694" y="1128"/>
                  </a:lnTo>
                  <a:lnTo>
                    <a:pt x="2707" y="1136"/>
                  </a:lnTo>
                  <a:lnTo>
                    <a:pt x="2710" y="1144"/>
                  </a:lnTo>
                  <a:lnTo>
                    <a:pt x="2697" y="1147"/>
                  </a:lnTo>
                  <a:lnTo>
                    <a:pt x="2710" y="1171"/>
                  </a:lnTo>
                  <a:lnTo>
                    <a:pt x="2700" y="1182"/>
                  </a:lnTo>
                  <a:lnTo>
                    <a:pt x="2707" y="1203"/>
                  </a:lnTo>
                  <a:lnTo>
                    <a:pt x="2718" y="1195"/>
                  </a:lnTo>
                  <a:lnTo>
                    <a:pt x="2754" y="1184"/>
                  </a:lnTo>
                  <a:lnTo>
                    <a:pt x="2761" y="1165"/>
                  </a:lnTo>
                  <a:lnTo>
                    <a:pt x="2757" y="1133"/>
                  </a:lnTo>
                  <a:lnTo>
                    <a:pt x="2740" y="1106"/>
                  </a:lnTo>
                  <a:lnTo>
                    <a:pt x="2721" y="1095"/>
                  </a:lnTo>
                  <a:lnTo>
                    <a:pt x="2724" y="1088"/>
                  </a:lnTo>
                  <a:lnTo>
                    <a:pt x="2721" y="1083"/>
                  </a:lnTo>
                  <a:lnTo>
                    <a:pt x="2740" y="1074"/>
                  </a:lnTo>
                  <a:lnTo>
                    <a:pt x="2767" y="1057"/>
                  </a:lnTo>
                  <a:lnTo>
                    <a:pt x="2764" y="1042"/>
                  </a:lnTo>
                  <a:lnTo>
                    <a:pt x="2776" y="1028"/>
                  </a:lnTo>
                  <a:lnTo>
                    <a:pt x="2789" y="1025"/>
                  </a:lnTo>
                  <a:lnTo>
                    <a:pt x="2791" y="1018"/>
                  </a:lnTo>
                  <a:lnTo>
                    <a:pt x="2797" y="1018"/>
                  </a:lnTo>
                  <a:lnTo>
                    <a:pt x="2810" y="1001"/>
                  </a:lnTo>
                  <a:lnTo>
                    <a:pt x="2819" y="1001"/>
                  </a:lnTo>
                  <a:lnTo>
                    <a:pt x="2819" y="1010"/>
                  </a:lnTo>
                  <a:lnTo>
                    <a:pt x="2836" y="1015"/>
                  </a:lnTo>
                  <a:lnTo>
                    <a:pt x="2873" y="995"/>
                  </a:lnTo>
                  <a:lnTo>
                    <a:pt x="2885" y="974"/>
                  </a:lnTo>
                  <a:lnTo>
                    <a:pt x="2931" y="929"/>
                  </a:lnTo>
                  <a:lnTo>
                    <a:pt x="2942" y="904"/>
                  </a:lnTo>
                  <a:lnTo>
                    <a:pt x="2975" y="866"/>
                  </a:lnTo>
                  <a:lnTo>
                    <a:pt x="2982" y="842"/>
                  </a:lnTo>
                  <a:lnTo>
                    <a:pt x="2982" y="800"/>
                  </a:lnTo>
                  <a:lnTo>
                    <a:pt x="3001" y="765"/>
                  </a:lnTo>
                  <a:lnTo>
                    <a:pt x="2994" y="759"/>
                  </a:lnTo>
                  <a:lnTo>
                    <a:pt x="2994" y="745"/>
                  </a:lnTo>
                  <a:lnTo>
                    <a:pt x="3001" y="736"/>
                  </a:lnTo>
                  <a:lnTo>
                    <a:pt x="2979" y="719"/>
                  </a:lnTo>
                  <a:lnTo>
                    <a:pt x="2975" y="710"/>
                  </a:lnTo>
                  <a:lnTo>
                    <a:pt x="2964" y="706"/>
                  </a:lnTo>
                  <a:lnTo>
                    <a:pt x="2949" y="706"/>
                  </a:lnTo>
                  <a:lnTo>
                    <a:pt x="2939" y="722"/>
                  </a:lnTo>
                  <a:lnTo>
                    <a:pt x="2922" y="727"/>
                  </a:lnTo>
                  <a:lnTo>
                    <a:pt x="2928" y="716"/>
                  </a:lnTo>
                  <a:lnTo>
                    <a:pt x="2928" y="703"/>
                  </a:lnTo>
                  <a:lnTo>
                    <a:pt x="2915" y="706"/>
                  </a:lnTo>
                  <a:lnTo>
                    <a:pt x="2906" y="719"/>
                  </a:lnTo>
                  <a:lnTo>
                    <a:pt x="2906" y="695"/>
                  </a:lnTo>
                  <a:lnTo>
                    <a:pt x="2892" y="698"/>
                  </a:lnTo>
                  <a:lnTo>
                    <a:pt x="2879" y="692"/>
                  </a:lnTo>
                  <a:lnTo>
                    <a:pt x="2876" y="684"/>
                  </a:lnTo>
                  <a:lnTo>
                    <a:pt x="2892" y="675"/>
                  </a:lnTo>
                  <a:lnTo>
                    <a:pt x="2919" y="651"/>
                  </a:lnTo>
                  <a:lnTo>
                    <a:pt x="2952" y="613"/>
                  </a:lnTo>
                  <a:lnTo>
                    <a:pt x="2979" y="592"/>
                  </a:lnTo>
                  <a:lnTo>
                    <a:pt x="2994" y="571"/>
                  </a:lnTo>
                  <a:lnTo>
                    <a:pt x="3028" y="542"/>
                  </a:lnTo>
                  <a:lnTo>
                    <a:pt x="3084" y="542"/>
                  </a:lnTo>
                  <a:lnTo>
                    <a:pt x="3091" y="547"/>
                  </a:lnTo>
                  <a:lnTo>
                    <a:pt x="3103" y="536"/>
                  </a:lnTo>
                  <a:lnTo>
                    <a:pt x="3121" y="542"/>
                  </a:lnTo>
                  <a:lnTo>
                    <a:pt x="3137" y="542"/>
                  </a:lnTo>
                  <a:lnTo>
                    <a:pt x="3149" y="542"/>
                  </a:lnTo>
                  <a:lnTo>
                    <a:pt x="3151" y="528"/>
                  </a:lnTo>
                  <a:lnTo>
                    <a:pt x="3160" y="525"/>
                  </a:lnTo>
                  <a:lnTo>
                    <a:pt x="3187" y="533"/>
                  </a:lnTo>
                  <a:lnTo>
                    <a:pt x="3200" y="531"/>
                  </a:lnTo>
                  <a:lnTo>
                    <a:pt x="3206" y="542"/>
                  </a:lnTo>
                  <a:lnTo>
                    <a:pt x="3194" y="549"/>
                  </a:lnTo>
                  <a:lnTo>
                    <a:pt x="3200" y="557"/>
                  </a:lnTo>
                  <a:lnTo>
                    <a:pt x="3213" y="557"/>
                  </a:lnTo>
                  <a:lnTo>
                    <a:pt x="3239" y="547"/>
                  </a:lnTo>
                  <a:lnTo>
                    <a:pt x="3252" y="549"/>
                  </a:lnTo>
                  <a:lnTo>
                    <a:pt x="3276" y="547"/>
                  </a:lnTo>
                  <a:lnTo>
                    <a:pt x="3266" y="536"/>
                  </a:lnTo>
                  <a:lnTo>
                    <a:pt x="3255" y="533"/>
                  </a:lnTo>
                  <a:lnTo>
                    <a:pt x="3260" y="516"/>
                  </a:lnTo>
                  <a:lnTo>
                    <a:pt x="3309" y="457"/>
                  </a:lnTo>
                  <a:lnTo>
                    <a:pt x="3311" y="40"/>
                  </a:lnTo>
                  <a:lnTo>
                    <a:pt x="3292" y="33"/>
                  </a:lnTo>
                  <a:lnTo>
                    <a:pt x="3263" y="43"/>
                  </a:lnTo>
                  <a:lnTo>
                    <a:pt x="3222" y="46"/>
                  </a:lnTo>
                  <a:lnTo>
                    <a:pt x="3222" y="30"/>
                  </a:lnTo>
                  <a:lnTo>
                    <a:pt x="3203" y="14"/>
                  </a:lnTo>
                  <a:lnTo>
                    <a:pt x="3186" y="14"/>
                  </a:lnTo>
                  <a:lnTo>
                    <a:pt x="3173" y="1"/>
                  </a:lnTo>
                  <a:lnTo>
                    <a:pt x="2971" y="2"/>
                  </a:lnTo>
                  <a:lnTo>
                    <a:pt x="2975" y="11"/>
                  </a:lnTo>
                  <a:lnTo>
                    <a:pt x="2945" y="7"/>
                  </a:lnTo>
                  <a:lnTo>
                    <a:pt x="2906" y="11"/>
                  </a:lnTo>
                  <a:lnTo>
                    <a:pt x="2892" y="1"/>
                  </a:lnTo>
                  <a:lnTo>
                    <a:pt x="2873" y="7"/>
                  </a:lnTo>
                  <a:lnTo>
                    <a:pt x="2862" y="19"/>
                  </a:lnTo>
                  <a:lnTo>
                    <a:pt x="2843" y="11"/>
                  </a:lnTo>
                  <a:lnTo>
                    <a:pt x="2827" y="2"/>
                  </a:lnTo>
                  <a:lnTo>
                    <a:pt x="2813" y="33"/>
                  </a:lnTo>
                  <a:lnTo>
                    <a:pt x="2797" y="51"/>
                  </a:lnTo>
                  <a:lnTo>
                    <a:pt x="2779" y="43"/>
                  </a:lnTo>
                  <a:lnTo>
                    <a:pt x="2761" y="19"/>
                  </a:lnTo>
                  <a:lnTo>
                    <a:pt x="2753" y="1"/>
                  </a:lnTo>
                  <a:lnTo>
                    <a:pt x="1811" y="1"/>
                  </a:lnTo>
                  <a:lnTo>
                    <a:pt x="1700" y="0"/>
                  </a:lnTo>
                  <a:lnTo>
                    <a:pt x="1710" y="11"/>
                  </a:lnTo>
                  <a:lnTo>
                    <a:pt x="1738" y="25"/>
                  </a:lnTo>
                  <a:lnTo>
                    <a:pt x="1746" y="39"/>
                  </a:lnTo>
                  <a:lnTo>
                    <a:pt x="1686" y="19"/>
                  </a:lnTo>
                  <a:lnTo>
                    <a:pt x="1689" y="2"/>
                  </a:lnTo>
                  <a:lnTo>
                    <a:pt x="1661" y="2"/>
                  </a:lnTo>
                  <a:lnTo>
                    <a:pt x="1640" y="19"/>
                  </a:lnTo>
                  <a:lnTo>
                    <a:pt x="1665" y="63"/>
                  </a:lnTo>
                  <a:lnTo>
                    <a:pt x="1656" y="84"/>
                  </a:lnTo>
                  <a:lnTo>
                    <a:pt x="1649" y="108"/>
                  </a:lnTo>
                  <a:lnTo>
                    <a:pt x="1656" y="137"/>
                  </a:lnTo>
                  <a:lnTo>
                    <a:pt x="1689" y="143"/>
                  </a:lnTo>
                  <a:lnTo>
                    <a:pt x="1670" y="154"/>
                  </a:lnTo>
                  <a:lnTo>
                    <a:pt x="1668" y="178"/>
                  </a:lnTo>
                  <a:lnTo>
                    <a:pt x="1673" y="207"/>
                  </a:lnTo>
                  <a:lnTo>
                    <a:pt x="1649" y="245"/>
                  </a:lnTo>
                  <a:lnTo>
                    <a:pt x="1610" y="269"/>
                  </a:lnTo>
                  <a:lnTo>
                    <a:pt x="1589" y="251"/>
                  </a:lnTo>
                  <a:lnTo>
                    <a:pt x="1613" y="237"/>
                  </a:lnTo>
                  <a:lnTo>
                    <a:pt x="1629" y="221"/>
                  </a:lnTo>
                  <a:lnTo>
                    <a:pt x="1640" y="202"/>
                  </a:lnTo>
                  <a:lnTo>
                    <a:pt x="1640" y="184"/>
                  </a:lnTo>
                  <a:lnTo>
                    <a:pt x="1649" y="162"/>
                  </a:lnTo>
                  <a:lnTo>
                    <a:pt x="1632" y="143"/>
                  </a:lnTo>
                  <a:lnTo>
                    <a:pt x="1632" y="33"/>
                  </a:lnTo>
                  <a:lnTo>
                    <a:pt x="1612" y="12"/>
                  </a:lnTo>
                  <a:lnTo>
                    <a:pt x="1616" y="0"/>
                  </a:lnTo>
                  <a:lnTo>
                    <a:pt x="1544" y="2"/>
                  </a:lnTo>
                  <a:lnTo>
                    <a:pt x="1544" y="7"/>
                  </a:lnTo>
                  <a:lnTo>
                    <a:pt x="1520" y="25"/>
                  </a:lnTo>
                  <a:lnTo>
                    <a:pt x="1517" y="46"/>
                  </a:lnTo>
                  <a:lnTo>
                    <a:pt x="1525" y="71"/>
                  </a:lnTo>
                  <a:lnTo>
                    <a:pt x="1517" y="92"/>
                  </a:lnTo>
                  <a:lnTo>
                    <a:pt x="1517" y="108"/>
                  </a:lnTo>
                  <a:lnTo>
                    <a:pt x="1534" y="116"/>
                  </a:lnTo>
                  <a:lnTo>
                    <a:pt x="1547" y="143"/>
                  </a:lnTo>
                  <a:lnTo>
                    <a:pt x="1559" y="154"/>
                  </a:lnTo>
                  <a:lnTo>
                    <a:pt x="1550" y="178"/>
                  </a:lnTo>
                  <a:lnTo>
                    <a:pt x="1534" y="167"/>
                  </a:lnTo>
                  <a:lnTo>
                    <a:pt x="1520" y="151"/>
                  </a:lnTo>
                  <a:lnTo>
                    <a:pt x="1498" y="143"/>
                  </a:lnTo>
                  <a:lnTo>
                    <a:pt x="1480" y="130"/>
                  </a:lnTo>
                  <a:lnTo>
                    <a:pt x="1458" y="127"/>
                  </a:lnTo>
                  <a:lnTo>
                    <a:pt x="1438" y="108"/>
                  </a:lnTo>
                  <a:lnTo>
                    <a:pt x="1414" y="105"/>
                  </a:lnTo>
                  <a:lnTo>
                    <a:pt x="1382" y="87"/>
                  </a:lnTo>
                  <a:lnTo>
                    <a:pt x="1362" y="66"/>
                  </a:lnTo>
                  <a:lnTo>
                    <a:pt x="1349" y="84"/>
                  </a:lnTo>
                  <a:lnTo>
                    <a:pt x="1362" y="95"/>
                  </a:lnTo>
                  <a:lnTo>
                    <a:pt x="1382" y="108"/>
                  </a:lnTo>
                  <a:lnTo>
                    <a:pt x="1401" y="143"/>
                  </a:lnTo>
                  <a:lnTo>
                    <a:pt x="1389" y="154"/>
                  </a:lnTo>
                  <a:lnTo>
                    <a:pt x="1374" y="160"/>
                  </a:lnTo>
                  <a:lnTo>
                    <a:pt x="1374" y="175"/>
                  </a:lnTo>
                  <a:lnTo>
                    <a:pt x="1362" y="169"/>
                  </a:lnTo>
                  <a:lnTo>
                    <a:pt x="1362" y="143"/>
                  </a:lnTo>
                  <a:lnTo>
                    <a:pt x="1343" y="151"/>
                  </a:lnTo>
                  <a:lnTo>
                    <a:pt x="1325" y="167"/>
                  </a:lnTo>
                  <a:lnTo>
                    <a:pt x="1302" y="162"/>
                  </a:lnTo>
                  <a:lnTo>
                    <a:pt x="1283" y="167"/>
                  </a:lnTo>
                  <a:lnTo>
                    <a:pt x="1276" y="184"/>
                  </a:lnTo>
                  <a:lnTo>
                    <a:pt x="1259" y="167"/>
                  </a:lnTo>
                  <a:lnTo>
                    <a:pt x="1259" y="143"/>
                  </a:lnTo>
                  <a:lnTo>
                    <a:pt x="1220" y="167"/>
                  </a:lnTo>
                  <a:lnTo>
                    <a:pt x="1201" y="175"/>
                  </a:lnTo>
                  <a:lnTo>
                    <a:pt x="1144" y="207"/>
                  </a:lnTo>
                  <a:lnTo>
                    <a:pt x="1144" y="231"/>
                  </a:lnTo>
                  <a:lnTo>
                    <a:pt x="1126" y="245"/>
                  </a:lnTo>
                  <a:lnTo>
                    <a:pt x="1107" y="245"/>
                  </a:lnTo>
                  <a:lnTo>
                    <a:pt x="1095" y="230"/>
                  </a:lnTo>
                  <a:lnTo>
                    <a:pt x="1077" y="221"/>
                  </a:lnTo>
                  <a:lnTo>
                    <a:pt x="1090" y="202"/>
                  </a:lnTo>
                  <a:lnTo>
                    <a:pt x="1114" y="199"/>
                  </a:lnTo>
                  <a:lnTo>
                    <a:pt x="1104" y="178"/>
                  </a:lnTo>
                  <a:lnTo>
                    <a:pt x="1092" y="167"/>
                  </a:lnTo>
                  <a:lnTo>
                    <a:pt x="1071" y="167"/>
                  </a:lnTo>
                  <a:lnTo>
                    <a:pt x="1044" y="160"/>
                  </a:lnTo>
                  <a:lnTo>
                    <a:pt x="1062" y="178"/>
                  </a:lnTo>
                  <a:lnTo>
                    <a:pt x="1062" y="207"/>
                  </a:lnTo>
                  <a:lnTo>
                    <a:pt x="1055" y="230"/>
                  </a:lnTo>
                  <a:lnTo>
                    <a:pt x="1071" y="237"/>
                  </a:lnTo>
                  <a:lnTo>
                    <a:pt x="1071" y="259"/>
                  </a:lnTo>
                  <a:lnTo>
                    <a:pt x="1058" y="275"/>
                  </a:lnTo>
                  <a:lnTo>
                    <a:pt x="1022" y="264"/>
                  </a:lnTo>
                  <a:lnTo>
                    <a:pt x="1011" y="278"/>
                  </a:lnTo>
                  <a:lnTo>
                    <a:pt x="975" y="302"/>
                  </a:lnTo>
                  <a:lnTo>
                    <a:pt x="992" y="342"/>
                  </a:lnTo>
                  <a:lnTo>
                    <a:pt x="971" y="339"/>
                  </a:lnTo>
                  <a:lnTo>
                    <a:pt x="935" y="321"/>
                  </a:lnTo>
                  <a:lnTo>
                    <a:pt x="919" y="318"/>
                  </a:lnTo>
                  <a:lnTo>
                    <a:pt x="910" y="331"/>
                  </a:lnTo>
                  <a:lnTo>
                    <a:pt x="926" y="348"/>
                  </a:lnTo>
                  <a:lnTo>
                    <a:pt x="941" y="348"/>
                  </a:lnTo>
                  <a:lnTo>
                    <a:pt x="941" y="369"/>
                  </a:lnTo>
                  <a:lnTo>
                    <a:pt x="916" y="369"/>
                  </a:lnTo>
                  <a:lnTo>
                    <a:pt x="896" y="354"/>
                  </a:lnTo>
                  <a:lnTo>
                    <a:pt x="873" y="342"/>
                  </a:lnTo>
                  <a:lnTo>
                    <a:pt x="873" y="280"/>
                  </a:lnTo>
                  <a:lnTo>
                    <a:pt x="837" y="251"/>
                  </a:lnTo>
                  <a:lnTo>
                    <a:pt x="826" y="230"/>
                  </a:lnTo>
                  <a:lnTo>
                    <a:pt x="843" y="245"/>
                  </a:lnTo>
                  <a:lnTo>
                    <a:pt x="869" y="251"/>
                  </a:lnTo>
                  <a:lnTo>
                    <a:pt x="886" y="264"/>
                  </a:lnTo>
                  <a:lnTo>
                    <a:pt x="946" y="278"/>
                  </a:lnTo>
                  <a:lnTo>
                    <a:pt x="971" y="275"/>
                  </a:lnTo>
                  <a:lnTo>
                    <a:pt x="992" y="264"/>
                  </a:lnTo>
                  <a:lnTo>
                    <a:pt x="1005" y="248"/>
                  </a:lnTo>
                  <a:lnTo>
                    <a:pt x="1005" y="227"/>
                  </a:lnTo>
                  <a:lnTo>
                    <a:pt x="998" y="207"/>
                  </a:lnTo>
                  <a:lnTo>
                    <a:pt x="919" y="146"/>
                  </a:lnTo>
                  <a:lnTo>
                    <a:pt x="899" y="134"/>
                  </a:lnTo>
                  <a:lnTo>
                    <a:pt x="843" y="122"/>
                  </a:lnTo>
                  <a:lnTo>
                    <a:pt x="843" y="105"/>
                  </a:lnTo>
                  <a:lnTo>
                    <a:pt x="823" y="95"/>
                  </a:lnTo>
                  <a:lnTo>
                    <a:pt x="807" y="105"/>
                  </a:lnTo>
                  <a:lnTo>
                    <a:pt x="780" y="101"/>
                  </a:lnTo>
                  <a:lnTo>
                    <a:pt x="757" y="84"/>
                  </a:lnTo>
                  <a:lnTo>
                    <a:pt x="780" y="87"/>
                  </a:lnTo>
                  <a:lnTo>
                    <a:pt x="804" y="71"/>
                  </a:lnTo>
                  <a:lnTo>
                    <a:pt x="763" y="43"/>
                  </a:lnTo>
                  <a:lnTo>
                    <a:pt x="734" y="33"/>
                  </a:lnTo>
                  <a:lnTo>
                    <a:pt x="717" y="66"/>
                  </a:lnTo>
                  <a:lnTo>
                    <a:pt x="714" y="43"/>
                  </a:lnTo>
                  <a:lnTo>
                    <a:pt x="692" y="63"/>
                  </a:lnTo>
                  <a:lnTo>
                    <a:pt x="695" y="30"/>
                  </a:lnTo>
                  <a:lnTo>
                    <a:pt x="678" y="39"/>
                  </a:lnTo>
                  <a:lnTo>
                    <a:pt x="668" y="57"/>
                  </a:lnTo>
                  <a:lnTo>
                    <a:pt x="647" y="43"/>
                  </a:lnTo>
                  <a:lnTo>
                    <a:pt x="629" y="57"/>
                  </a:lnTo>
                  <a:lnTo>
                    <a:pt x="611" y="78"/>
                  </a:lnTo>
                  <a:lnTo>
                    <a:pt x="586" y="87"/>
                  </a:lnTo>
                  <a:lnTo>
                    <a:pt x="559" y="87"/>
                  </a:lnTo>
                  <a:lnTo>
                    <a:pt x="545" y="113"/>
                  </a:lnTo>
                  <a:lnTo>
                    <a:pt x="523" y="122"/>
                  </a:lnTo>
                  <a:lnTo>
                    <a:pt x="523" y="137"/>
                  </a:lnTo>
                  <a:lnTo>
                    <a:pt x="532" y="143"/>
                  </a:lnTo>
                  <a:lnTo>
                    <a:pt x="513" y="160"/>
                  </a:lnTo>
                  <a:lnTo>
                    <a:pt x="513" y="143"/>
                  </a:lnTo>
                  <a:lnTo>
                    <a:pt x="502" y="154"/>
                  </a:lnTo>
                  <a:lnTo>
                    <a:pt x="505" y="130"/>
                  </a:lnTo>
                  <a:lnTo>
                    <a:pt x="472" y="160"/>
                  </a:lnTo>
                  <a:lnTo>
                    <a:pt x="483" y="169"/>
                  </a:lnTo>
                  <a:lnTo>
                    <a:pt x="456" y="178"/>
                  </a:lnTo>
                  <a:lnTo>
                    <a:pt x="440" y="199"/>
                  </a:lnTo>
                  <a:lnTo>
                    <a:pt x="463" y="184"/>
                  </a:lnTo>
                  <a:lnTo>
                    <a:pt x="505" y="175"/>
                  </a:lnTo>
                  <a:lnTo>
                    <a:pt x="483" y="199"/>
                  </a:lnTo>
                  <a:lnTo>
                    <a:pt x="475" y="219"/>
                  </a:lnTo>
                  <a:lnTo>
                    <a:pt x="459" y="237"/>
                  </a:lnTo>
                  <a:lnTo>
                    <a:pt x="426" y="313"/>
                  </a:lnTo>
                  <a:lnTo>
                    <a:pt x="407" y="328"/>
                  </a:lnTo>
                  <a:lnTo>
                    <a:pt x="371" y="386"/>
                  </a:lnTo>
                  <a:lnTo>
                    <a:pt x="360" y="375"/>
                  </a:lnTo>
                  <a:lnTo>
                    <a:pt x="341" y="404"/>
                  </a:lnTo>
                  <a:lnTo>
                    <a:pt x="323" y="410"/>
                  </a:lnTo>
                  <a:lnTo>
                    <a:pt x="281" y="450"/>
                  </a:lnTo>
                  <a:lnTo>
                    <a:pt x="287" y="460"/>
                  </a:lnTo>
                  <a:lnTo>
                    <a:pt x="281" y="474"/>
                  </a:lnTo>
                  <a:lnTo>
                    <a:pt x="284" y="504"/>
                  </a:lnTo>
                  <a:lnTo>
                    <a:pt x="295" y="519"/>
                  </a:lnTo>
                  <a:lnTo>
                    <a:pt x="287" y="531"/>
                  </a:lnTo>
                  <a:lnTo>
                    <a:pt x="293" y="542"/>
                  </a:lnTo>
                  <a:lnTo>
                    <a:pt x="305" y="542"/>
                  </a:lnTo>
                  <a:lnTo>
                    <a:pt x="295" y="552"/>
                  </a:lnTo>
                  <a:lnTo>
                    <a:pt x="295" y="566"/>
                  </a:lnTo>
                  <a:lnTo>
                    <a:pt x="320" y="581"/>
                  </a:lnTo>
                  <a:lnTo>
                    <a:pt x="335" y="584"/>
                  </a:lnTo>
                  <a:lnTo>
                    <a:pt x="354" y="577"/>
                  </a:lnTo>
                  <a:lnTo>
                    <a:pt x="377" y="552"/>
                  </a:lnTo>
                  <a:lnTo>
                    <a:pt x="387" y="552"/>
                  </a:lnTo>
                  <a:lnTo>
                    <a:pt x="396" y="542"/>
                  </a:lnTo>
                  <a:lnTo>
                    <a:pt x="404" y="549"/>
                  </a:lnTo>
                  <a:lnTo>
                    <a:pt x="429" y="622"/>
                  </a:lnTo>
                  <a:lnTo>
                    <a:pt x="440" y="636"/>
                  </a:lnTo>
                  <a:lnTo>
                    <a:pt x="436" y="646"/>
                  </a:lnTo>
                  <a:lnTo>
                    <a:pt x="440" y="657"/>
                  </a:lnTo>
                  <a:lnTo>
                    <a:pt x="440" y="668"/>
                  </a:lnTo>
                  <a:lnTo>
                    <a:pt x="469" y="668"/>
                  </a:lnTo>
                  <a:lnTo>
                    <a:pt x="466" y="657"/>
                  </a:lnTo>
                  <a:lnTo>
                    <a:pt x="475" y="646"/>
                  </a:lnTo>
                  <a:lnTo>
                    <a:pt x="502" y="646"/>
                  </a:lnTo>
                  <a:lnTo>
                    <a:pt x="508" y="627"/>
                  </a:lnTo>
                  <a:lnTo>
                    <a:pt x="519" y="566"/>
                  </a:lnTo>
                  <a:lnTo>
                    <a:pt x="549" y="547"/>
                  </a:lnTo>
                  <a:lnTo>
                    <a:pt x="542" y="542"/>
                  </a:lnTo>
                  <a:lnTo>
                    <a:pt x="559" y="522"/>
                  </a:lnTo>
                  <a:lnTo>
                    <a:pt x="553" y="509"/>
                  </a:lnTo>
                  <a:lnTo>
                    <a:pt x="526" y="487"/>
                  </a:lnTo>
                  <a:lnTo>
                    <a:pt x="532" y="434"/>
                  </a:lnTo>
                  <a:lnTo>
                    <a:pt x="549" y="404"/>
                  </a:lnTo>
                  <a:lnTo>
                    <a:pt x="595" y="372"/>
                  </a:lnTo>
                  <a:lnTo>
                    <a:pt x="602" y="358"/>
                  </a:lnTo>
                  <a:lnTo>
                    <a:pt x="614" y="345"/>
                  </a:lnTo>
                  <a:lnTo>
                    <a:pt x="602" y="334"/>
                  </a:lnTo>
                  <a:lnTo>
                    <a:pt x="611" y="321"/>
                  </a:lnTo>
                  <a:lnTo>
                    <a:pt x="611" y="310"/>
                  </a:lnTo>
                  <a:lnTo>
                    <a:pt x="622" y="302"/>
                  </a:lnTo>
                  <a:lnTo>
                    <a:pt x="629" y="289"/>
                  </a:lnTo>
                  <a:lnTo>
                    <a:pt x="659" y="292"/>
                  </a:lnTo>
                  <a:lnTo>
                    <a:pt x="671" y="289"/>
                  </a:lnTo>
                  <a:lnTo>
                    <a:pt x="690" y="302"/>
                  </a:lnTo>
                  <a:lnTo>
                    <a:pt x="690" y="324"/>
                  </a:lnTo>
                  <a:lnTo>
                    <a:pt x="674" y="331"/>
                  </a:lnTo>
                  <a:lnTo>
                    <a:pt x="662" y="354"/>
                  </a:lnTo>
                  <a:lnTo>
                    <a:pt x="614" y="404"/>
                  </a:lnTo>
                  <a:lnTo>
                    <a:pt x="605" y="425"/>
                  </a:lnTo>
                  <a:lnTo>
                    <a:pt x="608" y="445"/>
                  </a:lnTo>
                  <a:lnTo>
                    <a:pt x="614" y="460"/>
                  </a:lnTo>
                  <a:lnTo>
                    <a:pt x="608" y="493"/>
                  </a:lnTo>
                  <a:lnTo>
                    <a:pt x="632" y="509"/>
                  </a:lnTo>
                  <a:lnTo>
                    <a:pt x="654" y="516"/>
                  </a:lnTo>
                  <a:lnTo>
                    <a:pt x="726" y="495"/>
                  </a:lnTo>
                  <a:lnTo>
                    <a:pt x="747" y="495"/>
                  </a:lnTo>
                  <a:lnTo>
                    <a:pt x="763" y="509"/>
                  </a:lnTo>
                  <a:lnTo>
                    <a:pt x="777" y="509"/>
                  </a:lnTo>
                  <a:lnTo>
                    <a:pt x="783" y="522"/>
                  </a:lnTo>
                  <a:lnTo>
                    <a:pt x="764" y="516"/>
                  </a:lnTo>
                  <a:lnTo>
                    <a:pt x="741" y="536"/>
                  </a:lnTo>
                  <a:lnTo>
                    <a:pt x="717" y="536"/>
                  </a:lnTo>
                  <a:lnTo>
                    <a:pt x="698" y="531"/>
                  </a:lnTo>
                  <a:lnTo>
                    <a:pt x="665" y="536"/>
                  </a:lnTo>
                  <a:lnTo>
                    <a:pt x="654" y="547"/>
                  </a:lnTo>
                  <a:lnTo>
                    <a:pt x="655" y="574"/>
                  </a:lnTo>
                  <a:lnTo>
                    <a:pt x="668" y="577"/>
                  </a:lnTo>
                  <a:lnTo>
                    <a:pt x="668" y="609"/>
                  </a:lnTo>
                  <a:lnTo>
                    <a:pt x="659" y="616"/>
                  </a:lnTo>
                  <a:lnTo>
                    <a:pt x="647" y="613"/>
                  </a:lnTo>
                  <a:lnTo>
                    <a:pt x="629" y="595"/>
                  </a:lnTo>
                  <a:lnTo>
                    <a:pt x="614" y="598"/>
                  </a:lnTo>
                  <a:lnTo>
                    <a:pt x="602" y="627"/>
                  </a:lnTo>
                  <a:lnTo>
                    <a:pt x="605" y="660"/>
                  </a:lnTo>
                  <a:lnTo>
                    <a:pt x="595" y="675"/>
                  </a:lnTo>
                  <a:lnTo>
                    <a:pt x="581" y="684"/>
                  </a:lnTo>
                  <a:lnTo>
                    <a:pt x="578" y="698"/>
                  </a:lnTo>
                  <a:lnTo>
                    <a:pt x="568" y="703"/>
                  </a:lnTo>
                  <a:lnTo>
                    <a:pt x="556" y="703"/>
                  </a:lnTo>
                  <a:lnTo>
                    <a:pt x="549" y="686"/>
                  </a:lnTo>
                  <a:lnTo>
                    <a:pt x="513" y="695"/>
                  </a:lnTo>
                  <a:lnTo>
                    <a:pt x="502" y="703"/>
                  </a:lnTo>
                  <a:lnTo>
                    <a:pt x="469" y="713"/>
                  </a:lnTo>
                  <a:lnTo>
                    <a:pt x="447" y="706"/>
                  </a:lnTo>
                  <a:lnTo>
                    <a:pt x="456" y="703"/>
                  </a:lnTo>
                  <a:lnTo>
                    <a:pt x="450" y="692"/>
                  </a:lnTo>
                  <a:lnTo>
                    <a:pt x="407" y="713"/>
                  </a:lnTo>
                  <a:lnTo>
                    <a:pt x="399" y="713"/>
                  </a:lnTo>
                  <a:lnTo>
                    <a:pt x="403" y="703"/>
                  </a:lnTo>
                  <a:lnTo>
                    <a:pt x="384" y="698"/>
                  </a:lnTo>
                  <a:lnTo>
                    <a:pt x="384" y="689"/>
                  </a:lnTo>
                  <a:lnTo>
                    <a:pt x="371" y="681"/>
                  </a:lnTo>
                  <a:lnTo>
                    <a:pt x="387" y="649"/>
                  </a:lnTo>
                  <a:lnTo>
                    <a:pt x="399" y="646"/>
                  </a:lnTo>
                  <a:lnTo>
                    <a:pt x="399" y="636"/>
                  </a:lnTo>
                  <a:lnTo>
                    <a:pt x="387" y="636"/>
                  </a:lnTo>
                  <a:lnTo>
                    <a:pt x="393" y="598"/>
                  </a:lnTo>
                  <a:lnTo>
                    <a:pt x="377" y="601"/>
                  </a:lnTo>
                  <a:lnTo>
                    <a:pt x="371" y="613"/>
                  </a:lnTo>
                  <a:lnTo>
                    <a:pt x="357" y="613"/>
                  </a:lnTo>
                  <a:lnTo>
                    <a:pt x="347" y="622"/>
                  </a:lnTo>
                  <a:lnTo>
                    <a:pt x="344" y="636"/>
                  </a:lnTo>
                  <a:lnTo>
                    <a:pt x="347" y="663"/>
                  </a:lnTo>
                  <a:lnTo>
                    <a:pt x="357" y="671"/>
                  </a:lnTo>
                  <a:lnTo>
                    <a:pt x="357" y="686"/>
                  </a:lnTo>
                  <a:lnTo>
                    <a:pt x="363" y="698"/>
                  </a:lnTo>
                  <a:lnTo>
                    <a:pt x="357" y="703"/>
                  </a:lnTo>
                  <a:lnTo>
                    <a:pt x="363" y="708"/>
                  </a:lnTo>
                  <a:lnTo>
                    <a:pt x="354" y="716"/>
                  </a:lnTo>
                  <a:lnTo>
                    <a:pt x="354" y="727"/>
                  </a:lnTo>
                  <a:lnTo>
                    <a:pt x="341" y="722"/>
                  </a:lnTo>
                  <a:lnTo>
                    <a:pt x="330" y="722"/>
                  </a:lnTo>
                  <a:lnTo>
                    <a:pt x="323" y="730"/>
                  </a:lnTo>
                  <a:lnTo>
                    <a:pt x="305" y="730"/>
                  </a:lnTo>
                  <a:lnTo>
                    <a:pt x="293" y="736"/>
                  </a:lnTo>
                  <a:lnTo>
                    <a:pt x="293" y="745"/>
                  </a:lnTo>
                  <a:lnTo>
                    <a:pt x="301" y="748"/>
                  </a:lnTo>
                  <a:lnTo>
                    <a:pt x="301" y="757"/>
                  </a:lnTo>
                  <a:lnTo>
                    <a:pt x="293" y="765"/>
                  </a:lnTo>
                  <a:lnTo>
                    <a:pt x="284" y="759"/>
                  </a:lnTo>
                  <a:lnTo>
                    <a:pt x="284" y="743"/>
                  </a:lnTo>
                  <a:lnTo>
                    <a:pt x="278" y="745"/>
                  </a:lnTo>
                  <a:lnTo>
                    <a:pt x="268" y="768"/>
                  </a:lnTo>
                  <a:lnTo>
                    <a:pt x="254" y="786"/>
                  </a:lnTo>
                  <a:lnTo>
                    <a:pt x="218" y="803"/>
                  </a:lnTo>
                  <a:lnTo>
                    <a:pt x="214" y="824"/>
                  </a:lnTo>
                  <a:lnTo>
                    <a:pt x="186" y="834"/>
                  </a:lnTo>
                  <a:lnTo>
                    <a:pt x="184" y="848"/>
                  </a:lnTo>
                  <a:lnTo>
                    <a:pt x="162" y="848"/>
                  </a:lnTo>
                  <a:lnTo>
                    <a:pt x="156" y="834"/>
                  </a:lnTo>
                  <a:lnTo>
                    <a:pt x="148" y="834"/>
                  </a:lnTo>
                  <a:lnTo>
                    <a:pt x="156" y="865"/>
                  </a:lnTo>
                  <a:lnTo>
                    <a:pt x="129" y="866"/>
                  </a:lnTo>
                  <a:lnTo>
                    <a:pt x="123" y="859"/>
                  </a:lnTo>
                  <a:lnTo>
                    <a:pt x="90" y="866"/>
                  </a:lnTo>
                  <a:lnTo>
                    <a:pt x="93" y="880"/>
                  </a:lnTo>
                  <a:lnTo>
                    <a:pt x="135" y="894"/>
                  </a:lnTo>
                  <a:lnTo>
                    <a:pt x="148" y="907"/>
                  </a:lnTo>
                  <a:lnTo>
                    <a:pt x="145" y="913"/>
                  </a:lnTo>
                  <a:lnTo>
                    <a:pt x="159" y="927"/>
                  </a:lnTo>
                  <a:lnTo>
                    <a:pt x="165" y="936"/>
                  </a:lnTo>
                  <a:lnTo>
                    <a:pt x="156" y="991"/>
                  </a:lnTo>
                  <a:lnTo>
                    <a:pt x="150" y="995"/>
                  </a:lnTo>
                  <a:lnTo>
                    <a:pt x="142" y="998"/>
                  </a:lnTo>
                  <a:lnTo>
                    <a:pt x="112" y="993"/>
                  </a:lnTo>
                  <a:lnTo>
                    <a:pt x="96" y="998"/>
                  </a:lnTo>
                  <a:lnTo>
                    <a:pt x="69" y="993"/>
                  </a:lnTo>
                  <a:lnTo>
                    <a:pt x="39" y="993"/>
                  </a:lnTo>
                  <a:lnTo>
                    <a:pt x="26" y="988"/>
                  </a:lnTo>
                  <a:lnTo>
                    <a:pt x="17" y="998"/>
                  </a:lnTo>
                  <a:lnTo>
                    <a:pt x="4" y="1001"/>
                  </a:lnTo>
                  <a:lnTo>
                    <a:pt x="3" y="1007"/>
                  </a:lnTo>
                  <a:lnTo>
                    <a:pt x="11" y="1021"/>
                  </a:lnTo>
                  <a:lnTo>
                    <a:pt x="7" y="1031"/>
                  </a:lnTo>
                  <a:lnTo>
                    <a:pt x="14" y="1050"/>
                  </a:lnTo>
                  <a:lnTo>
                    <a:pt x="4" y="1085"/>
                  </a:lnTo>
                  <a:lnTo>
                    <a:pt x="0" y="1092"/>
                  </a:lnTo>
                  <a:lnTo>
                    <a:pt x="0" y="1104"/>
                  </a:lnTo>
                  <a:lnTo>
                    <a:pt x="3" y="1112"/>
                  </a:lnTo>
                  <a:lnTo>
                    <a:pt x="11" y="1112"/>
                  </a:lnTo>
                  <a:lnTo>
                    <a:pt x="4" y="1144"/>
                  </a:lnTo>
                  <a:lnTo>
                    <a:pt x="44" y="1139"/>
                  </a:lnTo>
                  <a:lnTo>
                    <a:pt x="53" y="1144"/>
                  </a:lnTo>
                  <a:lnTo>
                    <a:pt x="66" y="1163"/>
                  </a:lnTo>
                  <a:lnTo>
                    <a:pt x="75" y="1165"/>
                  </a:lnTo>
                  <a:lnTo>
                    <a:pt x="93" y="1151"/>
                  </a:lnTo>
                  <a:lnTo>
                    <a:pt x="142" y="1150"/>
                  </a:lnTo>
                  <a:lnTo>
                    <a:pt x="156" y="1130"/>
                  </a:lnTo>
                  <a:lnTo>
                    <a:pt x="169" y="1130"/>
                  </a:lnTo>
                  <a:lnTo>
                    <a:pt x="178" y="1115"/>
                  </a:lnTo>
                  <a:lnTo>
                    <a:pt x="189" y="1106"/>
                  </a:lnTo>
                  <a:lnTo>
                    <a:pt x="178" y="1098"/>
                  </a:lnTo>
                  <a:lnTo>
                    <a:pt x="178" y="1088"/>
                  </a:lnTo>
                  <a:lnTo>
                    <a:pt x="205" y="1056"/>
                  </a:lnTo>
                  <a:lnTo>
                    <a:pt x="226" y="1047"/>
                  </a:lnTo>
                  <a:lnTo>
                    <a:pt x="248" y="1033"/>
                  </a:lnTo>
                  <a:lnTo>
                    <a:pt x="244" y="1007"/>
                  </a:lnTo>
                  <a:lnTo>
                    <a:pt x="262" y="993"/>
                  </a:lnTo>
                  <a:lnTo>
                    <a:pt x="298" y="1007"/>
                  </a:lnTo>
                  <a:lnTo>
                    <a:pt x="311" y="1004"/>
                  </a:lnTo>
                  <a:lnTo>
                    <a:pt x="320" y="995"/>
                  </a:lnTo>
                  <a:lnTo>
                    <a:pt x="341" y="986"/>
                  </a:lnTo>
                  <a:lnTo>
                    <a:pt x="347" y="977"/>
                  </a:lnTo>
                  <a:lnTo>
                    <a:pt x="357" y="974"/>
                  </a:lnTo>
                  <a:lnTo>
                    <a:pt x="384" y="983"/>
                  </a:lnTo>
                  <a:lnTo>
                    <a:pt x="387" y="993"/>
                  </a:lnTo>
                  <a:lnTo>
                    <a:pt x="403" y="1024"/>
                  </a:lnTo>
                  <a:lnTo>
                    <a:pt x="414" y="1024"/>
                  </a:lnTo>
                  <a:lnTo>
                    <a:pt x="433" y="1042"/>
                  </a:lnTo>
                  <a:lnTo>
                    <a:pt x="440" y="1047"/>
                  </a:lnTo>
                  <a:lnTo>
                    <a:pt x="453" y="1047"/>
                  </a:lnTo>
                  <a:lnTo>
                    <a:pt x="477" y="1063"/>
                  </a:lnTo>
                  <a:lnTo>
                    <a:pt x="483" y="1074"/>
                  </a:lnTo>
                  <a:lnTo>
                    <a:pt x="496" y="1077"/>
                  </a:lnTo>
                  <a:lnTo>
                    <a:pt x="505" y="1104"/>
                  </a:lnTo>
                  <a:lnTo>
                    <a:pt x="496" y="1125"/>
                  </a:lnTo>
                  <a:lnTo>
                    <a:pt x="502" y="1125"/>
                  </a:lnTo>
                  <a:lnTo>
                    <a:pt x="513" y="1115"/>
                  </a:lnTo>
                  <a:lnTo>
                    <a:pt x="513" y="1104"/>
                  </a:lnTo>
                  <a:lnTo>
                    <a:pt x="523" y="1101"/>
                  </a:lnTo>
                  <a:lnTo>
                    <a:pt x="523" y="1090"/>
                  </a:lnTo>
                  <a:lnTo>
                    <a:pt x="513" y="1085"/>
                  </a:lnTo>
                  <a:lnTo>
                    <a:pt x="519" y="1066"/>
                  </a:lnTo>
                  <a:lnTo>
                    <a:pt x="538" y="1071"/>
                  </a:lnTo>
                  <a:lnTo>
                    <a:pt x="542" y="1080"/>
                  </a:lnTo>
                  <a:lnTo>
                    <a:pt x="546" y="1083"/>
                  </a:lnTo>
                  <a:lnTo>
                    <a:pt x="549" y="1074"/>
                  </a:lnTo>
                  <a:lnTo>
                    <a:pt x="542" y="1063"/>
                  </a:lnTo>
                  <a:lnTo>
                    <a:pt x="499" y="1042"/>
                  </a:lnTo>
                  <a:lnTo>
                    <a:pt x="505" y="1033"/>
                  </a:lnTo>
                  <a:lnTo>
                    <a:pt x="486" y="1033"/>
                  </a:lnTo>
                  <a:lnTo>
                    <a:pt x="466" y="1024"/>
                  </a:lnTo>
                  <a:lnTo>
                    <a:pt x="453" y="995"/>
                  </a:lnTo>
                  <a:lnTo>
                    <a:pt x="426" y="977"/>
                  </a:lnTo>
                  <a:lnTo>
                    <a:pt x="426" y="945"/>
                  </a:lnTo>
                  <a:lnTo>
                    <a:pt x="436" y="945"/>
                  </a:lnTo>
                  <a:lnTo>
                    <a:pt x="444" y="939"/>
                  </a:lnTo>
                  <a:lnTo>
                    <a:pt x="453" y="939"/>
                  </a:lnTo>
                  <a:lnTo>
                    <a:pt x="450" y="948"/>
                  </a:lnTo>
                  <a:lnTo>
                    <a:pt x="456" y="962"/>
                  </a:lnTo>
                  <a:lnTo>
                    <a:pt x="466" y="959"/>
                  </a:lnTo>
                  <a:lnTo>
                    <a:pt x="466" y="951"/>
                  </a:lnTo>
                  <a:lnTo>
                    <a:pt x="477" y="959"/>
                  </a:lnTo>
                  <a:lnTo>
                    <a:pt x="486" y="983"/>
                  </a:lnTo>
                  <a:lnTo>
                    <a:pt x="502" y="993"/>
                  </a:lnTo>
                  <a:lnTo>
                    <a:pt x="513" y="995"/>
                  </a:lnTo>
                  <a:lnTo>
                    <a:pt x="572" y="1036"/>
                  </a:lnTo>
                  <a:lnTo>
                    <a:pt x="568" y="1071"/>
                  </a:lnTo>
                  <a:lnTo>
                    <a:pt x="578" y="1077"/>
                  </a:lnTo>
                  <a:lnTo>
                    <a:pt x="605" y="1115"/>
                  </a:lnTo>
                  <a:lnTo>
                    <a:pt x="632" y="1115"/>
                  </a:lnTo>
                  <a:lnTo>
                    <a:pt x="641" y="1122"/>
                  </a:lnTo>
                  <a:lnTo>
                    <a:pt x="654" y="1125"/>
                  </a:lnTo>
                  <a:lnTo>
                    <a:pt x="662" y="1130"/>
                  </a:lnTo>
                  <a:lnTo>
                    <a:pt x="662" y="1121"/>
                  </a:lnTo>
                  <a:lnTo>
                    <a:pt x="674" y="1122"/>
                  </a:lnTo>
                  <a:lnTo>
                    <a:pt x="647" y="1101"/>
                  </a:lnTo>
                  <a:lnTo>
                    <a:pt x="632" y="1077"/>
                  </a:lnTo>
                  <a:lnTo>
                    <a:pt x="632" y="1063"/>
                  </a:lnTo>
                  <a:lnTo>
                    <a:pt x="644" y="1074"/>
                  </a:lnTo>
                  <a:lnTo>
                    <a:pt x="654" y="1074"/>
                  </a:lnTo>
                  <a:lnTo>
                    <a:pt x="655" y="1069"/>
                  </a:lnTo>
                  <a:lnTo>
                    <a:pt x="654" y="1060"/>
                  </a:lnTo>
                  <a:lnTo>
                    <a:pt x="662" y="1060"/>
                  </a:lnTo>
                  <a:lnTo>
                    <a:pt x="668" y="1056"/>
                  </a:lnTo>
                  <a:lnTo>
                    <a:pt x="695" y="1057"/>
                  </a:lnTo>
                  <a:lnTo>
                    <a:pt x="704" y="1066"/>
                  </a:lnTo>
                  <a:lnTo>
                    <a:pt x="714" y="1063"/>
                  </a:lnTo>
                  <a:lnTo>
                    <a:pt x="704" y="1071"/>
                  </a:lnTo>
                  <a:lnTo>
                    <a:pt x="704" y="1077"/>
                  </a:lnTo>
                  <a:lnTo>
                    <a:pt x="728" y="1056"/>
                  </a:lnTo>
                  <a:lnTo>
                    <a:pt x="760" y="1056"/>
                  </a:lnTo>
                  <a:lnTo>
                    <a:pt x="771" y="1060"/>
                  </a:lnTo>
                  <a:lnTo>
                    <a:pt x="760" y="1063"/>
                  </a:lnTo>
                  <a:lnTo>
                    <a:pt x="763" y="1069"/>
                  </a:lnTo>
                  <a:lnTo>
                    <a:pt x="714" y="1069"/>
                  </a:lnTo>
                  <a:lnTo>
                    <a:pt x="704" y="1077"/>
                  </a:lnTo>
                  <a:lnTo>
                    <a:pt x="701" y="1090"/>
                  </a:lnTo>
                  <a:lnTo>
                    <a:pt x="717" y="1088"/>
                  </a:lnTo>
                  <a:lnTo>
                    <a:pt x="714" y="1095"/>
                  </a:lnTo>
                  <a:lnTo>
                    <a:pt x="720" y="1115"/>
                  </a:lnTo>
                  <a:lnTo>
                    <a:pt x="714" y="1115"/>
                  </a:lnTo>
                  <a:lnTo>
                    <a:pt x="708" y="1109"/>
                  </a:lnTo>
                  <a:lnTo>
                    <a:pt x="708" y="1118"/>
                  </a:lnTo>
                  <a:lnTo>
                    <a:pt x="726" y="1125"/>
                  </a:lnTo>
                  <a:lnTo>
                    <a:pt x="723" y="1130"/>
                  </a:lnTo>
                  <a:lnTo>
                    <a:pt x="731" y="1139"/>
                  </a:lnTo>
                  <a:lnTo>
                    <a:pt x="726" y="1144"/>
                  </a:lnTo>
                  <a:lnTo>
                    <a:pt x="744" y="1144"/>
                  </a:lnTo>
                  <a:lnTo>
                    <a:pt x="741" y="1150"/>
                  </a:lnTo>
                  <a:lnTo>
                    <a:pt x="753" y="1150"/>
                  </a:lnTo>
                  <a:lnTo>
                    <a:pt x="777" y="1163"/>
                  </a:lnTo>
                  <a:lnTo>
                    <a:pt x="790" y="1157"/>
                  </a:lnTo>
                  <a:lnTo>
                    <a:pt x="796" y="1150"/>
                  </a:lnTo>
                  <a:lnTo>
                    <a:pt x="807" y="1150"/>
                  </a:lnTo>
                  <a:lnTo>
                    <a:pt x="836" y="1165"/>
                  </a:lnTo>
                  <a:lnTo>
                    <a:pt x="853" y="1163"/>
                  </a:lnTo>
                  <a:lnTo>
                    <a:pt x="872" y="1150"/>
                  </a:lnTo>
                  <a:lnTo>
                    <a:pt x="889" y="1154"/>
                  </a:lnTo>
                  <a:lnTo>
                    <a:pt x="902" y="1147"/>
                  </a:lnTo>
                  <a:lnTo>
                    <a:pt x="902" y="1151"/>
                  </a:lnTo>
                  <a:lnTo>
                    <a:pt x="896" y="1160"/>
                  </a:lnTo>
                  <a:lnTo>
                    <a:pt x="899" y="1165"/>
                  </a:lnTo>
                  <a:lnTo>
                    <a:pt x="896" y="1174"/>
                  </a:lnTo>
                  <a:lnTo>
                    <a:pt x="899" y="1198"/>
                  </a:lnTo>
                  <a:lnTo>
                    <a:pt x="873" y="1251"/>
                  </a:lnTo>
                  <a:lnTo>
                    <a:pt x="862" y="1268"/>
                  </a:lnTo>
                  <a:lnTo>
                    <a:pt x="880" y="130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180720" y="1268280"/>
              <a:ext cx="2387520" cy="3029040"/>
            </a:xfrm>
            <a:custGeom>
              <a:avLst/>
              <a:gdLst/>
              <a:ahLst/>
              <a:rect l="l" t="t" r="r" b="b"/>
              <a:pathLst>
                <a:path w="1537" h="1733">
                  <a:moveTo>
                    <a:pt x="1115" y="1710"/>
                  </a:moveTo>
                  <a:lnTo>
                    <a:pt x="1105" y="1702"/>
                  </a:lnTo>
                  <a:lnTo>
                    <a:pt x="1099" y="1696"/>
                  </a:lnTo>
                  <a:lnTo>
                    <a:pt x="1093" y="1689"/>
                  </a:lnTo>
                  <a:lnTo>
                    <a:pt x="1085" y="1684"/>
                  </a:lnTo>
                  <a:lnTo>
                    <a:pt x="1075" y="1684"/>
                  </a:lnTo>
                  <a:lnTo>
                    <a:pt x="1066" y="1678"/>
                  </a:lnTo>
                  <a:lnTo>
                    <a:pt x="1056" y="1678"/>
                  </a:lnTo>
                  <a:lnTo>
                    <a:pt x="1050" y="1684"/>
                  </a:lnTo>
                  <a:lnTo>
                    <a:pt x="1042" y="1689"/>
                  </a:lnTo>
                  <a:lnTo>
                    <a:pt x="1032" y="1692"/>
                  </a:lnTo>
                  <a:lnTo>
                    <a:pt x="1020" y="1694"/>
                  </a:lnTo>
                  <a:lnTo>
                    <a:pt x="1013" y="1689"/>
                  </a:lnTo>
                  <a:lnTo>
                    <a:pt x="1006" y="1689"/>
                  </a:lnTo>
                  <a:lnTo>
                    <a:pt x="1002" y="1684"/>
                  </a:lnTo>
                  <a:lnTo>
                    <a:pt x="993" y="1678"/>
                  </a:lnTo>
                  <a:lnTo>
                    <a:pt x="987" y="1672"/>
                  </a:lnTo>
                  <a:lnTo>
                    <a:pt x="980" y="1664"/>
                  </a:lnTo>
                  <a:lnTo>
                    <a:pt x="976" y="1657"/>
                  </a:lnTo>
                  <a:lnTo>
                    <a:pt x="972" y="1649"/>
                  </a:lnTo>
                  <a:lnTo>
                    <a:pt x="976" y="1643"/>
                  </a:lnTo>
                  <a:lnTo>
                    <a:pt x="976" y="1632"/>
                  </a:lnTo>
                  <a:lnTo>
                    <a:pt x="979" y="1622"/>
                  </a:lnTo>
                  <a:lnTo>
                    <a:pt x="979" y="1613"/>
                  </a:lnTo>
                  <a:lnTo>
                    <a:pt x="979" y="1602"/>
                  </a:lnTo>
                  <a:lnTo>
                    <a:pt x="983" y="1595"/>
                  </a:lnTo>
                  <a:lnTo>
                    <a:pt x="983" y="1581"/>
                  </a:lnTo>
                  <a:lnTo>
                    <a:pt x="980" y="1578"/>
                  </a:lnTo>
                  <a:lnTo>
                    <a:pt x="972" y="1575"/>
                  </a:lnTo>
                  <a:lnTo>
                    <a:pt x="966" y="1567"/>
                  </a:lnTo>
                  <a:lnTo>
                    <a:pt x="957" y="1567"/>
                  </a:lnTo>
                  <a:lnTo>
                    <a:pt x="950" y="1566"/>
                  </a:lnTo>
                  <a:lnTo>
                    <a:pt x="939" y="1567"/>
                  </a:lnTo>
                  <a:lnTo>
                    <a:pt x="930" y="1566"/>
                  </a:lnTo>
                  <a:lnTo>
                    <a:pt x="920" y="1567"/>
                  </a:lnTo>
                  <a:lnTo>
                    <a:pt x="907" y="1567"/>
                  </a:lnTo>
                  <a:lnTo>
                    <a:pt x="896" y="1567"/>
                  </a:lnTo>
                  <a:lnTo>
                    <a:pt x="887" y="1570"/>
                  </a:lnTo>
                  <a:lnTo>
                    <a:pt x="877" y="1567"/>
                  </a:lnTo>
                  <a:lnTo>
                    <a:pt x="870" y="1563"/>
                  </a:lnTo>
                  <a:lnTo>
                    <a:pt x="881" y="1557"/>
                  </a:lnTo>
                  <a:lnTo>
                    <a:pt x="884" y="1546"/>
                  </a:lnTo>
                  <a:lnTo>
                    <a:pt x="884" y="1535"/>
                  </a:lnTo>
                  <a:lnTo>
                    <a:pt x="887" y="1522"/>
                  </a:lnTo>
                  <a:lnTo>
                    <a:pt x="890" y="1528"/>
                  </a:lnTo>
                  <a:lnTo>
                    <a:pt x="896" y="1519"/>
                  </a:lnTo>
                  <a:lnTo>
                    <a:pt x="896" y="1508"/>
                  </a:lnTo>
                  <a:lnTo>
                    <a:pt x="900" y="1498"/>
                  </a:lnTo>
                  <a:lnTo>
                    <a:pt x="903" y="1490"/>
                  </a:lnTo>
                  <a:lnTo>
                    <a:pt x="906" y="1481"/>
                  </a:lnTo>
                  <a:lnTo>
                    <a:pt x="914" y="1473"/>
                  </a:lnTo>
                  <a:lnTo>
                    <a:pt x="914" y="1466"/>
                  </a:lnTo>
                  <a:lnTo>
                    <a:pt x="907" y="1463"/>
                  </a:lnTo>
                  <a:lnTo>
                    <a:pt x="896" y="1463"/>
                  </a:lnTo>
                  <a:lnTo>
                    <a:pt x="890" y="1460"/>
                  </a:lnTo>
                  <a:lnTo>
                    <a:pt x="881" y="1463"/>
                  </a:lnTo>
                  <a:lnTo>
                    <a:pt x="870" y="1466"/>
                  </a:lnTo>
                  <a:lnTo>
                    <a:pt x="860" y="1466"/>
                  </a:lnTo>
                  <a:lnTo>
                    <a:pt x="851" y="1469"/>
                  </a:lnTo>
                  <a:lnTo>
                    <a:pt x="841" y="1471"/>
                  </a:lnTo>
                  <a:lnTo>
                    <a:pt x="841" y="1481"/>
                  </a:lnTo>
                  <a:lnTo>
                    <a:pt x="838" y="1490"/>
                  </a:lnTo>
                  <a:lnTo>
                    <a:pt x="835" y="1495"/>
                  </a:lnTo>
                  <a:lnTo>
                    <a:pt x="835" y="1502"/>
                  </a:lnTo>
                  <a:lnTo>
                    <a:pt x="830" y="1505"/>
                  </a:lnTo>
                  <a:lnTo>
                    <a:pt x="824" y="1511"/>
                  </a:lnTo>
                  <a:lnTo>
                    <a:pt x="824" y="1516"/>
                  </a:lnTo>
                  <a:lnTo>
                    <a:pt x="811" y="1519"/>
                  </a:lnTo>
                  <a:lnTo>
                    <a:pt x="811" y="1516"/>
                  </a:lnTo>
                  <a:lnTo>
                    <a:pt x="802" y="1514"/>
                  </a:lnTo>
                  <a:lnTo>
                    <a:pt x="790" y="1519"/>
                  </a:lnTo>
                  <a:lnTo>
                    <a:pt x="778" y="1522"/>
                  </a:lnTo>
                  <a:lnTo>
                    <a:pt x="765" y="1522"/>
                  </a:lnTo>
                  <a:lnTo>
                    <a:pt x="760" y="1522"/>
                  </a:lnTo>
                  <a:lnTo>
                    <a:pt x="754" y="1516"/>
                  </a:lnTo>
                  <a:lnTo>
                    <a:pt x="745" y="1514"/>
                  </a:lnTo>
                  <a:lnTo>
                    <a:pt x="732" y="1511"/>
                  </a:lnTo>
                  <a:lnTo>
                    <a:pt x="726" y="1502"/>
                  </a:lnTo>
                  <a:lnTo>
                    <a:pt x="721" y="1495"/>
                  </a:lnTo>
                  <a:lnTo>
                    <a:pt x="718" y="1487"/>
                  </a:lnTo>
                  <a:lnTo>
                    <a:pt x="711" y="1481"/>
                  </a:lnTo>
                  <a:lnTo>
                    <a:pt x="705" y="1473"/>
                  </a:lnTo>
                  <a:lnTo>
                    <a:pt x="702" y="1466"/>
                  </a:lnTo>
                  <a:lnTo>
                    <a:pt x="705" y="1460"/>
                  </a:lnTo>
                  <a:lnTo>
                    <a:pt x="696" y="1455"/>
                  </a:lnTo>
                  <a:lnTo>
                    <a:pt x="692" y="1443"/>
                  </a:lnTo>
                  <a:lnTo>
                    <a:pt x="696" y="1436"/>
                  </a:lnTo>
                  <a:lnTo>
                    <a:pt x="696" y="1428"/>
                  </a:lnTo>
                  <a:lnTo>
                    <a:pt x="696" y="1417"/>
                  </a:lnTo>
                  <a:lnTo>
                    <a:pt x="696" y="1407"/>
                  </a:lnTo>
                  <a:lnTo>
                    <a:pt x="699" y="1398"/>
                  </a:lnTo>
                  <a:lnTo>
                    <a:pt x="702" y="1387"/>
                  </a:lnTo>
                  <a:lnTo>
                    <a:pt x="705" y="1379"/>
                  </a:lnTo>
                  <a:lnTo>
                    <a:pt x="705" y="1372"/>
                  </a:lnTo>
                  <a:lnTo>
                    <a:pt x="705" y="1360"/>
                  </a:lnTo>
                  <a:lnTo>
                    <a:pt x="702" y="1352"/>
                  </a:lnTo>
                  <a:lnTo>
                    <a:pt x="702" y="1342"/>
                  </a:lnTo>
                  <a:lnTo>
                    <a:pt x="711" y="1334"/>
                  </a:lnTo>
                  <a:lnTo>
                    <a:pt x="721" y="1328"/>
                  </a:lnTo>
                  <a:lnTo>
                    <a:pt x="729" y="1320"/>
                  </a:lnTo>
                  <a:lnTo>
                    <a:pt x="738" y="1320"/>
                  </a:lnTo>
                  <a:lnTo>
                    <a:pt x="745" y="1314"/>
                  </a:lnTo>
                  <a:lnTo>
                    <a:pt x="754" y="1310"/>
                  </a:lnTo>
                  <a:lnTo>
                    <a:pt x="748" y="1301"/>
                  </a:lnTo>
                  <a:lnTo>
                    <a:pt x="754" y="1299"/>
                  </a:lnTo>
                  <a:lnTo>
                    <a:pt x="754" y="1307"/>
                  </a:lnTo>
                  <a:lnTo>
                    <a:pt x="765" y="1301"/>
                  </a:lnTo>
                  <a:lnTo>
                    <a:pt x="775" y="1301"/>
                  </a:lnTo>
                  <a:lnTo>
                    <a:pt x="784" y="1299"/>
                  </a:lnTo>
                  <a:lnTo>
                    <a:pt x="797" y="1301"/>
                  </a:lnTo>
                  <a:lnTo>
                    <a:pt x="802" y="1304"/>
                  </a:lnTo>
                  <a:lnTo>
                    <a:pt x="811" y="1299"/>
                  </a:lnTo>
                  <a:lnTo>
                    <a:pt x="824" y="1307"/>
                  </a:lnTo>
                  <a:lnTo>
                    <a:pt x="824" y="1313"/>
                  </a:lnTo>
                  <a:lnTo>
                    <a:pt x="835" y="1314"/>
                  </a:lnTo>
                  <a:lnTo>
                    <a:pt x="844" y="1313"/>
                  </a:lnTo>
                  <a:lnTo>
                    <a:pt x="854" y="1310"/>
                  </a:lnTo>
                  <a:lnTo>
                    <a:pt x="860" y="1310"/>
                  </a:lnTo>
                  <a:lnTo>
                    <a:pt x="866" y="1314"/>
                  </a:lnTo>
                  <a:lnTo>
                    <a:pt x="870" y="1313"/>
                  </a:lnTo>
                  <a:lnTo>
                    <a:pt x="860" y="1307"/>
                  </a:lnTo>
                  <a:lnTo>
                    <a:pt x="860" y="1301"/>
                  </a:lnTo>
                  <a:lnTo>
                    <a:pt x="863" y="1299"/>
                  </a:lnTo>
                  <a:lnTo>
                    <a:pt x="866" y="1293"/>
                  </a:lnTo>
                  <a:lnTo>
                    <a:pt x="857" y="1293"/>
                  </a:lnTo>
                  <a:lnTo>
                    <a:pt x="847" y="1293"/>
                  </a:lnTo>
                  <a:lnTo>
                    <a:pt x="841" y="1293"/>
                  </a:lnTo>
                  <a:lnTo>
                    <a:pt x="844" y="1284"/>
                  </a:lnTo>
                  <a:lnTo>
                    <a:pt x="857" y="1290"/>
                  </a:lnTo>
                  <a:lnTo>
                    <a:pt x="866" y="1284"/>
                  </a:lnTo>
                  <a:lnTo>
                    <a:pt x="874" y="1284"/>
                  </a:lnTo>
                  <a:lnTo>
                    <a:pt x="884" y="1284"/>
                  </a:lnTo>
                  <a:lnTo>
                    <a:pt x="890" y="1280"/>
                  </a:lnTo>
                  <a:lnTo>
                    <a:pt x="893" y="1287"/>
                  </a:lnTo>
                  <a:lnTo>
                    <a:pt x="903" y="1287"/>
                  </a:lnTo>
                  <a:lnTo>
                    <a:pt x="914" y="1284"/>
                  </a:lnTo>
                  <a:lnTo>
                    <a:pt x="923" y="1284"/>
                  </a:lnTo>
                  <a:lnTo>
                    <a:pt x="930" y="1290"/>
                  </a:lnTo>
                  <a:lnTo>
                    <a:pt x="939" y="1293"/>
                  </a:lnTo>
                  <a:lnTo>
                    <a:pt x="942" y="1301"/>
                  </a:lnTo>
                  <a:lnTo>
                    <a:pt x="953" y="1301"/>
                  </a:lnTo>
                  <a:lnTo>
                    <a:pt x="960" y="1293"/>
                  </a:lnTo>
                  <a:lnTo>
                    <a:pt x="972" y="1293"/>
                  </a:lnTo>
                  <a:lnTo>
                    <a:pt x="979" y="1301"/>
                  </a:lnTo>
                  <a:lnTo>
                    <a:pt x="987" y="1313"/>
                  </a:lnTo>
                  <a:lnTo>
                    <a:pt x="993" y="1314"/>
                  </a:lnTo>
                  <a:lnTo>
                    <a:pt x="996" y="1322"/>
                  </a:lnTo>
                  <a:lnTo>
                    <a:pt x="993" y="1331"/>
                  </a:lnTo>
                  <a:lnTo>
                    <a:pt x="993" y="1339"/>
                  </a:lnTo>
                  <a:lnTo>
                    <a:pt x="1002" y="1336"/>
                  </a:lnTo>
                  <a:lnTo>
                    <a:pt x="996" y="1346"/>
                  </a:lnTo>
                  <a:lnTo>
                    <a:pt x="999" y="1355"/>
                  </a:lnTo>
                  <a:lnTo>
                    <a:pt x="1006" y="1360"/>
                  </a:lnTo>
                  <a:lnTo>
                    <a:pt x="1012" y="1369"/>
                  </a:lnTo>
                  <a:lnTo>
                    <a:pt x="1017" y="1376"/>
                  </a:lnTo>
                  <a:lnTo>
                    <a:pt x="1023" y="1384"/>
                  </a:lnTo>
                  <a:lnTo>
                    <a:pt x="1026" y="1393"/>
                  </a:lnTo>
                  <a:lnTo>
                    <a:pt x="1036" y="1390"/>
                  </a:lnTo>
                  <a:lnTo>
                    <a:pt x="1042" y="1387"/>
                  </a:lnTo>
                  <a:lnTo>
                    <a:pt x="1045" y="1376"/>
                  </a:lnTo>
                  <a:lnTo>
                    <a:pt x="1048" y="1366"/>
                  </a:lnTo>
                  <a:lnTo>
                    <a:pt x="1048" y="1355"/>
                  </a:lnTo>
                  <a:lnTo>
                    <a:pt x="1042" y="1343"/>
                  </a:lnTo>
                  <a:lnTo>
                    <a:pt x="1039" y="1331"/>
                  </a:lnTo>
                  <a:lnTo>
                    <a:pt x="1039" y="1325"/>
                  </a:lnTo>
                  <a:lnTo>
                    <a:pt x="1029" y="1314"/>
                  </a:lnTo>
                  <a:lnTo>
                    <a:pt x="1026" y="1307"/>
                  </a:lnTo>
                  <a:lnTo>
                    <a:pt x="1023" y="1293"/>
                  </a:lnTo>
                  <a:lnTo>
                    <a:pt x="1020" y="1284"/>
                  </a:lnTo>
                  <a:lnTo>
                    <a:pt x="1017" y="1275"/>
                  </a:lnTo>
                  <a:lnTo>
                    <a:pt x="1023" y="1263"/>
                  </a:lnTo>
                  <a:lnTo>
                    <a:pt x="1029" y="1252"/>
                  </a:lnTo>
                  <a:lnTo>
                    <a:pt x="1039" y="1245"/>
                  </a:lnTo>
                  <a:lnTo>
                    <a:pt x="1050" y="1239"/>
                  </a:lnTo>
                  <a:lnTo>
                    <a:pt x="1059" y="1234"/>
                  </a:lnTo>
                  <a:lnTo>
                    <a:pt x="1066" y="1225"/>
                  </a:lnTo>
                  <a:lnTo>
                    <a:pt x="1069" y="1220"/>
                  </a:lnTo>
                  <a:lnTo>
                    <a:pt x="1082" y="1213"/>
                  </a:lnTo>
                  <a:lnTo>
                    <a:pt x="1086" y="1213"/>
                  </a:lnTo>
                  <a:lnTo>
                    <a:pt x="1096" y="1204"/>
                  </a:lnTo>
                  <a:lnTo>
                    <a:pt x="1105" y="1199"/>
                  </a:lnTo>
                  <a:lnTo>
                    <a:pt x="1118" y="1196"/>
                  </a:lnTo>
                  <a:lnTo>
                    <a:pt x="1123" y="1190"/>
                  </a:lnTo>
                  <a:lnTo>
                    <a:pt x="1112" y="1190"/>
                  </a:lnTo>
                  <a:lnTo>
                    <a:pt x="1123" y="1183"/>
                  </a:lnTo>
                  <a:lnTo>
                    <a:pt x="1129" y="1183"/>
                  </a:lnTo>
                  <a:lnTo>
                    <a:pt x="1132" y="1178"/>
                  </a:lnTo>
                  <a:lnTo>
                    <a:pt x="1132" y="1172"/>
                  </a:lnTo>
                  <a:lnTo>
                    <a:pt x="1123" y="1172"/>
                  </a:lnTo>
                  <a:lnTo>
                    <a:pt x="1115" y="1172"/>
                  </a:lnTo>
                  <a:lnTo>
                    <a:pt x="1123" y="1166"/>
                  </a:lnTo>
                  <a:lnTo>
                    <a:pt x="1129" y="1164"/>
                  </a:lnTo>
                  <a:lnTo>
                    <a:pt x="1132" y="1166"/>
                  </a:lnTo>
                  <a:lnTo>
                    <a:pt x="1138" y="1175"/>
                  </a:lnTo>
                  <a:lnTo>
                    <a:pt x="1132" y="1166"/>
                  </a:lnTo>
                  <a:lnTo>
                    <a:pt x="1132" y="1158"/>
                  </a:lnTo>
                  <a:lnTo>
                    <a:pt x="1129" y="1151"/>
                  </a:lnTo>
                  <a:lnTo>
                    <a:pt x="1121" y="1142"/>
                  </a:lnTo>
                  <a:lnTo>
                    <a:pt x="1121" y="1137"/>
                  </a:lnTo>
                  <a:lnTo>
                    <a:pt x="1123" y="1126"/>
                  </a:lnTo>
                  <a:lnTo>
                    <a:pt x="1108" y="1119"/>
                  </a:lnTo>
                  <a:lnTo>
                    <a:pt x="1121" y="1121"/>
                  </a:lnTo>
                  <a:lnTo>
                    <a:pt x="1118" y="1113"/>
                  </a:lnTo>
                  <a:lnTo>
                    <a:pt x="1118" y="1102"/>
                  </a:lnTo>
                  <a:lnTo>
                    <a:pt x="1121" y="1093"/>
                  </a:lnTo>
                  <a:lnTo>
                    <a:pt x="1129" y="1090"/>
                  </a:lnTo>
                  <a:lnTo>
                    <a:pt x="1123" y="1099"/>
                  </a:lnTo>
                  <a:lnTo>
                    <a:pt x="1123" y="1107"/>
                  </a:lnTo>
                  <a:lnTo>
                    <a:pt x="1123" y="1116"/>
                  </a:lnTo>
                  <a:lnTo>
                    <a:pt x="1129" y="1119"/>
                  </a:lnTo>
                  <a:lnTo>
                    <a:pt x="1129" y="1123"/>
                  </a:lnTo>
                  <a:lnTo>
                    <a:pt x="1135" y="1123"/>
                  </a:lnTo>
                  <a:lnTo>
                    <a:pt x="1132" y="1131"/>
                  </a:lnTo>
                  <a:lnTo>
                    <a:pt x="1129" y="1142"/>
                  </a:lnTo>
                  <a:lnTo>
                    <a:pt x="1132" y="1142"/>
                  </a:lnTo>
                  <a:lnTo>
                    <a:pt x="1138" y="1131"/>
                  </a:lnTo>
                  <a:lnTo>
                    <a:pt x="1145" y="1121"/>
                  </a:lnTo>
                  <a:lnTo>
                    <a:pt x="1148" y="1116"/>
                  </a:lnTo>
                  <a:lnTo>
                    <a:pt x="1142" y="1102"/>
                  </a:lnTo>
                  <a:lnTo>
                    <a:pt x="1138" y="1090"/>
                  </a:lnTo>
                  <a:lnTo>
                    <a:pt x="1145" y="1093"/>
                  </a:lnTo>
                  <a:lnTo>
                    <a:pt x="1148" y="1102"/>
                  </a:lnTo>
                  <a:lnTo>
                    <a:pt x="1159" y="1093"/>
                  </a:lnTo>
                  <a:lnTo>
                    <a:pt x="1165" y="1083"/>
                  </a:lnTo>
                  <a:lnTo>
                    <a:pt x="1169" y="1072"/>
                  </a:lnTo>
                  <a:lnTo>
                    <a:pt x="1159" y="1067"/>
                  </a:lnTo>
                  <a:lnTo>
                    <a:pt x="1169" y="1058"/>
                  </a:lnTo>
                  <a:lnTo>
                    <a:pt x="1178" y="1054"/>
                  </a:lnTo>
                  <a:lnTo>
                    <a:pt x="1187" y="1051"/>
                  </a:lnTo>
                  <a:lnTo>
                    <a:pt x="1199" y="1051"/>
                  </a:lnTo>
                  <a:lnTo>
                    <a:pt x="1208" y="1051"/>
                  </a:lnTo>
                  <a:lnTo>
                    <a:pt x="1218" y="1045"/>
                  </a:lnTo>
                  <a:lnTo>
                    <a:pt x="1221" y="1037"/>
                  </a:lnTo>
                  <a:lnTo>
                    <a:pt x="1227" y="1043"/>
                  </a:lnTo>
                  <a:lnTo>
                    <a:pt x="1235" y="1040"/>
                  </a:lnTo>
                  <a:lnTo>
                    <a:pt x="1235" y="1043"/>
                  </a:lnTo>
                  <a:lnTo>
                    <a:pt x="1248" y="1040"/>
                  </a:lnTo>
                  <a:lnTo>
                    <a:pt x="1248" y="1031"/>
                  </a:lnTo>
                  <a:lnTo>
                    <a:pt x="1248" y="1037"/>
                  </a:lnTo>
                  <a:lnTo>
                    <a:pt x="1238" y="1037"/>
                  </a:lnTo>
                  <a:lnTo>
                    <a:pt x="1235" y="1029"/>
                  </a:lnTo>
                  <a:lnTo>
                    <a:pt x="1230" y="1026"/>
                  </a:lnTo>
                  <a:lnTo>
                    <a:pt x="1232" y="1019"/>
                  </a:lnTo>
                  <a:lnTo>
                    <a:pt x="1232" y="1013"/>
                  </a:lnTo>
                  <a:lnTo>
                    <a:pt x="1235" y="1005"/>
                  </a:lnTo>
                  <a:lnTo>
                    <a:pt x="1244" y="996"/>
                  </a:lnTo>
                  <a:lnTo>
                    <a:pt x="1244" y="992"/>
                  </a:lnTo>
                  <a:lnTo>
                    <a:pt x="1254" y="989"/>
                  </a:lnTo>
                  <a:lnTo>
                    <a:pt x="1267" y="986"/>
                  </a:lnTo>
                  <a:lnTo>
                    <a:pt x="1271" y="972"/>
                  </a:lnTo>
                  <a:lnTo>
                    <a:pt x="1278" y="978"/>
                  </a:lnTo>
                  <a:lnTo>
                    <a:pt x="1287" y="972"/>
                  </a:lnTo>
                  <a:lnTo>
                    <a:pt x="1300" y="970"/>
                  </a:lnTo>
                  <a:lnTo>
                    <a:pt x="1308" y="963"/>
                  </a:lnTo>
                  <a:lnTo>
                    <a:pt x="1308" y="957"/>
                  </a:lnTo>
                  <a:lnTo>
                    <a:pt x="1324" y="957"/>
                  </a:lnTo>
                  <a:lnTo>
                    <a:pt x="1336" y="951"/>
                  </a:lnTo>
                  <a:lnTo>
                    <a:pt x="1350" y="943"/>
                  </a:lnTo>
                  <a:lnTo>
                    <a:pt x="1350" y="951"/>
                  </a:lnTo>
                  <a:lnTo>
                    <a:pt x="1363" y="948"/>
                  </a:lnTo>
                  <a:lnTo>
                    <a:pt x="1350" y="957"/>
                  </a:lnTo>
                  <a:lnTo>
                    <a:pt x="1341" y="963"/>
                  </a:lnTo>
                  <a:lnTo>
                    <a:pt x="1330" y="970"/>
                  </a:lnTo>
                  <a:lnTo>
                    <a:pt x="1327" y="981"/>
                  </a:lnTo>
                  <a:lnTo>
                    <a:pt x="1330" y="992"/>
                  </a:lnTo>
                  <a:lnTo>
                    <a:pt x="1339" y="996"/>
                  </a:lnTo>
                  <a:lnTo>
                    <a:pt x="1347" y="989"/>
                  </a:lnTo>
                  <a:lnTo>
                    <a:pt x="1357" y="981"/>
                  </a:lnTo>
                  <a:lnTo>
                    <a:pt x="1366" y="972"/>
                  </a:lnTo>
                  <a:lnTo>
                    <a:pt x="1376" y="972"/>
                  </a:lnTo>
                  <a:lnTo>
                    <a:pt x="1387" y="964"/>
                  </a:lnTo>
                  <a:lnTo>
                    <a:pt x="1409" y="960"/>
                  </a:lnTo>
                  <a:lnTo>
                    <a:pt x="1423" y="957"/>
                  </a:lnTo>
                  <a:lnTo>
                    <a:pt x="1426" y="946"/>
                  </a:lnTo>
                  <a:lnTo>
                    <a:pt x="1439" y="943"/>
                  </a:lnTo>
                  <a:lnTo>
                    <a:pt x="1450" y="934"/>
                  </a:lnTo>
                  <a:lnTo>
                    <a:pt x="1436" y="927"/>
                  </a:lnTo>
                  <a:lnTo>
                    <a:pt x="1439" y="913"/>
                  </a:lnTo>
                  <a:lnTo>
                    <a:pt x="1436" y="908"/>
                  </a:lnTo>
                  <a:lnTo>
                    <a:pt x="1426" y="919"/>
                  </a:lnTo>
                  <a:lnTo>
                    <a:pt x="1417" y="930"/>
                  </a:lnTo>
                  <a:lnTo>
                    <a:pt x="1417" y="940"/>
                  </a:lnTo>
                  <a:lnTo>
                    <a:pt x="1409" y="937"/>
                  </a:lnTo>
                  <a:lnTo>
                    <a:pt x="1396" y="943"/>
                  </a:lnTo>
                  <a:lnTo>
                    <a:pt x="1380" y="940"/>
                  </a:lnTo>
                  <a:lnTo>
                    <a:pt x="1369" y="932"/>
                  </a:lnTo>
                  <a:lnTo>
                    <a:pt x="1357" y="930"/>
                  </a:lnTo>
                  <a:lnTo>
                    <a:pt x="1350" y="916"/>
                  </a:lnTo>
                  <a:lnTo>
                    <a:pt x="1347" y="899"/>
                  </a:lnTo>
                  <a:lnTo>
                    <a:pt x="1350" y="889"/>
                  </a:lnTo>
                  <a:lnTo>
                    <a:pt x="1336" y="895"/>
                  </a:lnTo>
                  <a:lnTo>
                    <a:pt x="1320" y="881"/>
                  </a:lnTo>
                  <a:lnTo>
                    <a:pt x="1341" y="881"/>
                  </a:lnTo>
                  <a:lnTo>
                    <a:pt x="1350" y="875"/>
                  </a:lnTo>
                  <a:lnTo>
                    <a:pt x="1363" y="870"/>
                  </a:lnTo>
                  <a:lnTo>
                    <a:pt x="1363" y="860"/>
                  </a:lnTo>
                  <a:lnTo>
                    <a:pt x="1357" y="854"/>
                  </a:lnTo>
                  <a:lnTo>
                    <a:pt x="1341" y="849"/>
                  </a:lnTo>
                  <a:lnTo>
                    <a:pt x="1330" y="851"/>
                  </a:lnTo>
                  <a:lnTo>
                    <a:pt x="1314" y="854"/>
                  </a:lnTo>
                  <a:lnTo>
                    <a:pt x="1300" y="860"/>
                  </a:lnTo>
                  <a:lnTo>
                    <a:pt x="1287" y="866"/>
                  </a:lnTo>
                  <a:lnTo>
                    <a:pt x="1274" y="870"/>
                  </a:lnTo>
                  <a:lnTo>
                    <a:pt x="1263" y="881"/>
                  </a:lnTo>
                  <a:lnTo>
                    <a:pt x="1254" y="892"/>
                  </a:lnTo>
                  <a:lnTo>
                    <a:pt x="1244" y="899"/>
                  </a:lnTo>
                  <a:lnTo>
                    <a:pt x="1238" y="908"/>
                  </a:lnTo>
                  <a:lnTo>
                    <a:pt x="1224" y="913"/>
                  </a:lnTo>
                  <a:lnTo>
                    <a:pt x="1232" y="905"/>
                  </a:lnTo>
                  <a:lnTo>
                    <a:pt x="1238" y="898"/>
                  </a:lnTo>
                  <a:lnTo>
                    <a:pt x="1248" y="887"/>
                  </a:lnTo>
                  <a:lnTo>
                    <a:pt x="1254" y="878"/>
                  </a:lnTo>
                  <a:lnTo>
                    <a:pt x="1263" y="867"/>
                  </a:lnTo>
                  <a:lnTo>
                    <a:pt x="1274" y="857"/>
                  </a:lnTo>
                  <a:lnTo>
                    <a:pt x="1287" y="846"/>
                  </a:lnTo>
                  <a:lnTo>
                    <a:pt x="1303" y="846"/>
                  </a:lnTo>
                  <a:lnTo>
                    <a:pt x="1305" y="835"/>
                  </a:lnTo>
                  <a:lnTo>
                    <a:pt x="1314" y="828"/>
                  </a:lnTo>
                  <a:lnTo>
                    <a:pt x="1330" y="822"/>
                  </a:lnTo>
                  <a:lnTo>
                    <a:pt x="1339" y="822"/>
                  </a:lnTo>
                  <a:lnTo>
                    <a:pt x="1354" y="822"/>
                  </a:lnTo>
                  <a:lnTo>
                    <a:pt x="1369" y="819"/>
                  </a:lnTo>
                  <a:lnTo>
                    <a:pt x="1377" y="822"/>
                  </a:lnTo>
                  <a:lnTo>
                    <a:pt x="1390" y="822"/>
                  </a:lnTo>
                  <a:lnTo>
                    <a:pt x="1406" y="822"/>
                  </a:lnTo>
                  <a:lnTo>
                    <a:pt x="1414" y="828"/>
                  </a:lnTo>
                  <a:lnTo>
                    <a:pt x="1430" y="825"/>
                  </a:lnTo>
                  <a:lnTo>
                    <a:pt x="1448" y="825"/>
                  </a:lnTo>
                  <a:lnTo>
                    <a:pt x="1456" y="816"/>
                  </a:lnTo>
                  <a:lnTo>
                    <a:pt x="1466" y="805"/>
                  </a:lnTo>
                  <a:lnTo>
                    <a:pt x="1472" y="795"/>
                  </a:lnTo>
                  <a:lnTo>
                    <a:pt x="1490" y="790"/>
                  </a:lnTo>
                  <a:lnTo>
                    <a:pt x="1512" y="787"/>
                  </a:lnTo>
                  <a:lnTo>
                    <a:pt x="1523" y="776"/>
                  </a:lnTo>
                  <a:lnTo>
                    <a:pt x="1536" y="771"/>
                  </a:lnTo>
                  <a:lnTo>
                    <a:pt x="1526" y="752"/>
                  </a:lnTo>
                  <a:lnTo>
                    <a:pt x="1529" y="739"/>
                  </a:lnTo>
                  <a:lnTo>
                    <a:pt x="1518" y="725"/>
                  </a:lnTo>
                  <a:lnTo>
                    <a:pt x="1502" y="725"/>
                  </a:lnTo>
                  <a:lnTo>
                    <a:pt x="1499" y="711"/>
                  </a:lnTo>
                  <a:lnTo>
                    <a:pt x="1482" y="708"/>
                  </a:lnTo>
                  <a:lnTo>
                    <a:pt x="1499" y="698"/>
                  </a:lnTo>
                  <a:lnTo>
                    <a:pt x="1486" y="690"/>
                  </a:lnTo>
                  <a:lnTo>
                    <a:pt x="1469" y="687"/>
                  </a:lnTo>
                  <a:lnTo>
                    <a:pt x="1463" y="679"/>
                  </a:lnTo>
                  <a:lnTo>
                    <a:pt x="1442" y="676"/>
                  </a:lnTo>
                  <a:lnTo>
                    <a:pt x="1436" y="663"/>
                  </a:lnTo>
                  <a:lnTo>
                    <a:pt x="1420" y="655"/>
                  </a:lnTo>
                  <a:lnTo>
                    <a:pt x="1414" y="643"/>
                  </a:lnTo>
                  <a:lnTo>
                    <a:pt x="1414" y="628"/>
                  </a:lnTo>
                  <a:lnTo>
                    <a:pt x="1420" y="617"/>
                  </a:lnTo>
                  <a:lnTo>
                    <a:pt x="1412" y="610"/>
                  </a:lnTo>
                  <a:lnTo>
                    <a:pt x="1412" y="598"/>
                  </a:lnTo>
                  <a:lnTo>
                    <a:pt x="1399" y="587"/>
                  </a:lnTo>
                  <a:lnTo>
                    <a:pt x="1390" y="572"/>
                  </a:lnTo>
                  <a:lnTo>
                    <a:pt x="1380" y="552"/>
                  </a:lnTo>
                  <a:lnTo>
                    <a:pt x="1373" y="537"/>
                  </a:lnTo>
                  <a:lnTo>
                    <a:pt x="1363" y="517"/>
                  </a:lnTo>
                  <a:lnTo>
                    <a:pt x="1354" y="507"/>
                  </a:lnTo>
                  <a:lnTo>
                    <a:pt x="1344" y="517"/>
                  </a:lnTo>
                  <a:lnTo>
                    <a:pt x="1336" y="528"/>
                  </a:lnTo>
                  <a:lnTo>
                    <a:pt x="1341" y="539"/>
                  </a:lnTo>
                  <a:lnTo>
                    <a:pt x="1336" y="552"/>
                  </a:lnTo>
                  <a:lnTo>
                    <a:pt x="1320" y="560"/>
                  </a:lnTo>
                  <a:lnTo>
                    <a:pt x="1314" y="574"/>
                  </a:lnTo>
                  <a:lnTo>
                    <a:pt x="1293" y="582"/>
                  </a:lnTo>
                  <a:lnTo>
                    <a:pt x="1278" y="560"/>
                  </a:lnTo>
                  <a:lnTo>
                    <a:pt x="1268" y="558"/>
                  </a:lnTo>
                  <a:lnTo>
                    <a:pt x="1257" y="545"/>
                  </a:lnTo>
                  <a:lnTo>
                    <a:pt x="1257" y="534"/>
                  </a:lnTo>
                  <a:lnTo>
                    <a:pt x="1260" y="515"/>
                  </a:lnTo>
                  <a:lnTo>
                    <a:pt x="1254" y="501"/>
                  </a:lnTo>
                  <a:lnTo>
                    <a:pt x="1257" y="485"/>
                  </a:lnTo>
                  <a:lnTo>
                    <a:pt x="1244" y="483"/>
                  </a:lnTo>
                  <a:lnTo>
                    <a:pt x="1230" y="483"/>
                  </a:lnTo>
                  <a:lnTo>
                    <a:pt x="1214" y="475"/>
                  </a:lnTo>
                  <a:lnTo>
                    <a:pt x="1218" y="461"/>
                  </a:lnTo>
                  <a:lnTo>
                    <a:pt x="1202" y="454"/>
                  </a:lnTo>
                  <a:lnTo>
                    <a:pt x="1191" y="440"/>
                  </a:lnTo>
                  <a:lnTo>
                    <a:pt x="1175" y="431"/>
                  </a:lnTo>
                  <a:lnTo>
                    <a:pt x="1151" y="437"/>
                  </a:lnTo>
                  <a:lnTo>
                    <a:pt x="1138" y="437"/>
                  </a:lnTo>
                  <a:lnTo>
                    <a:pt x="1121" y="431"/>
                  </a:lnTo>
                  <a:lnTo>
                    <a:pt x="1099" y="425"/>
                  </a:lnTo>
                  <a:lnTo>
                    <a:pt x="1086" y="437"/>
                  </a:lnTo>
                  <a:lnTo>
                    <a:pt x="1086" y="454"/>
                  </a:lnTo>
                  <a:lnTo>
                    <a:pt x="1099" y="461"/>
                  </a:lnTo>
                  <a:lnTo>
                    <a:pt x="1093" y="477"/>
                  </a:lnTo>
                  <a:lnTo>
                    <a:pt x="1086" y="493"/>
                  </a:lnTo>
                  <a:lnTo>
                    <a:pt x="1096" y="501"/>
                  </a:lnTo>
                  <a:lnTo>
                    <a:pt x="1099" y="517"/>
                  </a:lnTo>
                  <a:lnTo>
                    <a:pt x="1099" y="534"/>
                  </a:lnTo>
                  <a:lnTo>
                    <a:pt x="1089" y="548"/>
                  </a:lnTo>
                  <a:lnTo>
                    <a:pt x="1078" y="549"/>
                  </a:lnTo>
                  <a:lnTo>
                    <a:pt x="1075" y="560"/>
                  </a:lnTo>
                  <a:lnTo>
                    <a:pt x="1086" y="574"/>
                  </a:lnTo>
                  <a:lnTo>
                    <a:pt x="1099" y="580"/>
                  </a:lnTo>
                  <a:lnTo>
                    <a:pt x="1105" y="598"/>
                  </a:lnTo>
                  <a:lnTo>
                    <a:pt x="1108" y="612"/>
                  </a:lnTo>
                  <a:lnTo>
                    <a:pt x="1115" y="631"/>
                  </a:lnTo>
                  <a:lnTo>
                    <a:pt x="1115" y="652"/>
                  </a:lnTo>
                  <a:lnTo>
                    <a:pt x="1102" y="666"/>
                  </a:lnTo>
                  <a:lnTo>
                    <a:pt x="1086" y="679"/>
                  </a:lnTo>
                  <a:lnTo>
                    <a:pt x="1075" y="687"/>
                  </a:lnTo>
                  <a:lnTo>
                    <a:pt x="1059" y="695"/>
                  </a:lnTo>
                  <a:lnTo>
                    <a:pt x="1066" y="708"/>
                  </a:lnTo>
                  <a:lnTo>
                    <a:pt x="1069" y="719"/>
                  </a:lnTo>
                  <a:lnTo>
                    <a:pt x="1072" y="739"/>
                  </a:lnTo>
                  <a:lnTo>
                    <a:pt x="1072" y="754"/>
                  </a:lnTo>
                  <a:lnTo>
                    <a:pt x="1082" y="768"/>
                  </a:lnTo>
                  <a:lnTo>
                    <a:pt x="1069" y="784"/>
                  </a:lnTo>
                  <a:lnTo>
                    <a:pt x="1050" y="792"/>
                  </a:lnTo>
                  <a:lnTo>
                    <a:pt x="1053" y="801"/>
                  </a:lnTo>
                  <a:lnTo>
                    <a:pt x="1042" y="792"/>
                  </a:lnTo>
                  <a:lnTo>
                    <a:pt x="1032" y="778"/>
                  </a:lnTo>
                  <a:lnTo>
                    <a:pt x="1023" y="771"/>
                  </a:lnTo>
                  <a:lnTo>
                    <a:pt x="1017" y="757"/>
                  </a:lnTo>
                  <a:lnTo>
                    <a:pt x="1002" y="746"/>
                  </a:lnTo>
                  <a:lnTo>
                    <a:pt x="1006" y="731"/>
                  </a:lnTo>
                  <a:lnTo>
                    <a:pt x="1006" y="719"/>
                  </a:lnTo>
                  <a:lnTo>
                    <a:pt x="1002" y="707"/>
                  </a:lnTo>
                  <a:lnTo>
                    <a:pt x="1006" y="684"/>
                  </a:lnTo>
                  <a:lnTo>
                    <a:pt x="987" y="676"/>
                  </a:lnTo>
                  <a:lnTo>
                    <a:pt x="969" y="676"/>
                  </a:lnTo>
                  <a:lnTo>
                    <a:pt x="950" y="676"/>
                  </a:lnTo>
                  <a:lnTo>
                    <a:pt x="930" y="663"/>
                  </a:lnTo>
                  <a:lnTo>
                    <a:pt x="914" y="657"/>
                  </a:lnTo>
                  <a:lnTo>
                    <a:pt x="900" y="652"/>
                  </a:lnTo>
                  <a:lnTo>
                    <a:pt x="887" y="639"/>
                  </a:lnTo>
                  <a:lnTo>
                    <a:pt x="870" y="628"/>
                  </a:lnTo>
                  <a:lnTo>
                    <a:pt x="851" y="622"/>
                  </a:lnTo>
                  <a:lnTo>
                    <a:pt x="830" y="612"/>
                  </a:lnTo>
                  <a:lnTo>
                    <a:pt x="814" y="617"/>
                  </a:lnTo>
                  <a:lnTo>
                    <a:pt x="802" y="622"/>
                  </a:lnTo>
                  <a:lnTo>
                    <a:pt x="802" y="612"/>
                  </a:lnTo>
                  <a:lnTo>
                    <a:pt x="797" y="598"/>
                  </a:lnTo>
                  <a:lnTo>
                    <a:pt x="797" y="584"/>
                  </a:lnTo>
                  <a:lnTo>
                    <a:pt x="787" y="566"/>
                  </a:lnTo>
                  <a:lnTo>
                    <a:pt x="775" y="560"/>
                  </a:lnTo>
                  <a:lnTo>
                    <a:pt x="760" y="566"/>
                  </a:lnTo>
                  <a:lnTo>
                    <a:pt x="754" y="549"/>
                  </a:lnTo>
                  <a:lnTo>
                    <a:pt x="754" y="534"/>
                  </a:lnTo>
                  <a:lnTo>
                    <a:pt x="757" y="513"/>
                  </a:lnTo>
                  <a:lnTo>
                    <a:pt x="760" y="499"/>
                  </a:lnTo>
                  <a:lnTo>
                    <a:pt x="765" y="483"/>
                  </a:lnTo>
                  <a:lnTo>
                    <a:pt x="775" y="463"/>
                  </a:lnTo>
                  <a:lnTo>
                    <a:pt x="787" y="451"/>
                  </a:lnTo>
                  <a:lnTo>
                    <a:pt x="798" y="442"/>
                  </a:lnTo>
                  <a:lnTo>
                    <a:pt x="798" y="423"/>
                  </a:lnTo>
                  <a:lnTo>
                    <a:pt x="817" y="418"/>
                  </a:lnTo>
                  <a:lnTo>
                    <a:pt x="838" y="410"/>
                  </a:lnTo>
                  <a:lnTo>
                    <a:pt x="835" y="390"/>
                  </a:lnTo>
                  <a:lnTo>
                    <a:pt x="851" y="366"/>
                  </a:lnTo>
                  <a:lnTo>
                    <a:pt x="881" y="366"/>
                  </a:lnTo>
                  <a:lnTo>
                    <a:pt x="896" y="348"/>
                  </a:lnTo>
                  <a:lnTo>
                    <a:pt x="907" y="326"/>
                  </a:lnTo>
                  <a:lnTo>
                    <a:pt x="907" y="305"/>
                  </a:lnTo>
                  <a:lnTo>
                    <a:pt x="930" y="275"/>
                  </a:lnTo>
                  <a:lnTo>
                    <a:pt x="914" y="262"/>
                  </a:lnTo>
                  <a:lnTo>
                    <a:pt x="939" y="260"/>
                  </a:lnTo>
                  <a:lnTo>
                    <a:pt x="947" y="269"/>
                  </a:lnTo>
                  <a:lnTo>
                    <a:pt x="976" y="275"/>
                  </a:lnTo>
                  <a:lnTo>
                    <a:pt x="996" y="260"/>
                  </a:lnTo>
                  <a:lnTo>
                    <a:pt x="1020" y="240"/>
                  </a:lnTo>
                  <a:lnTo>
                    <a:pt x="1023" y="213"/>
                  </a:lnTo>
                  <a:lnTo>
                    <a:pt x="1002" y="199"/>
                  </a:lnTo>
                  <a:lnTo>
                    <a:pt x="1002" y="178"/>
                  </a:lnTo>
                  <a:lnTo>
                    <a:pt x="1023" y="165"/>
                  </a:lnTo>
                  <a:lnTo>
                    <a:pt x="1023" y="134"/>
                  </a:lnTo>
                  <a:lnTo>
                    <a:pt x="993" y="127"/>
                  </a:lnTo>
                  <a:lnTo>
                    <a:pt x="990" y="111"/>
                  </a:lnTo>
                  <a:lnTo>
                    <a:pt x="966" y="104"/>
                  </a:lnTo>
                  <a:lnTo>
                    <a:pt x="939" y="104"/>
                  </a:lnTo>
                  <a:lnTo>
                    <a:pt x="939" y="127"/>
                  </a:lnTo>
                  <a:lnTo>
                    <a:pt x="942" y="157"/>
                  </a:lnTo>
                  <a:lnTo>
                    <a:pt x="942" y="186"/>
                  </a:lnTo>
                  <a:lnTo>
                    <a:pt x="920" y="199"/>
                  </a:lnTo>
                  <a:lnTo>
                    <a:pt x="920" y="222"/>
                  </a:lnTo>
                  <a:lnTo>
                    <a:pt x="906" y="230"/>
                  </a:lnTo>
                  <a:lnTo>
                    <a:pt x="887" y="199"/>
                  </a:lnTo>
                  <a:lnTo>
                    <a:pt x="890" y="178"/>
                  </a:lnTo>
                  <a:lnTo>
                    <a:pt x="890" y="157"/>
                  </a:lnTo>
                  <a:lnTo>
                    <a:pt x="871" y="133"/>
                  </a:lnTo>
                  <a:lnTo>
                    <a:pt x="851" y="165"/>
                  </a:lnTo>
                  <a:lnTo>
                    <a:pt x="835" y="140"/>
                  </a:lnTo>
                  <a:lnTo>
                    <a:pt x="824" y="119"/>
                  </a:lnTo>
                  <a:lnTo>
                    <a:pt x="802" y="108"/>
                  </a:lnTo>
                  <a:lnTo>
                    <a:pt x="824" y="87"/>
                  </a:lnTo>
                  <a:lnTo>
                    <a:pt x="811" y="60"/>
                  </a:lnTo>
                  <a:lnTo>
                    <a:pt x="797" y="40"/>
                  </a:lnTo>
                  <a:lnTo>
                    <a:pt x="781" y="19"/>
                  </a:lnTo>
                  <a:lnTo>
                    <a:pt x="765" y="0"/>
                  </a:lnTo>
                  <a:lnTo>
                    <a:pt x="751" y="1"/>
                  </a:lnTo>
                  <a:lnTo>
                    <a:pt x="732" y="14"/>
                  </a:lnTo>
                  <a:lnTo>
                    <a:pt x="724" y="43"/>
                  </a:lnTo>
                  <a:lnTo>
                    <a:pt x="715" y="73"/>
                  </a:lnTo>
                  <a:lnTo>
                    <a:pt x="738" y="104"/>
                  </a:lnTo>
                  <a:lnTo>
                    <a:pt x="768" y="125"/>
                  </a:lnTo>
                  <a:lnTo>
                    <a:pt x="757" y="146"/>
                  </a:lnTo>
                  <a:lnTo>
                    <a:pt x="765" y="170"/>
                  </a:lnTo>
                  <a:lnTo>
                    <a:pt x="745" y="195"/>
                  </a:lnTo>
                  <a:lnTo>
                    <a:pt x="738" y="195"/>
                  </a:lnTo>
                  <a:lnTo>
                    <a:pt x="732" y="216"/>
                  </a:lnTo>
                  <a:lnTo>
                    <a:pt x="711" y="202"/>
                  </a:lnTo>
                  <a:lnTo>
                    <a:pt x="711" y="175"/>
                  </a:lnTo>
                  <a:lnTo>
                    <a:pt x="738" y="157"/>
                  </a:lnTo>
                  <a:lnTo>
                    <a:pt x="721" y="127"/>
                  </a:lnTo>
                  <a:lnTo>
                    <a:pt x="692" y="104"/>
                  </a:lnTo>
                  <a:lnTo>
                    <a:pt x="678" y="127"/>
                  </a:lnTo>
                  <a:lnTo>
                    <a:pt x="659" y="146"/>
                  </a:lnTo>
                  <a:lnTo>
                    <a:pt x="689" y="165"/>
                  </a:lnTo>
                  <a:lnTo>
                    <a:pt x="675" y="181"/>
                  </a:lnTo>
                  <a:lnTo>
                    <a:pt x="675" y="208"/>
                  </a:lnTo>
                  <a:lnTo>
                    <a:pt x="651" y="213"/>
                  </a:lnTo>
                  <a:lnTo>
                    <a:pt x="615" y="205"/>
                  </a:lnTo>
                  <a:lnTo>
                    <a:pt x="590" y="192"/>
                  </a:lnTo>
                  <a:lnTo>
                    <a:pt x="559" y="175"/>
                  </a:lnTo>
                  <a:lnTo>
                    <a:pt x="539" y="149"/>
                  </a:lnTo>
                  <a:lnTo>
                    <a:pt x="510" y="157"/>
                  </a:lnTo>
                  <a:lnTo>
                    <a:pt x="484" y="165"/>
                  </a:lnTo>
                  <a:lnTo>
                    <a:pt x="471" y="181"/>
                  </a:lnTo>
                  <a:lnTo>
                    <a:pt x="493" y="195"/>
                  </a:lnTo>
                  <a:lnTo>
                    <a:pt x="487" y="213"/>
                  </a:lnTo>
                  <a:lnTo>
                    <a:pt x="466" y="205"/>
                  </a:lnTo>
                  <a:lnTo>
                    <a:pt x="444" y="195"/>
                  </a:lnTo>
                  <a:lnTo>
                    <a:pt x="420" y="199"/>
                  </a:lnTo>
                  <a:lnTo>
                    <a:pt x="390" y="208"/>
                  </a:lnTo>
                  <a:lnTo>
                    <a:pt x="368" y="199"/>
                  </a:lnTo>
                  <a:lnTo>
                    <a:pt x="344" y="199"/>
                  </a:lnTo>
                  <a:lnTo>
                    <a:pt x="348" y="186"/>
                  </a:lnTo>
                  <a:lnTo>
                    <a:pt x="368" y="178"/>
                  </a:lnTo>
                  <a:lnTo>
                    <a:pt x="357" y="160"/>
                  </a:lnTo>
                  <a:lnTo>
                    <a:pt x="332" y="146"/>
                  </a:lnTo>
                  <a:lnTo>
                    <a:pt x="298" y="146"/>
                  </a:lnTo>
                  <a:lnTo>
                    <a:pt x="275" y="134"/>
                  </a:lnTo>
                  <a:lnTo>
                    <a:pt x="248" y="122"/>
                  </a:lnTo>
                  <a:lnTo>
                    <a:pt x="226" y="104"/>
                  </a:lnTo>
                  <a:lnTo>
                    <a:pt x="189" y="104"/>
                  </a:lnTo>
                  <a:lnTo>
                    <a:pt x="181" y="127"/>
                  </a:lnTo>
                  <a:lnTo>
                    <a:pt x="166" y="125"/>
                  </a:lnTo>
                  <a:lnTo>
                    <a:pt x="162" y="95"/>
                  </a:lnTo>
                  <a:lnTo>
                    <a:pt x="145" y="125"/>
                  </a:lnTo>
                  <a:lnTo>
                    <a:pt x="126" y="116"/>
                  </a:lnTo>
                  <a:lnTo>
                    <a:pt x="117" y="89"/>
                  </a:lnTo>
                  <a:lnTo>
                    <a:pt x="90" y="66"/>
                  </a:lnTo>
                  <a:lnTo>
                    <a:pt x="80" y="95"/>
                  </a:lnTo>
                  <a:lnTo>
                    <a:pt x="63" y="104"/>
                  </a:lnTo>
                  <a:lnTo>
                    <a:pt x="56" y="81"/>
                  </a:lnTo>
                  <a:lnTo>
                    <a:pt x="26" y="95"/>
                  </a:lnTo>
                  <a:lnTo>
                    <a:pt x="0" y="111"/>
                  </a:lnTo>
                  <a:lnTo>
                    <a:pt x="1" y="649"/>
                  </a:lnTo>
                  <a:lnTo>
                    <a:pt x="11" y="649"/>
                  </a:lnTo>
                  <a:lnTo>
                    <a:pt x="11" y="660"/>
                  </a:lnTo>
                  <a:lnTo>
                    <a:pt x="17" y="674"/>
                  </a:lnTo>
                  <a:lnTo>
                    <a:pt x="26" y="684"/>
                  </a:lnTo>
                  <a:lnTo>
                    <a:pt x="36" y="690"/>
                  </a:lnTo>
                  <a:lnTo>
                    <a:pt x="50" y="687"/>
                  </a:lnTo>
                  <a:lnTo>
                    <a:pt x="44" y="704"/>
                  </a:lnTo>
                  <a:lnTo>
                    <a:pt x="47" y="708"/>
                  </a:lnTo>
                  <a:lnTo>
                    <a:pt x="36" y="716"/>
                  </a:lnTo>
                  <a:lnTo>
                    <a:pt x="44" y="731"/>
                  </a:lnTo>
                  <a:lnTo>
                    <a:pt x="56" y="739"/>
                  </a:lnTo>
                  <a:lnTo>
                    <a:pt x="69" y="754"/>
                  </a:lnTo>
                  <a:lnTo>
                    <a:pt x="83" y="763"/>
                  </a:lnTo>
                  <a:lnTo>
                    <a:pt x="90" y="776"/>
                  </a:lnTo>
                  <a:lnTo>
                    <a:pt x="96" y="787"/>
                  </a:lnTo>
                  <a:lnTo>
                    <a:pt x="96" y="795"/>
                  </a:lnTo>
                  <a:lnTo>
                    <a:pt x="110" y="805"/>
                  </a:lnTo>
                  <a:lnTo>
                    <a:pt x="126" y="811"/>
                  </a:lnTo>
                  <a:lnTo>
                    <a:pt x="142" y="816"/>
                  </a:lnTo>
                  <a:lnTo>
                    <a:pt x="153" y="828"/>
                  </a:lnTo>
                  <a:lnTo>
                    <a:pt x="166" y="835"/>
                  </a:lnTo>
                  <a:lnTo>
                    <a:pt x="178" y="840"/>
                  </a:lnTo>
                  <a:lnTo>
                    <a:pt x="189" y="835"/>
                  </a:lnTo>
                  <a:lnTo>
                    <a:pt x="189" y="849"/>
                  </a:lnTo>
                  <a:lnTo>
                    <a:pt x="196" y="857"/>
                  </a:lnTo>
                  <a:lnTo>
                    <a:pt x="202" y="867"/>
                  </a:lnTo>
                  <a:lnTo>
                    <a:pt x="199" y="870"/>
                  </a:lnTo>
                  <a:lnTo>
                    <a:pt x="205" y="881"/>
                  </a:lnTo>
                  <a:lnTo>
                    <a:pt x="202" y="898"/>
                  </a:lnTo>
                  <a:lnTo>
                    <a:pt x="199" y="892"/>
                  </a:lnTo>
                  <a:lnTo>
                    <a:pt x="189" y="898"/>
                  </a:lnTo>
                  <a:lnTo>
                    <a:pt x="199" y="884"/>
                  </a:lnTo>
                  <a:lnTo>
                    <a:pt x="189" y="878"/>
                  </a:lnTo>
                  <a:lnTo>
                    <a:pt x="175" y="878"/>
                  </a:lnTo>
                  <a:lnTo>
                    <a:pt x="159" y="870"/>
                  </a:lnTo>
                  <a:lnTo>
                    <a:pt x="156" y="878"/>
                  </a:lnTo>
                  <a:lnTo>
                    <a:pt x="159" y="884"/>
                  </a:lnTo>
                  <a:lnTo>
                    <a:pt x="166" y="898"/>
                  </a:lnTo>
                  <a:lnTo>
                    <a:pt x="169" y="908"/>
                  </a:lnTo>
                  <a:lnTo>
                    <a:pt x="172" y="916"/>
                  </a:lnTo>
                  <a:lnTo>
                    <a:pt x="172" y="927"/>
                  </a:lnTo>
                  <a:lnTo>
                    <a:pt x="189" y="930"/>
                  </a:lnTo>
                  <a:lnTo>
                    <a:pt x="172" y="930"/>
                  </a:lnTo>
                  <a:lnTo>
                    <a:pt x="172" y="937"/>
                  </a:lnTo>
                  <a:lnTo>
                    <a:pt x="175" y="948"/>
                  </a:lnTo>
                  <a:lnTo>
                    <a:pt x="172" y="960"/>
                  </a:lnTo>
                  <a:lnTo>
                    <a:pt x="172" y="972"/>
                  </a:lnTo>
                  <a:lnTo>
                    <a:pt x="169" y="986"/>
                  </a:lnTo>
                  <a:lnTo>
                    <a:pt x="166" y="996"/>
                  </a:lnTo>
                  <a:lnTo>
                    <a:pt x="162" y="1013"/>
                  </a:lnTo>
                  <a:lnTo>
                    <a:pt x="162" y="1026"/>
                  </a:lnTo>
                  <a:lnTo>
                    <a:pt x="169" y="1031"/>
                  </a:lnTo>
                  <a:lnTo>
                    <a:pt x="172" y="1043"/>
                  </a:lnTo>
                  <a:lnTo>
                    <a:pt x="169" y="1057"/>
                  </a:lnTo>
                  <a:lnTo>
                    <a:pt x="166" y="1067"/>
                  </a:lnTo>
                  <a:lnTo>
                    <a:pt x="166" y="1072"/>
                  </a:lnTo>
                  <a:lnTo>
                    <a:pt x="172" y="1078"/>
                  </a:lnTo>
                  <a:lnTo>
                    <a:pt x="178" y="1086"/>
                  </a:lnTo>
                  <a:lnTo>
                    <a:pt x="178" y="1093"/>
                  </a:lnTo>
                  <a:lnTo>
                    <a:pt x="178" y="1104"/>
                  </a:lnTo>
                  <a:lnTo>
                    <a:pt x="183" y="1113"/>
                  </a:lnTo>
                  <a:lnTo>
                    <a:pt x="192" y="1119"/>
                  </a:lnTo>
                  <a:lnTo>
                    <a:pt x="189" y="1123"/>
                  </a:lnTo>
                  <a:lnTo>
                    <a:pt x="202" y="1126"/>
                  </a:lnTo>
                  <a:lnTo>
                    <a:pt x="202" y="1121"/>
                  </a:lnTo>
                  <a:lnTo>
                    <a:pt x="208" y="1123"/>
                  </a:lnTo>
                  <a:lnTo>
                    <a:pt x="205" y="1126"/>
                  </a:lnTo>
                  <a:lnTo>
                    <a:pt x="211" y="1137"/>
                  </a:lnTo>
                  <a:lnTo>
                    <a:pt x="202" y="1131"/>
                  </a:lnTo>
                  <a:lnTo>
                    <a:pt x="202" y="1140"/>
                  </a:lnTo>
                  <a:lnTo>
                    <a:pt x="208" y="1148"/>
                  </a:lnTo>
                  <a:lnTo>
                    <a:pt x="215" y="1148"/>
                  </a:lnTo>
                  <a:lnTo>
                    <a:pt x="215" y="1155"/>
                  </a:lnTo>
                  <a:lnTo>
                    <a:pt x="211" y="1161"/>
                  </a:lnTo>
                  <a:lnTo>
                    <a:pt x="223" y="1169"/>
                  </a:lnTo>
                  <a:lnTo>
                    <a:pt x="229" y="1178"/>
                  </a:lnTo>
                  <a:lnTo>
                    <a:pt x="242" y="1187"/>
                  </a:lnTo>
                  <a:lnTo>
                    <a:pt x="242" y="1199"/>
                  </a:lnTo>
                  <a:lnTo>
                    <a:pt x="254" y="1201"/>
                  </a:lnTo>
                  <a:lnTo>
                    <a:pt x="265" y="1207"/>
                  </a:lnTo>
                  <a:lnTo>
                    <a:pt x="275" y="1210"/>
                  </a:lnTo>
                  <a:lnTo>
                    <a:pt x="284" y="1210"/>
                  </a:lnTo>
                  <a:lnTo>
                    <a:pt x="284" y="1217"/>
                  </a:lnTo>
                  <a:lnTo>
                    <a:pt x="291" y="1217"/>
                  </a:lnTo>
                  <a:lnTo>
                    <a:pt x="298" y="1223"/>
                  </a:lnTo>
                  <a:lnTo>
                    <a:pt x="305" y="1234"/>
                  </a:lnTo>
                  <a:lnTo>
                    <a:pt x="308" y="1245"/>
                  </a:lnTo>
                  <a:lnTo>
                    <a:pt x="317" y="1252"/>
                  </a:lnTo>
                  <a:lnTo>
                    <a:pt x="321" y="1263"/>
                  </a:lnTo>
                  <a:lnTo>
                    <a:pt x="324" y="1269"/>
                  </a:lnTo>
                  <a:lnTo>
                    <a:pt x="324" y="1275"/>
                  </a:lnTo>
                  <a:lnTo>
                    <a:pt x="332" y="1280"/>
                  </a:lnTo>
                  <a:lnTo>
                    <a:pt x="332" y="1287"/>
                  </a:lnTo>
                  <a:lnTo>
                    <a:pt x="335" y="1290"/>
                  </a:lnTo>
                  <a:lnTo>
                    <a:pt x="338" y="1301"/>
                  </a:lnTo>
                  <a:lnTo>
                    <a:pt x="348" y="1307"/>
                  </a:lnTo>
                  <a:lnTo>
                    <a:pt x="357" y="1314"/>
                  </a:lnTo>
                  <a:lnTo>
                    <a:pt x="362" y="1320"/>
                  </a:lnTo>
                  <a:lnTo>
                    <a:pt x="371" y="1325"/>
                  </a:lnTo>
                  <a:lnTo>
                    <a:pt x="371" y="1334"/>
                  </a:lnTo>
                  <a:lnTo>
                    <a:pt x="362" y="1342"/>
                  </a:lnTo>
                  <a:lnTo>
                    <a:pt x="351" y="1339"/>
                  </a:lnTo>
                  <a:lnTo>
                    <a:pt x="362" y="1343"/>
                  </a:lnTo>
                  <a:lnTo>
                    <a:pt x="362" y="1352"/>
                  </a:lnTo>
                  <a:lnTo>
                    <a:pt x="371" y="1355"/>
                  </a:lnTo>
                  <a:lnTo>
                    <a:pt x="381" y="1360"/>
                  </a:lnTo>
                  <a:lnTo>
                    <a:pt x="387" y="1360"/>
                  </a:lnTo>
                  <a:lnTo>
                    <a:pt x="393" y="1366"/>
                  </a:lnTo>
                  <a:lnTo>
                    <a:pt x="404" y="1372"/>
                  </a:lnTo>
                  <a:lnTo>
                    <a:pt x="411" y="1381"/>
                  </a:lnTo>
                  <a:lnTo>
                    <a:pt x="411" y="1390"/>
                  </a:lnTo>
                  <a:lnTo>
                    <a:pt x="404" y="1398"/>
                  </a:lnTo>
                  <a:lnTo>
                    <a:pt x="417" y="1401"/>
                  </a:lnTo>
                  <a:lnTo>
                    <a:pt x="427" y="1408"/>
                  </a:lnTo>
                  <a:lnTo>
                    <a:pt x="433" y="1417"/>
                  </a:lnTo>
                  <a:lnTo>
                    <a:pt x="444" y="1422"/>
                  </a:lnTo>
                  <a:lnTo>
                    <a:pt x="450" y="1436"/>
                  </a:lnTo>
                  <a:lnTo>
                    <a:pt x="463" y="1428"/>
                  </a:lnTo>
                  <a:lnTo>
                    <a:pt x="457" y="1417"/>
                  </a:lnTo>
                  <a:lnTo>
                    <a:pt x="447" y="1408"/>
                  </a:lnTo>
                  <a:lnTo>
                    <a:pt x="438" y="1408"/>
                  </a:lnTo>
                  <a:lnTo>
                    <a:pt x="433" y="1401"/>
                  </a:lnTo>
                  <a:lnTo>
                    <a:pt x="438" y="1398"/>
                  </a:lnTo>
                  <a:lnTo>
                    <a:pt x="433" y="1390"/>
                  </a:lnTo>
                  <a:lnTo>
                    <a:pt x="433" y="1384"/>
                  </a:lnTo>
                  <a:lnTo>
                    <a:pt x="423" y="1374"/>
                  </a:lnTo>
                  <a:lnTo>
                    <a:pt x="420" y="1366"/>
                  </a:lnTo>
                  <a:lnTo>
                    <a:pt x="411" y="1355"/>
                  </a:lnTo>
                  <a:lnTo>
                    <a:pt x="404" y="1343"/>
                  </a:lnTo>
                  <a:lnTo>
                    <a:pt x="397" y="1339"/>
                  </a:lnTo>
                  <a:lnTo>
                    <a:pt x="393" y="1328"/>
                  </a:lnTo>
                  <a:lnTo>
                    <a:pt x="387" y="1320"/>
                  </a:lnTo>
                  <a:lnTo>
                    <a:pt x="378" y="1313"/>
                  </a:lnTo>
                  <a:lnTo>
                    <a:pt x="371" y="1304"/>
                  </a:lnTo>
                  <a:lnTo>
                    <a:pt x="362" y="1299"/>
                  </a:lnTo>
                  <a:lnTo>
                    <a:pt x="357" y="1293"/>
                  </a:lnTo>
                  <a:lnTo>
                    <a:pt x="360" y="1282"/>
                  </a:lnTo>
                  <a:lnTo>
                    <a:pt x="357" y="1275"/>
                  </a:lnTo>
                  <a:lnTo>
                    <a:pt x="354" y="1266"/>
                  </a:lnTo>
                  <a:lnTo>
                    <a:pt x="357" y="1258"/>
                  </a:lnTo>
                  <a:lnTo>
                    <a:pt x="368" y="1263"/>
                  </a:lnTo>
                  <a:lnTo>
                    <a:pt x="374" y="1263"/>
                  </a:lnTo>
                  <a:lnTo>
                    <a:pt x="381" y="1269"/>
                  </a:lnTo>
                  <a:lnTo>
                    <a:pt x="390" y="1272"/>
                  </a:lnTo>
                  <a:lnTo>
                    <a:pt x="390" y="1280"/>
                  </a:lnTo>
                  <a:lnTo>
                    <a:pt x="393" y="1290"/>
                  </a:lnTo>
                  <a:lnTo>
                    <a:pt x="397" y="1296"/>
                  </a:lnTo>
                  <a:lnTo>
                    <a:pt x="401" y="1307"/>
                  </a:lnTo>
                  <a:lnTo>
                    <a:pt x="408" y="1314"/>
                  </a:lnTo>
                  <a:lnTo>
                    <a:pt x="417" y="1325"/>
                  </a:lnTo>
                  <a:lnTo>
                    <a:pt x="427" y="1334"/>
                  </a:lnTo>
                  <a:lnTo>
                    <a:pt x="438" y="1336"/>
                  </a:lnTo>
                  <a:lnTo>
                    <a:pt x="438" y="1346"/>
                  </a:lnTo>
                  <a:lnTo>
                    <a:pt x="450" y="1355"/>
                  </a:lnTo>
                  <a:lnTo>
                    <a:pt x="457" y="1360"/>
                  </a:lnTo>
                  <a:lnTo>
                    <a:pt x="460" y="1360"/>
                  </a:lnTo>
                  <a:lnTo>
                    <a:pt x="466" y="1369"/>
                  </a:lnTo>
                  <a:lnTo>
                    <a:pt x="463" y="1374"/>
                  </a:lnTo>
                  <a:lnTo>
                    <a:pt x="463" y="1379"/>
                  </a:lnTo>
                  <a:lnTo>
                    <a:pt x="471" y="1384"/>
                  </a:lnTo>
                  <a:lnTo>
                    <a:pt x="484" y="1390"/>
                  </a:lnTo>
                  <a:lnTo>
                    <a:pt x="490" y="1401"/>
                  </a:lnTo>
                  <a:lnTo>
                    <a:pt x="499" y="1407"/>
                  </a:lnTo>
                  <a:lnTo>
                    <a:pt x="507" y="1414"/>
                  </a:lnTo>
                  <a:lnTo>
                    <a:pt x="517" y="1422"/>
                  </a:lnTo>
                  <a:lnTo>
                    <a:pt x="523" y="1431"/>
                  </a:lnTo>
                  <a:lnTo>
                    <a:pt x="529" y="1439"/>
                  </a:lnTo>
                  <a:lnTo>
                    <a:pt x="539" y="1443"/>
                  </a:lnTo>
                  <a:lnTo>
                    <a:pt x="542" y="1457"/>
                  </a:lnTo>
                  <a:lnTo>
                    <a:pt x="547" y="1463"/>
                  </a:lnTo>
                  <a:lnTo>
                    <a:pt x="547" y="1469"/>
                  </a:lnTo>
                  <a:lnTo>
                    <a:pt x="542" y="1473"/>
                  </a:lnTo>
                  <a:lnTo>
                    <a:pt x="544" y="1478"/>
                  </a:lnTo>
                  <a:lnTo>
                    <a:pt x="539" y="1481"/>
                  </a:lnTo>
                  <a:lnTo>
                    <a:pt x="544" y="1493"/>
                  </a:lnTo>
                  <a:lnTo>
                    <a:pt x="553" y="1502"/>
                  </a:lnTo>
                  <a:lnTo>
                    <a:pt x="563" y="1505"/>
                  </a:lnTo>
                  <a:lnTo>
                    <a:pt x="575" y="1514"/>
                  </a:lnTo>
                  <a:lnTo>
                    <a:pt x="580" y="1522"/>
                  </a:lnTo>
                  <a:lnTo>
                    <a:pt x="593" y="1525"/>
                  </a:lnTo>
                  <a:lnTo>
                    <a:pt x="605" y="1528"/>
                  </a:lnTo>
                  <a:lnTo>
                    <a:pt x="612" y="1528"/>
                  </a:lnTo>
                  <a:lnTo>
                    <a:pt x="616" y="1533"/>
                  </a:lnTo>
                  <a:lnTo>
                    <a:pt x="629" y="1540"/>
                  </a:lnTo>
                  <a:lnTo>
                    <a:pt x="639" y="1543"/>
                  </a:lnTo>
                  <a:lnTo>
                    <a:pt x="651" y="1546"/>
                  </a:lnTo>
                  <a:lnTo>
                    <a:pt x="659" y="1552"/>
                  </a:lnTo>
                  <a:lnTo>
                    <a:pt x="669" y="1552"/>
                  </a:lnTo>
                  <a:lnTo>
                    <a:pt x="681" y="1557"/>
                  </a:lnTo>
                  <a:lnTo>
                    <a:pt x="689" y="1563"/>
                  </a:lnTo>
                  <a:lnTo>
                    <a:pt x="702" y="1563"/>
                  </a:lnTo>
                  <a:lnTo>
                    <a:pt x="711" y="1567"/>
                  </a:lnTo>
                  <a:lnTo>
                    <a:pt x="724" y="1567"/>
                  </a:lnTo>
                  <a:lnTo>
                    <a:pt x="738" y="1566"/>
                  </a:lnTo>
                  <a:lnTo>
                    <a:pt x="745" y="1560"/>
                  </a:lnTo>
                  <a:lnTo>
                    <a:pt x="757" y="1560"/>
                  </a:lnTo>
                  <a:lnTo>
                    <a:pt x="765" y="1563"/>
                  </a:lnTo>
                  <a:lnTo>
                    <a:pt x="775" y="1566"/>
                  </a:lnTo>
                  <a:lnTo>
                    <a:pt x="781" y="1567"/>
                  </a:lnTo>
                  <a:lnTo>
                    <a:pt x="787" y="1573"/>
                  </a:lnTo>
                  <a:lnTo>
                    <a:pt x="797" y="1581"/>
                  </a:lnTo>
                  <a:lnTo>
                    <a:pt x="802" y="1590"/>
                  </a:lnTo>
                  <a:lnTo>
                    <a:pt x="808" y="1595"/>
                  </a:lnTo>
                  <a:lnTo>
                    <a:pt x="820" y="1598"/>
                  </a:lnTo>
                  <a:lnTo>
                    <a:pt x="830" y="1602"/>
                  </a:lnTo>
                  <a:lnTo>
                    <a:pt x="838" y="1602"/>
                  </a:lnTo>
                  <a:lnTo>
                    <a:pt x="851" y="1605"/>
                  </a:lnTo>
                  <a:lnTo>
                    <a:pt x="854" y="1611"/>
                  </a:lnTo>
                  <a:lnTo>
                    <a:pt x="863" y="1611"/>
                  </a:lnTo>
                  <a:lnTo>
                    <a:pt x="871" y="1616"/>
                  </a:lnTo>
                  <a:lnTo>
                    <a:pt x="881" y="1616"/>
                  </a:lnTo>
                  <a:lnTo>
                    <a:pt x="893" y="1616"/>
                  </a:lnTo>
                  <a:lnTo>
                    <a:pt x="896" y="1611"/>
                  </a:lnTo>
                  <a:lnTo>
                    <a:pt x="903" y="1616"/>
                  </a:lnTo>
                  <a:lnTo>
                    <a:pt x="896" y="1616"/>
                  </a:lnTo>
                  <a:lnTo>
                    <a:pt x="903" y="1625"/>
                  </a:lnTo>
                  <a:lnTo>
                    <a:pt x="907" y="1632"/>
                  </a:lnTo>
                  <a:lnTo>
                    <a:pt x="917" y="1637"/>
                  </a:lnTo>
                  <a:lnTo>
                    <a:pt x="926" y="1643"/>
                  </a:lnTo>
                  <a:lnTo>
                    <a:pt x="933" y="1651"/>
                  </a:lnTo>
                  <a:lnTo>
                    <a:pt x="933" y="1657"/>
                  </a:lnTo>
                  <a:lnTo>
                    <a:pt x="933" y="1664"/>
                  </a:lnTo>
                  <a:lnTo>
                    <a:pt x="936" y="1672"/>
                  </a:lnTo>
                  <a:lnTo>
                    <a:pt x="942" y="1675"/>
                  </a:lnTo>
                  <a:lnTo>
                    <a:pt x="944" y="1678"/>
                  </a:lnTo>
                  <a:lnTo>
                    <a:pt x="953" y="1672"/>
                  </a:lnTo>
                  <a:lnTo>
                    <a:pt x="960" y="1678"/>
                  </a:lnTo>
                  <a:lnTo>
                    <a:pt x="969" y="1684"/>
                  </a:lnTo>
                  <a:lnTo>
                    <a:pt x="976" y="1689"/>
                  </a:lnTo>
                  <a:lnTo>
                    <a:pt x="976" y="1699"/>
                  </a:lnTo>
                  <a:lnTo>
                    <a:pt x="983" y="1699"/>
                  </a:lnTo>
                  <a:lnTo>
                    <a:pt x="987" y="1705"/>
                  </a:lnTo>
                  <a:lnTo>
                    <a:pt x="993" y="1702"/>
                  </a:lnTo>
                  <a:lnTo>
                    <a:pt x="1006" y="1702"/>
                  </a:lnTo>
                  <a:lnTo>
                    <a:pt x="1013" y="1708"/>
                  </a:lnTo>
                  <a:lnTo>
                    <a:pt x="1017" y="1713"/>
                  </a:lnTo>
                  <a:lnTo>
                    <a:pt x="1029" y="1713"/>
                  </a:lnTo>
                  <a:lnTo>
                    <a:pt x="1029" y="1722"/>
                  </a:lnTo>
                  <a:lnTo>
                    <a:pt x="1039" y="1722"/>
                  </a:lnTo>
                  <a:lnTo>
                    <a:pt x="1050" y="1716"/>
                  </a:lnTo>
                  <a:lnTo>
                    <a:pt x="1042" y="1710"/>
                  </a:lnTo>
                  <a:lnTo>
                    <a:pt x="1039" y="1705"/>
                  </a:lnTo>
                  <a:lnTo>
                    <a:pt x="1048" y="1702"/>
                  </a:lnTo>
                  <a:lnTo>
                    <a:pt x="1053" y="1696"/>
                  </a:lnTo>
                  <a:lnTo>
                    <a:pt x="1059" y="1689"/>
                  </a:lnTo>
                  <a:lnTo>
                    <a:pt x="1066" y="1689"/>
                  </a:lnTo>
                  <a:lnTo>
                    <a:pt x="1075" y="1694"/>
                  </a:lnTo>
                  <a:lnTo>
                    <a:pt x="1078" y="1702"/>
                  </a:lnTo>
                  <a:lnTo>
                    <a:pt x="1086" y="1702"/>
                  </a:lnTo>
                  <a:lnTo>
                    <a:pt x="1082" y="1708"/>
                  </a:lnTo>
                  <a:lnTo>
                    <a:pt x="1086" y="1719"/>
                  </a:lnTo>
                  <a:lnTo>
                    <a:pt x="1093" y="1724"/>
                  </a:lnTo>
                  <a:lnTo>
                    <a:pt x="1099" y="1732"/>
                  </a:lnTo>
                  <a:lnTo>
                    <a:pt x="1115" y="171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1771560" y="4118040"/>
              <a:ext cx="1442880" cy="2362320"/>
            </a:xfrm>
            <a:custGeom>
              <a:avLst/>
              <a:gdLst/>
              <a:ahLst/>
              <a:rect l="l" t="t" r="r" b="b"/>
              <a:pathLst>
                <a:path w="928" h="1351">
                  <a:moveTo>
                    <a:pt x="75" y="101"/>
                  </a:moveTo>
                  <a:lnTo>
                    <a:pt x="75" y="109"/>
                  </a:lnTo>
                  <a:lnTo>
                    <a:pt x="75" y="123"/>
                  </a:lnTo>
                  <a:lnTo>
                    <a:pt x="75" y="130"/>
                  </a:lnTo>
                  <a:lnTo>
                    <a:pt x="78" y="139"/>
                  </a:lnTo>
                  <a:lnTo>
                    <a:pt x="75" y="147"/>
                  </a:lnTo>
                  <a:lnTo>
                    <a:pt x="82" y="153"/>
                  </a:lnTo>
                  <a:lnTo>
                    <a:pt x="75" y="160"/>
                  </a:lnTo>
                  <a:lnTo>
                    <a:pt x="69" y="171"/>
                  </a:lnTo>
                  <a:lnTo>
                    <a:pt x="58" y="171"/>
                  </a:lnTo>
                  <a:lnTo>
                    <a:pt x="52" y="180"/>
                  </a:lnTo>
                  <a:lnTo>
                    <a:pt x="55" y="188"/>
                  </a:lnTo>
                  <a:lnTo>
                    <a:pt x="45" y="191"/>
                  </a:lnTo>
                  <a:lnTo>
                    <a:pt x="48" y="195"/>
                  </a:lnTo>
                  <a:lnTo>
                    <a:pt x="39" y="201"/>
                  </a:lnTo>
                  <a:lnTo>
                    <a:pt x="26" y="206"/>
                  </a:lnTo>
                  <a:lnTo>
                    <a:pt x="25" y="218"/>
                  </a:lnTo>
                  <a:lnTo>
                    <a:pt x="15" y="222"/>
                  </a:lnTo>
                  <a:lnTo>
                    <a:pt x="15" y="233"/>
                  </a:lnTo>
                  <a:lnTo>
                    <a:pt x="6" y="236"/>
                  </a:lnTo>
                  <a:lnTo>
                    <a:pt x="9" y="247"/>
                  </a:lnTo>
                  <a:lnTo>
                    <a:pt x="9" y="254"/>
                  </a:lnTo>
                  <a:lnTo>
                    <a:pt x="6" y="260"/>
                  </a:lnTo>
                  <a:lnTo>
                    <a:pt x="15" y="263"/>
                  </a:lnTo>
                  <a:lnTo>
                    <a:pt x="22" y="271"/>
                  </a:lnTo>
                  <a:lnTo>
                    <a:pt x="25" y="263"/>
                  </a:lnTo>
                  <a:lnTo>
                    <a:pt x="33" y="263"/>
                  </a:lnTo>
                  <a:lnTo>
                    <a:pt x="26" y="268"/>
                  </a:lnTo>
                  <a:lnTo>
                    <a:pt x="26" y="277"/>
                  </a:lnTo>
                  <a:lnTo>
                    <a:pt x="18" y="280"/>
                  </a:lnTo>
                  <a:lnTo>
                    <a:pt x="9" y="285"/>
                  </a:lnTo>
                  <a:lnTo>
                    <a:pt x="0" y="292"/>
                  </a:lnTo>
                  <a:lnTo>
                    <a:pt x="0" y="301"/>
                  </a:lnTo>
                  <a:lnTo>
                    <a:pt x="0" y="309"/>
                  </a:lnTo>
                  <a:lnTo>
                    <a:pt x="9" y="319"/>
                  </a:lnTo>
                  <a:lnTo>
                    <a:pt x="0" y="325"/>
                  </a:lnTo>
                  <a:lnTo>
                    <a:pt x="9" y="327"/>
                  </a:lnTo>
                  <a:lnTo>
                    <a:pt x="18" y="333"/>
                  </a:lnTo>
                  <a:lnTo>
                    <a:pt x="26" y="339"/>
                  </a:lnTo>
                  <a:lnTo>
                    <a:pt x="33" y="347"/>
                  </a:lnTo>
                  <a:lnTo>
                    <a:pt x="36" y="357"/>
                  </a:lnTo>
                  <a:lnTo>
                    <a:pt x="45" y="363"/>
                  </a:lnTo>
                  <a:lnTo>
                    <a:pt x="52" y="371"/>
                  </a:lnTo>
                  <a:lnTo>
                    <a:pt x="55" y="380"/>
                  </a:lnTo>
                  <a:lnTo>
                    <a:pt x="58" y="389"/>
                  </a:lnTo>
                  <a:lnTo>
                    <a:pt x="63" y="398"/>
                  </a:lnTo>
                  <a:lnTo>
                    <a:pt x="72" y="412"/>
                  </a:lnTo>
                  <a:lnTo>
                    <a:pt x="75" y="419"/>
                  </a:lnTo>
                  <a:lnTo>
                    <a:pt x="82" y="427"/>
                  </a:lnTo>
                  <a:lnTo>
                    <a:pt x="85" y="433"/>
                  </a:lnTo>
                  <a:lnTo>
                    <a:pt x="91" y="442"/>
                  </a:lnTo>
                  <a:lnTo>
                    <a:pt x="94" y="449"/>
                  </a:lnTo>
                  <a:lnTo>
                    <a:pt x="99" y="460"/>
                  </a:lnTo>
                  <a:lnTo>
                    <a:pt x="99" y="471"/>
                  </a:lnTo>
                  <a:lnTo>
                    <a:pt x="108" y="478"/>
                  </a:lnTo>
                  <a:lnTo>
                    <a:pt x="115" y="487"/>
                  </a:lnTo>
                  <a:lnTo>
                    <a:pt x="121" y="492"/>
                  </a:lnTo>
                  <a:lnTo>
                    <a:pt x="135" y="498"/>
                  </a:lnTo>
                  <a:lnTo>
                    <a:pt x="145" y="501"/>
                  </a:lnTo>
                  <a:lnTo>
                    <a:pt x="154" y="509"/>
                  </a:lnTo>
                  <a:lnTo>
                    <a:pt x="170" y="513"/>
                  </a:lnTo>
                  <a:lnTo>
                    <a:pt x="175" y="516"/>
                  </a:lnTo>
                  <a:lnTo>
                    <a:pt x="184" y="522"/>
                  </a:lnTo>
                  <a:lnTo>
                    <a:pt x="194" y="527"/>
                  </a:lnTo>
                  <a:lnTo>
                    <a:pt x="200" y="533"/>
                  </a:lnTo>
                  <a:lnTo>
                    <a:pt x="208" y="539"/>
                  </a:lnTo>
                  <a:lnTo>
                    <a:pt x="217" y="546"/>
                  </a:lnTo>
                  <a:lnTo>
                    <a:pt x="217" y="554"/>
                  </a:lnTo>
                  <a:lnTo>
                    <a:pt x="221" y="565"/>
                  </a:lnTo>
                  <a:lnTo>
                    <a:pt x="221" y="578"/>
                  </a:lnTo>
                  <a:lnTo>
                    <a:pt x="221" y="587"/>
                  </a:lnTo>
                  <a:lnTo>
                    <a:pt x="221" y="598"/>
                  </a:lnTo>
                  <a:lnTo>
                    <a:pt x="221" y="605"/>
                  </a:lnTo>
                  <a:lnTo>
                    <a:pt x="221" y="616"/>
                  </a:lnTo>
                  <a:lnTo>
                    <a:pt x="221" y="625"/>
                  </a:lnTo>
                  <a:lnTo>
                    <a:pt x="214" y="636"/>
                  </a:lnTo>
                  <a:lnTo>
                    <a:pt x="214" y="643"/>
                  </a:lnTo>
                  <a:lnTo>
                    <a:pt x="214" y="654"/>
                  </a:lnTo>
                  <a:lnTo>
                    <a:pt x="211" y="663"/>
                  </a:lnTo>
                  <a:lnTo>
                    <a:pt x="214" y="672"/>
                  </a:lnTo>
                  <a:lnTo>
                    <a:pt x="214" y="681"/>
                  </a:lnTo>
                  <a:lnTo>
                    <a:pt x="208" y="689"/>
                  </a:lnTo>
                  <a:lnTo>
                    <a:pt x="211" y="701"/>
                  </a:lnTo>
                  <a:lnTo>
                    <a:pt x="206" y="713"/>
                  </a:lnTo>
                  <a:lnTo>
                    <a:pt x="206" y="724"/>
                  </a:lnTo>
                  <a:lnTo>
                    <a:pt x="200" y="732"/>
                  </a:lnTo>
                  <a:lnTo>
                    <a:pt x="200" y="740"/>
                  </a:lnTo>
                  <a:lnTo>
                    <a:pt x="194" y="754"/>
                  </a:lnTo>
                  <a:lnTo>
                    <a:pt x="197" y="760"/>
                  </a:lnTo>
                  <a:lnTo>
                    <a:pt x="200" y="772"/>
                  </a:lnTo>
                  <a:lnTo>
                    <a:pt x="194" y="778"/>
                  </a:lnTo>
                  <a:lnTo>
                    <a:pt x="191" y="789"/>
                  </a:lnTo>
                  <a:lnTo>
                    <a:pt x="194" y="799"/>
                  </a:lnTo>
                  <a:lnTo>
                    <a:pt x="194" y="810"/>
                  </a:lnTo>
                  <a:lnTo>
                    <a:pt x="194" y="816"/>
                  </a:lnTo>
                  <a:lnTo>
                    <a:pt x="197" y="824"/>
                  </a:lnTo>
                  <a:lnTo>
                    <a:pt x="191" y="837"/>
                  </a:lnTo>
                  <a:lnTo>
                    <a:pt x="194" y="848"/>
                  </a:lnTo>
                  <a:lnTo>
                    <a:pt x="187" y="857"/>
                  </a:lnTo>
                  <a:lnTo>
                    <a:pt x="184" y="867"/>
                  </a:lnTo>
                  <a:lnTo>
                    <a:pt x="181" y="878"/>
                  </a:lnTo>
                  <a:lnTo>
                    <a:pt x="175" y="889"/>
                  </a:lnTo>
                  <a:lnTo>
                    <a:pt x="172" y="899"/>
                  </a:lnTo>
                  <a:lnTo>
                    <a:pt x="170" y="910"/>
                  </a:lnTo>
                  <a:lnTo>
                    <a:pt x="164" y="913"/>
                  </a:lnTo>
                  <a:lnTo>
                    <a:pt x="164" y="926"/>
                  </a:lnTo>
                  <a:lnTo>
                    <a:pt x="154" y="926"/>
                  </a:lnTo>
                  <a:lnTo>
                    <a:pt x="151" y="937"/>
                  </a:lnTo>
                  <a:lnTo>
                    <a:pt x="157" y="948"/>
                  </a:lnTo>
                  <a:lnTo>
                    <a:pt x="157" y="955"/>
                  </a:lnTo>
                  <a:lnTo>
                    <a:pt x="157" y="967"/>
                  </a:lnTo>
                  <a:lnTo>
                    <a:pt x="161" y="978"/>
                  </a:lnTo>
                  <a:lnTo>
                    <a:pt x="151" y="988"/>
                  </a:lnTo>
                  <a:lnTo>
                    <a:pt x="151" y="1002"/>
                  </a:lnTo>
                  <a:lnTo>
                    <a:pt x="148" y="1013"/>
                  </a:lnTo>
                  <a:lnTo>
                    <a:pt x="148" y="1020"/>
                  </a:lnTo>
                  <a:lnTo>
                    <a:pt x="154" y="1029"/>
                  </a:lnTo>
                  <a:lnTo>
                    <a:pt x="164" y="1031"/>
                  </a:lnTo>
                  <a:lnTo>
                    <a:pt x="164" y="1023"/>
                  </a:lnTo>
                  <a:lnTo>
                    <a:pt x="175" y="1026"/>
                  </a:lnTo>
                  <a:lnTo>
                    <a:pt x="170" y="1034"/>
                  </a:lnTo>
                  <a:lnTo>
                    <a:pt x="175" y="1040"/>
                  </a:lnTo>
                  <a:lnTo>
                    <a:pt x="170" y="1043"/>
                  </a:lnTo>
                  <a:lnTo>
                    <a:pt x="170" y="1058"/>
                  </a:lnTo>
                  <a:lnTo>
                    <a:pt x="164" y="1069"/>
                  </a:lnTo>
                  <a:lnTo>
                    <a:pt x="170" y="1078"/>
                  </a:lnTo>
                  <a:lnTo>
                    <a:pt x="164" y="1088"/>
                  </a:lnTo>
                  <a:lnTo>
                    <a:pt x="164" y="1093"/>
                  </a:lnTo>
                  <a:lnTo>
                    <a:pt x="157" y="1099"/>
                  </a:lnTo>
                  <a:lnTo>
                    <a:pt x="157" y="1107"/>
                  </a:lnTo>
                  <a:lnTo>
                    <a:pt x="154" y="1120"/>
                  </a:lnTo>
                  <a:lnTo>
                    <a:pt x="151" y="1113"/>
                  </a:lnTo>
                  <a:lnTo>
                    <a:pt x="148" y="1107"/>
                  </a:lnTo>
                  <a:lnTo>
                    <a:pt x="154" y="1099"/>
                  </a:lnTo>
                  <a:lnTo>
                    <a:pt x="151" y="1093"/>
                  </a:lnTo>
                  <a:lnTo>
                    <a:pt x="154" y="1088"/>
                  </a:lnTo>
                  <a:lnTo>
                    <a:pt x="148" y="1081"/>
                  </a:lnTo>
                  <a:lnTo>
                    <a:pt x="138" y="1088"/>
                  </a:lnTo>
                  <a:lnTo>
                    <a:pt x="135" y="1096"/>
                  </a:lnTo>
                  <a:lnTo>
                    <a:pt x="135" y="1107"/>
                  </a:lnTo>
                  <a:lnTo>
                    <a:pt x="135" y="1113"/>
                  </a:lnTo>
                  <a:lnTo>
                    <a:pt x="131" y="1123"/>
                  </a:lnTo>
                  <a:lnTo>
                    <a:pt x="135" y="1128"/>
                  </a:lnTo>
                  <a:lnTo>
                    <a:pt x="124" y="1131"/>
                  </a:lnTo>
                  <a:lnTo>
                    <a:pt x="131" y="1137"/>
                  </a:lnTo>
                  <a:lnTo>
                    <a:pt x="115" y="1147"/>
                  </a:lnTo>
                  <a:lnTo>
                    <a:pt x="115" y="1155"/>
                  </a:lnTo>
                  <a:lnTo>
                    <a:pt x="124" y="1150"/>
                  </a:lnTo>
                  <a:lnTo>
                    <a:pt x="135" y="1152"/>
                  </a:lnTo>
                  <a:lnTo>
                    <a:pt x="145" y="1152"/>
                  </a:lnTo>
                  <a:lnTo>
                    <a:pt x="135" y="1169"/>
                  </a:lnTo>
                  <a:lnTo>
                    <a:pt x="135" y="1179"/>
                  </a:lnTo>
                  <a:lnTo>
                    <a:pt x="135" y="1193"/>
                  </a:lnTo>
                  <a:lnTo>
                    <a:pt x="127" y="1178"/>
                  </a:lnTo>
                  <a:lnTo>
                    <a:pt x="118" y="1179"/>
                  </a:lnTo>
                  <a:lnTo>
                    <a:pt x="118" y="1190"/>
                  </a:lnTo>
                  <a:lnTo>
                    <a:pt x="118" y="1202"/>
                  </a:lnTo>
                  <a:lnTo>
                    <a:pt x="115" y="1217"/>
                  </a:lnTo>
                  <a:lnTo>
                    <a:pt x="118" y="1223"/>
                  </a:lnTo>
                  <a:lnTo>
                    <a:pt x="115" y="1234"/>
                  </a:lnTo>
                  <a:lnTo>
                    <a:pt x="124" y="1237"/>
                  </a:lnTo>
                  <a:lnTo>
                    <a:pt x="118" y="1243"/>
                  </a:lnTo>
                  <a:lnTo>
                    <a:pt x="118" y="1261"/>
                  </a:lnTo>
                  <a:lnTo>
                    <a:pt x="135" y="1240"/>
                  </a:lnTo>
                  <a:lnTo>
                    <a:pt x="131" y="1250"/>
                  </a:lnTo>
                  <a:lnTo>
                    <a:pt x="135" y="1261"/>
                  </a:lnTo>
                  <a:lnTo>
                    <a:pt x="127" y="1258"/>
                  </a:lnTo>
                  <a:lnTo>
                    <a:pt x="124" y="1272"/>
                  </a:lnTo>
                  <a:lnTo>
                    <a:pt x="118" y="1282"/>
                  </a:lnTo>
                  <a:lnTo>
                    <a:pt x="135" y="1273"/>
                  </a:lnTo>
                  <a:lnTo>
                    <a:pt x="135" y="1266"/>
                  </a:lnTo>
                  <a:lnTo>
                    <a:pt x="142" y="1279"/>
                  </a:lnTo>
                  <a:lnTo>
                    <a:pt x="135" y="1290"/>
                  </a:lnTo>
                  <a:lnTo>
                    <a:pt x="124" y="1288"/>
                  </a:lnTo>
                  <a:lnTo>
                    <a:pt x="124" y="1302"/>
                  </a:lnTo>
                  <a:lnTo>
                    <a:pt x="135" y="1306"/>
                  </a:lnTo>
                  <a:lnTo>
                    <a:pt x="142" y="1299"/>
                  </a:lnTo>
                  <a:lnTo>
                    <a:pt x="145" y="1311"/>
                  </a:lnTo>
                  <a:lnTo>
                    <a:pt x="154" y="1314"/>
                  </a:lnTo>
                  <a:lnTo>
                    <a:pt x="154" y="1323"/>
                  </a:lnTo>
                  <a:lnTo>
                    <a:pt x="164" y="1328"/>
                  </a:lnTo>
                  <a:lnTo>
                    <a:pt x="175" y="1337"/>
                  </a:lnTo>
                  <a:lnTo>
                    <a:pt x="184" y="1328"/>
                  </a:lnTo>
                  <a:lnTo>
                    <a:pt x="194" y="1314"/>
                  </a:lnTo>
                  <a:lnTo>
                    <a:pt x="203" y="1317"/>
                  </a:lnTo>
                  <a:lnTo>
                    <a:pt x="197" y="1328"/>
                  </a:lnTo>
                  <a:lnTo>
                    <a:pt x="178" y="1337"/>
                  </a:lnTo>
                  <a:lnTo>
                    <a:pt x="184" y="1344"/>
                  </a:lnTo>
                  <a:lnTo>
                    <a:pt x="200" y="1350"/>
                  </a:lnTo>
                  <a:lnTo>
                    <a:pt x="206" y="1347"/>
                  </a:lnTo>
                  <a:lnTo>
                    <a:pt x="206" y="1331"/>
                  </a:lnTo>
                  <a:lnTo>
                    <a:pt x="208" y="1314"/>
                  </a:lnTo>
                  <a:lnTo>
                    <a:pt x="224" y="1309"/>
                  </a:lnTo>
                  <a:lnTo>
                    <a:pt x="233" y="1309"/>
                  </a:lnTo>
                  <a:lnTo>
                    <a:pt x="233" y="1302"/>
                  </a:lnTo>
                  <a:lnTo>
                    <a:pt x="244" y="1302"/>
                  </a:lnTo>
                  <a:lnTo>
                    <a:pt x="257" y="1306"/>
                  </a:lnTo>
                  <a:lnTo>
                    <a:pt x="247" y="1290"/>
                  </a:lnTo>
                  <a:lnTo>
                    <a:pt x="244" y="1276"/>
                  </a:lnTo>
                  <a:lnTo>
                    <a:pt x="243" y="1266"/>
                  </a:lnTo>
                  <a:lnTo>
                    <a:pt x="244" y="1252"/>
                  </a:lnTo>
                  <a:lnTo>
                    <a:pt x="254" y="1243"/>
                  </a:lnTo>
                  <a:lnTo>
                    <a:pt x="266" y="1240"/>
                  </a:lnTo>
                  <a:lnTo>
                    <a:pt x="270" y="1226"/>
                  </a:lnTo>
                  <a:lnTo>
                    <a:pt x="276" y="1212"/>
                  </a:lnTo>
                  <a:lnTo>
                    <a:pt x="284" y="1202"/>
                  </a:lnTo>
                  <a:lnTo>
                    <a:pt x="296" y="1193"/>
                  </a:lnTo>
                  <a:lnTo>
                    <a:pt x="306" y="1185"/>
                  </a:lnTo>
                  <a:lnTo>
                    <a:pt x="312" y="1172"/>
                  </a:lnTo>
                  <a:lnTo>
                    <a:pt x="309" y="1164"/>
                  </a:lnTo>
                  <a:lnTo>
                    <a:pt x="293" y="1164"/>
                  </a:lnTo>
                  <a:lnTo>
                    <a:pt x="284" y="1152"/>
                  </a:lnTo>
                  <a:lnTo>
                    <a:pt x="276" y="1145"/>
                  </a:lnTo>
                  <a:lnTo>
                    <a:pt x="276" y="1134"/>
                  </a:lnTo>
                  <a:lnTo>
                    <a:pt x="281" y="1120"/>
                  </a:lnTo>
                  <a:lnTo>
                    <a:pt x="287" y="1113"/>
                  </a:lnTo>
                  <a:lnTo>
                    <a:pt x="303" y="1107"/>
                  </a:lnTo>
                  <a:lnTo>
                    <a:pt x="312" y="1107"/>
                  </a:lnTo>
                  <a:lnTo>
                    <a:pt x="312" y="1099"/>
                  </a:lnTo>
                  <a:lnTo>
                    <a:pt x="320" y="1096"/>
                  </a:lnTo>
                  <a:lnTo>
                    <a:pt x="320" y="1082"/>
                  </a:lnTo>
                  <a:lnTo>
                    <a:pt x="317" y="1075"/>
                  </a:lnTo>
                  <a:lnTo>
                    <a:pt x="323" y="1067"/>
                  </a:lnTo>
                  <a:lnTo>
                    <a:pt x="339" y="1058"/>
                  </a:lnTo>
                  <a:lnTo>
                    <a:pt x="323" y="1055"/>
                  </a:lnTo>
                  <a:lnTo>
                    <a:pt x="333" y="1048"/>
                  </a:lnTo>
                  <a:lnTo>
                    <a:pt x="342" y="1055"/>
                  </a:lnTo>
                  <a:lnTo>
                    <a:pt x="352" y="1055"/>
                  </a:lnTo>
                  <a:lnTo>
                    <a:pt x="352" y="1051"/>
                  </a:lnTo>
                  <a:lnTo>
                    <a:pt x="349" y="1037"/>
                  </a:lnTo>
                  <a:lnTo>
                    <a:pt x="333" y="1043"/>
                  </a:lnTo>
                  <a:lnTo>
                    <a:pt x="323" y="1037"/>
                  </a:lnTo>
                  <a:lnTo>
                    <a:pt x="323" y="1023"/>
                  </a:lnTo>
                  <a:lnTo>
                    <a:pt x="320" y="1013"/>
                  </a:lnTo>
                  <a:lnTo>
                    <a:pt x="326" y="1007"/>
                  </a:lnTo>
                  <a:lnTo>
                    <a:pt x="339" y="1013"/>
                  </a:lnTo>
                  <a:lnTo>
                    <a:pt x="349" y="1016"/>
                  </a:lnTo>
                  <a:lnTo>
                    <a:pt x="363" y="1016"/>
                  </a:lnTo>
                  <a:lnTo>
                    <a:pt x="375" y="1010"/>
                  </a:lnTo>
                  <a:lnTo>
                    <a:pt x="379" y="1002"/>
                  </a:lnTo>
                  <a:lnTo>
                    <a:pt x="375" y="996"/>
                  </a:lnTo>
                  <a:lnTo>
                    <a:pt x="382" y="983"/>
                  </a:lnTo>
                  <a:lnTo>
                    <a:pt x="385" y="978"/>
                  </a:lnTo>
                  <a:lnTo>
                    <a:pt x="375" y="969"/>
                  </a:lnTo>
                  <a:lnTo>
                    <a:pt x="379" y="958"/>
                  </a:lnTo>
                  <a:lnTo>
                    <a:pt x="385" y="967"/>
                  </a:lnTo>
                  <a:lnTo>
                    <a:pt x="399" y="967"/>
                  </a:lnTo>
                  <a:lnTo>
                    <a:pt x="412" y="964"/>
                  </a:lnTo>
                  <a:lnTo>
                    <a:pt x="424" y="961"/>
                  </a:lnTo>
                  <a:lnTo>
                    <a:pt x="435" y="958"/>
                  </a:lnTo>
                  <a:lnTo>
                    <a:pt x="448" y="955"/>
                  </a:lnTo>
                  <a:lnTo>
                    <a:pt x="461" y="954"/>
                  </a:lnTo>
                  <a:lnTo>
                    <a:pt x="472" y="948"/>
                  </a:lnTo>
                  <a:lnTo>
                    <a:pt x="475" y="937"/>
                  </a:lnTo>
                  <a:lnTo>
                    <a:pt x="484" y="929"/>
                  </a:lnTo>
                  <a:lnTo>
                    <a:pt x="491" y="919"/>
                  </a:lnTo>
                  <a:lnTo>
                    <a:pt x="487" y="905"/>
                  </a:lnTo>
                  <a:lnTo>
                    <a:pt x="481" y="905"/>
                  </a:lnTo>
                  <a:lnTo>
                    <a:pt x="475" y="896"/>
                  </a:lnTo>
                  <a:lnTo>
                    <a:pt x="481" y="886"/>
                  </a:lnTo>
                  <a:lnTo>
                    <a:pt x="475" y="878"/>
                  </a:lnTo>
                  <a:lnTo>
                    <a:pt x="457" y="869"/>
                  </a:lnTo>
                  <a:lnTo>
                    <a:pt x="454" y="861"/>
                  </a:lnTo>
                  <a:lnTo>
                    <a:pt x="457" y="857"/>
                  </a:lnTo>
                  <a:lnTo>
                    <a:pt x="465" y="864"/>
                  </a:lnTo>
                  <a:lnTo>
                    <a:pt x="481" y="864"/>
                  </a:lnTo>
                  <a:lnTo>
                    <a:pt x="487" y="869"/>
                  </a:lnTo>
                  <a:lnTo>
                    <a:pt x="497" y="875"/>
                  </a:lnTo>
                  <a:lnTo>
                    <a:pt x="511" y="872"/>
                  </a:lnTo>
                  <a:lnTo>
                    <a:pt x="524" y="875"/>
                  </a:lnTo>
                  <a:lnTo>
                    <a:pt x="533" y="872"/>
                  </a:lnTo>
                  <a:lnTo>
                    <a:pt x="541" y="867"/>
                  </a:lnTo>
                  <a:lnTo>
                    <a:pt x="551" y="860"/>
                  </a:lnTo>
                  <a:lnTo>
                    <a:pt x="554" y="851"/>
                  </a:lnTo>
                  <a:lnTo>
                    <a:pt x="563" y="846"/>
                  </a:lnTo>
                  <a:lnTo>
                    <a:pt x="571" y="834"/>
                  </a:lnTo>
                  <a:lnTo>
                    <a:pt x="574" y="824"/>
                  </a:lnTo>
                  <a:lnTo>
                    <a:pt x="584" y="816"/>
                  </a:lnTo>
                  <a:lnTo>
                    <a:pt x="593" y="810"/>
                  </a:lnTo>
                  <a:lnTo>
                    <a:pt x="603" y="805"/>
                  </a:lnTo>
                  <a:lnTo>
                    <a:pt x="611" y="795"/>
                  </a:lnTo>
                  <a:lnTo>
                    <a:pt x="617" y="784"/>
                  </a:lnTo>
                  <a:lnTo>
                    <a:pt x="620" y="772"/>
                  </a:lnTo>
                  <a:lnTo>
                    <a:pt x="626" y="762"/>
                  </a:lnTo>
                  <a:lnTo>
                    <a:pt x="633" y="754"/>
                  </a:lnTo>
                  <a:lnTo>
                    <a:pt x="641" y="746"/>
                  </a:lnTo>
                  <a:lnTo>
                    <a:pt x="647" y="740"/>
                  </a:lnTo>
                  <a:lnTo>
                    <a:pt x="650" y="732"/>
                  </a:lnTo>
                  <a:lnTo>
                    <a:pt x="653" y="724"/>
                  </a:lnTo>
                  <a:lnTo>
                    <a:pt x="650" y="713"/>
                  </a:lnTo>
                  <a:lnTo>
                    <a:pt x="650" y="701"/>
                  </a:lnTo>
                  <a:lnTo>
                    <a:pt x="650" y="689"/>
                  </a:lnTo>
                  <a:lnTo>
                    <a:pt x="660" y="681"/>
                  </a:lnTo>
                  <a:lnTo>
                    <a:pt x="669" y="672"/>
                  </a:lnTo>
                  <a:lnTo>
                    <a:pt x="675" y="665"/>
                  </a:lnTo>
                  <a:lnTo>
                    <a:pt x="683" y="657"/>
                  </a:lnTo>
                  <a:lnTo>
                    <a:pt x="696" y="654"/>
                  </a:lnTo>
                  <a:lnTo>
                    <a:pt x="709" y="648"/>
                  </a:lnTo>
                  <a:lnTo>
                    <a:pt x="713" y="651"/>
                  </a:lnTo>
                  <a:lnTo>
                    <a:pt x="723" y="640"/>
                  </a:lnTo>
                  <a:lnTo>
                    <a:pt x="732" y="640"/>
                  </a:lnTo>
                  <a:lnTo>
                    <a:pt x="729" y="636"/>
                  </a:lnTo>
                  <a:lnTo>
                    <a:pt x="742" y="633"/>
                  </a:lnTo>
                  <a:lnTo>
                    <a:pt x="753" y="636"/>
                  </a:lnTo>
                  <a:lnTo>
                    <a:pt x="762" y="636"/>
                  </a:lnTo>
                  <a:lnTo>
                    <a:pt x="772" y="633"/>
                  </a:lnTo>
                  <a:lnTo>
                    <a:pt x="781" y="633"/>
                  </a:lnTo>
                  <a:lnTo>
                    <a:pt x="781" y="625"/>
                  </a:lnTo>
                  <a:lnTo>
                    <a:pt x="792" y="619"/>
                  </a:lnTo>
                  <a:lnTo>
                    <a:pt x="802" y="616"/>
                  </a:lnTo>
                  <a:lnTo>
                    <a:pt x="802" y="605"/>
                  </a:lnTo>
                  <a:lnTo>
                    <a:pt x="805" y="598"/>
                  </a:lnTo>
                  <a:lnTo>
                    <a:pt x="814" y="587"/>
                  </a:lnTo>
                  <a:lnTo>
                    <a:pt x="818" y="578"/>
                  </a:lnTo>
                  <a:lnTo>
                    <a:pt x="829" y="568"/>
                  </a:lnTo>
                  <a:lnTo>
                    <a:pt x="832" y="560"/>
                  </a:lnTo>
                  <a:lnTo>
                    <a:pt x="832" y="549"/>
                  </a:lnTo>
                  <a:lnTo>
                    <a:pt x="832" y="541"/>
                  </a:lnTo>
                  <a:lnTo>
                    <a:pt x="838" y="533"/>
                  </a:lnTo>
                  <a:lnTo>
                    <a:pt x="838" y="525"/>
                  </a:lnTo>
                  <a:lnTo>
                    <a:pt x="841" y="513"/>
                  </a:lnTo>
                  <a:lnTo>
                    <a:pt x="844" y="503"/>
                  </a:lnTo>
                  <a:lnTo>
                    <a:pt x="841" y="495"/>
                  </a:lnTo>
                  <a:lnTo>
                    <a:pt x="841" y="487"/>
                  </a:lnTo>
                  <a:lnTo>
                    <a:pt x="841" y="477"/>
                  </a:lnTo>
                  <a:lnTo>
                    <a:pt x="841" y="468"/>
                  </a:lnTo>
                  <a:lnTo>
                    <a:pt x="844" y="454"/>
                  </a:lnTo>
                  <a:lnTo>
                    <a:pt x="854" y="449"/>
                  </a:lnTo>
                  <a:lnTo>
                    <a:pt x="859" y="442"/>
                  </a:lnTo>
                  <a:lnTo>
                    <a:pt x="868" y="433"/>
                  </a:lnTo>
                  <a:lnTo>
                    <a:pt x="874" y="422"/>
                  </a:lnTo>
                  <a:lnTo>
                    <a:pt x="881" y="413"/>
                  </a:lnTo>
                  <a:lnTo>
                    <a:pt x="887" y="409"/>
                  </a:lnTo>
                  <a:lnTo>
                    <a:pt x="895" y="404"/>
                  </a:lnTo>
                  <a:lnTo>
                    <a:pt x="901" y="395"/>
                  </a:lnTo>
                  <a:lnTo>
                    <a:pt x="911" y="387"/>
                  </a:lnTo>
                  <a:lnTo>
                    <a:pt x="914" y="380"/>
                  </a:lnTo>
                  <a:lnTo>
                    <a:pt x="920" y="371"/>
                  </a:lnTo>
                  <a:lnTo>
                    <a:pt x="923" y="363"/>
                  </a:lnTo>
                  <a:lnTo>
                    <a:pt x="927" y="351"/>
                  </a:lnTo>
                  <a:lnTo>
                    <a:pt x="923" y="342"/>
                  </a:lnTo>
                  <a:lnTo>
                    <a:pt x="923" y="330"/>
                  </a:lnTo>
                  <a:lnTo>
                    <a:pt x="917" y="322"/>
                  </a:lnTo>
                  <a:lnTo>
                    <a:pt x="914" y="312"/>
                  </a:lnTo>
                  <a:lnTo>
                    <a:pt x="901" y="309"/>
                  </a:lnTo>
                  <a:lnTo>
                    <a:pt x="890" y="309"/>
                  </a:lnTo>
                  <a:lnTo>
                    <a:pt x="881" y="309"/>
                  </a:lnTo>
                  <a:lnTo>
                    <a:pt x="874" y="301"/>
                  </a:lnTo>
                  <a:lnTo>
                    <a:pt x="865" y="298"/>
                  </a:lnTo>
                  <a:lnTo>
                    <a:pt x="859" y="289"/>
                  </a:lnTo>
                  <a:lnTo>
                    <a:pt x="851" y="285"/>
                  </a:lnTo>
                  <a:lnTo>
                    <a:pt x="841" y="280"/>
                  </a:lnTo>
                  <a:lnTo>
                    <a:pt x="832" y="274"/>
                  </a:lnTo>
                  <a:lnTo>
                    <a:pt x="822" y="268"/>
                  </a:lnTo>
                  <a:lnTo>
                    <a:pt x="811" y="268"/>
                  </a:lnTo>
                  <a:lnTo>
                    <a:pt x="802" y="271"/>
                  </a:lnTo>
                  <a:lnTo>
                    <a:pt x="792" y="271"/>
                  </a:lnTo>
                  <a:lnTo>
                    <a:pt x="781" y="266"/>
                  </a:lnTo>
                  <a:lnTo>
                    <a:pt x="772" y="266"/>
                  </a:lnTo>
                  <a:lnTo>
                    <a:pt x="762" y="263"/>
                  </a:lnTo>
                  <a:lnTo>
                    <a:pt x="753" y="260"/>
                  </a:lnTo>
                  <a:lnTo>
                    <a:pt x="742" y="266"/>
                  </a:lnTo>
                  <a:lnTo>
                    <a:pt x="732" y="268"/>
                  </a:lnTo>
                  <a:lnTo>
                    <a:pt x="732" y="260"/>
                  </a:lnTo>
                  <a:lnTo>
                    <a:pt x="729" y="253"/>
                  </a:lnTo>
                  <a:lnTo>
                    <a:pt x="726" y="244"/>
                  </a:lnTo>
                  <a:lnTo>
                    <a:pt x="713" y="247"/>
                  </a:lnTo>
                  <a:lnTo>
                    <a:pt x="712" y="242"/>
                  </a:lnTo>
                  <a:lnTo>
                    <a:pt x="699" y="239"/>
                  </a:lnTo>
                  <a:lnTo>
                    <a:pt x="690" y="236"/>
                  </a:lnTo>
                  <a:lnTo>
                    <a:pt x="675" y="230"/>
                  </a:lnTo>
                  <a:lnTo>
                    <a:pt x="666" y="230"/>
                  </a:lnTo>
                  <a:lnTo>
                    <a:pt x="660" y="233"/>
                  </a:lnTo>
                  <a:lnTo>
                    <a:pt x="653" y="247"/>
                  </a:lnTo>
                  <a:lnTo>
                    <a:pt x="647" y="244"/>
                  </a:lnTo>
                  <a:lnTo>
                    <a:pt x="650" y="236"/>
                  </a:lnTo>
                  <a:lnTo>
                    <a:pt x="653" y="222"/>
                  </a:lnTo>
                  <a:lnTo>
                    <a:pt x="641" y="222"/>
                  </a:lnTo>
                  <a:lnTo>
                    <a:pt x="633" y="222"/>
                  </a:lnTo>
                  <a:lnTo>
                    <a:pt x="623" y="222"/>
                  </a:lnTo>
                  <a:lnTo>
                    <a:pt x="614" y="225"/>
                  </a:lnTo>
                  <a:lnTo>
                    <a:pt x="614" y="236"/>
                  </a:lnTo>
                  <a:lnTo>
                    <a:pt x="611" y="247"/>
                  </a:lnTo>
                  <a:lnTo>
                    <a:pt x="606" y="236"/>
                  </a:lnTo>
                  <a:lnTo>
                    <a:pt x="593" y="242"/>
                  </a:lnTo>
                  <a:lnTo>
                    <a:pt x="596" y="230"/>
                  </a:lnTo>
                  <a:lnTo>
                    <a:pt x="600" y="222"/>
                  </a:lnTo>
                  <a:lnTo>
                    <a:pt x="607" y="215"/>
                  </a:lnTo>
                  <a:lnTo>
                    <a:pt x="614" y="209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11" y="185"/>
                  </a:lnTo>
                  <a:lnTo>
                    <a:pt x="611" y="174"/>
                  </a:lnTo>
                  <a:lnTo>
                    <a:pt x="603" y="163"/>
                  </a:lnTo>
                  <a:lnTo>
                    <a:pt x="603" y="153"/>
                  </a:lnTo>
                  <a:lnTo>
                    <a:pt x="593" y="142"/>
                  </a:lnTo>
                  <a:lnTo>
                    <a:pt x="584" y="139"/>
                  </a:lnTo>
                  <a:lnTo>
                    <a:pt x="574" y="133"/>
                  </a:lnTo>
                  <a:lnTo>
                    <a:pt x="570" y="128"/>
                  </a:lnTo>
                  <a:lnTo>
                    <a:pt x="557" y="123"/>
                  </a:lnTo>
                  <a:lnTo>
                    <a:pt x="547" y="121"/>
                  </a:lnTo>
                  <a:lnTo>
                    <a:pt x="541" y="118"/>
                  </a:lnTo>
                  <a:lnTo>
                    <a:pt x="533" y="115"/>
                  </a:lnTo>
                  <a:lnTo>
                    <a:pt x="524" y="115"/>
                  </a:lnTo>
                  <a:lnTo>
                    <a:pt x="511" y="115"/>
                  </a:lnTo>
                  <a:lnTo>
                    <a:pt x="502" y="115"/>
                  </a:lnTo>
                  <a:lnTo>
                    <a:pt x="494" y="115"/>
                  </a:lnTo>
                  <a:lnTo>
                    <a:pt x="481" y="115"/>
                  </a:lnTo>
                  <a:lnTo>
                    <a:pt x="475" y="109"/>
                  </a:lnTo>
                  <a:lnTo>
                    <a:pt x="469" y="104"/>
                  </a:lnTo>
                  <a:lnTo>
                    <a:pt x="461" y="98"/>
                  </a:lnTo>
                  <a:lnTo>
                    <a:pt x="451" y="98"/>
                  </a:lnTo>
                  <a:lnTo>
                    <a:pt x="454" y="91"/>
                  </a:lnTo>
                  <a:lnTo>
                    <a:pt x="448" y="85"/>
                  </a:lnTo>
                  <a:lnTo>
                    <a:pt x="439" y="80"/>
                  </a:lnTo>
                  <a:lnTo>
                    <a:pt x="429" y="71"/>
                  </a:lnTo>
                  <a:lnTo>
                    <a:pt x="418" y="66"/>
                  </a:lnTo>
                  <a:lnTo>
                    <a:pt x="402" y="68"/>
                  </a:lnTo>
                  <a:lnTo>
                    <a:pt x="405" y="59"/>
                  </a:lnTo>
                  <a:lnTo>
                    <a:pt x="402" y="50"/>
                  </a:lnTo>
                  <a:lnTo>
                    <a:pt x="393" y="47"/>
                  </a:lnTo>
                  <a:lnTo>
                    <a:pt x="385" y="45"/>
                  </a:lnTo>
                  <a:lnTo>
                    <a:pt x="375" y="45"/>
                  </a:lnTo>
                  <a:lnTo>
                    <a:pt x="369" y="39"/>
                  </a:lnTo>
                  <a:lnTo>
                    <a:pt x="363" y="32"/>
                  </a:lnTo>
                  <a:lnTo>
                    <a:pt x="382" y="29"/>
                  </a:lnTo>
                  <a:lnTo>
                    <a:pt x="369" y="29"/>
                  </a:lnTo>
                  <a:lnTo>
                    <a:pt x="353" y="29"/>
                  </a:lnTo>
                  <a:lnTo>
                    <a:pt x="345" y="29"/>
                  </a:lnTo>
                  <a:lnTo>
                    <a:pt x="333" y="36"/>
                  </a:lnTo>
                  <a:lnTo>
                    <a:pt x="323" y="39"/>
                  </a:lnTo>
                  <a:lnTo>
                    <a:pt x="312" y="39"/>
                  </a:lnTo>
                  <a:lnTo>
                    <a:pt x="306" y="33"/>
                  </a:lnTo>
                  <a:lnTo>
                    <a:pt x="303" y="32"/>
                  </a:lnTo>
                  <a:lnTo>
                    <a:pt x="293" y="32"/>
                  </a:lnTo>
                  <a:lnTo>
                    <a:pt x="284" y="32"/>
                  </a:lnTo>
                  <a:lnTo>
                    <a:pt x="273" y="32"/>
                  </a:lnTo>
                  <a:lnTo>
                    <a:pt x="260" y="33"/>
                  </a:lnTo>
                  <a:lnTo>
                    <a:pt x="257" y="26"/>
                  </a:lnTo>
                  <a:lnTo>
                    <a:pt x="254" y="21"/>
                  </a:lnTo>
                  <a:lnTo>
                    <a:pt x="247" y="15"/>
                  </a:lnTo>
                  <a:lnTo>
                    <a:pt x="236" y="12"/>
                  </a:lnTo>
                  <a:lnTo>
                    <a:pt x="230" y="12"/>
                  </a:lnTo>
                  <a:lnTo>
                    <a:pt x="227" y="1"/>
                  </a:lnTo>
                  <a:lnTo>
                    <a:pt x="217" y="7"/>
                  </a:lnTo>
                  <a:lnTo>
                    <a:pt x="221" y="12"/>
                  </a:lnTo>
                  <a:lnTo>
                    <a:pt x="211" y="18"/>
                  </a:lnTo>
                  <a:lnTo>
                    <a:pt x="206" y="21"/>
                  </a:lnTo>
                  <a:lnTo>
                    <a:pt x="197" y="26"/>
                  </a:lnTo>
                  <a:lnTo>
                    <a:pt x="197" y="33"/>
                  </a:lnTo>
                  <a:lnTo>
                    <a:pt x="203" y="45"/>
                  </a:lnTo>
                  <a:lnTo>
                    <a:pt x="203" y="56"/>
                  </a:lnTo>
                  <a:lnTo>
                    <a:pt x="191" y="59"/>
                  </a:lnTo>
                  <a:lnTo>
                    <a:pt x="191" y="53"/>
                  </a:lnTo>
                  <a:lnTo>
                    <a:pt x="184" y="45"/>
                  </a:lnTo>
                  <a:lnTo>
                    <a:pt x="191" y="36"/>
                  </a:lnTo>
                  <a:lnTo>
                    <a:pt x="194" y="32"/>
                  </a:lnTo>
                  <a:lnTo>
                    <a:pt x="191" y="23"/>
                  </a:lnTo>
                  <a:lnTo>
                    <a:pt x="184" y="12"/>
                  </a:lnTo>
                  <a:lnTo>
                    <a:pt x="197" y="12"/>
                  </a:lnTo>
                  <a:lnTo>
                    <a:pt x="200" y="4"/>
                  </a:lnTo>
                  <a:lnTo>
                    <a:pt x="197" y="0"/>
                  </a:lnTo>
                  <a:lnTo>
                    <a:pt x="191" y="0"/>
                  </a:lnTo>
                  <a:lnTo>
                    <a:pt x="184" y="1"/>
                  </a:lnTo>
                  <a:lnTo>
                    <a:pt x="178" y="7"/>
                  </a:lnTo>
                  <a:lnTo>
                    <a:pt x="172" y="12"/>
                  </a:lnTo>
                  <a:lnTo>
                    <a:pt x="164" y="15"/>
                  </a:lnTo>
                  <a:lnTo>
                    <a:pt x="154" y="21"/>
                  </a:lnTo>
                  <a:lnTo>
                    <a:pt x="142" y="18"/>
                  </a:lnTo>
                  <a:lnTo>
                    <a:pt x="135" y="26"/>
                  </a:lnTo>
                  <a:lnTo>
                    <a:pt x="127" y="23"/>
                  </a:lnTo>
                  <a:lnTo>
                    <a:pt x="121" y="26"/>
                  </a:lnTo>
                  <a:lnTo>
                    <a:pt x="115" y="32"/>
                  </a:lnTo>
                  <a:lnTo>
                    <a:pt x="115" y="42"/>
                  </a:lnTo>
                  <a:lnTo>
                    <a:pt x="115" y="50"/>
                  </a:lnTo>
                  <a:lnTo>
                    <a:pt x="105" y="53"/>
                  </a:lnTo>
                  <a:lnTo>
                    <a:pt x="99" y="59"/>
                  </a:lnTo>
                  <a:lnTo>
                    <a:pt x="91" y="66"/>
                  </a:lnTo>
                  <a:lnTo>
                    <a:pt x="91" y="80"/>
                  </a:lnTo>
                  <a:lnTo>
                    <a:pt x="75" y="10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1979280" y="5918400"/>
              <a:ext cx="41400" cy="6984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10" y="0"/>
                  </a:moveTo>
                  <a:lnTo>
                    <a:pt x="7" y="11"/>
                  </a:lnTo>
                  <a:lnTo>
                    <a:pt x="7" y="21"/>
                  </a:lnTo>
                  <a:lnTo>
                    <a:pt x="0" y="36"/>
                  </a:lnTo>
                  <a:lnTo>
                    <a:pt x="14" y="39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25" y="11"/>
                  </a:lnTo>
                  <a:lnTo>
                    <a:pt x="25" y="2"/>
                  </a:lnTo>
                  <a:lnTo>
                    <a:pt x="1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1971360" y="6407280"/>
              <a:ext cx="295200" cy="161640"/>
            </a:xfrm>
            <a:custGeom>
              <a:avLst/>
              <a:gdLst/>
              <a:ahLst/>
              <a:rect l="l" t="t" r="r" b="b"/>
              <a:pathLst>
                <a:path w="190" h="93">
                  <a:moveTo>
                    <a:pt x="116" y="0"/>
                  </a:moveTo>
                  <a:lnTo>
                    <a:pt x="111" y="2"/>
                  </a:lnTo>
                  <a:lnTo>
                    <a:pt x="102" y="0"/>
                  </a:lnTo>
                  <a:lnTo>
                    <a:pt x="99" y="5"/>
                  </a:lnTo>
                  <a:lnTo>
                    <a:pt x="89" y="5"/>
                  </a:lnTo>
                  <a:lnTo>
                    <a:pt x="83" y="22"/>
                  </a:lnTo>
                  <a:lnTo>
                    <a:pt x="89" y="26"/>
                  </a:lnTo>
                  <a:lnTo>
                    <a:pt x="105" y="22"/>
                  </a:lnTo>
                  <a:lnTo>
                    <a:pt x="105" y="26"/>
                  </a:lnTo>
                  <a:lnTo>
                    <a:pt x="89" y="35"/>
                  </a:lnTo>
                  <a:lnTo>
                    <a:pt x="92" y="49"/>
                  </a:lnTo>
                  <a:lnTo>
                    <a:pt x="86" y="46"/>
                  </a:lnTo>
                  <a:lnTo>
                    <a:pt x="83" y="32"/>
                  </a:lnTo>
                  <a:lnTo>
                    <a:pt x="75" y="46"/>
                  </a:lnTo>
                  <a:lnTo>
                    <a:pt x="66" y="41"/>
                  </a:lnTo>
                  <a:lnTo>
                    <a:pt x="50" y="38"/>
                  </a:lnTo>
                  <a:lnTo>
                    <a:pt x="44" y="29"/>
                  </a:lnTo>
                  <a:lnTo>
                    <a:pt x="26" y="19"/>
                  </a:lnTo>
                  <a:lnTo>
                    <a:pt x="14" y="11"/>
                  </a:lnTo>
                  <a:lnTo>
                    <a:pt x="0" y="2"/>
                  </a:lnTo>
                  <a:lnTo>
                    <a:pt x="4" y="11"/>
                  </a:lnTo>
                  <a:lnTo>
                    <a:pt x="14" y="19"/>
                  </a:lnTo>
                  <a:lnTo>
                    <a:pt x="23" y="22"/>
                  </a:lnTo>
                  <a:lnTo>
                    <a:pt x="17" y="29"/>
                  </a:lnTo>
                  <a:lnTo>
                    <a:pt x="26" y="38"/>
                  </a:lnTo>
                  <a:lnTo>
                    <a:pt x="26" y="43"/>
                  </a:lnTo>
                  <a:lnTo>
                    <a:pt x="40" y="43"/>
                  </a:lnTo>
                  <a:lnTo>
                    <a:pt x="44" y="55"/>
                  </a:lnTo>
                  <a:lnTo>
                    <a:pt x="53" y="55"/>
                  </a:lnTo>
                  <a:lnTo>
                    <a:pt x="53" y="62"/>
                  </a:lnTo>
                  <a:lnTo>
                    <a:pt x="69" y="73"/>
                  </a:lnTo>
                  <a:lnTo>
                    <a:pt x="83" y="79"/>
                  </a:lnTo>
                  <a:lnTo>
                    <a:pt x="92" y="73"/>
                  </a:lnTo>
                  <a:lnTo>
                    <a:pt x="96" y="84"/>
                  </a:lnTo>
                  <a:lnTo>
                    <a:pt x="105" y="87"/>
                  </a:lnTo>
                  <a:lnTo>
                    <a:pt x="119" y="84"/>
                  </a:lnTo>
                  <a:lnTo>
                    <a:pt x="132" y="92"/>
                  </a:lnTo>
                  <a:lnTo>
                    <a:pt x="129" y="82"/>
                  </a:lnTo>
                  <a:lnTo>
                    <a:pt x="148" y="82"/>
                  </a:lnTo>
                  <a:lnTo>
                    <a:pt x="162" y="73"/>
                  </a:lnTo>
                  <a:lnTo>
                    <a:pt x="181" y="73"/>
                  </a:lnTo>
                  <a:lnTo>
                    <a:pt x="185" y="70"/>
                  </a:lnTo>
                  <a:lnTo>
                    <a:pt x="189" y="62"/>
                  </a:lnTo>
                  <a:lnTo>
                    <a:pt x="174" y="62"/>
                  </a:lnTo>
                  <a:lnTo>
                    <a:pt x="165" y="58"/>
                  </a:lnTo>
                  <a:lnTo>
                    <a:pt x="159" y="49"/>
                  </a:lnTo>
                  <a:lnTo>
                    <a:pt x="144" y="41"/>
                  </a:lnTo>
                  <a:lnTo>
                    <a:pt x="132" y="32"/>
                  </a:lnTo>
                  <a:lnTo>
                    <a:pt x="129" y="22"/>
                  </a:lnTo>
                  <a:lnTo>
                    <a:pt x="129" y="11"/>
                  </a:lnTo>
                  <a:lnTo>
                    <a:pt x="116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2374560" y="4167360"/>
              <a:ext cx="41400" cy="39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0" y="22"/>
                  </a:lnTo>
                  <a:lnTo>
                    <a:pt x="26" y="14"/>
                  </a:lnTo>
                  <a:lnTo>
                    <a:pt x="26" y="0"/>
                  </a:lnTo>
                  <a:lnTo>
                    <a:pt x="2" y="4"/>
                  </a:lnTo>
                  <a:lnTo>
                    <a:pt x="8" y="8"/>
                  </a:lnTo>
                  <a:lnTo>
                    <a:pt x="8" y="1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2145960" y="4121280"/>
              <a:ext cx="44640" cy="4104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0"/>
                  </a:moveTo>
                  <a:lnTo>
                    <a:pt x="0" y="22"/>
                  </a:lnTo>
                  <a:lnTo>
                    <a:pt x="27" y="22"/>
                  </a:lnTo>
                  <a:lnTo>
                    <a:pt x="0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1860480" y="3921120"/>
              <a:ext cx="66600" cy="3960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8"/>
                  </a:moveTo>
                  <a:lnTo>
                    <a:pt x="4" y="8"/>
                  </a:lnTo>
                  <a:lnTo>
                    <a:pt x="14" y="22"/>
                  </a:lnTo>
                  <a:lnTo>
                    <a:pt x="21" y="22"/>
                  </a:lnTo>
                  <a:lnTo>
                    <a:pt x="27" y="17"/>
                  </a:lnTo>
                  <a:lnTo>
                    <a:pt x="37" y="22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30" y="8"/>
                  </a:lnTo>
                  <a:lnTo>
                    <a:pt x="21" y="4"/>
                  </a:lnTo>
                  <a:lnTo>
                    <a:pt x="11" y="0"/>
                  </a:lnTo>
                  <a:lnTo>
                    <a:pt x="3" y="8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1712520" y="3808440"/>
              <a:ext cx="39960" cy="4284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5"/>
                  </a:moveTo>
                  <a:lnTo>
                    <a:pt x="6" y="17"/>
                  </a:lnTo>
                  <a:lnTo>
                    <a:pt x="0" y="23"/>
                  </a:lnTo>
                  <a:lnTo>
                    <a:pt x="12" y="23"/>
                  </a:lnTo>
                  <a:lnTo>
                    <a:pt x="25" y="17"/>
                  </a:lnTo>
                  <a:lnTo>
                    <a:pt x="18" y="5"/>
                  </a:lnTo>
                  <a:lnTo>
                    <a:pt x="12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1661760" y="3770280"/>
              <a:ext cx="328680" cy="109440"/>
            </a:xfrm>
            <a:custGeom>
              <a:avLst/>
              <a:gdLst/>
              <a:ahLst/>
              <a:rect l="l" t="t" r="r" b="b"/>
              <a:pathLst>
                <a:path w="212" h="63">
                  <a:moveTo>
                    <a:pt x="0" y="23"/>
                  </a:moveTo>
                  <a:lnTo>
                    <a:pt x="12" y="23"/>
                  </a:lnTo>
                  <a:lnTo>
                    <a:pt x="15" y="18"/>
                  </a:lnTo>
                  <a:lnTo>
                    <a:pt x="26" y="18"/>
                  </a:lnTo>
                  <a:lnTo>
                    <a:pt x="33" y="12"/>
                  </a:lnTo>
                  <a:lnTo>
                    <a:pt x="39" y="8"/>
                  </a:lnTo>
                  <a:lnTo>
                    <a:pt x="51" y="9"/>
                  </a:lnTo>
                  <a:lnTo>
                    <a:pt x="62" y="9"/>
                  </a:lnTo>
                  <a:lnTo>
                    <a:pt x="55" y="15"/>
                  </a:lnTo>
                  <a:lnTo>
                    <a:pt x="59" y="18"/>
                  </a:lnTo>
                  <a:lnTo>
                    <a:pt x="69" y="21"/>
                  </a:lnTo>
                  <a:lnTo>
                    <a:pt x="85" y="21"/>
                  </a:lnTo>
                  <a:lnTo>
                    <a:pt x="91" y="26"/>
                  </a:lnTo>
                  <a:lnTo>
                    <a:pt x="99" y="26"/>
                  </a:lnTo>
                  <a:lnTo>
                    <a:pt x="108" y="32"/>
                  </a:lnTo>
                  <a:lnTo>
                    <a:pt x="121" y="29"/>
                  </a:lnTo>
                  <a:lnTo>
                    <a:pt x="124" y="32"/>
                  </a:lnTo>
                  <a:lnTo>
                    <a:pt x="124" y="40"/>
                  </a:lnTo>
                  <a:lnTo>
                    <a:pt x="132" y="45"/>
                  </a:lnTo>
                  <a:lnTo>
                    <a:pt x="148" y="45"/>
                  </a:lnTo>
                  <a:lnTo>
                    <a:pt x="154" y="50"/>
                  </a:lnTo>
                  <a:lnTo>
                    <a:pt x="144" y="56"/>
                  </a:lnTo>
                  <a:lnTo>
                    <a:pt x="141" y="62"/>
                  </a:lnTo>
                  <a:lnTo>
                    <a:pt x="154" y="62"/>
                  </a:lnTo>
                  <a:lnTo>
                    <a:pt x="163" y="59"/>
                  </a:lnTo>
                  <a:lnTo>
                    <a:pt x="174" y="59"/>
                  </a:lnTo>
                  <a:lnTo>
                    <a:pt x="184" y="62"/>
                  </a:lnTo>
                  <a:lnTo>
                    <a:pt x="193" y="62"/>
                  </a:lnTo>
                  <a:lnTo>
                    <a:pt x="199" y="59"/>
                  </a:lnTo>
                  <a:lnTo>
                    <a:pt x="211" y="56"/>
                  </a:lnTo>
                  <a:lnTo>
                    <a:pt x="207" y="53"/>
                  </a:lnTo>
                  <a:lnTo>
                    <a:pt x="204" y="53"/>
                  </a:lnTo>
                  <a:lnTo>
                    <a:pt x="196" y="47"/>
                  </a:lnTo>
                  <a:lnTo>
                    <a:pt x="187" y="45"/>
                  </a:lnTo>
                  <a:lnTo>
                    <a:pt x="181" y="47"/>
                  </a:lnTo>
                  <a:lnTo>
                    <a:pt x="184" y="40"/>
                  </a:lnTo>
                  <a:lnTo>
                    <a:pt x="174" y="40"/>
                  </a:lnTo>
                  <a:lnTo>
                    <a:pt x="163" y="38"/>
                  </a:lnTo>
                  <a:lnTo>
                    <a:pt x="154" y="32"/>
                  </a:lnTo>
                  <a:lnTo>
                    <a:pt x="144" y="26"/>
                  </a:lnTo>
                  <a:lnTo>
                    <a:pt x="138" y="23"/>
                  </a:lnTo>
                  <a:lnTo>
                    <a:pt x="127" y="18"/>
                  </a:lnTo>
                  <a:lnTo>
                    <a:pt x="118" y="15"/>
                  </a:lnTo>
                  <a:lnTo>
                    <a:pt x="108" y="15"/>
                  </a:lnTo>
                  <a:lnTo>
                    <a:pt x="102" y="8"/>
                  </a:lnTo>
                  <a:lnTo>
                    <a:pt x="94" y="5"/>
                  </a:lnTo>
                  <a:lnTo>
                    <a:pt x="85" y="2"/>
                  </a:lnTo>
                  <a:lnTo>
                    <a:pt x="75" y="2"/>
                  </a:lnTo>
                  <a:lnTo>
                    <a:pt x="62" y="0"/>
                  </a:lnTo>
                  <a:lnTo>
                    <a:pt x="55" y="0"/>
                  </a:lnTo>
                  <a:lnTo>
                    <a:pt x="45" y="2"/>
                  </a:lnTo>
                  <a:lnTo>
                    <a:pt x="33" y="5"/>
                  </a:lnTo>
                  <a:lnTo>
                    <a:pt x="25" y="5"/>
                  </a:lnTo>
                  <a:lnTo>
                    <a:pt x="15" y="9"/>
                  </a:lnTo>
                  <a:lnTo>
                    <a:pt x="9" y="15"/>
                  </a:lnTo>
                  <a:lnTo>
                    <a:pt x="9" y="21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1982520" y="3873600"/>
              <a:ext cx="190440" cy="82440"/>
            </a:xfrm>
            <a:custGeom>
              <a:avLst/>
              <a:gdLst/>
              <a:ahLst/>
              <a:rect l="l" t="t" r="r" b="b"/>
              <a:pathLst>
                <a:path w="122" h="47">
                  <a:moveTo>
                    <a:pt x="0" y="33"/>
                  </a:moveTo>
                  <a:lnTo>
                    <a:pt x="12" y="38"/>
                  </a:lnTo>
                  <a:lnTo>
                    <a:pt x="15" y="33"/>
                  </a:lnTo>
                  <a:lnTo>
                    <a:pt x="28" y="33"/>
                  </a:lnTo>
                  <a:lnTo>
                    <a:pt x="34" y="35"/>
                  </a:lnTo>
                  <a:lnTo>
                    <a:pt x="42" y="33"/>
                  </a:lnTo>
                  <a:lnTo>
                    <a:pt x="51" y="35"/>
                  </a:lnTo>
                  <a:lnTo>
                    <a:pt x="61" y="46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75" y="30"/>
                  </a:lnTo>
                  <a:lnTo>
                    <a:pt x="75" y="33"/>
                  </a:lnTo>
                  <a:lnTo>
                    <a:pt x="84" y="33"/>
                  </a:lnTo>
                  <a:lnTo>
                    <a:pt x="97" y="30"/>
                  </a:lnTo>
                  <a:lnTo>
                    <a:pt x="108" y="30"/>
                  </a:lnTo>
                  <a:lnTo>
                    <a:pt x="114" y="35"/>
                  </a:lnTo>
                  <a:lnTo>
                    <a:pt x="121" y="27"/>
                  </a:lnTo>
                  <a:lnTo>
                    <a:pt x="111" y="21"/>
                  </a:lnTo>
                  <a:lnTo>
                    <a:pt x="97" y="15"/>
                  </a:lnTo>
                  <a:lnTo>
                    <a:pt x="106" y="12"/>
                  </a:lnTo>
                  <a:lnTo>
                    <a:pt x="94" y="12"/>
                  </a:lnTo>
                  <a:lnTo>
                    <a:pt x="91" y="5"/>
                  </a:lnTo>
                  <a:lnTo>
                    <a:pt x="78" y="5"/>
                  </a:lnTo>
                  <a:lnTo>
                    <a:pt x="70" y="2"/>
                  </a:lnTo>
                  <a:lnTo>
                    <a:pt x="55" y="2"/>
                  </a:lnTo>
                  <a:lnTo>
                    <a:pt x="48" y="5"/>
                  </a:lnTo>
                  <a:lnTo>
                    <a:pt x="36" y="0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28" y="5"/>
                  </a:lnTo>
                  <a:lnTo>
                    <a:pt x="34" y="12"/>
                  </a:lnTo>
                  <a:lnTo>
                    <a:pt x="34" y="18"/>
                  </a:lnTo>
                  <a:lnTo>
                    <a:pt x="42" y="27"/>
                  </a:lnTo>
                  <a:lnTo>
                    <a:pt x="34" y="33"/>
                  </a:lnTo>
                  <a:lnTo>
                    <a:pt x="25" y="33"/>
                  </a:lnTo>
                  <a:lnTo>
                    <a:pt x="15" y="27"/>
                  </a:lnTo>
                  <a:lnTo>
                    <a:pt x="6" y="27"/>
                  </a:lnTo>
                  <a:lnTo>
                    <a:pt x="0" y="3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2206440" y="3921120"/>
              <a:ext cx="54000" cy="39600"/>
            </a:xfrm>
            <a:custGeom>
              <a:avLst/>
              <a:gdLst/>
              <a:ahLst/>
              <a:rect l="l" t="t" r="r" b="b"/>
              <a:pathLst>
                <a:path w="34" h="23">
                  <a:moveTo>
                    <a:pt x="0" y="22"/>
                  </a:moveTo>
                  <a:lnTo>
                    <a:pt x="9" y="22"/>
                  </a:lnTo>
                  <a:lnTo>
                    <a:pt x="16" y="22"/>
                  </a:lnTo>
                  <a:lnTo>
                    <a:pt x="26" y="22"/>
                  </a:lnTo>
                  <a:lnTo>
                    <a:pt x="33" y="11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2374560" y="3992760"/>
              <a:ext cx="41400" cy="37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7"/>
                  </a:moveTo>
                  <a:lnTo>
                    <a:pt x="5" y="21"/>
                  </a:lnTo>
                  <a:lnTo>
                    <a:pt x="15" y="7"/>
                  </a:lnTo>
                  <a:lnTo>
                    <a:pt x="26" y="7"/>
                  </a:lnTo>
                  <a:lnTo>
                    <a:pt x="15" y="0"/>
                  </a:lnTo>
                  <a:lnTo>
                    <a:pt x="15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2392200" y="4038480"/>
              <a:ext cx="39600" cy="4284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23"/>
                  </a:lnTo>
                  <a:lnTo>
                    <a:pt x="25" y="23"/>
                  </a:lnTo>
                  <a:lnTo>
                    <a:pt x="0" y="23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1861920" y="3699000"/>
              <a:ext cx="41400" cy="5400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4" y="0"/>
                  </a:moveTo>
                  <a:lnTo>
                    <a:pt x="7" y="8"/>
                  </a:lnTo>
                  <a:lnTo>
                    <a:pt x="0" y="11"/>
                  </a:lnTo>
                  <a:lnTo>
                    <a:pt x="11" y="18"/>
                  </a:lnTo>
                  <a:lnTo>
                    <a:pt x="21" y="30"/>
                  </a:lnTo>
                  <a:lnTo>
                    <a:pt x="26" y="24"/>
                  </a:lnTo>
                  <a:lnTo>
                    <a:pt x="16" y="17"/>
                  </a:lnTo>
                  <a:lnTo>
                    <a:pt x="16" y="11"/>
                  </a:lnTo>
                  <a:lnTo>
                    <a:pt x="7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2004840" y="3835440"/>
              <a:ext cx="41040" cy="39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6" y="22"/>
                  </a:lnTo>
                  <a:lnTo>
                    <a:pt x="26" y="0"/>
                  </a:lnTo>
                  <a:lnTo>
                    <a:pt x="26" y="17"/>
                  </a:lnTo>
                  <a:lnTo>
                    <a:pt x="6" y="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1841400" y="3649680"/>
              <a:ext cx="41040" cy="3960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0"/>
                  </a:moveTo>
                  <a:lnTo>
                    <a:pt x="6" y="22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5" y="22"/>
                  </a:lnTo>
                  <a:lnTo>
                    <a:pt x="21" y="0"/>
                  </a:lnTo>
                  <a:lnTo>
                    <a:pt x="16" y="0"/>
                  </a:lnTo>
                  <a:lnTo>
                    <a:pt x="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1884240" y="3645000"/>
              <a:ext cx="41040" cy="39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13" y="22"/>
                  </a:moveTo>
                  <a:lnTo>
                    <a:pt x="26" y="11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13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1911240" y="3689280"/>
              <a:ext cx="41040" cy="4284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25" y="23"/>
                  </a:moveTo>
                  <a:lnTo>
                    <a:pt x="25" y="11"/>
                  </a:lnTo>
                  <a:lnTo>
                    <a:pt x="0" y="0"/>
                  </a:lnTo>
                  <a:lnTo>
                    <a:pt x="25" y="11"/>
                  </a:lnTo>
                  <a:lnTo>
                    <a:pt x="25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1955520" y="3751200"/>
              <a:ext cx="39600" cy="414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7"/>
                  </a:lnTo>
                  <a:lnTo>
                    <a:pt x="12" y="7"/>
                  </a:lnTo>
                  <a:lnTo>
                    <a:pt x="12" y="15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15"/>
                  </a:lnTo>
                  <a:lnTo>
                    <a:pt x="12" y="7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1979280" y="3781440"/>
              <a:ext cx="41400" cy="414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6" y="23"/>
                  </a:moveTo>
                  <a:lnTo>
                    <a:pt x="25" y="9"/>
                  </a:lnTo>
                  <a:lnTo>
                    <a:pt x="0" y="0"/>
                  </a:lnTo>
                  <a:lnTo>
                    <a:pt x="25" y="9"/>
                  </a:lnTo>
                  <a:lnTo>
                    <a:pt x="6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2025360" y="3792600"/>
              <a:ext cx="4680" cy="36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6440" bIns="-464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2041200" y="3813120"/>
              <a:ext cx="39600" cy="3960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25" y="21"/>
                  </a:moveTo>
                  <a:lnTo>
                    <a:pt x="8" y="0"/>
                  </a:lnTo>
                  <a:lnTo>
                    <a:pt x="0" y="21"/>
                  </a:lnTo>
                  <a:lnTo>
                    <a:pt x="8" y="0"/>
                  </a:lnTo>
                  <a:lnTo>
                    <a:pt x="25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1750680" y="3724200"/>
              <a:ext cx="41400" cy="180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8" y="0"/>
                  </a:lnTo>
                  <a:lnTo>
                    <a:pt x="25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1933200" y="3328920"/>
              <a:ext cx="41400" cy="414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19" y="15"/>
                  </a:lnTo>
                  <a:lnTo>
                    <a:pt x="26" y="0"/>
                  </a:lnTo>
                  <a:lnTo>
                    <a:pt x="19" y="15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1995120" y="3105000"/>
              <a:ext cx="61920" cy="43200"/>
            </a:xfrm>
            <a:custGeom>
              <a:avLst/>
              <a:gdLst/>
              <a:ahLst/>
              <a:rect l="l" t="t" r="r" b="b"/>
              <a:pathLst>
                <a:path w="40" h="24">
                  <a:moveTo>
                    <a:pt x="0" y="23"/>
                  </a:moveTo>
                  <a:lnTo>
                    <a:pt x="12" y="18"/>
                  </a:lnTo>
                  <a:lnTo>
                    <a:pt x="26" y="14"/>
                  </a:lnTo>
                  <a:lnTo>
                    <a:pt x="39" y="8"/>
                  </a:lnTo>
                  <a:lnTo>
                    <a:pt x="32" y="0"/>
                  </a:lnTo>
                  <a:lnTo>
                    <a:pt x="24" y="8"/>
                  </a:lnTo>
                  <a:lnTo>
                    <a:pt x="12" y="1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2292120" y="2724120"/>
              <a:ext cx="85680" cy="42840"/>
            </a:xfrm>
            <a:custGeom>
              <a:avLst/>
              <a:gdLst/>
              <a:ahLst/>
              <a:rect l="l" t="t" r="r" b="b"/>
              <a:pathLst>
                <a:path w="55" h="24">
                  <a:moveTo>
                    <a:pt x="0" y="0"/>
                  </a:moveTo>
                  <a:lnTo>
                    <a:pt x="12" y="7"/>
                  </a:lnTo>
                  <a:lnTo>
                    <a:pt x="17" y="13"/>
                  </a:lnTo>
                  <a:lnTo>
                    <a:pt x="30" y="19"/>
                  </a:lnTo>
                  <a:lnTo>
                    <a:pt x="42" y="23"/>
                  </a:lnTo>
                  <a:lnTo>
                    <a:pt x="54" y="23"/>
                  </a:lnTo>
                  <a:lnTo>
                    <a:pt x="49" y="10"/>
                  </a:lnTo>
                  <a:lnTo>
                    <a:pt x="39" y="7"/>
                  </a:lnTo>
                  <a:lnTo>
                    <a:pt x="27" y="1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2296800" y="2860560"/>
              <a:ext cx="74520" cy="49320"/>
            </a:xfrm>
            <a:custGeom>
              <a:avLst/>
              <a:gdLst/>
              <a:ahLst/>
              <a:rect l="l" t="t" r="r" b="b"/>
              <a:pathLst>
                <a:path w="48" h="28">
                  <a:moveTo>
                    <a:pt x="0" y="5"/>
                  </a:moveTo>
                  <a:lnTo>
                    <a:pt x="6" y="14"/>
                  </a:lnTo>
                  <a:lnTo>
                    <a:pt x="17" y="19"/>
                  </a:lnTo>
                  <a:lnTo>
                    <a:pt x="37" y="27"/>
                  </a:lnTo>
                  <a:lnTo>
                    <a:pt x="37" y="19"/>
                  </a:lnTo>
                  <a:lnTo>
                    <a:pt x="47" y="11"/>
                  </a:lnTo>
                  <a:lnTo>
                    <a:pt x="30" y="14"/>
                  </a:lnTo>
                  <a:lnTo>
                    <a:pt x="17" y="14"/>
                  </a:lnTo>
                  <a:lnTo>
                    <a:pt x="6" y="8"/>
                  </a:lnTo>
                  <a:lnTo>
                    <a:pt x="6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1699920" y="2000160"/>
              <a:ext cx="57240" cy="4284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0" y="23"/>
                  </a:moveTo>
                  <a:lnTo>
                    <a:pt x="17" y="19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20" y="0"/>
                  </a:lnTo>
                  <a:lnTo>
                    <a:pt x="4" y="4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1801440" y="2025720"/>
              <a:ext cx="39960" cy="5868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4" y="0"/>
                  </a:moveTo>
                  <a:lnTo>
                    <a:pt x="0" y="24"/>
                  </a:lnTo>
                  <a:lnTo>
                    <a:pt x="11" y="33"/>
                  </a:lnTo>
                  <a:lnTo>
                    <a:pt x="25" y="20"/>
                  </a:lnTo>
                  <a:lnTo>
                    <a:pt x="25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1806480" y="2379600"/>
              <a:ext cx="50760" cy="60480"/>
            </a:xfrm>
            <a:custGeom>
              <a:avLst/>
              <a:gdLst/>
              <a:ahLst/>
              <a:rect l="l" t="t" r="r" b="b"/>
              <a:pathLst>
                <a:path w="33" h="34">
                  <a:moveTo>
                    <a:pt x="2" y="12"/>
                  </a:moveTo>
                  <a:lnTo>
                    <a:pt x="17" y="10"/>
                  </a:lnTo>
                  <a:lnTo>
                    <a:pt x="0" y="26"/>
                  </a:lnTo>
                  <a:lnTo>
                    <a:pt x="17" y="26"/>
                  </a:lnTo>
                  <a:lnTo>
                    <a:pt x="27" y="15"/>
                  </a:lnTo>
                  <a:lnTo>
                    <a:pt x="27" y="33"/>
                  </a:lnTo>
                  <a:lnTo>
                    <a:pt x="32" y="10"/>
                  </a:lnTo>
                  <a:lnTo>
                    <a:pt x="27" y="0"/>
                  </a:lnTo>
                  <a:lnTo>
                    <a:pt x="2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1747440" y="2562120"/>
              <a:ext cx="47880" cy="47880"/>
            </a:xfrm>
            <a:custGeom>
              <a:avLst/>
              <a:gdLst/>
              <a:ahLst/>
              <a:rect l="l" t="t" r="r" b="b"/>
              <a:pathLst>
                <a:path w="31" h="27">
                  <a:moveTo>
                    <a:pt x="0" y="7"/>
                  </a:moveTo>
                  <a:lnTo>
                    <a:pt x="14" y="16"/>
                  </a:lnTo>
                  <a:lnTo>
                    <a:pt x="30" y="26"/>
                  </a:lnTo>
                  <a:lnTo>
                    <a:pt x="26" y="2"/>
                  </a:lnTo>
                  <a:lnTo>
                    <a:pt x="14" y="0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2447640" y="2638440"/>
              <a:ext cx="212760" cy="233280"/>
            </a:xfrm>
            <a:custGeom>
              <a:avLst/>
              <a:gdLst/>
              <a:ahLst/>
              <a:rect l="l" t="t" r="r" b="b"/>
              <a:pathLst>
                <a:path w="137" h="133">
                  <a:moveTo>
                    <a:pt x="0" y="99"/>
                  </a:moveTo>
                  <a:lnTo>
                    <a:pt x="3" y="113"/>
                  </a:lnTo>
                  <a:lnTo>
                    <a:pt x="19" y="108"/>
                  </a:lnTo>
                  <a:lnTo>
                    <a:pt x="36" y="110"/>
                  </a:lnTo>
                  <a:lnTo>
                    <a:pt x="52" y="110"/>
                  </a:lnTo>
                  <a:lnTo>
                    <a:pt x="67" y="110"/>
                  </a:lnTo>
                  <a:lnTo>
                    <a:pt x="80" y="113"/>
                  </a:lnTo>
                  <a:lnTo>
                    <a:pt x="80" y="120"/>
                  </a:lnTo>
                  <a:lnTo>
                    <a:pt x="70" y="126"/>
                  </a:lnTo>
                  <a:lnTo>
                    <a:pt x="83" y="129"/>
                  </a:lnTo>
                  <a:lnTo>
                    <a:pt x="92" y="115"/>
                  </a:lnTo>
                  <a:lnTo>
                    <a:pt x="99" y="113"/>
                  </a:lnTo>
                  <a:lnTo>
                    <a:pt x="110" y="115"/>
                  </a:lnTo>
                  <a:lnTo>
                    <a:pt x="104" y="129"/>
                  </a:lnTo>
                  <a:lnTo>
                    <a:pt x="113" y="120"/>
                  </a:lnTo>
                  <a:lnTo>
                    <a:pt x="113" y="132"/>
                  </a:lnTo>
                  <a:lnTo>
                    <a:pt x="126" y="132"/>
                  </a:lnTo>
                  <a:lnTo>
                    <a:pt x="132" y="120"/>
                  </a:lnTo>
                  <a:lnTo>
                    <a:pt x="136" y="108"/>
                  </a:lnTo>
                  <a:lnTo>
                    <a:pt x="123" y="110"/>
                  </a:lnTo>
                  <a:lnTo>
                    <a:pt x="129" y="96"/>
                  </a:lnTo>
                  <a:lnTo>
                    <a:pt x="123" y="96"/>
                  </a:lnTo>
                  <a:lnTo>
                    <a:pt x="113" y="110"/>
                  </a:lnTo>
                  <a:lnTo>
                    <a:pt x="110" y="105"/>
                  </a:lnTo>
                  <a:lnTo>
                    <a:pt x="113" y="96"/>
                  </a:lnTo>
                  <a:lnTo>
                    <a:pt x="129" y="82"/>
                  </a:lnTo>
                  <a:lnTo>
                    <a:pt x="113" y="85"/>
                  </a:lnTo>
                  <a:lnTo>
                    <a:pt x="107" y="75"/>
                  </a:lnTo>
                  <a:lnTo>
                    <a:pt x="120" y="64"/>
                  </a:lnTo>
                  <a:lnTo>
                    <a:pt x="107" y="58"/>
                  </a:lnTo>
                  <a:lnTo>
                    <a:pt x="96" y="58"/>
                  </a:lnTo>
                  <a:lnTo>
                    <a:pt x="83" y="61"/>
                  </a:lnTo>
                  <a:lnTo>
                    <a:pt x="70" y="53"/>
                  </a:lnTo>
                  <a:lnTo>
                    <a:pt x="76" y="46"/>
                  </a:lnTo>
                  <a:lnTo>
                    <a:pt x="67" y="43"/>
                  </a:lnTo>
                  <a:lnTo>
                    <a:pt x="52" y="50"/>
                  </a:lnTo>
                  <a:lnTo>
                    <a:pt x="59" y="37"/>
                  </a:lnTo>
                  <a:lnTo>
                    <a:pt x="64" y="29"/>
                  </a:lnTo>
                  <a:lnTo>
                    <a:pt x="73" y="14"/>
                  </a:lnTo>
                  <a:lnTo>
                    <a:pt x="76" y="0"/>
                  </a:lnTo>
                  <a:lnTo>
                    <a:pt x="67" y="0"/>
                  </a:lnTo>
                  <a:lnTo>
                    <a:pt x="56" y="8"/>
                  </a:lnTo>
                  <a:lnTo>
                    <a:pt x="49" y="16"/>
                  </a:lnTo>
                  <a:lnTo>
                    <a:pt x="43" y="29"/>
                  </a:lnTo>
                  <a:lnTo>
                    <a:pt x="33" y="43"/>
                  </a:lnTo>
                  <a:lnTo>
                    <a:pt x="30" y="56"/>
                  </a:lnTo>
                  <a:lnTo>
                    <a:pt x="19" y="73"/>
                  </a:lnTo>
                  <a:lnTo>
                    <a:pt x="12" y="82"/>
                  </a:lnTo>
                  <a:lnTo>
                    <a:pt x="19" y="85"/>
                  </a:lnTo>
                  <a:lnTo>
                    <a:pt x="9" y="94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1590480" y="1763640"/>
              <a:ext cx="216000" cy="211320"/>
            </a:xfrm>
            <a:custGeom>
              <a:avLst/>
              <a:gdLst/>
              <a:ahLst/>
              <a:rect l="l" t="t" r="r" b="b"/>
              <a:pathLst>
                <a:path w="139" h="121">
                  <a:moveTo>
                    <a:pt x="0" y="99"/>
                  </a:moveTo>
                  <a:lnTo>
                    <a:pt x="26" y="99"/>
                  </a:lnTo>
                  <a:lnTo>
                    <a:pt x="26" y="120"/>
                  </a:lnTo>
                  <a:lnTo>
                    <a:pt x="47" y="114"/>
                  </a:lnTo>
                  <a:lnTo>
                    <a:pt x="59" y="99"/>
                  </a:lnTo>
                  <a:lnTo>
                    <a:pt x="72" y="85"/>
                  </a:lnTo>
                  <a:lnTo>
                    <a:pt x="86" y="85"/>
                  </a:lnTo>
                  <a:lnTo>
                    <a:pt x="101" y="96"/>
                  </a:lnTo>
                  <a:lnTo>
                    <a:pt x="116" y="108"/>
                  </a:lnTo>
                  <a:lnTo>
                    <a:pt x="138" y="93"/>
                  </a:lnTo>
                  <a:lnTo>
                    <a:pt x="116" y="82"/>
                  </a:lnTo>
                  <a:lnTo>
                    <a:pt x="106" y="66"/>
                  </a:lnTo>
                  <a:lnTo>
                    <a:pt x="92" y="53"/>
                  </a:lnTo>
                  <a:lnTo>
                    <a:pt x="69" y="40"/>
                  </a:lnTo>
                  <a:lnTo>
                    <a:pt x="50" y="20"/>
                  </a:lnTo>
                  <a:lnTo>
                    <a:pt x="43" y="0"/>
                  </a:lnTo>
                  <a:lnTo>
                    <a:pt x="23" y="18"/>
                  </a:lnTo>
                  <a:lnTo>
                    <a:pt x="17" y="34"/>
                  </a:lnTo>
                  <a:lnTo>
                    <a:pt x="14" y="58"/>
                  </a:lnTo>
                  <a:lnTo>
                    <a:pt x="20" y="82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1895400" y="1585800"/>
              <a:ext cx="74520" cy="90720"/>
            </a:xfrm>
            <a:custGeom>
              <a:avLst/>
              <a:gdLst/>
              <a:ahLst/>
              <a:rect l="l" t="t" r="r" b="b"/>
              <a:pathLst>
                <a:path w="49" h="51">
                  <a:moveTo>
                    <a:pt x="0" y="26"/>
                  </a:moveTo>
                  <a:lnTo>
                    <a:pt x="9" y="50"/>
                  </a:lnTo>
                  <a:lnTo>
                    <a:pt x="32" y="48"/>
                  </a:lnTo>
                  <a:lnTo>
                    <a:pt x="44" y="34"/>
                  </a:lnTo>
                  <a:lnTo>
                    <a:pt x="48" y="16"/>
                  </a:lnTo>
                  <a:lnTo>
                    <a:pt x="38" y="0"/>
                  </a:lnTo>
                  <a:lnTo>
                    <a:pt x="15" y="0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1500120" y="1271520"/>
              <a:ext cx="885600" cy="789120"/>
            </a:xfrm>
            <a:custGeom>
              <a:avLst/>
              <a:gdLst/>
              <a:ahLst/>
              <a:rect l="l" t="t" r="r" b="b"/>
              <a:pathLst>
                <a:path w="570" h="451">
                  <a:moveTo>
                    <a:pt x="0" y="0"/>
                  </a:moveTo>
                  <a:lnTo>
                    <a:pt x="18" y="21"/>
                  </a:lnTo>
                  <a:lnTo>
                    <a:pt x="33" y="50"/>
                  </a:lnTo>
                  <a:lnTo>
                    <a:pt x="52" y="71"/>
                  </a:lnTo>
                  <a:lnTo>
                    <a:pt x="82" y="88"/>
                  </a:lnTo>
                  <a:lnTo>
                    <a:pt x="112" y="88"/>
                  </a:lnTo>
                  <a:lnTo>
                    <a:pt x="151" y="99"/>
                  </a:lnTo>
                  <a:lnTo>
                    <a:pt x="172" y="94"/>
                  </a:lnTo>
                  <a:lnTo>
                    <a:pt x="199" y="115"/>
                  </a:lnTo>
                  <a:lnTo>
                    <a:pt x="218" y="106"/>
                  </a:lnTo>
                  <a:lnTo>
                    <a:pt x="235" y="80"/>
                  </a:lnTo>
                  <a:lnTo>
                    <a:pt x="248" y="102"/>
                  </a:lnTo>
                  <a:lnTo>
                    <a:pt x="281" y="126"/>
                  </a:lnTo>
                  <a:lnTo>
                    <a:pt x="271" y="158"/>
                  </a:lnTo>
                  <a:lnTo>
                    <a:pt x="297" y="144"/>
                  </a:lnTo>
                  <a:lnTo>
                    <a:pt x="311" y="168"/>
                  </a:lnTo>
                  <a:lnTo>
                    <a:pt x="336" y="185"/>
                  </a:lnTo>
                  <a:lnTo>
                    <a:pt x="344" y="206"/>
                  </a:lnTo>
                  <a:lnTo>
                    <a:pt x="350" y="229"/>
                  </a:lnTo>
                  <a:lnTo>
                    <a:pt x="336" y="241"/>
                  </a:lnTo>
                  <a:lnTo>
                    <a:pt x="320" y="261"/>
                  </a:lnTo>
                  <a:lnTo>
                    <a:pt x="306" y="274"/>
                  </a:lnTo>
                  <a:lnTo>
                    <a:pt x="324" y="298"/>
                  </a:lnTo>
                  <a:lnTo>
                    <a:pt x="303" y="312"/>
                  </a:lnTo>
                  <a:lnTo>
                    <a:pt x="278" y="312"/>
                  </a:lnTo>
                  <a:lnTo>
                    <a:pt x="248" y="303"/>
                  </a:lnTo>
                  <a:lnTo>
                    <a:pt x="244" y="320"/>
                  </a:lnTo>
                  <a:lnTo>
                    <a:pt x="233" y="323"/>
                  </a:lnTo>
                  <a:lnTo>
                    <a:pt x="227" y="338"/>
                  </a:lnTo>
                  <a:lnTo>
                    <a:pt x="235" y="355"/>
                  </a:lnTo>
                  <a:lnTo>
                    <a:pt x="267" y="355"/>
                  </a:lnTo>
                  <a:lnTo>
                    <a:pt x="281" y="347"/>
                  </a:lnTo>
                  <a:lnTo>
                    <a:pt x="303" y="350"/>
                  </a:lnTo>
                  <a:lnTo>
                    <a:pt x="324" y="360"/>
                  </a:lnTo>
                  <a:lnTo>
                    <a:pt x="342" y="365"/>
                  </a:lnTo>
                  <a:lnTo>
                    <a:pt x="357" y="376"/>
                  </a:lnTo>
                  <a:lnTo>
                    <a:pt x="357" y="392"/>
                  </a:lnTo>
                  <a:lnTo>
                    <a:pt x="376" y="406"/>
                  </a:lnTo>
                  <a:lnTo>
                    <a:pt x="390" y="412"/>
                  </a:lnTo>
                  <a:lnTo>
                    <a:pt x="409" y="420"/>
                  </a:lnTo>
                  <a:lnTo>
                    <a:pt x="417" y="430"/>
                  </a:lnTo>
                  <a:lnTo>
                    <a:pt x="436" y="438"/>
                  </a:lnTo>
                  <a:lnTo>
                    <a:pt x="453" y="444"/>
                  </a:lnTo>
                  <a:lnTo>
                    <a:pt x="475" y="450"/>
                  </a:lnTo>
                  <a:lnTo>
                    <a:pt x="475" y="430"/>
                  </a:lnTo>
                  <a:lnTo>
                    <a:pt x="456" y="420"/>
                  </a:lnTo>
                  <a:lnTo>
                    <a:pt x="442" y="403"/>
                  </a:lnTo>
                  <a:lnTo>
                    <a:pt x="426" y="389"/>
                  </a:lnTo>
                  <a:lnTo>
                    <a:pt x="417" y="374"/>
                  </a:lnTo>
                  <a:lnTo>
                    <a:pt x="442" y="385"/>
                  </a:lnTo>
                  <a:lnTo>
                    <a:pt x="459" y="395"/>
                  </a:lnTo>
                  <a:lnTo>
                    <a:pt x="482" y="409"/>
                  </a:lnTo>
                  <a:lnTo>
                    <a:pt x="505" y="409"/>
                  </a:lnTo>
                  <a:lnTo>
                    <a:pt x="512" y="385"/>
                  </a:lnTo>
                  <a:lnTo>
                    <a:pt x="496" y="365"/>
                  </a:lnTo>
                  <a:lnTo>
                    <a:pt x="493" y="347"/>
                  </a:lnTo>
                  <a:lnTo>
                    <a:pt x="482" y="333"/>
                  </a:lnTo>
                  <a:lnTo>
                    <a:pt x="459" y="315"/>
                  </a:lnTo>
                  <a:lnTo>
                    <a:pt x="448" y="292"/>
                  </a:lnTo>
                  <a:lnTo>
                    <a:pt x="453" y="262"/>
                  </a:lnTo>
                  <a:lnTo>
                    <a:pt x="488" y="288"/>
                  </a:lnTo>
                  <a:lnTo>
                    <a:pt x="496" y="312"/>
                  </a:lnTo>
                  <a:lnTo>
                    <a:pt x="521" y="324"/>
                  </a:lnTo>
                  <a:lnTo>
                    <a:pt x="526" y="303"/>
                  </a:lnTo>
                  <a:lnTo>
                    <a:pt x="548" y="298"/>
                  </a:lnTo>
                  <a:lnTo>
                    <a:pt x="554" y="279"/>
                  </a:lnTo>
                  <a:lnTo>
                    <a:pt x="569" y="255"/>
                  </a:lnTo>
                  <a:lnTo>
                    <a:pt x="554" y="239"/>
                  </a:lnTo>
                  <a:lnTo>
                    <a:pt x="532" y="223"/>
                  </a:lnTo>
                  <a:lnTo>
                    <a:pt x="512" y="206"/>
                  </a:lnTo>
                  <a:lnTo>
                    <a:pt x="493" y="188"/>
                  </a:lnTo>
                  <a:lnTo>
                    <a:pt x="463" y="188"/>
                  </a:lnTo>
                  <a:lnTo>
                    <a:pt x="436" y="168"/>
                  </a:lnTo>
                  <a:lnTo>
                    <a:pt x="436" y="144"/>
                  </a:lnTo>
                  <a:lnTo>
                    <a:pt x="463" y="136"/>
                  </a:lnTo>
                  <a:lnTo>
                    <a:pt x="439" y="115"/>
                  </a:lnTo>
                  <a:lnTo>
                    <a:pt x="448" y="94"/>
                  </a:lnTo>
                  <a:lnTo>
                    <a:pt x="429" y="67"/>
                  </a:lnTo>
                  <a:lnTo>
                    <a:pt x="403" y="50"/>
                  </a:lnTo>
                  <a:lnTo>
                    <a:pt x="373" y="18"/>
                  </a:lnTo>
                  <a:lnTo>
                    <a:pt x="347" y="5"/>
                  </a:lnTo>
                  <a:lnTo>
                    <a:pt x="317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610920" y="1273320"/>
              <a:ext cx="565200" cy="288720"/>
            </a:xfrm>
            <a:custGeom>
              <a:avLst/>
              <a:gdLst/>
              <a:ahLst/>
              <a:rect l="l" t="t" r="r" b="b"/>
              <a:pathLst>
                <a:path w="364" h="165">
                  <a:moveTo>
                    <a:pt x="0" y="0"/>
                  </a:moveTo>
                  <a:lnTo>
                    <a:pt x="20" y="21"/>
                  </a:lnTo>
                  <a:lnTo>
                    <a:pt x="15" y="37"/>
                  </a:lnTo>
                  <a:lnTo>
                    <a:pt x="33" y="53"/>
                  </a:lnTo>
                  <a:lnTo>
                    <a:pt x="66" y="58"/>
                  </a:lnTo>
                  <a:lnTo>
                    <a:pt x="96" y="56"/>
                  </a:lnTo>
                  <a:lnTo>
                    <a:pt x="121" y="71"/>
                  </a:lnTo>
                  <a:lnTo>
                    <a:pt x="96" y="85"/>
                  </a:lnTo>
                  <a:lnTo>
                    <a:pt x="66" y="85"/>
                  </a:lnTo>
                  <a:lnTo>
                    <a:pt x="42" y="88"/>
                  </a:lnTo>
                  <a:lnTo>
                    <a:pt x="48" y="117"/>
                  </a:lnTo>
                  <a:lnTo>
                    <a:pt x="72" y="131"/>
                  </a:lnTo>
                  <a:lnTo>
                    <a:pt x="99" y="131"/>
                  </a:lnTo>
                  <a:lnTo>
                    <a:pt x="115" y="164"/>
                  </a:lnTo>
                  <a:lnTo>
                    <a:pt x="142" y="161"/>
                  </a:lnTo>
                  <a:lnTo>
                    <a:pt x="175" y="155"/>
                  </a:lnTo>
                  <a:lnTo>
                    <a:pt x="205" y="144"/>
                  </a:lnTo>
                  <a:lnTo>
                    <a:pt x="232" y="135"/>
                  </a:lnTo>
                  <a:lnTo>
                    <a:pt x="254" y="117"/>
                  </a:lnTo>
                  <a:lnTo>
                    <a:pt x="271" y="135"/>
                  </a:lnTo>
                  <a:lnTo>
                    <a:pt x="299" y="149"/>
                  </a:lnTo>
                  <a:lnTo>
                    <a:pt x="323" y="144"/>
                  </a:lnTo>
                  <a:lnTo>
                    <a:pt x="344" y="128"/>
                  </a:lnTo>
                  <a:lnTo>
                    <a:pt x="336" y="109"/>
                  </a:lnTo>
                  <a:lnTo>
                    <a:pt x="356" y="106"/>
                  </a:lnTo>
                  <a:lnTo>
                    <a:pt x="363" y="82"/>
                  </a:lnTo>
                  <a:lnTo>
                    <a:pt x="326" y="71"/>
                  </a:lnTo>
                  <a:lnTo>
                    <a:pt x="299" y="58"/>
                  </a:lnTo>
                  <a:lnTo>
                    <a:pt x="280" y="37"/>
                  </a:lnTo>
                  <a:lnTo>
                    <a:pt x="285" y="1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168120" y="2506680"/>
              <a:ext cx="68040" cy="114480"/>
            </a:xfrm>
            <a:custGeom>
              <a:avLst/>
              <a:gdLst/>
              <a:ahLst/>
              <a:rect l="l" t="t" r="r" b="b"/>
              <a:pathLst>
                <a:path w="44" h="66">
                  <a:moveTo>
                    <a:pt x="0" y="0"/>
                  </a:moveTo>
                  <a:lnTo>
                    <a:pt x="3" y="19"/>
                  </a:lnTo>
                  <a:lnTo>
                    <a:pt x="11" y="25"/>
                  </a:lnTo>
                  <a:lnTo>
                    <a:pt x="17" y="40"/>
                  </a:lnTo>
                  <a:lnTo>
                    <a:pt x="27" y="52"/>
                  </a:lnTo>
                  <a:lnTo>
                    <a:pt x="43" y="65"/>
                  </a:lnTo>
                  <a:lnTo>
                    <a:pt x="36" y="49"/>
                  </a:lnTo>
                  <a:lnTo>
                    <a:pt x="27" y="43"/>
                  </a:lnTo>
                  <a:lnTo>
                    <a:pt x="30" y="32"/>
                  </a:lnTo>
                  <a:lnTo>
                    <a:pt x="20" y="19"/>
                  </a:lnTo>
                  <a:lnTo>
                    <a:pt x="30" y="2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315720" y="2678040"/>
              <a:ext cx="164880" cy="117720"/>
            </a:xfrm>
            <a:custGeom>
              <a:avLst/>
              <a:gdLst/>
              <a:ahLst/>
              <a:rect l="l" t="t" r="r" b="b"/>
              <a:pathLst>
                <a:path w="106" h="68">
                  <a:moveTo>
                    <a:pt x="0" y="5"/>
                  </a:moveTo>
                  <a:lnTo>
                    <a:pt x="12" y="19"/>
                  </a:lnTo>
                  <a:lnTo>
                    <a:pt x="26" y="25"/>
                  </a:lnTo>
                  <a:lnTo>
                    <a:pt x="39" y="32"/>
                  </a:lnTo>
                  <a:lnTo>
                    <a:pt x="36" y="37"/>
                  </a:lnTo>
                  <a:lnTo>
                    <a:pt x="48" y="43"/>
                  </a:lnTo>
                  <a:lnTo>
                    <a:pt x="57" y="51"/>
                  </a:lnTo>
                  <a:lnTo>
                    <a:pt x="68" y="51"/>
                  </a:lnTo>
                  <a:lnTo>
                    <a:pt x="68" y="57"/>
                  </a:lnTo>
                  <a:lnTo>
                    <a:pt x="81" y="64"/>
                  </a:lnTo>
                  <a:lnTo>
                    <a:pt x="94" y="67"/>
                  </a:lnTo>
                  <a:lnTo>
                    <a:pt x="105" y="64"/>
                  </a:lnTo>
                  <a:lnTo>
                    <a:pt x="94" y="51"/>
                  </a:lnTo>
                  <a:lnTo>
                    <a:pt x="78" y="40"/>
                  </a:lnTo>
                  <a:lnTo>
                    <a:pt x="68" y="29"/>
                  </a:lnTo>
                  <a:lnTo>
                    <a:pt x="57" y="16"/>
                  </a:lnTo>
                  <a:lnTo>
                    <a:pt x="42" y="11"/>
                  </a:lnTo>
                  <a:lnTo>
                    <a:pt x="25" y="8"/>
                  </a:lnTo>
                  <a:lnTo>
                    <a:pt x="9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2558880" y="1271520"/>
              <a:ext cx="1057320" cy="919080"/>
            </a:xfrm>
            <a:custGeom>
              <a:avLst/>
              <a:gdLst/>
              <a:ahLst/>
              <a:rect l="l" t="t" r="r" b="b"/>
              <a:pathLst>
                <a:path w="681" h="526">
                  <a:moveTo>
                    <a:pt x="0" y="4"/>
                  </a:moveTo>
                  <a:lnTo>
                    <a:pt x="9" y="19"/>
                  </a:lnTo>
                  <a:lnTo>
                    <a:pt x="33" y="19"/>
                  </a:lnTo>
                  <a:lnTo>
                    <a:pt x="49" y="1"/>
                  </a:lnTo>
                  <a:lnTo>
                    <a:pt x="61" y="33"/>
                  </a:lnTo>
                  <a:lnTo>
                    <a:pt x="82" y="40"/>
                  </a:lnTo>
                  <a:lnTo>
                    <a:pt x="88" y="68"/>
                  </a:lnTo>
                  <a:lnTo>
                    <a:pt x="58" y="51"/>
                  </a:lnTo>
                  <a:lnTo>
                    <a:pt x="30" y="51"/>
                  </a:lnTo>
                  <a:lnTo>
                    <a:pt x="25" y="81"/>
                  </a:lnTo>
                  <a:lnTo>
                    <a:pt x="19" y="110"/>
                  </a:lnTo>
                  <a:lnTo>
                    <a:pt x="39" y="130"/>
                  </a:lnTo>
                  <a:lnTo>
                    <a:pt x="69" y="122"/>
                  </a:lnTo>
                  <a:lnTo>
                    <a:pt x="88" y="101"/>
                  </a:lnTo>
                  <a:lnTo>
                    <a:pt x="99" y="127"/>
                  </a:lnTo>
                  <a:lnTo>
                    <a:pt x="95" y="165"/>
                  </a:lnTo>
                  <a:lnTo>
                    <a:pt x="63" y="165"/>
                  </a:lnTo>
                  <a:lnTo>
                    <a:pt x="49" y="186"/>
                  </a:lnTo>
                  <a:lnTo>
                    <a:pt x="39" y="213"/>
                  </a:lnTo>
                  <a:lnTo>
                    <a:pt x="39" y="240"/>
                  </a:lnTo>
                  <a:lnTo>
                    <a:pt x="45" y="262"/>
                  </a:lnTo>
                  <a:lnTo>
                    <a:pt x="45" y="283"/>
                  </a:lnTo>
                  <a:lnTo>
                    <a:pt x="66" y="304"/>
                  </a:lnTo>
                  <a:lnTo>
                    <a:pt x="76" y="331"/>
                  </a:lnTo>
                  <a:lnTo>
                    <a:pt x="76" y="353"/>
                  </a:lnTo>
                  <a:lnTo>
                    <a:pt x="88" y="366"/>
                  </a:lnTo>
                  <a:lnTo>
                    <a:pt x="88" y="386"/>
                  </a:lnTo>
                  <a:lnTo>
                    <a:pt x="109" y="412"/>
                  </a:lnTo>
                  <a:lnTo>
                    <a:pt x="112" y="425"/>
                  </a:lnTo>
                  <a:lnTo>
                    <a:pt x="125" y="450"/>
                  </a:lnTo>
                  <a:lnTo>
                    <a:pt x="133" y="466"/>
                  </a:lnTo>
                  <a:lnTo>
                    <a:pt x="155" y="487"/>
                  </a:lnTo>
                  <a:lnTo>
                    <a:pt x="182" y="492"/>
                  </a:lnTo>
                  <a:lnTo>
                    <a:pt x="201" y="498"/>
                  </a:lnTo>
                  <a:lnTo>
                    <a:pt x="209" y="512"/>
                  </a:lnTo>
                  <a:lnTo>
                    <a:pt x="237" y="525"/>
                  </a:lnTo>
                  <a:lnTo>
                    <a:pt x="248" y="516"/>
                  </a:lnTo>
                  <a:lnTo>
                    <a:pt x="258" y="501"/>
                  </a:lnTo>
                  <a:lnTo>
                    <a:pt x="261" y="482"/>
                  </a:lnTo>
                  <a:lnTo>
                    <a:pt x="264" y="463"/>
                  </a:lnTo>
                  <a:lnTo>
                    <a:pt x="274" y="444"/>
                  </a:lnTo>
                  <a:lnTo>
                    <a:pt x="267" y="421"/>
                  </a:lnTo>
                  <a:lnTo>
                    <a:pt x="285" y="407"/>
                  </a:lnTo>
                  <a:lnTo>
                    <a:pt x="297" y="388"/>
                  </a:lnTo>
                  <a:lnTo>
                    <a:pt x="304" y="366"/>
                  </a:lnTo>
                  <a:lnTo>
                    <a:pt x="307" y="348"/>
                  </a:lnTo>
                  <a:lnTo>
                    <a:pt x="294" y="321"/>
                  </a:lnTo>
                  <a:lnTo>
                    <a:pt x="315" y="324"/>
                  </a:lnTo>
                  <a:lnTo>
                    <a:pt x="321" y="304"/>
                  </a:lnTo>
                  <a:lnTo>
                    <a:pt x="343" y="298"/>
                  </a:lnTo>
                  <a:lnTo>
                    <a:pt x="374" y="298"/>
                  </a:lnTo>
                  <a:lnTo>
                    <a:pt x="401" y="283"/>
                  </a:lnTo>
                  <a:lnTo>
                    <a:pt x="420" y="269"/>
                  </a:lnTo>
                  <a:lnTo>
                    <a:pt x="434" y="256"/>
                  </a:lnTo>
                  <a:lnTo>
                    <a:pt x="446" y="234"/>
                  </a:lnTo>
                  <a:lnTo>
                    <a:pt x="453" y="216"/>
                  </a:lnTo>
                  <a:lnTo>
                    <a:pt x="470" y="197"/>
                  </a:lnTo>
                  <a:lnTo>
                    <a:pt x="489" y="186"/>
                  </a:lnTo>
                  <a:lnTo>
                    <a:pt x="516" y="186"/>
                  </a:lnTo>
                  <a:lnTo>
                    <a:pt x="537" y="172"/>
                  </a:lnTo>
                  <a:lnTo>
                    <a:pt x="565" y="165"/>
                  </a:lnTo>
                  <a:lnTo>
                    <a:pt x="589" y="154"/>
                  </a:lnTo>
                  <a:lnTo>
                    <a:pt x="610" y="140"/>
                  </a:lnTo>
                  <a:lnTo>
                    <a:pt x="629" y="124"/>
                  </a:lnTo>
                  <a:lnTo>
                    <a:pt x="649" y="108"/>
                  </a:lnTo>
                  <a:lnTo>
                    <a:pt x="665" y="89"/>
                  </a:lnTo>
                  <a:lnTo>
                    <a:pt x="638" y="87"/>
                  </a:lnTo>
                  <a:lnTo>
                    <a:pt x="610" y="72"/>
                  </a:lnTo>
                  <a:lnTo>
                    <a:pt x="586" y="87"/>
                  </a:lnTo>
                  <a:lnTo>
                    <a:pt x="586" y="72"/>
                  </a:lnTo>
                  <a:lnTo>
                    <a:pt x="610" y="60"/>
                  </a:lnTo>
                  <a:lnTo>
                    <a:pt x="605" y="33"/>
                  </a:lnTo>
                  <a:lnTo>
                    <a:pt x="622" y="22"/>
                  </a:lnTo>
                  <a:lnTo>
                    <a:pt x="629" y="40"/>
                  </a:lnTo>
                  <a:lnTo>
                    <a:pt x="635" y="65"/>
                  </a:lnTo>
                  <a:lnTo>
                    <a:pt x="653" y="72"/>
                  </a:lnTo>
                  <a:lnTo>
                    <a:pt x="678" y="68"/>
                  </a:lnTo>
                  <a:lnTo>
                    <a:pt x="680" y="40"/>
                  </a:lnTo>
                  <a:lnTo>
                    <a:pt x="680" y="19"/>
                  </a:lnTo>
                  <a:lnTo>
                    <a:pt x="665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3528720" y="1730520"/>
              <a:ext cx="331920" cy="223560"/>
            </a:xfrm>
            <a:custGeom>
              <a:avLst/>
              <a:gdLst/>
              <a:ahLst/>
              <a:rect l="l" t="t" r="r" b="b"/>
              <a:pathLst>
                <a:path w="213" h="128">
                  <a:moveTo>
                    <a:pt x="0" y="41"/>
                  </a:moveTo>
                  <a:lnTo>
                    <a:pt x="17" y="47"/>
                  </a:lnTo>
                  <a:lnTo>
                    <a:pt x="33" y="39"/>
                  </a:lnTo>
                  <a:lnTo>
                    <a:pt x="49" y="47"/>
                  </a:lnTo>
                  <a:lnTo>
                    <a:pt x="30" y="61"/>
                  </a:lnTo>
                  <a:lnTo>
                    <a:pt x="9" y="73"/>
                  </a:lnTo>
                  <a:lnTo>
                    <a:pt x="36" y="73"/>
                  </a:lnTo>
                  <a:lnTo>
                    <a:pt x="49" y="93"/>
                  </a:lnTo>
                  <a:lnTo>
                    <a:pt x="33" y="111"/>
                  </a:lnTo>
                  <a:lnTo>
                    <a:pt x="69" y="111"/>
                  </a:lnTo>
                  <a:lnTo>
                    <a:pt x="88" y="122"/>
                  </a:lnTo>
                  <a:lnTo>
                    <a:pt x="112" y="127"/>
                  </a:lnTo>
                  <a:lnTo>
                    <a:pt x="132" y="114"/>
                  </a:lnTo>
                  <a:lnTo>
                    <a:pt x="155" y="111"/>
                  </a:lnTo>
                  <a:lnTo>
                    <a:pt x="169" y="97"/>
                  </a:lnTo>
                  <a:lnTo>
                    <a:pt x="196" y="87"/>
                  </a:lnTo>
                  <a:lnTo>
                    <a:pt x="212" y="68"/>
                  </a:lnTo>
                  <a:lnTo>
                    <a:pt x="212" y="41"/>
                  </a:lnTo>
                  <a:lnTo>
                    <a:pt x="194" y="30"/>
                  </a:lnTo>
                  <a:lnTo>
                    <a:pt x="194" y="6"/>
                  </a:lnTo>
                  <a:lnTo>
                    <a:pt x="175" y="9"/>
                  </a:lnTo>
                  <a:lnTo>
                    <a:pt x="162" y="0"/>
                  </a:lnTo>
                  <a:lnTo>
                    <a:pt x="151" y="12"/>
                  </a:lnTo>
                  <a:lnTo>
                    <a:pt x="136" y="20"/>
                  </a:lnTo>
                  <a:lnTo>
                    <a:pt x="124" y="12"/>
                  </a:lnTo>
                  <a:lnTo>
                    <a:pt x="102" y="18"/>
                  </a:lnTo>
                  <a:lnTo>
                    <a:pt x="93" y="29"/>
                  </a:lnTo>
                  <a:lnTo>
                    <a:pt x="82" y="18"/>
                  </a:lnTo>
                  <a:lnTo>
                    <a:pt x="82" y="39"/>
                  </a:lnTo>
                  <a:lnTo>
                    <a:pt x="60" y="47"/>
                  </a:lnTo>
                  <a:lnTo>
                    <a:pt x="56" y="20"/>
                  </a:lnTo>
                  <a:lnTo>
                    <a:pt x="42" y="6"/>
                  </a:lnTo>
                  <a:lnTo>
                    <a:pt x="26" y="1"/>
                  </a:lnTo>
                  <a:lnTo>
                    <a:pt x="26" y="12"/>
                  </a:lnTo>
                  <a:lnTo>
                    <a:pt x="15" y="12"/>
                  </a:lnTo>
                  <a:lnTo>
                    <a:pt x="12" y="29"/>
                  </a:lnTo>
                  <a:lnTo>
                    <a:pt x="0" y="4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3744720" y="3270240"/>
              <a:ext cx="2125440" cy="2376360"/>
            </a:xfrm>
            <a:custGeom>
              <a:avLst/>
              <a:gdLst/>
              <a:ahLst/>
              <a:rect l="l" t="t" r="r" b="b"/>
              <a:pathLst>
                <a:path w="1367" h="1359">
                  <a:moveTo>
                    <a:pt x="1024" y="129"/>
                  </a:moveTo>
                  <a:lnTo>
                    <a:pt x="1008" y="132"/>
                  </a:lnTo>
                  <a:lnTo>
                    <a:pt x="997" y="132"/>
                  </a:lnTo>
                  <a:lnTo>
                    <a:pt x="991" y="126"/>
                  </a:lnTo>
                  <a:lnTo>
                    <a:pt x="988" y="134"/>
                  </a:lnTo>
                  <a:lnTo>
                    <a:pt x="978" y="132"/>
                  </a:lnTo>
                  <a:lnTo>
                    <a:pt x="981" y="123"/>
                  </a:lnTo>
                  <a:lnTo>
                    <a:pt x="969" y="120"/>
                  </a:lnTo>
                  <a:lnTo>
                    <a:pt x="954" y="123"/>
                  </a:lnTo>
                  <a:lnTo>
                    <a:pt x="942" y="129"/>
                  </a:lnTo>
                  <a:lnTo>
                    <a:pt x="932" y="134"/>
                  </a:lnTo>
                  <a:lnTo>
                    <a:pt x="924" y="134"/>
                  </a:lnTo>
                  <a:lnTo>
                    <a:pt x="912" y="132"/>
                  </a:lnTo>
                  <a:lnTo>
                    <a:pt x="899" y="132"/>
                  </a:lnTo>
                  <a:lnTo>
                    <a:pt x="890" y="126"/>
                  </a:lnTo>
                  <a:lnTo>
                    <a:pt x="885" y="123"/>
                  </a:lnTo>
                  <a:lnTo>
                    <a:pt x="872" y="120"/>
                  </a:lnTo>
                  <a:lnTo>
                    <a:pt x="860" y="120"/>
                  </a:lnTo>
                  <a:lnTo>
                    <a:pt x="849" y="120"/>
                  </a:lnTo>
                  <a:lnTo>
                    <a:pt x="842" y="112"/>
                  </a:lnTo>
                  <a:lnTo>
                    <a:pt x="833" y="112"/>
                  </a:lnTo>
                  <a:lnTo>
                    <a:pt x="820" y="109"/>
                  </a:lnTo>
                  <a:lnTo>
                    <a:pt x="809" y="106"/>
                  </a:lnTo>
                  <a:lnTo>
                    <a:pt x="806" y="99"/>
                  </a:lnTo>
                  <a:lnTo>
                    <a:pt x="793" y="96"/>
                  </a:lnTo>
                  <a:lnTo>
                    <a:pt x="781" y="94"/>
                  </a:lnTo>
                  <a:lnTo>
                    <a:pt x="769" y="96"/>
                  </a:lnTo>
                  <a:lnTo>
                    <a:pt x="757" y="99"/>
                  </a:lnTo>
                  <a:lnTo>
                    <a:pt x="747" y="106"/>
                  </a:lnTo>
                  <a:lnTo>
                    <a:pt x="743" y="115"/>
                  </a:lnTo>
                  <a:lnTo>
                    <a:pt x="744" y="120"/>
                  </a:lnTo>
                  <a:lnTo>
                    <a:pt x="747" y="132"/>
                  </a:lnTo>
                  <a:lnTo>
                    <a:pt x="743" y="137"/>
                  </a:lnTo>
                  <a:lnTo>
                    <a:pt x="736" y="141"/>
                  </a:lnTo>
                  <a:lnTo>
                    <a:pt x="727" y="147"/>
                  </a:lnTo>
                  <a:lnTo>
                    <a:pt x="717" y="144"/>
                  </a:lnTo>
                  <a:lnTo>
                    <a:pt x="708" y="137"/>
                  </a:lnTo>
                  <a:lnTo>
                    <a:pt x="694" y="132"/>
                  </a:lnTo>
                  <a:lnTo>
                    <a:pt x="678" y="129"/>
                  </a:lnTo>
                  <a:lnTo>
                    <a:pt x="667" y="126"/>
                  </a:lnTo>
                  <a:lnTo>
                    <a:pt x="657" y="120"/>
                  </a:lnTo>
                  <a:lnTo>
                    <a:pt x="651" y="115"/>
                  </a:lnTo>
                  <a:lnTo>
                    <a:pt x="651" y="105"/>
                  </a:lnTo>
                  <a:lnTo>
                    <a:pt x="638" y="102"/>
                  </a:lnTo>
                  <a:lnTo>
                    <a:pt x="630" y="96"/>
                  </a:lnTo>
                  <a:lnTo>
                    <a:pt x="618" y="96"/>
                  </a:lnTo>
                  <a:lnTo>
                    <a:pt x="602" y="94"/>
                  </a:lnTo>
                  <a:lnTo>
                    <a:pt x="588" y="94"/>
                  </a:lnTo>
                  <a:lnTo>
                    <a:pt x="578" y="91"/>
                  </a:lnTo>
                  <a:lnTo>
                    <a:pt x="566" y="85"/>
                  </a:lnTo>
                  <a:lnTo>
                    <a:pt x="564" y="77"/>
                  </a:lnTo>
                  <a:lnTo>
                    <a:pt x="558" y="77"/>
                  </a:lnTo>
                  <a:lnTo>
                    <a:pt x="548" y="74"/>
                  </a:lnTo>
                  <a:lnTo>
                    <a:pt x="545" y="64"/>
                  </a:lnTo>
                  <a:lnTo>
                    <a:pt x="551" y="58"/>
                  </a:lnTo>
                  <a:lnTo>
                    <a:pt x="561" y="53"/>
                  </a:lnTo>
                  <a:lnTo>
                    <a:pt x="566" y="44"/>
                  </a:lnTo>
                  <a:lnTo>
                    <a:pt x="564" y="35"/>
                  </a:lnTo>
                  <a:lnTo>
                    <a:pt x="558" y="32"/>
                  </a:lnTo>
                  <a:lnTo>
                    <a:pt x="554" y="18"/>
                  </a:lnTo>
                  <a:lnTo>
                    <a:pt x="561" y="15"/>
                  </a:lnTo>
                  <a:lnTo>
                    <a:pt x="566" y="5"/>
                  </a:lnTo>
                  <a:lnTo>
                    <a:pt x="551" y="9"/>
                  </a:lnTo>
                  <a:lnTo>
                    <a:pt x="548" y="0"/>
                  </a:lnTo>
                  <a:lnTo>
                    <a:pt x="535" y="0"/>
                  </a:lnTo>
                  <a:lnTo>
                    <a:pt x="528" y="0"/>
                  </a:lnTo>
                  <a:lnTo>
                    <a:pt x="521" y="5"/>
                  </a:lnTo>
                  <a:lnTo>
                    <a:pt x="509" y="8"/>
                  </a:lnTo>
                  <a:lnTo>
                    <a:pt x="493" y="5"/>
                  </a:lnTo>
                  <a:lnTo>
                    <a:pt x="485" y="8"/>
                  </a:lnTo>
                  <a:lnTo>
                    <a:pt x="472" y="5"/>
                  </a:lnTo>
                  <a:lnTo>
                    <a:pt x="463" y="9"/>
                  </a:lnTo>
                  <a:lnTo>
                    <a:pt x="452" y="9"/>
                  </a:lnTo>
                  <a:lnTo>
                    <a:pt x="445" y="8"/>
                  </a:lnTo>
                  <a:lnTo>
                    <a:pt x="436" y="5"/>
                  </a:lnTo>
                  <a:lnTo>
                    <a:pt x="420" y="5"/>
                  </a:lnTo>
                  <a:lnTo>
                    <a:pt x="415" y="8"/>
                  </a:lnTo>
                  <a:lnTo>
                    <a:pt x="403" y="8"/>
                  </a:lnTo>
                  <a:lnTo>
                    <a:pt x="393" y="9"/>
                  </a:lnTo>
                  <a:lnTo>
                    <a:pt x="382" y="12"/>
                  </a:lnTo>
                  <a:lnTo>
                    <a:pt x="366" y="15"/>
                  </a:lnTo>
                  <a:lnTo>
                    <a:pt x="357" y="21"/>
                  </a:lnTo>
                  <a:lnTo>
                    <a:pt x="347" y="29"/>
                  </a:lnTo>
                  <a:lnTo>
                    <a:pt x="336" y="29"/>
                  </a:lnTo>
                  <a:lnTo>
                    <a:pt x="327" y="32"/>
                  </a:lnTo>
                  <a:lnTo>
                    <a:pt x="320" y="37"/>
                  </a:lnTo>
                  <a:lnTo>
                    <a:pt x="309" y="44"/>
                  </a:lnTo>
                  <a:lnTo>
                    <a:pt x="300" y="44"/>
                  </a:lnTo>
                  <a:lnTo>
                    <a:pt x="287" y="40"/>
                  </a:lnTo>
                  <a:lnTo>
                    <a:pt x="278" y="42"/>
                  </a:lnTo>
                  <a:lnTo>
                    <a:pt x="267" y="42"/>
                  </a:lnTo>
                  <a:lnTo>
                    <a:pt x="257" y="44"/>
                  </a:lnTo>
                  <a:lnTo>
                    <a:pt x="245" y="37"/>
                  </a:lnTo>
                  <a:lnTo>
                    <a:pt x="238" y="29"/>
                  </a:lnTo>
                  <a:lnTo>
                    <a:pt x="230" y="32"/>
                  </a:lnTo>
                  <a:lnTo>
                    <a:pt x="224" y="42"/>
                  </a:lnTo>
                  <a:lnTo>
                    <a:pt x="221" y="50"/>
                  </a:lnTo>
                  <a:lnTo>
                    <a:pt x="215" y="58"/>
                  </a:lnTo>
                  <a:lnTo>
                    <a:pt x="211" y="70"/>
                  </a:lnTo>
                  <a:lnTo>
                    <a:pt x="200" y="77"/>
                  </a:lnTo>
                  <a:lnTo>
                    <a:pt x="188" y="80"/>
                  </a:lnTo>
                  <a:lnTo>
                    <a:pt x="178" y="85"/>
                  </a:lnTo>
                  <a:lnTo>
                    <a:pt x="172" y="94"/>
                  </a:lnTo>
                  <a:lnTo>
                    <a:pt x="164" y="102"/>
                  </a:lnTo>
                  <a:lnTo>
                    <a:pt x="164" y="106"/>
                  </a:lnTo>
                  <a:lnTo>
                    <a:pt x="158" y="115"/>
                  </a:lnTo>
                  <a:lnTo>
                    <a:pt x="151" y="120"/>
                  </a:lnTo>
                  <a:lnTo>
                    <a:pt x="151" y="137"/>
                  </a:lnTo>
                  <a:lnTo>
                    <a:pt x="158" y="144"/>
                  </a:lnTo>
                  <a:lnTo>
                    <a:pt x="151" y="158"/>
                  </a:lnTo>
                  <a:lnTo>
                    <a:pt x="145" y="167"/>
                  </a:lnTo>
                  <a:lnTo>
                    <a:pt x="135" y="174"/>
                  </a:lnTo>
                  <a:lnTo>
                    <a:pt x="124" y="176"/>
                  </a:lnTo>
                  <a:lnTo>
                    <a:pt x="118" y="188"/>
                  </a:lnTo>
                  <a:lnTo>
                    <a:pt x="105" y="190"/>
                  </a:lnTo>
                  <a:lnTo>
                    <a:pt x="91" y="193"/>
                  </a:lnTo>
                  <a:lnTo>
                    <a:pt x="82" y="200"/>
                  </a:lnTo>
                  <a:lnTo>
                    <a:pt x="79" y="212"/>
                  </a:lnTo>
                  <a:lnTo>
                    <a:pt x="72" y="217"/>
                  </a:lnTo>
                  <a:lnTo>
                    <a:pt x="63" y="223"/>
                  </a:lnTo>
                  <a:lnTo>
                    <a:pt x="60" y="228"/>
                  </a:lnTo>
                  <a:lnTo>
                    <a:pt x="56" y="238"/>
                  </a:lnTo>
                  <a:lnTo>
                    <a:pt x="55" y="247"/>
                  </a:lnTo>
                  <a:lnTo>
                    <a:pt x="49" y="258"/>
                  </a:lnTo>
                  <a:lnTo>
                    <a:pt x="39" y="265"/>
                  </a:lnTo>
                  <a:lnTo>
                    <a:pt x="33" y="273"/>
                  </a:lnTo>
                  <a:lnTo>
                    <a:pt x="26" y="282"/>
                  </a:lnTo>
                  <a:lnTo>
                    <a:pt x="23" y="296"/>
                  </a:lnTo>
                  <a:lnTo>
                    <a:pt x="18" y="303"/>
                  </a:lnTo>
                  <a:lnTo>
                    <a:pt x="12" y="306"/>
                  </a:lnTo>
                  <a:lnTo>
                    <a:pt x="9" y="317"/>
                  </a:lnTo>
                  <a:lnTo>
                    <a:pt x="9" y="328"/>
                  </a:lnTo>
                  <a:lnTo>
                    <a:pt x="18" y="332"/>
                  </a:lnTo>
                  <a:lnTo>
                    <a:pt x="23" y="338"/>
                  </a:lnTo>
                  <a:lnTo>
                    <a:pt x="23" y="349"/>
                  </a:lnTo>
                  <a:lnTo>
                    <a:pt x="18" y="355"/>
                  </a:lnTo>
                  <a:lnTo>
                    <a:pt x="23" y="365"/>
                  </a:lnTo>
                  <a:lnTo>
                    <a:pt x="26" y="373"/>
                  </a:lnTo>
                  <a:lnTo>
                    <a:pt x="26" y="384"/>
                  </a:lnTo>
                  <a:lnTo>
                    <a:pt x="26" y="391"/>
                  </a:lnTo>
                  <a:lnTo>
                    <a:pt x="23" y="403"/>
                  </a:lnTo>
                  <a:lnTo>
                    <a:pt x="20" y="411"/>
                  </a:lnTo>
                  <a:lnTo>
                    <a:pt x="20" y="424"/>
                  </a:lnTo>
                  <a:lnTo>
                    <a:pt x="15" y="429"/>
                  </a:lnTo>
                  <a:lnTo>
                    <a:pt x="9" y="438"/>
                  </a:lnTo>
                  <a:lnTo>
                    <a:pt x="0" y="443"/>
                  </a:lnTo>
                  <a:lnTo>
                    <a:pt x="9" y="449"/>
                  </a:lnTo>
                  <a:lnTo>
                    <a:pt x="15" y="456"/>
                  </a:lnTo>
                  <a:lnTo>
                    <a:pt x="15" y="467"/>
                  </a:lnTo>
                  <a:lnTo>
                    <a:pt x="15" y="476"/>
                  </a:lnTo>
                  <a:lnTo>
                    <a:pt x="15" y="487"/>
                  </a:lnTo>
                  <a:lnTo>
                    <a:pt x="20" y="491"/>
                  </a:lnTo>
                  <a:lnTo>
                    <a:pt x="30" y="494"/>
                  </a:lnTo>
                  <a:lnTo>
                    <a:pt x="36" y="494"/>
                  </a:lnTo>
                  <a:lnTo>
                    <a:pt x="39" y="505"/>
                  </a:lnTo>
                  <a:lnTo>
                    <a:pt x="49" y="508"/>
                  </a:lnTo>
                  <a:lnTo>
                    <a:pt x="55" y="516"/>
                  </a:lnTo>
                  <a:lnTo>
                    <a:pt x="60" y="523"/>
                  </a:lnTo>
                  <a:lnTo>
                    <a:pt x="69" y="529"/>
                  </a:lnTo>
                  <a:lnTo>
                    <a:pt x="75" y="535"/>
                  </a:lnTo>
                  <a:lnTo>
                    <a:pt x="82" y="543"/>
                  </a:lnTo>
                  <a:lnTo>
                    <a:pt x="85" y="553"/>
                  </a:lnTo>
                  <a:lnTo>
                    <a:pt x="88" y="558"/>
                  </a:lnTo>
                  <a:lnTo>
                    <a:pt x="91" y="567"/>
                  </a:lnTo>
                  <a:lnTo>
                    <a:pt x="99" y="575"/>
                  </a:lnTo>
                  <a:lnTo>
                    <a:pt x="109" y="581"/>
                  </a:lnTo>
                  <a:lnTo>
                    <a:pt x="118" y="585"/>
                  </a:lnTo>
                  <a:lnTo>
                    <a:pt x="128" y="591"/>
                  </a:lnTo>
                  <a:lnTo>
                    <a:pt x="142" y="596"/>
                  </a:lnTo>
                  <a:lnTo>
                    <a:pt x="151" y="608"/>
                  </a:lnTo>
                  <a:lnTo>
                    <a:pt x="161" y="613"/>
                  </a:lnTo>
                  <a:lnTo>
                    <a:pt x="169" y="617"/>
                  </a:lnTo>
                  <a:lnTo>
                    <a:pt x="181" y="626"/>
                  </a:lnTo>
                  <a:lnTo>
                    <a:pt x="191" y="629"/>
                  </a:lnTo>
                  <a:lnTo>
                    <a:pt x="200" y="629"/>
                  </a:lnTo>
                  <a:lnTo>
                    <a:pt x="208" y="623"/>
                  </a:lnTo>
                  <a:lnTo>
                    <a:pt x="221" y="623"/>
                  </a:lnTo>
                  <a:lnTo>
                    <a:pt x="230" y="617"/>
                  </a:lnTo>
                  <a:lnTo>
                    <a:pt x="241" y="615"/>
                  </a:lnTo>
                  <a:lnTo>
                    <a:pt x="251" y="615"/>
                  </a:lnTo>
                  <a:lnTo>
                    <a:pt x="260" y="613"/>
                  </a:lnTo>
                  <a:lnTo>
                    <a:pt x="273" y="613"/>
                  </a:lnTo>
                  <a:lnTo>
                    <a:pt x="284" y="615"/>
                  </a:lnTo>
                  <a:lnTo>
                    <a:pt x="297" y="617"/>
                  </a:lnTo>
                  <a:lnTo>
                    <a:pt x="306" y="620"/>
                  </a:lnTo>
                  <a:lnTo>
                    <a:pt x="314" y="617"/>
                  </a:lnTo>
                  <a:lnTo>
                    <a:pt x="327" y="615"/>
                  </a:lnTo>
                  <a:lnTo>
                    <a:pt x="336" y="613"/>
                  </a:lnTo>
                  <a:lnTo>
                    <a:pt x="343" y="610"/>
                  </a:lnTo>
                  <a:lnTo>
                    <a:pt x="350" y="602"/>
                  </a:lnTo>
                  <a:lnTo>
                    <a:pt x="366" y="602"/>
                  </a:lnTo>
                  <a:lnTo>
                    <a:pt x="373" y="596"/>
                  </a:lnTo>
                  <a:lnTo>
                    <a:pt x="384" y="594"/>
                  </a:lnTo>
                  <a:lnTo>
                    <a:pt x="393" y="591"/>
                  </a:lnTo>
                  <a:lnTo>
                    <a:pt x="403" y="591"/>
                  </a:lnTo>
                  <a:lnTo>
                    <a:pt x="415" y="591"/>
                  </a:lnTo>
                  <a:lnTo>
                    <a:pt x="426" y="591"/>
                  </a:lnTo>
                  <a:lnTo>
                    <a:pt x="436" y="594"/>
                  </a:lnTo>
                  <a:lnTo>
                    <a:pt x="445" y="602"/>
                  </a:lnTo>
                  <a:lnTo>
                    <a:pt x="452" y="613"/>
                  </a:lnTo>
                  <a:lnTo>
                    <a:pt x="455" y="623"/>
                  </a:lnTo>
                  <a:lnTo>
                    <a:pt x="466" y="629"/>
                  </a:lnTo>
                  <a:lnTo>
                    <a:pt x="475" y="629"/>
                  </a:lnTo>
                  <a:lnTo>
                    <a:pt x="485" y="629"/>
                  </a:lnTo>
                  <a:lnTo>
                    <a:pt x="493" y="629"/>
                  </a:lnTo>
                  <a:lnTo>
                    <a:pt x="505" y="629"/>
                  </a:lnTo>
                  <a:lnTo>
                    <a:pt x="515" y="626"/>
                  </a:lnTo>
                  <a:lnTo>
                    <a:pt x="521" y="626"/>
                  </a:lnTo>
                  <a:lnTo>
                    <a:pt x="524" y="634"/>
                  </a:lnTo>
                  <a:lnTo>
                    <a:pt x="532" y="637"/>
                  </a:lnTo>
                  <a:lnTo>
                    <a:pt x="535" y="645"/>
                  </a:lnTo>
                  <a:lnTo>
                    <a:pt x="542" y="650"/>
                  </a:lnTo>
                  <a:lnTo>
                    <a:pt x="539" y="661"/>
                  </a:lnTo>
                  <a:lnTo>
                    <a:pt x="539" y="672"/>
                  </a:lnTo>
                  <a:lnTo>
                    <a:pt x="535" y="678"/>
                  </a:lnTo>
                  <a:lnTo>
                    <a:pt x="529" y="685"/>
                  </a:lnTo>
                  <a:lnTo>
                    <a:pt x="535" y="690"/>
                  </a:lnTo>
                  <a:lnTo>
                    <a:pt x="532" y="696"/>
                  </a:lnTo>
                  <a:lnTo>
                    <a:pt x="532" y="704"/>
                  </a:lnTo>
                  <a:lnTo>
                    <a:pt x="529" y="714"/>
                  </a:lnTo>
                  <a:lnTo>
                    <a:pt x="521" y="720"/>
                  </a:lnTo>
                  <a:lnTo>
                    <a:pt x="528" y="728"/>
                  </a:lnTo>
                  <a:lnTo>
                    <a:pt x="529" y="737"/>
                  </a:lnTo>
                  <a:lnTo>
                    <a:pt x="535" y="744"/>
                  </a:lnTo>
                  <a:lnTo>
                    <a:pt x="542" y="752"/>
                  </a:lnTo>
                  <a:lnTo>
                    <a:pt x="551" y="758"/>
                  </a:lnTo>
                  <a:lnTo>
                    <a:pt x="558" y="766"/>
                  </a:lnTo>
                  <a:lnTo>
                    <a:pt x="566" y="772"/>
                  </a:lnTo>
                  <a:lnTo>
                    <a:pt x="572" y="776"/>
                  </a:lnTo>
                  <a:lnTo>
                    <a:pt x="578" y="785"/>
                  </a:lnTo>
                  <a:lnTo>
                    <a:pt x="584" y="790"/>
                  </a:lnTo>
                  <a:lnTo>
                    <a:pt x="588" y="799"/>
                  </a:lnTo>
                  <a:lnTo>
                    <a:pt x="588" y="806"/>
                  </a:lnTo>
                  <a:lnTo>
                    <a:pt x="594" y="811"/>
                  </a:lnTo>
                  <a:lnTo>
                    <a:pt x="594" y="817"/>
                  </a:lnTo>
                  <a:lnTo>
                    <a:pt x="600" y="822"/>
                  </a:lnTo>
                  <a:lnTo>
                    <a:pt x="602" y="834"/>
                  </a:lnTo>
                  <a:lnTo>
                    <a:pt x="605" y="841"/>
                  </a:lnTo>
                  <a:lnTo>
                    <a:pt x="611" y="849"/>
                  </a:lnTo>
                  <a:lnTo>
                    <a:pt x="615" y="858"/>
                  </a:lnTo>
                  <a:lnTo>
                    <a:pt x="605" y="866"/>
                  </a:lnTo>
                  <a:lnTo>
                    <a:pt x="608" y="870"/>
                  </a:lnTo>
                  <a:lnTo>
                    <a:pt x="611" y="879"/>
                  </a:lnTo>
                  <a:lnTo>
                    <a:pt x="618" y="887"/>
                  </a:lnTo>
                  <a:lnTo>
                    <a:pt x="621" y="893"/>
                  </a:lnTo>
                  <a:lnTo>
                    <a:pt x="624" y="902"/>
                  </a:lnTo>
                  <a:lnTo>
                    <a:pt x="621" y="914"/>
                  </a:lnTo>
                  <a:lnTo>
                    <a:pt x="621" y="922"/>
                  </a:lnTo>
                  <a:lnTo>
                    <a:pt x="615" y="931"/>
                  </a:lnTo>
                  <a:lnTo>
                    <a:pt x="605" y="932"/>
                  </a:lnTo>
                  <a:lnTo>
                    <a:pt x="600" y="940"/>
                  </a:lnTo>
                  <a:lnTo>
                    <a:pt x="594" y="952"/>
                  </a:lnTo>
                  <a:lnTo>
                    <a:pt x="594" y="963"/>
                  </a:lnTo>
                  <a:lnTo>
                    <a:pt x="588" y="973"/>
                  </a:lnTo>
                  <a:lnTo>
                    <a:pt x="588" y="981"/>
                  </a:lnTo>
                  <a:lnTo>
                    <a:pt x="581" y="990"/>
                  </a:lnTo>
                  <a:lnTo>
                    <a:pt x="581" y="999"/>
                  </a:lnTo>
                  <a:lnTo>
                    <a:pt x="578" y="1008"/>
                  </a:lnTo>
                  <a:lnTo>
                    <a:pt x="578" y="1016"/>
                  </a:lnTo>
                  <a:lnTo>
                    <a:pt x="581" y="1025"/>
                  </a:lnTo>
                  <a:lnTo>
                    <a:pt x="588" y="1035"/>
                  </a:lnTo>
                  <a:lnTo>
                    <a:pt x="594" y="1043"/>
                  </a:lnTo>
                  <a:lnTo>
                    <a:pt x="600" y="1051"/>
                  </a:lnTo>
                  <a:lnTo>
                    <a:pt x="602" y="1058"/>
                  </a:lnTo>
                  <a:lnTo>
                    <a:pt x="611" y="1067"/>
                  </a:lnTo>
                  <a:lnTo>
                    <a:pt x="615" y="1081"/>
                  </a:lnTo>
                  <a:lnTo>
                    <a:pt x="621" y="1089"/>
                  </a:lnTo>
                  <a:lnTo>
                    <a:pt x="624" y="1093"/>
                  </a:lnTo>
                  <a:lnTo>
                    <a:pt x="630" y="1102"/>
                  </a:lnTo>
                  <a:lnTo>
                    <a:pt x="637" y="1110"/>
                  </a:lnTo>
                  <a:lnTo>
                    <a:pt x="633" y="1119"/>
                  </a:lnTo>
                  <a:lnTo>
                    <a:pt x="637" y="1129"/>
                  </a:lnTo>
                  <a:lnTo>
                    <a:pt x="637" y="1140"/>
                  </a:lnTo>
                  <a:lnTo>
                    <a:pt x="637" y="1148"/>
                  </a:lnTo>
                  <a:lnTo>
                    <a:pt x="641" y="1158"/>
                  </a:lnTo>
                  <a:lnTo>
                    <a:pt x="641" y="1169"/>
                  </a:lnTo>
                  <a:lnTo>
                    <a:pt x="641" y="1178"/>
                  </a:lnTo>
                  <a:lnTo>
                    <a:pt x="648" y="1186"/>
                  </a:lnTo>
                  <a:lnTo>
                    <a:pt x="651" y="1199"/>
                  </a:lnTo>
                  <a:lnTo>
                    <a:pt x="651" y="1210"/>
                  </a:lnTo>
                  <a:lnTo>
                    <a:pt x="657" y="1216"/>
                  </a:lnTo>
                  <a:lnTo>
                    <a:pt x="664" y="1223"/>
                  </a:lnTo>
                  <a:lnTo>
                    <a:pt x="673" y="1228"/>
                  </a:lnTo>
                  <a:lnTo>
                    <a:pt x="678" y="1240"/>
                  </a:lnTo>
                  <a:lnTo>
                    <a:pt x="684" y="1249"/>
                  </a:lnTo>
                  <a:lnTo>
                    <a:pt x="687" y="1258"/>
                  </a:lnTo>
                  <a:lnTo>
                    <a:pt x="694" y="1269"/>
                  </a:lnTo>
                  <a:lnTo>
                    <a:pt x="697" y="1280"/>
                  </a:lnTo>
                  <a:lnTo>
                    <a:pt x="703" y="1287"/>
                  </a:lnTo>
                  <a:lnTo>
                    <a:pt x="708" y="1299"/>
                  </a:lnTo>
                  <a:lnTo>
                    <a:pt x="711" y="1313"/>
                  </a:lnTo>
                  <a:lnTo>
                    <a:pt x="706" y="1317"/>
                  </a:lnTo>
                  <a:lnTo>
                    <a:pt x="703" y="1317"/>
                  </a:lnTo>
                  <a:lnTo>
                    <a:pt x="708" y="1331"/>
                  </a:lnTo>
                  <a:lnTo>
                    <a:pt x="714" y="1336"/>
                  </a:lnTo>
                  <a:lnTo>
                    <a:pt x="714" y="1346"/>
                  </a:lnTo>
                  <a:lnTo>
                    <a:pt x="720" y="1342"/>
                  </a:lnTo>
                  <a:lnTo>
                    <a:pt x="727" y="1349"/>
                  </a:lnTo>
                  <a:lnTo>
                    <a:pt x="736" y="1358"/>
                  </a:lnTo>
                  <a:lnTo>
                    <a:pt x="747" y="1358"/>
                  </a:lnTo>
                  <a:lnTo>
                    <a:pt x="754" y="1352"/>
                  </a:lnTo>
                  <a:lnTo>
                    <a:pt x="766" y="1349"/>
                  </a:lnTo>
                  <a:lnTo>
                    <a:pt x="779" y="1349"/>
                  </a:lnTo>
                  <a:lnTo>
                    <a:pt x="784" y="1345"/>
                  </a:lnTo>
                  <a:lnTo>
                    <a:pt x="799" y="1342"/>
                  </a:lnTo>
                  <a:lnTo>
                    <a:pt x="809" y="1345"/>
                  </a:lnTo>
                  <a:lnTo>
                    <a:pt x="817" y="1342"/>
                  </a:lnTo>
                  <a:lnTo>
                    <a:pt x="830" y="1345"/>
                  </a:lnTo>
                  <a:lnTo>
                    <a:pt x="839" y="1346"/>
                  </a:lnTo>
                  <a:lnTo>
                    <a:pt x="849" y="1342"/>
                  </a:lnTo>
                  <a:lnTo>
                    <a:pt x="860" y="1342"/>
                  </a:lnTo>
                  <a:lnTo>
                    <a:pt x="863" y="1336"/>
                  </a:lnTo>
                  <a:lnTo>
                    <a:pt x="875" y="1336"/>
                  </a:lnTo>
                  <a:lnTo>
                    <a:pt x="888" y="1334"/>
                  </a:lnTo>
                  <a:lnTo>
                    <a:pt x="893" y="1328"/>
                  </a:lnTo>
                  <a:lnTo>
                    <a:pt x="905" y="1320"/>
                  </a:lnTo>
                  <a:lnTo>
                    <a:pt x="915" y="1314"/>
                  </a:lnTo>
                  <a:lnTo>
                    <a:pt x="921" y="1307"/>
                  </a:lnTo>
                  <a:lnTo>
                    <a:pt x="929" y="1299"/>
                  </a:lnTo>
                  <a:lnTo>
                    <a:pt x="935" y="1293"/>
                  </a:lnTo>
                  <a:lnTo>
                    <a:pt x="942" y="1284"/>
                  </a:lnTo>
                  <a:lnTo>
                    <a:pt x="951" y="1277"/>
                  </a:lnTo>
                  <a:lnTo>
                    <a:pt x="958" y="1269"/>
                  </a:lnTo>
                  <a:lnTo>
                    <a:pt x="962" y="1258"/>
                  </a:lnTo>
                  <a:lnTo>
                    <a:pt x="969" y="1249"/>
                  </a:lnTo>
                  <a:lnTo>
                    <a:pt x="975" y="1242"/>
                  </a:lnTo>
                  <a:lnTo>
                    <a:pt x="984" y="1234"/>
                  </a:lnTo>
                  <a:lnTo>
                    <a:pt x="994" y="1228"/>
                  </a:lnTo>
                  <a:lnTo>
                    <a:pt x="997" y="1220"/>
                  </a:lnTo>
                  <a:lnTo>
                    <a:pt x="999" y="1210"/>
                  </a:lnTo>
                  <a:lnTo>
                    <a:pt x="1002" y="1199"/>
                  </a:lnTo>
                  <a:lnTo>
                    <a:pt x="1002" y="1190"/>
                  </a:lnTo>
                  <a:lnTo>
                    <a:pt x="1002" y="1183"/>
                  </a:lnTo>
                  <a:lnTo>
                    <a:pt x="997" y="1181"/>
                  </a:lnTo>
                  <a:lnTo>
                    <a:pt x="1002" y="1169"/>
                  </a:lnTo>
                  <a:lnTo>
                    <a:pt x="1011" y="1167"/>
                  </a:lnTo>
                  <a:lnTo>
                    <a:pt x="1018" y="1161"/>
                  </a:lnTo>
                  <a:lnTo>
                    <a:pt x="1033" y="1158"/>
                  </a:lnTo>
                  <a:lnTo>
                    <a:pt x="1041" y="1154"/>
                  </a:lnTo>
                  <a:lnTo>
                    <a:pt x="1048" y="1148"/>
                  </a:lnTo>
                  <a:lnTo>
                    <a:pt x="1054" y="1140"/>
                  </a:lnTo>
                  <a:lnTo>
                    <a:pt x="1051" y="1129"/>
                  </a:lnTo>
                  <a:lnTo>
                    <a:pt x="1054" y="1122"/>
                  </a:lnTo>
                  <a:lnTo>
                    <a:pt x="1054" y="1110"/>
                  </a:lnTo>
                  <a:lnTo>
                    <a:pt x="1051" y="1102"/>
                  </a:lnTo>
                  <a:lnTo>
                    <a:pt x="1048" y="1091"/>
                  </a:lnTo>
                  <a:lnTo>
                    <a:pt x="1041" y="1081"/>
                  </a:lnTo>
                  <a:lnTo>
                    <a:pt x="1035" y="1072"/>
                  </a:lnTo>
                  <a:lnTo>
                    <a:pt x="1038" y="1064"/>
                  </a:lnTo>
                  <a:lnTo>
                    <a:pt x="1048" y="1057"/>
                  </a:lnTo>
                  <a:lnTo>
                    <a:pt x="1054" y="1054"/>
                  </a:lnTo>
                  <a:lnTo>
                    <a:pt x="1060" y="1046"/>
                  </a:lnTo>
                  <a:lnTo>
                    <a:pt x="1070" y="1043"/>
                  </a:lnTo>
                  <a:lnTo>
                    <a:pt x="1075" y="1032"/>
                  </a:lnTo>
                  <a:lnTo>
                    <a:pt x="1084" y="1025"/>
                  </a:lnTo>
                  <a:lnTo>
                    <a:pt x="1090" y="1019"/>
                  </a:lnTo>
                  <a:lnTo>
                    <a:pt x="1100" y="1013"/>
                  </a:lnTo>
                  <a:lnTo>
                    <a:pt x="1108" y="1011"/>
                  </a:lnTo>
                  <a:lnTo>
                    <a:pt x="1120" y="1011"/>
                  </a:lnTo>
                  <a:lnTo>
                    <a:pt x="1127" y="1002"/>
                  </a:lnTo>
                  <a:lnTo>
                    <a:pt x="1139" y="997"/>
                  </a:lnTo>
                  <a:lnTo>
                    <a:pt x="1144" y="990"/>
                  </a:lnTo>
                  <a:lnTo>
                    <a:pt x="1150" y="981"/>
                  </a:lnTo>
                  <a:lnTo>
                    <a:pt x="1157" y="973"/>
                  </a:lnTo>
                  <a:lnTo>
                    <a:pt x="1160" y="964"/>
                  </a:lnTo>
                  <a:lnTo>
                    <a:pt x="1154" y="954"/>
                  </a:lnTo>
                  <a:lnTo>
                    <a:pt x="1154" y="946"/>
                  </a:lnTo>
                  <a:lnTo>
                    <a:pt x="1150" y="935"/>
                  </a:lnTo>
                  <a:lnTo>
                    <a:pt x="1154" y="925"/>
                  </a:lnTo>
                  <a:lnTo>
                    <a:pt x="1154" y="919"/>
                  </a:lnTo>
                  <a:lnTo>
                    <a:pt x="1150" y="928"/>
                  </a:lnTo>
                  <a:lnTo>
                    <a:pt x="1154" y="900"/>
                  </a:lnTo>
                  <a:lnTo>
                    <a:pt x="1154" y="893"/>
                  </a:lnTo>
                  <a:lnTo>
                    <a:pt x="1147" y="884"/>
                  </a:lnTo>
                  <a:lnTo>
                    <a:pt x="1139" y="879"/>
                  </a:lnTo>
                  <a:lnTo>
                    <a:pt x="1136" y="870"/>
                  </a:lnTo>
                  <a:lnTo>
                    <a:pt x="1133" y="860"/>
                  </a:lnTo>
                  <a:lnTo>
                    <a:pt x="1130" y="849"/>
                  </a:lnTo>
                  <a:lnTo>
                    <a:pt x="1130" y="838"/>
                  </a:lnTo>
                  <a:lnTo>
                    <a:pt x="1133" y="831"/>
                  </a:lnTo>
                  <a:lnTo>
                    <a:pt x="1127" y="820"/>
                  </a:lnTo>
                  <a:lnTo>
                    <a:pt x="1117" y="811"/>
                  </a:lnTo>
                  <a:lnTo>
                    <a:pt x="1120" y="804"/>
                  </a:lnTo>
                  <a:lnTo>
                    <a:pt x="1124" y="796"/>
                  </a:lnTo>
                  <a:lnTo>
                    <a:pt x="1130" y="785"/>
                  </a:lnTo>
                  <a:lnTo>
                    <a:pt x="1133" y="776"/>
                  </a:lnTo>
                  <a:lnTo>
                    <a:pt x="1143" y="769"/>
                  </a:lnTo>
                  <a:lnTo>
                    <a:pt x="1147" y="758"/>
                  </a:lnTo>
                  <a:lnTo>
                    <a:pt x="1147" y="747"/>
                  </a:lnTo>
                  <a:lnTo>
                    <a:pt x="1157" y="749"/>
                  </a:lnTo>
                  <a:lnTo>
                    <a:pt x="1163" y="741"/>
                  </a:lnTo>
                  <a:lnTo>
                    <a:pt x="1173" y="737"/>
                  </a:lnTo>
                  <a:lnTo>
                    <a:pt x="1179" y="728"/>
                  </a:lnTo>
                  <a:lnTo>
                    <a:pt x="1184" y="720"/>
                  </a:lnTo>
                  <a:lnTo>
                    <a:pt x="1190" y="712"/>
                  </a:lnTo>
                  <a:lnTo>
                    <a:pt x="1203" y="704"/>
                  </a:lnTo>
                  <a:lnTo>
                    <a:pt x="1206" y="699"/>
                  </a:lnTo>
                  <a:lnTo>
                    <a:pt x="1215" y="690"/>
                  </a:lnTo>
                  <a:lnTo>
                    <a:pt x="1223" y="688"/>
                  </a:lnTo>
                  <a:lnTo>
                    <a:pt x="1233" y="679"/>
                  </a:lnTo>
                  <a:lnTo>
                    <a:pt x="1239" y="675"/>
                  </a:lnTo>
                  <a:lnTo>
                    <a:pt x="1252" y="672"/>
                  </a:lnTo>
                  <a:lnTo>
                    <a:pt x="1256" y="667"/>
                  </a:lnTo>
                  <a:lnTo>
                    <a:pt x="1266" y="661"/>
                  </a:lnTo>
                  <a:lnTo>
                    <a:pt x="1272" y="653"/>
                  </a:lnTo>
                  <a:lnTo>
                    <a:pt x="1282" y="645"/>
                  </a:lnTo>
                  <a:lnTo>
                    <a:pt x="1290" y="640"/>
                  </a:lnTo>
                  <a:lnTo>
                    <a:pt x="1296" y="631"/>
                  </a:lnTo>
                  <a:lnTo>
                    <a:pt x="1302" y="623"/>
                  </a:lnTo>
                  <a:lnTo>
                    <a:pt x="1305" y="615"/>
                  </a:lnTo>
                  <a:lnTo>
                    <a:pt x="1312" y="610"/>
                  </a:lnTo>
                  <a:lnTo>
                    <a:pt x="1321" y="605"/>
                  </a:lnTo>
                  <a:lnTo>
                    <a:pt x="1324" y="594"/>
                  </a:lnTo>
                  <a:lnTo>
                    <a:pt x="1326" y="585"/>
                  </a:lnTo>
                  <a:lnTo>
                    <a:pt x="1332" y="578"/>
                  </a:lnTo>
                  <a:lnTo>
                    <a:pt x="1339" y="570"/>
                  </a:lnTo>
                  <a:lnTo>
                    <a:pt x="1342" y="561"/>
                  </a:lnTo>
                  <a:lnTo>
                    <a:pt x="1348" y="556"/>
                  </a:lnTo>
                  <a:lnTo>
                    <a:pt x="1351" y="549"/>
                  </a:lnTo>
                  <a:lnTo>
                    <a:pt x="1358" y="540"/>
                  </a:lnTo>
                  <a:lnTo>
                    <a:pt x="1358" y="529"/>
                  </a:lnTo>
                  <a:lnTo>
                    <a:pt x="1362" y="521"/>
                  </a:lnTo>
                  <a:lnTo>
                    <a:pt x="1362" y="511"/>
                  </a:lnTo>
                  <a:lnTo>
                    <a:pt x="1366" y="497"/>
                  </a:lnTo>
                  <a:lnTo>
                    <a:pt x="1354" y="494"/>
                  </a:lnTo>
                  <a:lnTo>
                    <a:pt x="1348" y="499"/>
                  </a:lnTo>
                  <a:lnTo>
                    <a:pt x="1335" y="505"/>
                  </a:lnTo>
                  <a:lnTo>
                    <a:pt x="1324" y="508"/>
                  </a:lnTo>
                  <a:lnTo>
                    <a:pt x="1312" y="505"/>
                  </a:lnTo>
                  <a:lnTo>
                    <a:pt x="1302" y="508"/>
                  </a:lnTo>
                  <a:lnTo>
                    <a:pt x="1290" y="508"/>
                  </a:lnTo>
                  <a:lnTo>
                    <a:pt x="1282" y="513"/>
                  </a:lnTo>
                  <a:lnTo>
                    <a:pt x="1269" y="516"/>
                  </a:lnTo>
                  <a:lnTo>
                    <a:pt x="1256" y="513"/>
                  </a:lnTo>
                  <a:lnTo>
                    <a:pt x="1249" y="519"/>
                  </a:lnTo>
                  <a:lnTo>
                    <a:pt x="1239" y="521"/>
                  </a:lnTo>
                  <a:lnTo>
                    <a:pt x="1226" y="521"/>
                  </a:lnTo>
                  <a:lnTo>
                    <a:pt x="1220" y="516"/>
                  </a:lnTo>
                  <a:lnTo>
                    <a:pt x="1215" y="508"/>
                  </a:lnTo>
                  <a:lnTo>
                    <a:pt x="1209" y="502"/>
                  </a:lnTo>
                  <a:lnTo>
                    <a:pt x="1203" y="499"/>
                  </a:lnTo>
                  <a:lnTo>
                    <a:pt x="1212" y="494"/>
                  </a:lnTo>
                  <a:lnTo>
                    <a:pt x="1209" y="487"/>
                  </a:lnTo>
                  <a:lnTo>
                    <a:pt x="1199" y="478"/>
                  </a:lnTo>
                  <a:lnTo>
                    <a:pt x="1190" y="470"/>
                  </a:lnTo>
                  <a:lnTo>
                    <a:pt x="1184" y="462"/>
                  </a:lnTo>
                  <a:lnTo>
                    <a:pt x="1176" y="455"/>
                  </a:lnTo>
                  <a:lnTo>
                    <a:pt x="1166" y="446"/>
                  </a:lnTo>
                  <a:lnTo>
                    <a:pt x="1157" y="443"/>
                  </a:lnTo>
                  <a:lnTo>
                    <a:pt x="1144" y="438"/>
                  </a:lnTo>
                  <a:lnTo>
                    <a:pt x="1139" y="429"/>
                  </a:lnTo>
                  <a:lnTo>
                    <a:pt x="1133" y="426"/>
                  </a:lnTo>
                  <a:lnTo>
                    <a:pt x="1127" y="419"/>
                  </a:lnTo>
                  <a:lnTo>
                    <a:pt x="1127" y="411"/>
                  </a:lnTo>
                  <a:lnTo>
                    <a:pt x="1124" y="400"/>
                  </a:lnTo>
                  <a:lnTo>
                    <a:pt x="1120" y="391"/>
                  </a:lnTo>
                  <a:lnTo>
                    <a:pt x="1114" y="384"/>
                  </a:lnTo>
                  <a:lnTo>
                    <a:pt x="1106" y="376"/>
                  </a:lnTo>
                  <a:lnTo>
                    <a:pt x="1097" y="370"/>
                  </a:lnTo>
                  <a:lnTo>
                    <a:pt x="1090" y="359"/>
                  </a:lnTo>
                  <a:lnTo>
                    <a:pt x="1087" y="352"/>
                  </a:lnTo>
                  <a:lnTo>
                    <a:pt x="1087" y="341"/>
                  </a:lnTo>
                  <a:lnTo>
                    <a:pt x="1087" y="332"/>
                  </a:lnTo>
                  <a:lnTo>
                    <a:pt x="1087" y="328"/>
                  </a:lnTo>
                  <a:lnTo>
                    <a:pt x="1081" y="320"/>
                  </a:lnTo>
                  <a:lnTo>
                    <a:pt x="1081" y="306"/>
                  </a:lnTo>
                  <a:lnTo>
                    <a:pt x="1075" y="303"/>
                  </a:lnTo>
                  <a:lnTo>
                    <a:pt x="1070" y="297"/>
                  </a:lnTo>
                  <a:lnTo>
                    <a:pt x="1060" y="296"/>
                  </a:lnTo>
                  <a:lnTo>
                    <a:pt x="1054" y="285"/>
                  </a:lnTo>
                  <a:lnTo>
                    <a:pt x="1054" y="279"/>
                  </a:lnTo>
                  <a:lnTo>
                    <a:pt x="1054" y="271"/>
                  </a:lnTo>
                  <a:lnTo>
                    <a:pt x="1048" y="264"/>
                  </a:lnTo>
                  <a:lnTo>
                    <a:pt x="1041" y="255"/>
                  </a:lnTo>
                  <a:lnTo>
                    <a:pt x="1038" y="247"/>
                  </a:lnTo>
                  <a:lnTo>
                    <a:pt x="1033" y="235"/>
                  </a:lnTo>
                  <a:lnTo>
                    <a:pt x="1030" y="228"/>
                  </a:lnTo>
                  <a:lnTo>
                    <a:pt x="1024" y="217"/>
                  </a:lnTo>
                  <a:lnTo>
                    <a:pt x="1024" y="212"/>
                  </a:lnTo>
                  <a:lnTo>
                    <a:pt x="1018" y="203"/>
                  </a:lnTo>
                  <a:lnTo>
                    <a:pt x="1015" y="196"/>
                  </a:lnTo>
                  <a:lnTo>
                    <a:pt x="1008" y="188"/>
                  </a:lnTo>
                  <a:lnTo>
                    <a:pt x="1002" y="179"/>
                  </a:lnTo>
                  <a:lnTo>
                    <a:pt x="997" y="171"/>
                  </a:lnTo>
                  <a:lnTo>
                    <a:pt x="997" y="164"/>
                  </a:lnTo>
                  <a:lnTo>
                    <a:pt x="991" y="155"/>
                  </a:lnTo>
                  <a:lnTo>
                    <a:pt x="997" y="150"/>
                  </a:lnTo>
                  <a:lnTo>
                    <a:pt x="999" y="161"/>
                  </a:lnTo>
                  <a:lnTo>
                    <a:pt x="1005" y="171"/>
                  </a:lnTo>
                  <a:lnTo>
                    <a:pt x="1008" y="176"/>
                  </a:lnTo>
                  <a:lnTo>
                    <a:pt x="1011" y="182"/>
                  </a:lnTo>
                  <a:lnTo>
                    <a:pt x="1018" y="190"/>
                  </a:lnTo>
                  <a:lnTo>
                    <a:pt x="1027" y="199"/>
                  </a:lnTo>
                  <a:lnTo>
                    <a:pt x="1033" y="193"/>
                  </a:lnTo>
                  <a:lnTo>
                    <a:pt x="1033" y="185"/>
                  </a:lnTo>
                  <a:lnTo>
                    <a:pt x="1035" y="174"/>
                  </a:lnTo>
                  <a:lnTo>
                    <a:pt x="1041" y="164"/>
                  </a:lnTo>
                  <a:lnTo>
                    <a:pt x="1024" y="1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5209920" y="2076480"/>
              <a:ext cx="90360" cy="103320"/>
            </a:xfrm>
            <a:custGeom>
              <a:avLst/>
              <a:gdLst/>
              <a:ahLst/>
              <a:rect l="l" t="t" r="r" b="b"/>
              <a:pathLst>
                <a:path w="58" h="59">
                  <a:moveTo>
                    <a:pt x="0" y="19"/>
                  </a:moveTo>
                  <a:lnTo>
                    <a:pt x="12" y="31"/>
                  </a:lnTo>
                  <a:lnTo>
                    <a:pt x="20" y="45"/>
                  </a:lnTo>
                  <a:lnTo>
                    <a:pt x="23" y="58"/>
                  </a:lnTo>
                  <a:lnTo>
                    <a:pt x="33" y="58"/>
                  </a:lnTo>
                  <a:lnTo>
                    <a:pt x="36" y="51"/>
                  </a:lnTo>
                  <a:lnTo>
                    <a:pt x="52" y="51"/>
                  </a:lnTo>
                  <a:lnTo>
                    <a:pt x="57" y="40"/>
                  </a:lnTo>
                  <a:lnTo>
                    <a:pt x="57" y="26"/>
                  </a:lnTo>
                  <a:lnTo>
                    <a:pt x="52" y="16"/>
                  </a:lnTo>
                  <a:lnTo>
                    <a:pt x="39" y="11"/>
                  </a:lnTo>
                  <a:lnTo>
                    <a:pt x="30" y="0"/>
                  </a:lnTo>
                  <a:lnTo>
                    <a:pt x="19" y="0"/>
                  </a:lnTo>
                  <a:lnTo>
                    <a:pt x="6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5352840" y="1995480"/>
              <a:ext cx="61920" cy="128520"/>
            </a:xfrm>
            <a:custGeom>
              <a:avLst/>
              <a:gdLst/>
              <a:ahLst/>
              <a:rect l="l" t="t" r="r" b="b"/>
              <a:pathLst>
                <a:path w="40" h="73">
                  <a:moveTo>
                    <a:pt x="0" y="42"/>
                  </a:moveTo>
                  <a:lnTo>
                    <a:pt x="8" y="50"/>
                  </a:lnTo>
                  <a:lnTo>
                    <a:pt x="21" y="59"/>
                  </a:lnTo>
                  <a:lnTo>
                    <a:pt x="21" y="72"/>
                  </a:lnTo>
                  <a:lnTo>
                    <a:pt x="30" y="72"/>
                  </a:lnTo>
                  <a:lnTo>
                    <a:pt x="39" y="67"/>
                  </a:lnTo>
                  <a:lnTo>
                    <a:pt x="39" y="53"/>
                  </a:lnTo>
                  <a:lnTo>
                    <a:pt x="30" y="45"/>
                  </a:lnTo>
                  <a:lnTo>
                    <a:pt x="27" y="32"/>
                  </a:lnTo>
                  <a:lnTo>
                    <a:pt x="27" y="18"/>
                  </a:lnTo>
                  <a:lnTo>
                    <a:pt x="14" y="8"/>
                  </a:lnTo>
                  <a:lnTo>
                    <a:pt x="0" y="0"/>
                  </a:lnTo>
                  <a:lnTo>
                    <a:pt x="8" y="9"/>
                  </a:lnTo>
                  <a:lnTo>
                    <a:pt x="17" y="12"/>
                  </a:lnTo>
                  <a:lnTo>
                    <a:pt x="17" y="26"/>
                  </a:lnTo>
                  <a:lnTo>
                    <a:pt x="1" y="26"/>
                  </a:lnTo>
                  <a:lnTo>
                    <a:pt x="0" y="4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5628960" y="4876920"/>
              <a:ext cx="222480" cy="438120"/>
            </a:xfrm>
            <a:custGeom>
              <a:avLst/>
              <a:gdLst/>
              <a:ahLst/>
              <a:rect l="l" t="t" r="r" b="b"/>
              <a:pathLst>
                <a:path w="143" h="251">
                  <a:moveTo>
                    <a:pt x="0" y="179"/>
                  </a:moveTo>
                  <a:lnTo>
                    <a:pt x="0" y="188"/>
                  </a:lnTo>
                  <a:lnTo>
                    <a:pt x="0" y="199"/>
                  </a:lnTo>
                  <a:lnTo>
                    <a:pt x="6" y="206"/>
                  </a:lnTo>
                  <a:lnTo>
                    <a:pt x="6" y="217"/>
                  </a:lnTo>
                  <a:lnTo>
                    <a:pt x="7" y="228"/>
                  </a:lnTo>
                  <a:lnTo>
                    <a:pt x="17" y="238"/>
                  </a:lnTo>
                  <a:lnTo>
                    <a:pt x="23" y="247"/>
                  </a:lnTo>
                  <a:lnTo>
                    <a:pt x="33" y="250"/>
                  </a:lnTo>
                  <a:lnTo>
                    <a:pt x="44" y="250"/>
                  </a:lnTo>
                  <a:lnTo>
                    <a:pt x="50" y="244"/>
                  </a:lnTo>
                  <a:lnTo>
                    <a:pt x="63" y="241"/>
                  </a:lnTo>
                  <a:lnTo>
                    <a:pt x="72" y="241"/>
                  </a:lnTo>
                  <a:lnTo>
                    <a:pt x="78" y="234"/>
                  </a:lnTo>
                  <a:lnTo>
                    <a:pt x="80" y="226"/>
                  </a:lnTo>
                  <a:lnTo>
                    <a:pt x="83" y="214"/>
                  </a:lnTo>
                  <a:lnTo>
                    <a:pt x="86" y="209"/>
                  </a:lnTo>
                  <a:lnTo>
                    <a:pt x="86" y="202"/>
                  </a:lnTo>
                  <a:lnTo>
                    <a:pt x="89" y="193"/>
                  </a:lnTo>
                  <a:lnTo>
                    <a:pt x="93" y="185"/>
                  </a:lnTo>
                  <a:lnTo>
                    <a:pt x="96" y="176"/>
                  </a:lnTo>
                  <a:lnTo>
                    <a:pt x="99" y="169"/>
                  </a:lnTo>
                  <a:lnTo>
                    <a:pt x="102" y="161"/>
                  </a:lnTo>
                  <a:lnTo>
                    <a:pt x="102" y="153"/>
                  </a:lnTo>
                  <a:lnTo>
                    <a:pt x="108" y="144"/>
                  </a:lnTo>
                  <a:lnTo>
                    <a:pt x="108" y="137"/>
                  </a:lnTo>
                  <a:lnTo>
                    <a:pt x="115" y="129"/>
                  </a:lnTo>
                  <a:lnTo>
                    <a:pt x="116" y="115"/>
                  </a:lnTo>
                  <a:lnTo>
                    <a:pt x="119" y="108"/>
                  </a:lnTo>
                  <a:lnTo>
                    <a:pt x="123" y="96"/>
                  </a:lnTo>
                  <a:lnTo>
                    <a:pt x="123" y="88"/>
                  </a:lnTo>
                  <a:lnTo>
                    <a:pt x="126" y="82"/>
                  </a:lnTo>
                  <a:lnTo>
                    <a:pt x="129" y="77"/>
                  </a:lnTo>
                  <a:lnTo>
                    <a:pt x="126" y="61"/>
                  </a:lnTo>
                  <a:lnTo>
                    <a:pt x="135" y="70"/>
                  </a:lnTo>
                  <a:lnTo>
                    <a:pt x="142" y="58"/>
                  </a:lnTo>
                  <a:lnTo>
                    <a:pt x="138" y="50"/>
                  </a:lnTo>
                  <a:lnTo>
                    <a:pt x="138" y="37"/>
                  </a:lnTo>
                  <a:lnTo>
                    <a:pt x="132" y="26"/>
                  </a:lnTo>
                  <a:lnTo>
                    <a:pt x="129" y="15"/>
                  </a:lnTo>
                  <a:lnTo>
                    <a:pt x="126" y="8"/>
                  </a:lnTo>
                  <a:lnTo>
                    <a:pt x="116" y="0"/>
                  </a:lnTo>
                  <a:lnTo>
                    <a:pt x="108" y="5"/>
                  </a:lnTo>
                  <a:lnTo>
                    <a:pt x="108" y="12"/>
                  </a:lnTo>
                  <a:lnTo>
                    <a:pt x="108" y="21"/>
                  </a:lnTo>
                  <a:lnTo>
                    <a:pt x="99" y="23"/>
                  </a:lnTo>
                  <a:lnTo>
                    <a:pt x="89" y="26"/>
                  </a:lnTo>
                  <a:lnTo>
                    <a:pt x="93" y="35"/>
                  </a:lnTo>
                  <a:lnTo>
                    <a:pt x="86" y="40"/>
                  </a:lnTo>
                  <a:lnTo>
                    <a:pt x="86" y="47"/>
                  </a:lnTo>
                  <a:lnTo>
                    <a:pt x="80" y="47"/>
                  </a:lnTo>
                  <a:lnTo>
                    <a:pt x="72" y="56"/>
                  </a:lnTo>
                  <a:lnTo>
                    <a:pt x="63" y="61"/>
                  </a:lnTo>
                  <a:lnTo>
                    <a:pt x="50" y="64"/>
                  </a:lnTo>
                  <a:lnTo>
                    <a:pt x="42" y="70"/>
                  </a:lnTo>
                  <a:lnTo>
                    <a:pt x="33" y="73"/>
                  </a:lnTo>
                  <a:lnTo>
                    <a:pt x="23" y="73"/>
                  </a:lnTo>
                  <a:lnTo>
                    <a:pt x="17" y="88"/>
                  </a:lnTo>
                  <a:lnTo>
                    <a:pt x="11" y="96"/>
                  </a:lnTo>
                  <a:lnTo>
                    <a:pt x="14" y="108"/>
                  </a:lnTo>
                  <a:lnTo>
                    <a:pt x="17" y="117"/>
                  </a:lnTo>
                  <a:lnTo>
                    <a:pt x="17" y="126"/>
                  </a:lnTo>
                  <a:lnTo>
                    <a:pt x="23" y="137"/>
                  </a:lnTo>
                  <a:lnTo>
                    <a:pt x="23" y="144"/>
                  </a:lnTo>
                  <a:lnTo>
                    <a:pt x="14" y="153"/>
                  </a:lnTo>
                  <a:lnTo>
                    <a:pt x="11" y="161"/>
                  </a:lnTo>
                  <a:lnTo>
                    <a:pt x="6" y="169"/>
                  </a:lnTo>
                  <a:lnTo>
                    <a:pt x="0" y="1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7153200" y="4084560"/>
              <a:ext cx="41040" cy="5076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28"/>
                  </a:moveTo>
                  <a:lnTo>
                    <a:pt x="13" y="14"/>
                  </a:lnTo>
                  <a:lnTo>
                    <a:pt x="26" y="0"/>
                  </a:lnTo>
                  <a:lnTo>
                    <a:pt x="13" y="14"/>
                  </a:lnTo>
                  <a:lnTo>
                    <a:pt x="0" y="2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7254720" y="4414680"/>
              <a:ext cx="39600" cy="432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12" y="0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7297560" y="4452840"/>
              <a:ext cx="42840" cy="414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5"/>
                  </a:moveTo>
                  <a:lnTo>
                    <a:pt x="10" y="11"/>
                  </a:lnTo>
                  <a:lnTo>
                    <a:pt x="26" y="22"/>
                  </a:lnTo>
                  <a:lnTo>
                    <a:pt x="26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7341840" y="4527720"/>
              <a:ext cx="39960" cy="3960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3"/>
                  </a:moveTo>
                  <a:lnTo>
                    <a:pt x="0" y="14"/>
                  </a:lnTo>
                  <a:lnTo>
                    <a:pt x="9" y="22"/>
                  </a:lnTo>
                  <a:lnTo>
                    <a:pt x="24" y="18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6754680" y="4199040"/>
              <a:ext cx="68040" cy="115920"/>
            </a:xfrm>
            <a:custGeom>
              <a:avLst/>
              <a:gdLst/>
              <a:ahLst/>
              <a:rect l="l" t="t" r="r" b="b"/>
              <a:pathLst>
                <a:path w="43" h="67">
                  <a:moveTo>
                    <a:pt x="0" y="31"/>
                  </a:moveTo>
                  <a:lnTo>
                    <a:pt x="0" y="39"/>
                  </a:lnTo>
                  <a:lnTo>
                    <a:pt x="3" y="48"/>
                  </a:lnTo>
                  <a:lnTo>
                    <a:pt x="3" y="57"/>
                  </a:lnTo>
                  <a:lnTo>
                    <a:pt x="8" y="66"/>
                  </a:lnTo>
                  <a:lnTo>
                    <a:pt x="17" y="66"/>
                  </a:lnTo>
                  <a:lnTo>
                    <a:pt x="30" y="63"/>
                  </a:lnTo>
                  <a:lnTo>
                    <a:pt x="37" y="57"/>
                  </a:lnTo>
                  <a:lnTo>
                    <a:pt x="42" y="48"/>
                  </a:lnTo>
                  <a:lnTo>
                    <a:pt x="42" y="39"/>
                  </a:lnTo>
                  <a:lnTo>
                    <a:pt x="37" y="31"/>
                  </a:lnTo>
                  <a:lnTo>
                    <a:pt x="30" y="23"/>
                  </a:lnTo>
                  <a:lnTo>
                    <a:pt x="24" y="13"/>
                  </a:lnTo>
                  <a:lnTo>
                    <a:pt x="14" y="5"/>
                  </a:lnTo>
                  <a:lnTo>
                    <a:pt x="3" y="0"/>
                  </a:lnTo>
                  <a:lnTo>
                    <a:pt x="8" y="8"/>
                  </a:lnTo>
                  <a:lnTo>
                    <a:pt x="3" y="13"/>
                  </a:lnTo>
                  <a:lnTo>
                    <a:pt x="3" y="23"/>
                  </a:lnTo>
                  <a:lnTo>
                    <a:pt x="0" y="3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7650000" y="3875040"/>
              <a:ext cx="69840" cy="58680"/>
            </a:xfrm>
            <a:custGeom>
              <a:avLst/>
              <a:gdLst/>
              <a:ahLst/>
              <a:rect l="l" t="t" r="r" b="b"/>
              <a:pathLst>
                <a:path w="45" h="34">
                  <a:moveTo>
                    <a:pt x="0" y="12"/>
                  </a:moveTo>
                  <a:lnTo>
                    <a:pt x="0" y="21"/>
                  </a:lnTo>
                  <a:lnTo>
                    <a:pt x="3" y="27"/>
                  </a:lnTo>
                  <a:lnTo>
                    <a:pt x="11" y="33"/>
                  </a:lnTo>
                  <a:lnTo>
                    <a:pt x="20" y="33"/>
                  </a:lnTo>
                  <a:lnTo>
                    <a:pt x="29" y="27"/>
                  </a:lnTo>
                  <a:lnTo>
                    <a:pt x="36" y="21"/>
                  </a:lnTo>
                  <a:lnTo>
                    <a:pt x="39" y="12"/>
                  </a:lnTo>
                  <a:lnTo>
                    <a:pt x="44" y="5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17" y="0"/>
                  </a:lnTo>
                  <a:lnTo>
                    <a:pt x="7" y="8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8005680" y="3699000"/>
              <a:ext cx="58680" cy="110880"/>
            </a:xfrm>
            <a:custGeom>
              <a:avLst/>
              <a:gdLst/>
              <a:ahLst/>
              <a:rect l="l" t="t" r="r" b="b"/>
              <a:pathLst>
                <a:path w="37" h="64">
                  <a:moveTo>
                    <a:pt x="0" y="30"/>
                  </a:moveTo>
                  <a:lnTo>
                    <a:pt x="0" y="41"/>
                  </a:lnTo>
                  <a:lnTo>
                    <a:pt x="3" y="51"/>
                  </a:lnTo>
                  <a:lnTo>
                    <a:pt x="9" y="54"/>
                  </a:lnTo>
                  <a:lnTo>
                    <a:pt x="12" y="63"/>
                  </a:lnTo>
                  <a:lnTo>
                    <a:pt x="15" y="51"/>
                  </a:lnTo>
                  <a:lnTo>
                    <a:pt x="21" y="44"/>
                  </a:lnTo>
                  <a:lnTo>
                    <a:pt x="28" y="32"/>
                  </a:lnTo>
                  <a:lnTo>
                    <a:pt x="29" y="21"/>
                  </a:lnTo>
                  <a:lnTo>
                    <a:pt x="36" y="11"/>
                  </a:lnTo>
                  <a:lnTo>
                    <a:pt x="36" y="2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6" y="18"/>
                  </a:lnTo>
                  <a:lnTo>
                    <a:pt x="0" y="3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8294400" y="3390840"/>
              <a:ext cx="77760" cy="109440"/>
            </a:xfrm>
            <a:custGeom>
              <a:avLst/>
              <a:gdLst/>
              <a:ahLst/>
              <a:rect l="l" t="t" r="r" b="b"/>
              <a:pathLst>
                <a:path w="51" h="63">
                  <a:moveTo>
                    <a:pt x="0" y="15"/>
                  </a:moveTo>
                  <a:lnTo>
                    <a:pt x="6" y="26"/>
                  </a:lnTo>
                  <a:lnTo>
                    <a:pt x="16" y="26"/>
                  </a:lnTo>
                  <a:lnTo>
                    <a:pt x="16" y="18"/>
                  </a:lnTo>
                  <a:lnTo>
                    <a:pt x="22" y="26"/>
                  </a:lnTo>
                  <a:lnTo>
                    <a:pt x="22" y="35"/>
                  </a:lnTo>
                  <a:lnTo>
                    <a:pt x="16" y="39"/>
                  </a:lnTo>
                  <a:lnTo>
                    <a:pt x="16" y="47"/>
                  </a:lnTo>
                  <a:lnTo>
                    <a:pt x="16" y="56"/>
                  </a:lnTo>
                  <a:lnTo>
                    <a:pt x="27" y="62"/>
                  </a:lnTo>
                  <a:lnTo>
                    <a:pt x="37" y="53"/>
                  </a:lnTo>
                  <a:lnTo>
                    <a:pt x="40" y="42"/>
                  </a:lnTo>
                  <a:lnTo>
                    <a:pt x="43" y="32"/>
                  </a:lnTo>
                  <a:lnTo>
                    <a:pt x="50" y="23"/>
                  </a:lnTo>
                  <a:lnTo>
                    <a:pt x="43" y="15"/>
                  </a:lnTo>
                  <a:lnTo>
                    <a:pt x="43" y="7"/>
                  </a:lnTo>
                  <a:lnTo>
                    <a:pt x="33" y="7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0" y="1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8376840" y="3376800"/>
              <a:ext cx="73080" cy="6480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0" y="18"/>
                  </a:moveTo>
                  <a:lnTo>
                    <a:pt x="3" y="30"/>
                  </a:lnTo>
                  <a:lnTo>
                    <a:pt x="13" y="36"/>
                  </a:lnTo>
                  <a:lnTo>
                    <a:pt x="16" y="27"/>
                  </a:lnTo>
                  <a:lnTo>
                    <a:pt x="19" y="21"/>
                  </a:lnTo>
                  <a:lnTo>
                    <a:pt x="29" y="18"/>
                  </a:lnTo>
                  <a:lnTo>
                    <a:pt x="35" y="24"/>
                  </a:lnTo>
                  <a:lnTo>
                    <a:pt x="41" y="15"/>
                  </a:lnTo>
                  <a:lnTo>
                    <a:pt x="46" y="11"/>
                  </a:lnTo>
                  <a:lnTo>
                    <a:pt x="42" y="2"/>
                  </a:lnTo>
                  <a:lnTo>
                    <a:pt x="35" y="0"/>
                  </a:lnTo>
                  <a:lnTo>
                    <a:pt x="26" y="2"/>
                  </a:lnTo>
                  <a:lnTo>
                    <a:pt x="23" y="8"/>
                  </a:lnTo>
                  <a:lnTo>
                    <a:pt x="10" y="8"/>
                  </a:lnTo>
                  <a:lnTo>
                    <a:pt x="7" y="15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8339040" y="3094200"/>
              <a:ext cx="339480" cy="315720"/>
            </a:xfrm>
            <a:custGeom>
              <a:avLst/>
              <a:gdLst/>
              <a:ahLst/>
              <a:rect l="l" t="t" r="r" b="b"/>
              <a:pathLst>
                <a:path w="219" h="181">
                  <a:moveTo>
                    <a:pt x="0" y="161"/>
                  </a:moveTo>
                  <a:lnTo>
                    <a:pt x="0" y="170"/>
                  </a:lnTo>
                  <a:lnTo>
                    <a:pt x="9" y="170"/>
                  </a:lnTo>
                  <a:lnTo>
                    <a:pt x="22" y="170"/>
                  </a:lnTo>
                  <a:lnTo>
                    <a:pt x="28" y="164"/>
                  </a:lnTo>
                  <a:lnTo>
                    <a:pt x="39" y="161"/>
                  </a:lnTo>
                  <a:lnTo>
                    <a:pt x="48" y="158"/>
                  </a:lnTo>
                  <a:lnTo>
                    <a:pt x="58" y="156"/>
                  </a:lnTo>
                  <a:lnTo>
                    <a:pt x="69" y="150"/>
                  </a:lnTo>
                  <a:lnTo>
                    <a:pt x="78" y="153"/>
                  </a:lnTo>
                  <a:lnTo>
                    <a:pt x="91" y="153"/>
                  </a:lnTo>
                  <a:lnTo>
                    <a:pt x="85" y="161"/>
                  </a:lnTo>
                  <a:lnTo>
                    <a:pt x="85" y="170"/>
                  </a:lnTo>
                  <a:lnTo>
                    <a:pt x="88" y="180"/>
                  </a:lnTo>
                  <a:lnTo>
                    <a:pt x="97" y="180"/>
                  </a:lnTo>
                  <a:lnTo>
                    <a:pt x="104" y="170"/>
                  </a:lnTo>
                  <a:lnTo>
                    <a:pt x="115" y="161"/>
                  </a:lnTo>
                  <a:lnTo>
                    <a:pt x="109" y="156"/>
                  </a:lnTo>
                  <a:lnTo>
                    <a:pt x="115" y="147"/>
                  </a:lnTo>
                  <a:lnTo>
                    <a:pt x="127" y="156"/>
                  </a:lnTo>
                  <a:lnTo>
                    <a:pt x="142" y="156"/>
                  </a:lnTo>
                  <a:lnTo>
                    <a:pt x="154" y="144"/>
                  </a:lnTo>
                  <a:lnTo>
                    <a:pt x="154" y="156"/>
                  </a:lnTo>
                  <a:lnTo>
                    <a:pt x="161" y="142"/>
                  </a:lnTo>
                  <a:lnTo>
                    <a:pt x="173" y="142"/>
                  </a:lnTo>
                  <a:lnTo>
                    <a:pt x="176" y="137"/>
                  </a:lnTo>
                  <a:lnTo>
                    <a:pt x="176" y="150"/>
                  </a:lnTo>
                  <a:lnTo>
                    <a:pt x="187" y="144"/>
                  </a:lnTo>
                  <a:lnTo>
                    <a:pt x="187" y="137"/>
                  </a:lnTo>
                  <a:lnTo>
                    <a:pt x="194" y="132"/>
                  </a:lnTo>
                  <a:lnTo>
                    <a:pt x="191" y="120"/>
                  </a:lnTo>
                  <a:lnTo>
                    <a:pt x="191" y="109"/>
                  </a:lnTo>
                  <a:lnTo>
                    <a:pt x="197" y="105"/>
                  </a:lnTo>
                  <a:lnTo>
                    <a:pt x="200" y="91"/>
                  </a:lnTo>
                  <a:lnTo>
                    <a:pt x="197" y="80"/>
                  </a:lnTo>
                  <a:lnTo>
                    <a:pt x="200" y="75"/>
                  </a:lnTo>
                  <a:lnTo>
                    <a:pt x="210" y="75"/>
                  </a:lnTo>
                  <a:lnTo>
                    <a:pt x="210" y="64"/>
                  </a:lnTo>
                  <a:lnTo>
                    <a:pt x="218" y="56"/>
                  </a:lnTo>
                  <a:lnTo>
                    <a:pt x="218" y="43"/>
                  </a:lnTo>
                  <a:lnTo>
                    <a:pt x="214" y="32"/>
                  </a:lnTo>
                  <a:lnTo>
                    <a:pt x="210" y="23"/>
                  </a:lnTo>
                  <a:lnTo>
                    <a:pt x="206" y="14"/>
                  </a:lnTo>
                  <a:lnTo>
                    <a:pt x="210" y="5"/>
                  </a:lnTo>
                  <a:lnTo>
                    <a:pt x="197" y="0"/>
                  </a:lnTo>
                  <a:lnTo>
                    <a:pt x="194" y="8"/>
                  </a:lnTo>
                  <a:lnTo>
                    <a:pt x="200" y="8"/>
                  </a:lnTo>
                  <a:lnTo>
                    <a:pt x="200" y="15"/>
                  </a:lnTo>
                  <a:lnTo>
                    <a:pt x="191" y="15"/>
                  </a:lnTo>
                  <a:lnTo>
                    <a:pt x="187" y="8"/>
                  </a:lnTo>
                  <a:lnTo>
                    <a:pt x="181" y="21"/>
                  </a:lnTo>
                  <a:lnTo>
                    <a:pt x="181" y="29"/>
                  </a:lnTo>
                  <a:lnTo>
                    <a:pt x="181" y="37"/>
                  </a:lnTo>
                  <a:lnTo>
                    <a:pt x="181" y="47"/>
                  </a:lnTo>
                  <a:lnTo>
                    <a:pt x="176" y="59"/>
                  </a:lnTo>
                  <a:lnTo>
                    <a:pt x="170" y="70"/>
                  </a:lnTo>
                  <a:lnTo>
                    <a:pt x="167" y="80"/>
                  </a:lnTo>
                  <a:lnTo>
                    <a:pt x="154" y="85"/>
                  </a:lnTo>
                  <a:lnTo>
                    <a:pt x="151" y="94"/>
                  </a:lnTo>
                  <a:lnTo>
                    <a:pt x="142" y="99"/>
                  </a:lnTo>
                  <a:lnTo>
                    <a:pt x="134" y="105"/>
                  </a:lnTo>
                  <a:lnTo>
                    <a:pt x="121" y="109"/>
                  </a:lnTo>
                  <a:lnTo>
                    <a:pt x="121" y="102"/>
                  </a:lnTo>
                  <a:lnTo>
                    <a:pt x="124" y="94"/>
                  </a:lnTo>
                  <a:lnTo>
                    <a:pt x="115" y="99"/>
                  </a:lnTo>
                  <a:lnTo>
                    <a:pt x="112" y="108"/>
                  </a:lnTo>
                  <a:lnTo>
                    <a:pt x="105" y="115"/>
                  </a:lnTo>
                  <a:lnTo>
                    <a:pt x="101" y="123"/>
                  </a:lnTo>
                  <a:lnTo>
                    <a:pt x="101" y="132"/>
                  </a:lnTo>
                  <a:lnTo>
                    <a:pt x="94" y="137"/>
                  </a:lnTo>
                  <a:lnTo>
                    <a:pt x="85" y="132"/>
                  </a:lnTo>
                  <a:lnTo>
                    <a:pt x="72" y="132"/>
                  </a:lnTo>
                  <a:lnTo>
                    <a:pt x="61" y="135"/>
                  </a:lnTo>
                  <a:lnTo>
                    <a:pt x="45" y="137"/>
                  </a:lnTo>
                  <a:lnTo>
                    <a:pt x="33" y="137"/>
                  </a:lnTo>
                  <a:lnTo>
                    <a:pt x="28" y="144"/>
                  </a:lnTo>
                  <a:lnTo>
                    <a:pt x="15" y="153"/>
                  </a:lnTo>
                  <a:lnTo>
                    <a:pt x="9" y="158"/>
                  </a:lnTo>
                  <a:lnTo>
                    <a:pt x="0" y="16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8613360" y="2924280"/>
              <a:ext cx="189000" cy="176040"/>
            </a:xfrm>
            <a:custGeom>
              <a:avLst/>
              <a:gdLst/>
              <a:ahLst/>
              <a:rect l="l" t="t" r="r" b="b"/>
              <a:pathLst>
                <a:path w="121" h="101">
                  <a:moveTo>
                    <a:pt x="0" y="73"/>
                  </a:moveTo>
                  <a:lnTo>
                    <a:pt x="0" y="80"/>
                  </a:lnTo>
                  <a:lnTo>
                    <a:pt x="4" y="85"/>
                  </a:lnTo>
                  <a:lnTo>
                    <a:pt x="4" y="100"/>
                  </a:lnTo>
                  <a:lnTo>
                    <a:pt x="14" y="94"/>
                  </a:lnTo>
                  <a:lnTo>
                    <a:pt x="23" y="91"/>
                  </a:lnTo>
                  <a:lnTo>
                    <a:pt x="14" y="85"/>
                  </a:lnTo>
                  <a:lnTo>
                    <a:pt x="7" y="80"/>
                  </a:lnTo>
                  <a:lnTo>
                    <a:pt x="11" y="76"/>
                  </a:lnTo>
                  <a:lnTo>
                    <a:pt x="14" y="76"/>
                  </a:lnTo>
                  <a:lnTo>
                    <a:pt x="20" y="80"/>
                  </a:lnTo>
                  <a:lnTo>
                    <a:pt x="30" y="76"/>
                  </a:lnTo>
                  <a:lnTo>
                    <a:pt x="41" y="73"/>
                  </a:lnTo>
                  <a:lnTo>
                    <a:pt x="53" y="80"/>
                  </a:lnTo>
                  <a:lnTo>
                    <a:pt x="69" y="85"/>
                  </a:lnTo>
                  <a:lnTo>
                    <a:pt x="69" y="80"/>
                  </a:lnTo>
                  <a:lnTo>
                    <a:pt x="77" y="70"/>
                  </a:lnTo>
                  <a:lnTo>
                    <a:pt x="86" y="61"/>
                  </a:lnTo>
                  <a:lnTo>
                    <a:pt x="99" y="64"/>
                  </a:lnTo>
                  <a:lnTo>
                    <a:pt x="108" y="59"/>
                  </a:lnTo>
                  <a:lnTo>
                    <a:pt x="120" y="50"/>
                  </a:lnTo>
                  <a:lnTo>
                    <a:pt x="108" y="53"/>
                  </a:lnTo>
                  <a:lnTo>
                    <a:pt x="108" y="47"/>
                  </a:lnTo>
                  <a:lnTo>
                    <a:pt x="102" y="46"/>
                  </a:lnTo>
                  <a:lnTo>
                    <a:pt x="108" y="32"/>
                  </a:lnTo>
                  <a:lnTo>
                    <a:pt x="96" y="40"/>
                  </a:lnTo>
                  <a:lnTo>
                    <a:pt x="86" y="40"/>
                  </a:lnTo>
                  <a:lnTo>
                    <a:pt x="74" y="35"/>
                  </a:lnTo>
                  <a:lnTo>
                    <a:pt x="63" y="26"/>
                  </a:lnTo>
                  <a:lnTo>
                    <a:pt x="56" y="18"/>
                  </a:lnTo>
                  <a:lnTo>
                    <a:pt x="50" y="11"/>
                  </a:lnTo>
                  <a:lnTo>
                    <a:pt x="41" y="0"/>
                  </a:lnTo>
                  <a:lnTo>
                    <a:pt x="33" y="8"/>
                  </a:lnTo>
                  <a:lnTo>
                    <a:pt x="37" y="18"/>
                  </a:lnTo>
                  <a:lnTo>
                    <a:pt x="36" y="29"/>
                  </a:lnTo>
                  <a:lnTo>
                    <a:pt x="36" y="40"/>
                  </a:lnTo>
                  <a:lnTo>
                    <a:pt x="30" y="46"/>
                  </a:lnTo>
                  <a:lnTo>
                    <a:pt x="30" y="50"/>
                  </a:lnTo>
                  <a:lnTo>
                    <a:pt x="30" y="59"/>
                  </a:lnTo>
                  <a:lnTo>
                    <a:pt x="17" y="59"/>
                  </a:lnTo>
                  <a:lnTo>
                    <a:pt x="11" y="56"/>
                  </a:lnTo>
                  <a:lnTo>
                    <a:pt x="11" y="64"/>
                  </a:lnTo>
                  <a:lnTo>
                    <a:pt x="0" y="7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8242200" y="3645000"/>
              <a:ext cx="41040" cy="3960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22"/>
                  </a:moveTo>
                  <a:lnTo>
                    <a:pt x="0" y="11"/>
                  </a:lnTo>
                  <a:lnTo>
                    <a:pt x="16" y="7"/>
                  </a:lnTo>
                  <a:lnTo>
                    <a:pt x="25" y="0"/>
                  </a:lnTo>
                  <a:lnTo>
                    <a:pt x="16" y="7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8287920" y="3592440"/>
              <a:ext cx="38160" cy="4284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4"/>
                  </a:moveTo>
                  <a:lnTo>
                    <a:pt x="24" y="24"/>
                  </a:lnTo>
                  <a:lnTo>
                    <a:pt x="24" y="0"/>
                  </a:lnTo>
                  <a:lnTo>
                    <a:pt x="24" y="24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8791200" y="2982960"/>
              <a:ext cx="42840" cy="4284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23"/>
                  </a:moveTo>
                  <a:lnTo>
                    <a:pt x="27" y="7"/>
                  </a:lnTo>
                  <a:lnTo>
                    <a:pt x="27" y="0"/>
                  </a:lnTo>
                  <a:lnTo>
                    <a:pt x="27" y="7"/>
                  </a:lnTo>
                  <a:lnTo>
                    <a:pt x="13" y="7"/>
                  </a:lnTo>
                  <a:lnTo>
                    <a:pt x="13" y="15"/>
                  </a:lnTo>
                  <a:lnTo>
                    <a:pt x="0" y="15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8837280" y="2924280"/>
              <a:ext cx="60480" cy="47520"/>
            </a:xfrm>
            <a:custGeom>
              <a:avLst/>
              <a:gdLst/>
              <a:ahLst/>
              <a:rect l="l" t="t" r="r" b="b"/>
              <a:pathLst>
                <a:path w="39" h="27">
                  <a:moveTo>
                    <a:pt x="0" y="26"/>
                  </a:moveTo>
                  <a:lnTo>
                    <a:pt x="8" y="17"/>
                  </a:lnTo>
                  <a:lnTo>
                    <a:pt x="24" y="10"/>
                  </a:lnTo>
                  <a:lnTo>
                    <a:pt x="38" y="0"/>
                  </a:lnTo>
                  <a:lnTo>
                    <a:pt x="28" y="8"/>
                  </a:lnTo>
                  <a:lnTo>
                    <a:pt x="18" y="5"/>
                  </a:lnTo>
                  <a:lnTo>
                    <a:pt x="8" y="13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8913600" y="2895480"/>
              <a:ext cx="42840" cy="414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8" y="17"/>
                  </a:lnTo>
                  <a:lnTo>
                    <a:pt x="26" y="0"/>
                  </a:lnTo>
                  <a:lnTo>
                    <a:pt x="13" y="2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8986680" y="2859120"/>
              <a:ext cx="42840" cy="39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0" y="11"/>
                  </a:lnTo>
                  <a:lnTo>
                    <a:pt x="26" y="11"/>
                  </a:lnTo>
                  <a:lnTo>
                    <a:pt x="26" y="0"/>
                  </a:lnTo>
                  <a:lnTo>
                    <a:pt x="26" y="11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8537400" y="2457360"/>
              <a:ext cx="41040" cy="3996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11"/>
                  </a:moveTo>
                  <a:lnTo>
                    <a:pt x="11" y="22"/>
                  </a:lnTo>
                  <a:lnTo>
                    <a:pt x="25" y="7"/>
                  </a:lnTo>
                  <a:lnTo>
                    <a:pt x="5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8670600" y="2500200"/>
              <a:ext cx="84240" cy="409680"/>
            </a:xfrm>
            <a:custGeom>
              <a:avLst/>
              <a:gdLst/>
              <a:ahLst/>
              <a:rect l="l" t="t" r="r" b="b"/>
              <a:pathLst>
                <a:path w="54" h="234">
                  <a:moveTo>
                    <a:pt x="1" y="29"/>
                  </a:moveTo>
                  <a:lnTo>
                    <a:pt x="4" y="47"/>
                  </a:lnTo>
                  <a:lnTo>
                    <a:pt x="0" y="61"/>
                  </a:lnTo>
                  <a:lnTo>
                    <a:pt x="0" y="74"/>
                  </a:lnTo>
                  <a:lnTo>
                    <a:pt x="4" y="85"/>
                  </a:lnTo>
                  <a:lnTo>
                    <a:pt x="7" y="96"/>
                  </a:lnTo>
                  <a:lnTo>
                    <a:pt x="4" y="112"/>
                  </a:lnTo>
                  <a:lnTo>
                    <a:pt x="7" y="126"/>
                  </a:lnTo>
                  <a:lnTo>
                    <a:pt x="7" y="136"/>
                  </a:lnTo>
                  <a:lnTo>
                    <a:pt x="4" y="150"/>
                  </a:lnTo>
                  <a:lnTo>
                    <a:pt x="4" y="158"/>
                  </a:lnTo>
                  <a:lnTo>
                    <a:pt x="4" y="165"/>
                  </a:lnTo>
                  <a:lnTo>
                    <a:pt x="10" y="176"/>
                  </a:lnTo>
                  <a:lnTo>
                    <a:pt x="4" y="190"/>
                  </a:lnTo>
                  <a:lnTo>
                    <a:pt x="4" y="203"/>
                  </a:lnTo>
                  <a:lnTo>
                    <a:pt x="1" y="214"/>
                  </a:lnTo>
                  <a:lnTo>
                    <a:pt x="4" y="233"/>
                  </a:lnTo>
                  <a:lnTo>
                    <a:pt x="10" y="220"/>
                  </a:lnTo>
                  <a:lnTo>
                    <a:pt x="20" y="211"/>
                  </a:lnTo>
                  <a:lnTo>
                    <a:pt x="26" y="214"/>
                  </a:lnTo>
                  <a:lnTo>
                    <a:pt x="35" y="225"/>
                  </a:lnTo>
                  <a:lnTo>
                    <a:pt x="35" y="211"/>
                  </a:lnTo>
                  <a:lnTo>
                    <a:pt x="29" y="206"/>
                  </a:lnTo>
                  <a:lnTo>
                    <a:pt x="26" y="197"/>
                  </a:lnTo>
                  <a:lnTo>
                    <a:pt x="20" y="193"/>
                  </a:lnTo>
                  <a:lnTo>
                    <a:pt x="17" y="182"/>
                  </a:lnTo>
                  <a:lnTo>
                    <a:pt x="20" y="168"/>
                  </a:lnTo>
                  <a:lnTo>
                    <a:pt x="23" y="158"/>
                  </a:lnTo>
                  <a:lnTo>
                    <a:pt x="23" y="150"/>
                  </a:lnTo>
                  <a:lnTo>
                    <a:pt x="32" y="141"/>
                  </a:lnTo>
                  <a:lnTo>
                    <a:pt x="40" y="141"/>
                  </a:lnTo>
                  <a:lnTo>
                    <a:pt x="53" y="150"/>
                  </a:lnTo>
                  <a:lnTo>
                    <a:pt x="49" y="136"/>
                  </a:lnTo>
                  <a:lnTo>
                    <a:pt x="43" y="126"/>
                  </a:lnTo>
                  <a:lnTo>
                    <a:pt x="40" y="112"/>
                  </a:lnTo>
                  <a:lnTo>
                    <a:pt x="35" y="96"/>
                  </a:lnTo>
                  <a:lnTo>
                    <a:pt x="32" y="82"/>
                  </a:lnTo>
                  <a:lnTo>
                    <a:pt x="29" y="68"/>
                  </a:lnTo>
                  <a:lnTo>
                    <a:pt x="29" y="53"/>
                  </a:lnTo>
                  <a:lnTo>
                    <a:pt x="29" y="39"/>
                  </a:lnTo>
                  <a:lnTo>
                    <a:pt x="26" y="23"/>
                  </a:lnTo>
                  <a:lnTo>
                    <a:pt x="23" y="9"/>
                  </a:lnTo>
                  <a:lnTo>
                    <a:pt x="20" y="0"/>
                  </a:lnTo>
                  <a:lnTo>
                    <a:pt x="10" y="2"/>
                  </a:lnTo>
                  <a:lnTo>
                    <a:pt x="17" y="15"/>
                  </a:lnTo>
                  <a:lnTo>
                    <a:pt x="10" y="23"/>
                  </a:lnTo>
                  <a:lnTo>
                    <a:pt x="1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5789520" y="1476360"/>
              <a:ext cx="55440" cy="71640"/>
            </a:xfrm>
            <a:custGeom>
              <a:avLst/>
              <a:gdLst/>
              <a:ahLst/>
              <a:rect l="l" t="t" r="r" b="b"/>
              <a:pathLst>
                <a:path w="36" h="41">
                  <a:moveTo>
                    <a:pt x="6" y="40"/>
                  </a:moveTo>
                  <a:lnTo>
                    <a:pt x="28" y="31"/>
                  </a:lnTo>
                  <a:lnTo>
                    <a:pt x="35" y="16"/>
                  </a:lnTo>
                  <a:lnTo>
                    <a:pt x="13" y="0"/>
                  </a:lnTo>
                  <a:lnTo>
                    <a:pt x="0" y="16"/>
                  </a:lnTo>
                  <a:lnTo>
                    <a:pt x="6" y="4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4059000" y="2270160"/>
              <a:ext cx="44280" cy="52200"/>
            </a:xfrm>
            <a:custGeom>
              <a:avLst/>
              <a:gdLst/>
              <a:ahLst/>
              <a:rect l="l" t="t" r="r" b="b"/>
              <a:pathLst>
                <a:path w="28" h="30">
                  <a:moveTo>
                    <a:pt x="0" y="29"/>
                  </a:moveTo>
                  <a:lnTo>
                    <a:pt x="19" y="15"/>
                  </a:lnTo>
                  <a:lnTo>
                    <a:pt x="27" y="0"/>
                  </a:lnTo>
                  <a:lnTo>
                    <a:pt x="7" y="9"/>
                  </a:lnTo>
                  <a:lnTo>
                    <a:pt x="7" y="20"/>
                  </a:lnTo>
                  <a:lnTo>
                    <a:pt x="0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4582800" y="2432160"/>
              <a:ext cx="41400" cy="4284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4"/>
                  </a:moveTo>
                  <a:lnTo>
                    <a:pt x="11" y="23"/>
                  </a:lnTo>
                  <a:lnTo>
                    <a:pt x="26" y="23"/>
                  </a:lnTo>
                  <a:lnTo>
                    <a:pt x="26" y="12"/>
                  </a:lnTo>
                  <a:lnTo>
                    <a:pt x="14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4625640" y="2406600"/>
              <a:ext cx="50760" cy="52560"/>
            </a:xfrm>
            <a:custGeom>
              <a:avLst/>
              <a:gdLst/>
              <a:ahLst/>
              <a:rect l="l" t="t" r="r" b="b"/>
              <a:pathLst>
                <a:path w="32" h="30">
                  <a:moveTo>
                    <a:pt x="0" y="13"/>
                  </a:moveTo>
                  <a:lnTo>
                    <a:pt x="6" y="26"/>
                  </a:lnTo>
                  <a:lnTo>
                    <a:pt x="15" y="29"/>
                  </a:lnTo>
                  <a:lnTo>
                    <a:pt x="27" y="24"/>
                  </a:lnTo>
                  <a:lnTo>
                    <a:pt x="21" y="19"/>
                  </a:lnTo>
                  <a:lnTo>
                    <a:pt x="31" y="13"/>
                  </a:lnTo>
                  <a:lnTo>
                    <a:pt x="27" y="0"/>
                  </a:lnTo>
                  <a:lnTo>
                    <a:pt x="12" y="5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4625640" y="2470320"/>
              <a:ext cx="42840" cy="4104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0"/>
                  </a:moveTo>
                  <a:lnTo>
                    <a:pt x="7" y="23"/>
                  </a:lnTo>
                  <a:lnTo>
                    <a:pt x="18" y="23"/>
                  </a:lnTo>
                  <a:lnTo>
                    <a:pt x="26" y="0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4081320" y="2257560"/>
              <a:ext cx="263520" cy="466560"/>
            </a:xfrm>
            <a:custGeom>
              <a:avLst/>
              <a:gdLst/>
              <a:ahLst/>
              <a:rect l="l" t="t" r="r" b="b"/>
              <a:pathLst>
                <a:path w="170" h="267">
                  <a:moveTo>
                    <a:pt x="22" y="263"/>
                  </a:moveTo>
                  <a:lnTo>
                    <a:pt x="30" y="266"/>
                  </a:lnTo>
                  <a:lnTo>
                    <a:pt x="42" y="254"/>
                  </a:lnTo>
                  <a:lnTo>
                    <a:pt x="58" y="260"/>
                  </a:lnTo>
                  <a:lnTo>
                    <a:pt x="63" y="249"/>
                  </a:lnTo>
                  <a:lnTo>
                    <a:pt x="75" y="246"/>
                  </a:lnTo>
                  <a:lnTo>
                    <a:pt x="91" y="251"/>
                  </a:lnTo>
                  <a:lnTo>
                    <a:pt x="102" y="243"/>
                  </a:lnTo>
                  <a:lnTo>
                    <a:pt x="121" y="246"/>
                  </a:lnTo>
                  <a:lnTo>
                    <a:pt x="132" y="246"/>
                  </a:lnTo>
                  <a:lnTo>
                    <a:pt x="148" y="240"/>
                  </a:lnTo>
                  <a:lnTo>
                    <a:pt x="161" y="230"/>
                  </a:lnTo>
                  <a:lnTo>
                    <a:pt x="142" y="227"/>
                  </a:lnTo>
                  <a:lnTo>
                    <a:pt x="151" y="213"/>
                  </a:lnTo>
                  <a:lnTo>
                    <a:pt x="164" y="207"/>
                  </a:lnTo>
                  <a:lnTo>
                    <a:pt x="169" y="195"/>
                  </a:lnTo>
                  <a:lnTo>
                    <a:pt x="164" y="186"/>
                  </a:lnTo>
                  <a:lnTo>
                    <a:pt x="151" y="181"/>
                  </a:lnTo>
                  <a:lnTo>
                    <a:pt x="142" y="181"/>
                  </a:lnTo>
                  <a:lnTo>
                    <a:pt x="135" y="189"/>
                  </a:lnTo>
                  <a:lnTo>
                    <a:pt x="132" y="183"/>
                  </a:lnTo>
                  <a:lnTo>
                    <a:pt x="135" y="175"/>
                  </a:lnTo>
                  <a:lnTo>
                    <a:pt x="135" y="165"/>
                  </a:lnTo>
                  <a:lnTo>
                    <a:pt x="131" y="159"/>
                  </a:lnTo>
                  <a:lnTo>
                    <a:pt x="127" y="148"/>
                  </a:lnTo>
                  <a:lnTo>
                    <a:pt x="121" y="138"/>
                  </a:lnTo>
                  <a:lnTo>
                    <a:pt x="108" y="130"/>
                  </a:lnTo>
                  <a:lnTo>
                    <a:pt x="102" y="118"/>
                  </a:lnTo>
                  <a:lnTo>
                    <a:pt x="99" y="103"/>
                  </a:lnTo>
                  <a:lnTo>
                    <a:pt x="91" y="91"/>
                  </a:lnTo>
                  <a:lnTo>
                    <a:pt x="78" y="86"/>
                  </a:lnTo>
                  <a:lnTo>
                    <a:pt x="66" y="86"/>
                  </a:lnTo>
                  <a:lnTo>
                    <a:pt x="75" y="77"/>
                  </a:lnTo>
                  <a:lnTo>
                    <a:pt x="85" y="67"/>
                  </a:lnTo>
                  <a:lnTo>
                    <a:pt x="91" y="53"/>
                  </a:lnTo>
                  <a:lnTo>
                    <a:pt x="94" y="43"/>
                  </a:lnTo>
                  <a:lnTo>
                    <a:pt x="94" y="32"/>
                  </a:lnTo>
                  <a:lnTo>
                    <a:pt x="78" y="32"/>
                  </a:lnTo>
                  <a:lnTo>
                    <a:pt x="63" y="32"/>
                  </a:lnTo>
                  <a:lnTo>
                    <a:pt x="48" y="35"/>
                  </a:lnTo>
                  <a:lnTo>
                    <a:pt x="58" y="21"/>
                  </a:lnTo>
                  <a:lnTo>
                    <a:pt x="72" y="11"/>
                  </a:lnTo>
                  <a:lnTo>
                    <a:pt x="69" y="0"/>
                  </a:lnTo>
                  <a:lnTo>
                    <a:pt x="52" y="5"/>
                  </a:lnTo>
                  <a:lnTo>
                    <a:pt x="33" y="5"/>
                  </a:lnTo>
                  <a:lnTo>
                    <a:pt x="26" y="18"/>
                  </a:lnTo>
                  <a:lnTo>
                    <a:pt x="18" y="29"/>
                  </a:lnTo>
                  <a:lnTo>
                    <a:pt x="15" y="41"/>
                  </a:lnTo>
                  <a:lnTo>
                    <a:pt x="6" y="35"/>
                  </a:lnTo>
                  <a:lnTo>
                    <a:pt x="0" y="41"/>
                  </a:lnTo>
                  <a:lnTo>
                    <a:pt x="6" y="48"/>
                  </a:lnTo>
                  <a:lnTo>
                    <a:pt x="22" y="48"/>
                  </a:lnTo>
                  <a:lnTo>
                    <a:pt x="12" y="65"/>
                  </a:lnTo>
                  <a:lnTo>
                    <a:pt x="12" y="76"/>
                  </a:lnTo>
                  <a:lnTo>
                    <a:pt x="23" y="70"/>
                  </a:lnTo>
                  <a:lnTo>
                    <a:pt x="22" y="83"/>
                  </a:lnTo>
                  <a:lnTo>
                    <a:pt x="9" y="94"/>
                  </a:lnTo>
                  <a:lnTo>
                    <a:pt x="22" y="94"/>
                  </a:lnTo>
                  <a:lnTo>
                    <a:pt x="22" y="106"/>
                  </a:lnTo>
                  <a:lnTo>
                    <a:pt x="30" y="91"/>
                  </a:lnTo>
                  <a:lnTo>
                    <a:pt x="39" y="103"/>
                  </a:lnTo>
                  <a:lnTo>
                    <a:pt x="30" y="121"/>
                  </a:lnTo>
                  <a:lnTo>
                    <a:pt x="36" y="130"/>
                  </a:lnTo>
                  <a:lnTo>
                    <a:pt x="52" y="124"/>
                  </a:lnTo>
                  <a:lnTo>
                    <a:pt x="66" y="121"/>
                  </a:lnTo>
                  <a:lnTo>
                    <a:pt x="60" y="133"/>
                  </a:lnTo>
                  <a:lnTo>
                    <a:pt x="69" y="142"/>
                  </a:lnTo>
                  <a:lnTo>
                    <a:pt x="78" y="142"/>
                  </a:lnTo>
                  <a:lnTo>
                    <a:pt x="72" y="154"/>
                  </a:lnTo>
                  <a:lnTo>
                    <a:pt x="72" y="168"/>
                  </a:lnTo>
                  <a:lnTo>
                    <a:pt x="60" y="171"/>
                  </a:lnTo>
                  <a:lnTo>
                    <a:pt x="42" y="168"/>
                  </a:lnTo>
                  <a:lnTo>
                    <a:pt x="45" y="175"/>
                  </a:lnTo>
                  <a:lnTo>
                    <a:pt x="39" y="186"/>
                  </a:lnTo>
                  <a:lnTo>
                    <a:pt x="52" y="186"/>
                  </a:lnTo>
                  <a:lnTo>
                    <a:pt x="52" y="200"/>
                  </a:lnTo>
                  <a:lnTo>
                    <a:pt x="39" y="206"/>
                  </a:lnTo>
                  <a:lnTo>
                    <a:pt x="30" y="210"/>
                  </a:lnTo>
                  <a:lnTo>
                    <a:pt x="33" y="219"/>
                  </a:lnTo>
                  <a:lnTo>
                    <a:pt x="45" y="219"/>
                  </a:lnTo>
                  <a:lnTo>
                    <a:pt x="58" y="219"/>
                  </a:lnTo>
                  <a:lnTo>
                    <a:pt x="66" y="227"/>
                  </a:lnTo>
                  <a:lnTo>
                    <a:pt x="78" y="219"/>
                  </a:lnTo>
                  <a:lnTo>
                    <a:pt x="72" y="230"/>
                  </a:lnTo>
                  <a:lnTo>
                    <a:pt x="63" y="230"/>
                  </a:lnTo>
                  <a:lnTo>
                    <a:pt x="52" y="230"/>
                  </a:lnTo>
                  <a:lnTo>
                    <a:pt x="42" y="243"/>
                  </a:lnTo>
                  <a:lnTo>
                    <a:pt x="33" y="251"/>
                  </a:lnTo>
                  <a:lnTo>
                    <a:pt x="22" y="26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3966840" y="2449440"/>
              <a:ext cx="147600" cy="196920"/>
            </a:xfrm>
            <a:custGeom>
              <a:avLst/>
              <a:gdLst/>
              <a:ahLst/>
              <a:rect l="l" t="t" r="r" b="b"/>
              <a:pathLst>
                <a:path w="95" h="112">
                  <a:moveTo>
                    <a:pt x="0" y="92"/>
                  </a:moveTo>
                  <a:lnTo>
                    <a:pt x="3" y="102"/>
                  </a:lnTo>
                  <a:lnTo>
                    <a:pt x="15" y="111"/>
                  </a:lnTo>
                  <a:lnTo>
                    <a:pt x="29" y="108"/>
                  </a:lnTo>
                  <a:lnTo>
                    <a:pt x="45" y="102"/>
                  </a:lnTo>
                  <a:lnTo>
                    <a:pt x="59" y="95"/>
                  </a:lnTo>
                  <a:lnTo>
                    <a:pt x="78" y="92"/>
                  </a:lnTo>
                  <a:lnTo>
                    <a:pt x="81" y="78"/>
                  </a:lnTo>
                  <a:lnTo>
                    <a:pt x="84" y="67"/>
                  </a:lnTo>
                  <a:lnTo>
                    <a:pt x="84" y="51"/>
                  </a:lnTo>
                  <a:lnTo>
                    <a:pt x="78" y="40"/>
                  </a:lnTo>
                  <a:lnTo>
                    <a:pt x="94" y="30"/>
                  </a:lnTo>
                  <a:lnTo>
                    <a:pt x="90" y="14"/>
                  </a:lnTo>
                  <a:lnTo>
                    <a:pt x="84" y="2"/>
                  </a:lnTo>
                  <a:lnTo>
                    <a:pt x="68" y="2"/>
                  </a:lnTo>
                  <a:lnTo>
                    <a:pt x="57" y="0"/>
                  </a:lnTo>
                  <a:lnTo>
                    <a:pt x="39" y="2"/>
                  </a:lnTo>
                  <a:lnTo>
                    <a:pt x="29" y="19"/>
                  </a:lnTo>
                  <a:lnTo>
                    <a:pt x="42" y="22"/>
                  </a:lnTo>
                  <a:lnTo>
                    <a:pt x="36" y="30"/>
                  </a:lnTo>
                  <a:lnTo>
                    <a:pt x="23" y="30"/>
                  </a:lnTo>
                  <a:lnTo>
                    <a:pt x="12" y="30"/>
                  </a:lnTo>
                  <a:lnTo>
                    <a:pt x="6" y="40"/>
                  </a:lnTo>
                  <a:lnTo>
                    <a:pt x="15" y="43"/>
                  </a:lnTo>
                  <a:lnTo>
                    <a:pt x="6" y="51"/>
                  </a:lnTo>
                  <a:lnTo>
                    <a:pt x="15" y="63"/>
                  </a:lnTo>
                  <a:lnTo>
                    <a:pt x="23" y="63"/>
                  </a:lnTo>
                  <a:lnTo>
                    <a:pt x="15" y="78"/>
                  </a:lnTo>
                  <a:lnTo>
                    <a:pt x="12" y="92"/>
                  </a:lnTo>
                  <a:lnTo>
                    <a:pt x="0" y="9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4551120" y="3032280"/>
              <a:ext cx="42840" cy="71280"/>
            </a:xfrm>
            <a:custGeom>
              <a:avLst/>
              <a:gdLst/>
              <a:ahLst/>
              <a:rect l="l" t="t" r="r" b="b"/>
              <a:pathLst>
                <a:path w="27" h="41">
                  <a:moveTo>
                    <a:pt x="4" y="13"/>
                  </a:moveTo>
                  <a:lnTo>
                    <a:pt x="0" y="23"/>
                  </a:lnTo>
                  <a:lnTo>
                    <a:pt x="4" y="28"/>
                  </a:lnTo>
                  <a:lnTo>
                    <a:pt x="16" y="40"/>
                  </a:lnTo>
                  <a:lnTo>
                    <a:pt x="21" y="28"/>
                  </a:lnTo>
                  <a:lnTo>
                    <a:pt x="26" y="20"/>
                  </a:lnTo>
                  <a:lnTo>
                    <a:pt x="21" y="13"/>
                  </a:lnTo>
                  <a:lnTo>
                    <a:pt x="21" y="0"/>
                  </a:lnTo>
                  <a:lnTo>
                    <a:pt x="16" y="8"/>
                  </a:lnTo>
                  <a:lnTo>
                    <a:pt x="4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4539960" y="3105000"/>
              <a:ext cx="47520" cy="103320"/>
            </a:xfrm>
            <a:custGeom>
              <a:avLst/>
              <a:gdLst/>
              <a:ahLst/>
              <a:rect l="l" t="t" r="r" b="b"/>
              <a:pathLst>
                <a:path w="31" h="59">
                  <a:moveTo>
                    <a:pt x="0" y="7"/>
                  </a:moveTo>
                  <a:lnTo>
                    <a:pt x="0" y="15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3" y="49"/>
                  </a:lnTo>
                  <a:lnTo>
                    <a:pt x="12" y="58"/>
                  </a:lnTo>
                  <a:lnTo>
                    <a:pt x="18" y="49"/>
                  </a:lnTo>
                  <a:lnTo>
                    <a:pt x="26" y="49"/>
                  </a:lnTo>
                  <a:lnTo>
                    <a:pt x="30" y="39"/>
                  </a:lnTo>
                  <a:lnTo>
                    <a:pt x="30" y="27"/>
                  </a:lnTo>
                  <a:lnTo>
                    <a:pt x="30" y="18"/>
                  </a:lnTo>
                  <a:lnTo>
                    <a:pt x="30" y="7"/>
                  </a:lnTo>
                  <a:lnTo>
                    <a:pt x="20" y="0"/>
                  </a:lnTo>
                  <a:lnTo>
                    <a:pt x="12" y="7"/>
                  </a:lnTo>
                  <a:lnTo>
                    <a:pt x="6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4671720" y="3224160"/>
              <a:ext cx="98640" cy="63720"/>
            </a:xfrm>
            <a:custGeom>
              <a:avLst/>
              <a:gdLst/>
              <a:ahLst/>
              <a:rect l="l" t="t" r="r" b="b"/>
              <a:pathLst>
                <a:path w="64" h="36">
                  <a:moveTo>
                    <a:pt x="0" y="7"/>
                  </a:moveTo>
                  <a:lnTo>
                    <a:pt x="6" y="18"/>
                  </a:lnTo>
                  <a:lnTo>
                    <a:pt x="11" y="18"/>
                  </a:lnTo>
                  <a:lnTo>
                    <a:pt x="26" y="24"/>
                  </a:lnTo>
                  <a:lnTo>
                    <a:pt x="36" y="27"/>
                  </a:lnTo>
                  <a:lnTo>
                    <a:pt x="42" y="35"/>
                  </a:lnTo>
                  <a:lnTo>
                    <a:pt x="53" y="35"/>
                  </a:lnTo>
                  <a:lnTo>
                    <a:pt x="56" y="30"/>
                  </a:lnTo>
                  <a:lnTo>
                    <a:pt x="53" y="21"/>
                  </a:lnTo>
                  <a:lnTo>
                    <a:pt x="56" y="10"/>
                  </a:lnTo>
                  <a:lnTo>
                    <a:pt x="63" y="0"/>
                  </a:lnTo>
                  <a:lnTo>
                    <a:pt x="50" y="4"/>
                  </a:lnTo>
                  <a:lnTo>
                    <a:pt x="36" y="4"/>
                  </a:lnTo>
                  <a:lnTo>
                    <a:pt x="26" y="4"/>
                  </a:lnTo>
                  <a:lnTo>
                    <a:pt x="17" y="2"/>
                  </a:lnTo>
                  <a:lnTo>
                    <a:pt x="6" y="2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4939920" y="3224160"/>
              <a:ext cx="68400" cy="69840"/>
            </a:xfrm>
            <a:custGeom>
              <a:avLst/>
              <a:gdLst/>
              <a:ahLst/>
              <a:rect l="l" t="t" r="r" b="b"/>
              <a:pathLst>
                <a:path w="44" h="40">
                  <a:moveTo>
                    <a:pt x="0" y="12"/>
                  </a:moveTo>
                  <a:lnTo>
                    <a:pt x="9" y="18"/>
                  </a:lnTo>
                  <a:lnTo>
                    <a:pt x="9" y="29"/>
                  </a:lnTo>
                  <a:lnTo>
                    <a:pt x="12" y="33"/>
                  </a:lnTo>
                  <a:lnTo>
                    <a:pt x="17" y="33"/>
                  </a:lnTo>
                  <a:lnTo>
                    <a:pt x="23" y="39"/>
                  </a:lnTo>
                  <a:lnTo>
                    <a:pt x="33" y="33"/>
                  </a:lnTo>
                  <a:lnTo>
                    <a:pt x="39" y="39"/>
                  </a:lnTo>
                  <a:lnTo>
                    <a:pt x="36" y="29"/>
                  </a:lnTo>
                  <a:lnTo>
                    <a:pt x="33" y="18"/>
                  </a:lnTo>
                  <a:lnTo>
                    <a:pt x="43" y="20"/>
                  </a:lnTo>
                  <a:lnTo>
                    <a:pt x="36" y="9"/>
                  </a:lnTo>
                  <a:lnTo>
                    <a:pt x="23" y="4"/>
                  </a:lnTo>
                  <a:lnTo>
                    <a:pt x="14" y="0"/>
                  </a:lnTo>
                  <a:lnTo>
                    <a:pt x="6" y="4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5014800" y="3328920"/>
              <a:ext cx="85680" cy="41400"/>
            </a:xfrm>
            <a:custGeom>
              <a:avLst/>
              <a:gdLst/>
              <a:ahLst/>
              <a:rect l="l" t="t" r="r" b="b"/>
              <a:pathLst>
                <a:path w="55" h="23">
                  <a:moveTo>
                    <a:pt x="0" y="14"/>
                  </a:moveTo>
                  <a:lnTo>
                    <a:pt x="7" y="14"/>
                  </a:lnTo>
                  <a:lnTo>
                    <a:pt x="20" y="14"/>
                  </a:lnTo>
                  <a:lnTo>
                    <a:pt x="27" y="22"/>
                  </a:lnTo>
                  <a:lnTo>
                    <a:pt x="38" y="22"/>
                  </a:lnTo>
                  <a:lnTo>
                    <a:pt x="54" y="18"/>
                  </a:lnTo>
                  <a:lnTo>
                    <a:pt x="54" y="10"/>
                  </a:lnTo>
                  <a:lnTo>
                    <a:pt x="44" y="14"/>
                  </a:lnTo>
                  <a:lnTo>
                    <a:pt x="44" y="8"/>
                  </a:lnTo>
                  <a:lnTo>
                    <a:pt x="33" y="10"/>
                  </a:lnTo>
                  <a:lnTo>
                    <a:pt x="23" y="4"/>
                  </a:lnTo>
                  <a:lnTo>
                    <a:pt x="14" y="8"/>
                  </a:lnTo>
                  <a:lnTo>
                    <a:pt x="11" y="4"/>
                  </a:lnTo>
                  <a:lnTo>
                    <a:pt x="0" y="0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5283000" y="3328920"/>
              <a:ext cx="71280" cy="4140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13"/>
                  </a:moveTo>
                  <a:lnTo>
                    <a:pt x="6" y="22"/>
                  </a:lnTo>
                  <a:lnTo>
                    <a:pt x="16" y="22"/>
                  </a:lnTo>
                  <a:lnTo>
                    <a:pt x="25" y="19"/>
                  </a:lnTo>
                  <a:lnTo>
                    <a:pt x="28" y="16"/>
                  </a:lnTo>
                  <a:lnTo>
                    <a:pt x="37" y="16"/>
                  </a:lnTo>
                  <a:lnTo>
                    <a:pt x="34" y="10"/>
                  </a:lnTo>
                  <a:lnTo>
                    <a:pt x="44" y="0"/>
                  </a:lnTo>
                  <a:lnTo>
                    <a:pt x="34" y="2"/>
                  </a:lnTo>
                  <a:lnTo>
                    <a:pt x="22" y="5"/>
                  </a:lnTo>
                  <a:lnTo>
                    <a:pt x="16" y="7"/>
                  </a:lnTo>
                  <a:lnTo>
                    <a:pt x="10" y="1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4360680" y="3160800"/>
              <a:ext cx="38160" cy="3816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1"/>
                  </a:moveTo>
                  <a:lnTo>
                    <a:pt x="6" y="13"/>
                  </a:lnTo>
                  <a:lnTo>
                    <a:pt x="17" y="21"/>
                  </a:lnTo>
                  <a:lnTo>
                    <a:pt x="24" y="7"/>
                  </a:lnTo>
                  <a:lnTo>
                    <a:pt x="10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5140080" y="3294000"/>
              <a:ext cx="44280" cy="4284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9"/>
                  </a:moveTo>
                  <a:lnTo>
                    <a:pt x="6" y="23"/>
                  </a:lnTo>
                  <a:lnTo>
                    <a:pt x="20" y="13"/>
                  </a:lnTo>
                  <a:lnTo>
                    <a:pt x="27" y="0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5089320" y="3187800"/>
              <a:ext cx="42840" cy="4104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0"/>
                  </a:moveTo>
                  <a:lnTo>
                    <a:pt x="26" y="0"/>
                  </a:lnTo>
                  <a:lnTo>
                    <a:pt x="2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5087520" y="3216240"/>
              <a:ext cx="360" cy="324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3560" bIns="-435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4546440" y="4389480"/>
              <a:ext cx="41040" cy="414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16" y="23"/>
                  </a:lnTo>
                  <a:lnTo>
                    <a:pt x="25" y="9"/>
                  </a:lnTo>
                  <a:lnTo>
                    <a:pt x="16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7792920" y="4835520"/>
              <a:ext cx="1249200" cy="976320"/>
            </a:xfrm>
            <a:custGeom>
              <a:avLst/>
              <a:gdLst/>
              <a:ahLst/>
              <a:rect l="l" t="t" r="r" b="b"/>
              <a:pathLst>
                <a:path w="804" h="559">
                  <a:moveTo>
                    <a:pt x="36" y="448"/>
                  </a:moveTo>
                  <a:lnTo>
                    <a:pt x="45" y="449"/>
                  </a:lnTo>
                  <a:lnTo>
                    <a:pt x="55" y="463"/>
                  </a:lnTo>
                  <a:lnTo>
                    <a:pt x="66" y="466"/>
                  </a:lnTo>
                  <a:lnTo>
                    <a:pt x="75" y="466"/>
                  </a:lnTo>
                  <a:lnTo>
                    <a:pt x="88" y="466"/>
                  </a:lnTo>
                  <a:lnTo>
                    <a:pt x="99" y="466"/>
                  </a:lnTo>
                  <a:lnTo>
                    <a:pt x="102" y="460"/>
                  </a:lnTo>
                  <a:lnTo>
                    <a:pt x="112" y="452"/>
                  </a:lnTo>
                  <a:lnTo>
                    <a:pt x="121" y="452"/>
                  </a:lnTo>
                  <a:lnTo>
                    <a:pt x="128" y="445"/>
                  </a:lnTo>
                  <a:lnTo>
                    <a:pt x="132" y="442"/>
                  </a:lnTo>
                  <a:lnTo>
                    <a:pt x="148" y="439"/>
                  </a:lnTo>
                  <a:lnTo>
                    <a:pt x="158" y="439"/>
                  </a:lnTo>
                  <a:lnTo>
                    <a:pt x="172" y="439"/>
                  </a:lnTo>
                  <a:lnTo>
                    <a:pt x="184" y="439"/>
                  </a:lnTo>
                  <a:lnTo>
                    <a:pt x="194" y="439"/>
                  </a:lnTo>
                  <a:lnTo>
                    <a:pt x="202" y="439"/>
                  </a:lnTo>
                  <a:lnTo>
                    <a:pt x="211" y="434"/>
                  </a:lnTo>
                  <a:lnTo>
                    <a:pt x="214" y="422"/>
                  </a:lnTo>
                  <a:lnTo>
                    <a:pt x="227" y="419"/>
                  </a:lnTo>
                  <a:lnTo>
                    <a:pt x="237" y="415"/>
                  </a:lnTo>
                  <a:lnTo>
                    <a:pt x="248" y="410"/>
                  </a:lnTo>
                  <a:lnTo>
                    <a:pt x="257" y="404"/>
                  </a:lnTo>
                  <a:lnTo>
                    <a:pt x="270" y="407"/>
                  </a:lnTo>
                  <a:lnTo>
                    <a:pt x="281" y="404"/>
                  </a:lnTo>
                  <a:lnTo>
                    <a:pt x="294" y="404"/>
                  </a:lnTo>
                  <a:lnTo>
                    <a:pt x="303" y="398"/>
                  </a:lnTo>
                  <a:lnTo>
                    <a:pt x="314" y="395"/>
                  </a:lnTo>
                  <a:lnTo>
                    <a:pt x="324" y="393"/>
                  </a:lnTo>
                  <a:lnTo>
                    <a:pt x="339" y="393"/>
                  </a:lnTo>
                  <a:lnTo>
                    <a:pt x="347" y="393"/>
                  </a:lnTo>
                  <a:lnTo>
                    <a:pt x="357" y="393"/>
                  </a:lnTo>
                  <a:lnTo>
                    <a:pt x="366" y="398"/>
                  </a:lnTo>
                  <a:lnTo>
                    <a:pt x="376" y="401"/>
                  </a:lnTo>
                  <a:lnTo>
                    <a:pt x="387" y="401"/>
                  </a:lnTo>
                  <a:lnTo>
                    <a:pt x="399" y="404"/>
                  </a:lnTo>
                  <a:lnTo>
                    <a:pt x="409" y="410"/>
                  </a:lnTo>
                  <a:lnTo>
                    <a:pt x="418" y="415"/>
                  </a:lnTo>
                  <a:lnTo>
                    <a:pt x="415" y="422"/>
                  </a:lnTo>
                  <a:lnTo>
                    <a:pt x="426" y="428"/>
                  </a:lnTo>
                  <a:lnTo>
                    <a:pt x="429" y="439"/>
                  </a:lnTo>
                  <a:lnTo>
                    <a:pt x="436" y="448"/>
                  </a:lnTo>
                  <a:lnTo>
                    <a:pt x="439" y="457"/>
                  </a:lnTo>
                  <a:lnTo>
                    <a:pt x="445" y="466"/>
                  </a:lnTo>
                  <a:lnTo>
                    <a:pt x="448" y="457"/>
                  </a:lnTo>
                  <a:lnTo>
                    <a:pt x="456" y="449"/>
                  </a:lnTo>
                  <a:lnTo>
                    <a:pt x="466" y="442"/>
                  </a:lnTo>
                  <a:lnTo>
                    <a:pt x="478" y="436"/>
                  </a:lnTo>
                  <a:lnTo>
                    <a:pt x="482" y="425"/>
                  </a:lnTo>
                  <a:lnTo>
                    <a:pt x="488" y="419"/>
                  </a:lnTo>
                  <a:lnTo>
                    <a:pt x="491" y="436"/>
                  </a:lnTo>
                  <a:lnTo>
                    <a:pt x="485" y="445"/>
                  </a:lnTo>
                  <a:lnTo>
                    <a:pt x="482" y="455"/>
                  </a:lnTo>
                  <a:lnTo>
                    <a:pt x="478" y="463"/>
                  </a:lnTo>
                  <a:lnTo>
                    <a:pt x="472" y="466"/>
                  </a:lnTo>
                  <a:lnTo>
                    <a:pt x="469" y="472"/>
                  </a:lnTo>
                  <a:lnTo>
                    <a:pt x="478" y="469"/>
                  </a:lnTo>
                  <a:lnTo>
                    <a:pt x="488" y="469"/>
                  </a:lnTo>
                  <a:lnTo>
                    <a:pt x="491" y="460"/>
                  </a:lnTo>
                  <a:lnTo>
                    <a:pt x="493" y="449"/>
                  </a:lnTo>
                  <a:lnTo>
                    <a:pt x="499" y="457"/>
                  </a:lnTo>
                  <a:lnTo>
                    <a:pt x="502" y="466"/>
                  </a:lnTo>
                  <a:lnTo>
                    <a:pt x="499" y="474"/>
                  </a:lnTo>
                  <a:lnTo>
                    <a:pt x="493" y="480"/>
                  </a:lnTo>
                  <a:lnTo>
                    <a:pt x="505" y="480"/>
                  </a:lnTo>
                  <a:lnTo>
                    <a:pt x="518" y="484"/>
                  </a:lnTo>
                  <a:lnTo>
                    <a:pt x="524" y="493"/>
                  </a:lnTo>
                  <a:lnTo>
                    <a:pt x="529" y="504"/>
                  </a:lnTo>
                  <a:lnTo>
                    <a:pt x="527" y="510"/>
                  </a:lnTo>
                  <a:lnTo>
                    <a:pt x="529" y="517"/>
                  </a:lnTo>
                  <a:lnTo>
                    <a:pt x="535" y="525"/>
                  </a:lnTo>
                  <a:lnTo>
                    <a:pt x="542" y="531"/>
                  </a:lnTo>
                  <a:lnTo>
                    <a:pt x="554" y="534"/>
                  </a:lnTo>
                  <a:lnTo>
                    <a:pt x="561" y="542"/>
                  </a:lnTo>
                  <a:lnTo>
                    <a:pt x="565" y="536"/>
                  </a:lnTo>
                  <a:lnTo>
                    <a:pt x="575" y="539"/>
                  </a:lnTo>
                  <a:lnTo>
                    <a:pt x="584" y="542"/>
                  </a:lnTo>
                  <a:lnTo>
                    <a:pt x="594" y="546"/>
                  </a:lnTo>
                  <a:lnTo>
                    <a:pt x="600" y="549"/>
                  </a:lnTo>
                  <a:lnTo>
                    <a:pt x="611" y="542"/>
                  </a:lnTo>
                  <a:lnTo>
                    <a:pt x="621" y="536"/>
                  </a:lnTo>
                  <a:lnTo>
                    <a:pt x="627" y="528"/>
                  </a:lnTo>
                  <a:lnTo>
                    <a:pt x="630" y="542"/>
                  </a:lnTo>
                  <a:lnTo>
                    <a:pt x="641" y="536"/>
                  </a:lnTo>
                  <a:lnTo>
                    <a:pt x="641" y="546"/>
                  </a:lnTo>
                  <a:lnTo>
                    <a:pt x="651" y="552"/>
                  </a:lnTo>
                  <a:lnTo>
                    <a:pt x="660" y="558"/>
                  </a:lnTo>
                  <a:lnTo>
                    <a:pt x="670" y="546"/>
                  </a:lnTo>
                  <a:lnTo>
                    <a:pt x="674" y="542"/>
                  </a:lnTo>
                  <a:lnTo>
                    <a:pt x="687" y="534"/>
                  </a:lnTo>
                  <a:lnTo>
                    <a:pt x="693" y="531"/>
                  </a:lnTo>
                  <a:lnTo>
                    <a:pt x="706" y="528"/>
                  </a:lnTo>
                  <a:lnTo>
                    <a:pt x="717" y="528"/>
                  </a:lnTo>
                  <a:lnTo>
                    <a:pt x="727" y="522"/>
                  </a:lnTo>
                  <a:lnTo>
                    <a:pt x="730" y="514"/>
                  </a:lnTo>
                  <a:lnTo>
                    <a:pt x="730" y="504"/>
                  </a:lnTo>
                  <a:lnTo>
                    <a:pt x="733" y="493"/>
                  </a:lnTo>
                  <a:lnTo>
                    <a:pt x="736" y="481"/>
                  </a:lnTo>
                  <a:lnTo>
                    <a:pt x="742" y="472"/>
                  </a:lnTo>
                  <a:lnTo>
                    <a:pt x="747" y="463"/>
                  </a:lnTo>
                  <a:lnTo>
                    <a:pt x="750" y="449"/>
                  </a:lnTo>
                  <a:lnTo>
                    <a:pt x="757" y="439"/>
                  </a:lnTo>
                  <a:lnTo>
                    <a:pt x="760" y="434"/>
                  </a:lnTo>
                  <a:lnTo>
                    <a:pt x="766" y="422"/>
                  </a:lnTo>
                  <a:lnTo>
                    <a:pt x="776" y="417"/>
                  </a:lnTo>
                  <a:lnTo>
                    <a:pt x="779" y="410"/>
                  </a:lnTo>
                  <a:lnTo>
                    <a:pt x="784" y="401"/>
                  </a:lnTo>
                  <a:lnTo>
                    <a:pt x="787" y="393"/>
                  </a:lnTo>
                  <a:lnTo>
                    <a:pt x="790" y="383"/>
                  </a:lnTo>
                  <a:lnTo>
                    <a:pt x="790" y="372"/>
                  </a:lnTo>
                  <a:lnTo>
                    <a:pt x="796" y="360"/>
                  </a:lnTo>
                  <a:lnTo>
                    <a:pt x="799" y="350"/>
                  </a:lnTo>
                  <a:lnTo>
                    <a:pt x="799" y="342"/>
                  </a:lnTo>
                  <a:lnTo>
                    <a:pt x="803" y="333"/>
                  </a:lnTo>
                  <a:lnTo>
                    <a:pt x="799" y="322"/>
                  </a:lnTo>
                  <a:lnTo>
                    <a:pt x="796" y="312"/>
                  </a:lnTo>
                  <a:lnTo>
                    <a:pt x="793" y="301"/>
                  </a:lnTo>
                  <a:lnTo>
                    <a:pt x="790" y="290"/>
                  </a:lnTo>
                  <a:lnTo>
                    <a:pt x="790" y="283"/>
                  </a:lnTo>
                  <a:lnTo>
                    <a:pt x="787" y="271"/>
                  </a:lnTo>
                  <a:lnTo>
                    <a:pt x="780" y="263"/>
                  </a:lnTo>
                  <a:lnTo>
                    <a:pt x="772" y="253"/>
                  </a:lnTo>
                  <a:lnTo>
                    <a:pt x="766" y="242"/>
                  </a:lnTo>
                  <a:lnTo>
                    <a:pt x="757" y="239"/>
                  </a:lnTo>
                  <a:lnTo>
                    <a:pt x="750" y="233"/>
                  </a:lnTo>
                  <a:lnTo>
                    <a:pt x="747" y="225"/>
                  </a:lnTo>
                  <a:lnTo>
                    <a:pt x="747" y="215"/>
                  </a:lnTo>
                  <a:lnTo>
                    <a:pt x="739" y="212"/>
                  </a:lnTo>
                  <a:lnTo>
                    <a:pt x="730" y="204"/>
                  </a:lnTo>
                  <a:lnTo>
                    <a:pt x="723" y="212"/>
                  </a:lnTo>
                  <a:lnTo>
                    <a:pt x="720" y="201"/>
                  </a:lnTo>
                  <a:lnTo>
                    <a:pt x="717" y="193"/>
                  </a:lnTo>
                  <a:lnTo>
                    <a:pt x="714" y="186"/>
                  </a:lnTo>
                  <a:lnTo>
                    <a:pt x="706" y="183"/>
                  </a:lnTo>
                  <a:lnTo>
                    <a:pt x="706" y="174"/>
                  </a:lnTo>
                  <a:lnTo>
                    <a:pt x="697" y="169"/>
                  </a:lnTo>
                  <a:lnTo>
                    <a:pt x="687" y="160"/>
                  </a:lnTo>
                  <a:lnTo>
                    <a:pt x="678" y="156"/>
                  </a:lnTo>
                  <a:lnTo>
                    <a:pt x="670" y="153"/>
                  </a:lnTo>
                  <a:lnTo>
                    <a:pt x="660" y="147"/>
                  </a:lnTo>
                  <a:lnTo>
                    <a:pt x="657" y="142"/>
                  </a:lnTo>
                  <a:lnTo>
                    <a:pt x="651" y="133"/>
                  </a:lnTo>
                  <a:lnTo>
                    <a:pt x="654" y="126"/>
                  </a:lnTo>
                  <a:lnTo>
                    <a:pt x="651" y="115"/>
                  </a:lnTo>
                  <a:lnTo>
                    <a:pt x="648" y="109"/>
                  </a:lnTo>
                  <a:lnTo>
                    <a:pt x="641" y="101"/>
                  </a:lnTo>
                  <a:lnTo>
                    <a:pt x="641" y="91"/>
                  </a:lnTo>
                  <a:lnTo>
                    <a:pt x="637" y="83"/>
                  </a:lnTo>
                  <a:lnTo>
                    <a:pt x="637" y="74"/>
                  </a:lnTo>
                  <a:lnTo>
                    <a:pt x="627" y="66"/>
                  </a:lnTo>
                  <a:lnTo>
                    <a:pt x="624" y="62"/>
                  </a:lnTo>
                  <a:lnTo>
                    <a:pt x="611" y="64"/>
                  </a:lnTo>
                  <a:lnTo>
                    <a:pt x="605" y="62"/>
                  </a:lnTo>
                  <a:lnTo>
                    <a:pt x="602" y="50"/>
                  </a:lnTo>
                  <a:lnTo>
                    <a:pt x="602" y="42"/>
                  </a:lnTo>
                  <a:lnTo>
                    <a:pt x="597" y="32"/>
                  </a:lnTo>
                  <a:lnTo>
                    <a:pt x="594" y="21"/>
                  </a:lnTo>
                  <a:lnTo>
                    <a:pt x="588" y="12"/>
                  </a:lnTo>
                  <a:lnTo>
                    <a:pt x="588" y="1"/>
                  </a:lnTo>
                  <a:lnTo>
                    <a:pt x="578" y="0"/>
                  </a:lnTo>
                  <a:lnTo>
                    <a:pt x="572" y="4"/>
                  </a:lnTo>
                  <a:lnTo>
                    <a:pt x="572" y="15"/>
                  </a:lnTo>
                  <a:lnTo>
                    <a:pt x="565" y="21"/>
                  </a:lnTo>
                  <a:lnTo>
                    <a:pt x="565" y="32"/>
                  </a:lnTo>
                  <a:lnTo>
                    <a:pt x="565" y="36"/>
                  </a:lnTo>
                  <a:lnTo>
                    <a:pt x="564" y="47"/>
                  </a:lnTo>
                  <a:lnTo>
                    <a:pt x="564" y="56"/>
                  </a:lnTo>
                  <a:lnTo>
                    <a:pt x="564" y="66"/>
                  </a:lnTo>
                  <a:lnTo>
                    <a:pt x="564" y="74"/>
                  </a:lnTo>
                  <a:lnTo>
                    <a:pt x="564" y="83"/>
                  </a:lnTo>
                  <a:lnTo>
                    <a:pt x="561" y="94"/>
                  </a:lnTo>
                  <a:lnTo>
                    <a:pt x="557" y="101"/>
                  </a:lnTo>
                  <a:lnTo>
                    <a:pt x="551" y="109"/>
                  </a:lnTo>
                  <a:lnTo>
                    <a:pt x="551" y="121"/>
                  </a:lnTo>
                  <a:lnTo>
                    <a:pt x="542" y="124"/>
                  </a:lnTo>
                  <a:lnTo>
                    <a:pt x="532" y="126"/>
                  </a:lnTo>
                  <a:lnTo>
                    <a:pt x="521" y="118"/>
                  </a:lnTo>
                  <a:lnTo>
                    <a:pt x="515" y="109"/>
                  </a:lnTo>
                  <a:lnTo>
                    <a:pt x="505" y="107"/>
                  </a:lnTo>
                  <a:lnTo>
                    <a:pt x="493" y="101"/>
                  </a:lnTo>
                  <a:lnTo>
                    <a:pt x="488" y="98"/>
                  </a:lnTo>
                  <a:lnTo>
                    <a:pt x="478" y="91"/>
                  </a:lnTo>
                  <a:lnTo>
                    <a:pt x="463" y="91"/>
                  </a:lnTo>
                  <a:lnTo>
                    <a:pt x="459" y="83"/>
                  </a:lnTo>
                  <a:lnTo>
                    <a:pt x="452" y="80"/>
                  </a:lnTo>
                  <a:lnTo>
                    <a:pt x="442" y="74"/>
                  </a:lnTo>
                  <a:lnTo>
                    <a:pt x="448" y="66"/>
                  </a:lnTo>
                  <a:lnTo>
                    <a:pt x="452" y="62"/>
                  </a:lnTo>
                  <a:lnTo>
                    <a:pt x="452" y="53"/>
                  </a:lnTo>
                  <a:lnTo>
                    <a:pt x="452" y="42"/>
                  </a:lnTo>
                  <a:lnTo>
                    <a:pt x="463" y="42"/>
                  </a:lnTo>
                  <a:lnTo>
                    <a:pt x="463" y="33"/>
                  </a:lnTo>
                  <a:lnTo>
                    <a:pt x="472" y="26"/>
                  </a:lnTo>
                  <a:lnTo>
                    <a:pt x="459" y="21"/>
                  </a:lnTo>
                  <a:lnTo>
                    <a:pt x="452" y="29"/>
                  </a:lnTo>
                  <a:lnTo>
                    <a:pt x="448" y="21"/>
                  </a:lnTo>
                  <a:lnTo>
                    <a:pt x="436" y="26"/>
                  </a:lnTo>
                  <a:lnTo>
                    <a:pt x="423" y="21"/>
                  </a:lnTo>
                  <a:lnTo>
                    <a:pt x="412" y="21"/>
                  </a:lnTo>
                  <a:lnTo>
                    <a:pt x="399" y="18"/>
                  </a:lnTo>
                  <a:lnTo>
                    <a:pt x="390" y="12"/>
                  </a:lnTo>
                  <a:lnTo>
                    <a:pt x="379" y="7"/>
                  </a:lnTo>
                  <a:lnTo>
                    <a:pt x="384" y="15"/>
                  </a:lnTo>
                  <a:lnTo>
                    <a:pt x="379" y="26"/>
                  </a:lnTo>
                  <a:lnTo>
                    <a:pt x="366" y="26"/>
                  </a:lnTo>
                  <a:lnTo>
                    <a:pt x="354" y="26"/>
                  </a:lnTo>
                  <a:lnTo>
                    <a:pt x="343" y="33"/>
                  </a:lnTo>
                  <a:lnTo>
                    <a:pt x="336" y="39"/>
                  </a:lnTo>
                  <a:lnTo>
                    <a:pt x="339" y="47"/>
                  </a:lnTo>
                  <a:lnTo>
                    <a:pt x="330" y="47"/>
                  </a:lnTo>
                  <a:lnTo>
                    <a:pt x="327" y="56"/>
                  </a:lnTo>
                  <a:lnTo>
                    <a:pt x="317" y="64"/>
                  </a:lnTo>
                  <a:lnTo>
                    <a:pt x="327" y="69"/>
                  </a:lnTo>
                  <a:lnTo>
                    <a:pt x="324" y="77"/>
                  </a:lnTo>
                  <a:lnTo>
                    <a:pt x="314" y="71"/>
                  </a:lnTo>
                  <a:lnTo>
                    <a:pt x="306" y="71"/>
                  </a:lnTo>
                  <a:lnTo>
                    <a:pt x="294" y="77"/>
                  </a:lnTo>
                  <a:lnTo>
                    <a:pt x="294" y="69"/>
                  </a:lnTo>
                  <a:lnTo>
                    <a:pt x="287" y="62"/>
                  </a:lnTo>
                  <a:lnTo>
                    <a:pt x="278" y="56"/>
                  </a:lnTo>
                  <a:lnTo>
                    <a:pt x="270" y="53"/>
                  </a:lnTo>
                  <a:lnTo>
                    <a:pt x="263" y="62"/>
                  </a:lnTo>
                  <a:lnTo>
                    <a:pt x="254" y="62"/>
                  </a:lnTo>
                  <a:lnTo>
                    <a:pt x="251" y="66"/>
                  </a:lnTo>
                  <a:lnTo>
                    <a:pt x="237" y="66"/>
                  </a:lnTo>
                  <a:lnTo>
                    <a:pt x="237" y="74"/>
                  </a:lnTo>
                  <a:lnTo>
                    <a:pt x="224" y="83"/>
                  </a:lnTo>
                  <a:lnTo>
                    <a:pt x="224" y="91"/>
                  </a:lnTo>
                  <a:lnTo>
                    <a:pt x="221" y="98"/>
                  </a:lnTo>
                  <a:lnTo>
                    <a:pt x="205" y="94"/>
                  </a:lnTo>
                  <a:lnTo>
                    <a:pt x="202" y="104"/>
                  </a:lnTo>
                  <a:lnTo>
                    <a:pt x="211" y="109"/>
                  </a:lnTo>
                  <a:lnTo>
                    <a:pt x="202" y="121"/>
                  </a:lnTo>
                  <a:lnTo>
                    <a:pt x="197" y="112"/>
                  </a:lnTo>
                  <a:lnTo>
                    <a:pt x="194" y="101"/>
                  </a:lnTo>
                  <a:lnTo>
                    <a:pt x="184" y="109"/>
                  </a:lnTo>
                  <a:lnTo>
                    <a:pt x="175" y="118"/>
                  </a:lnTo>
                  <a:lnTo>
                    <a:pt x="178" y="126"/>
                  </a:lnTo>
                  <a:lnTo>
                    <a:pt x="178" y="131"/>
                  </a:lnTo>
                  <a:lnTo>
                    <a:pt x="172" y="139"/>
                  </a:lnTo>
                  <a:lnTo>
                    <a:pt x="165" y="150"/>
                  </a:lnTo>
                  <a:lnTo>
                    <a:pt x="158" y="156"/>
                  </a:lnTo>
                  <a:lnTo>
                    <a:pt x="151" y="160"/>
                  </a:lnTo>
                  <a:lnTo>
                    <a:pt x="139" y="160"/>
                  </a:lnTo>
                  <a:lnTo>
                    <a:pt x="128" y="166"/>
                  </a:lnTo>
                  <a:lnTo>
                    <a:pt x="115" y="166"/>
                  </a:lnTo>
                  <a:lnTo>
                    <a:pt x="109" y="171"/>
                  </a:lnTo>
                  <a:lnTo>
                    <a:pt x="96" y="171"/>
                  </a:lnTo>
                  <a:lnTo>
                    <a:pt x="88" y="177"/>
                  </a:lnTo>
                  <a:lnTo>
                    <a:pt x="79" y="177"/>
                  </a:lnTo>
                  <a:lnTo>
                    <a:pt x="66" y="177"/>
                  </a:lnTo>
                  <a:lnTo>
                    <a:pt x="56" y="183"/>
                  </a:lnTo>
                  <a:lnTo>
                    <a:pt x="49" y="186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23" y="201"/>
                  </a:lnTo>
                  <a:lnTo>
                    <a:pt x="22" y="209"/>
                  </a:lnTo>
                  <a:lnTo>
                    <a:pt x="15" y="201"/>
                  </a:lnTo>
                  <a:lnTo>
                    <a:pt x="9" y="207"/>
                  </a:lnTo>
                  <a:lnTo>
                    <a:pt x="6" y="215"/>
                  </a:lnTo>
                  <a:lnTo>
                    <a:pt x="9" y="224"/>
                  </a:lnTo>
                  <a:lnTo>
                    <a:pt x="9" y="231"/>
                  </a:lnTo>
                  <a:lnTo>
                    <a:pt x="3" y="239"/>
                  </a:lnTo>
                  <a:lnTo>
                    <a:pt x="3" y="250"/>
                  </a:lnTo>
                  <a:lnTo>
                    <a:pt x="6" y="260"/>
                  </a:lnTo>
                  <a:lnTo>
                    <a:pt x="12" y="269"/>
                  </a:lnTo>
                  <a:lnTo>
                    <a:pt x="15" y="277"/>
                  </a:lnTo>
                  <a:lnTo>
                    <a:pt x="15" y="288"/>
                  </a:lnTo>
                  <a:lnTo>
                    <a:pt x="9" y="283"/>
                  </a:lnTo>
                  <a:lnTo>
                    <a:pt x="3" y="274"/>
                  </a:lnTo>
                  <a:lnTo>
                    <a:pt x="9" y="293"/>
                  </a:lnTo>
                  <a:lnTo>
                    <a:pt x="0" y="283"/>
                  </a:lnTo>
                  <a:lnTo>
                    <a:pt x="3" y="293"/>
                  </a:lnTo>
                  <a:lnTo>
                    <a:pt x="12" y="301"/>
                  </a:lnTo>
                  <a:lnTo>
                    <a:pt x="15" y="315"/>
                  </a:lnTo>
                  <a:lnTo>
                    <a:pt x="15" y="322"/>
                  </a:lnTo>
                  <a:lnTo>
                    <a:pt x="23" y="331"/>
                  </a:lnTo>
                  <a:lnTo>
                    <a:pt x="30" y="342"/>
                  </a:lnTo>
                  <a:lnTo>
                    <a:pt x="33" y="350"/>
                  </a:lnTo>
                  <a:lnTo>
                    <a:pt x="33" y="360"/>
                  </a:lnTo>
                  <a:lnTo>
                    <a:pt x="36" y="372"/>
                  </a:lnTo>
                  <a:lnTo>
                    <a:pt x="42" y="383"/>
                  </a:lnTo>
                  <a:lnTo>
                    <a:pt x="45" y="390"/>
                  </a:lnTo>
                  <a:lnTo>
                    <a:pt x="49" y="398"/>
                  </a:lnTo>
                  <a:lnTo>
                    <a:pt x="49" y="410"/>
                  </a:lnTo>
                  <a:lnTo>
                    <a:pt x="49" y="419"/>
                  </a:lnTo>
                  <a:lnTo>
                    <a:pt x="49" y="428"/>
                  </a:lnTo>
                  <a:lnTo>
                    <a:pt x="45" y="434"/>
                  </a:lnTo>
                  <a:lnTo>
                    <a:pt x="36" y="436"/>
                  </a:lnTo>
                  <a:lnTo>
                    <a:pt x="36" y="44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8312040" y="4853160"/>
              <a:ext cx="44280" cy="4104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2" y="13"/>
                  </a:lnTo>
                  <a:lnTo>
                    <a:pt x="17" y="23"/>
                  </a:lnTo>
                  <a:lnTo>
                    <a:pt x="27" y="9"/>
                  </a:lnTo>
                  <a:lnTo>
                    <a:pt x="23" y="0"/>
                  </a:lnTo>
                  <a:lnTo>
                    <a:pt x="14" y="4"/>
                  </a:lnTo>
                  <a:lnTo>
                    <a:pt x="6" y="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8515080" y="5676840"/>
              <a:ext cx="47520" cy="39600"/>
            </a:xfrm>
            <a:custGeom>
              <a:avLst/>
              <a:gdLst/>
              <a:ahLst/>
              <a:rect l="l" t="t" r="r" b="b"/>
              <a:pathLst>
                <a:path w="31" h="22">
                  <a:moveTo>
                    <a:pt x="0" y="9"/>
                  </a:moveTo>
                  <a:lnTo>
                    <a:pt x="6" y="21"/>
                  </a:lnTo>
                  <a:lnTo>
                    <a:pt x="22" y="21"/>
                  </a:lnTo>
                  <a:lnTo>
                    <a:pt x="30" y="9"/>
                  </a:lnTo>
                  <a:lnTo>
                    <a:pt x="15" y="0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8767440" y="5872320"/>
              <a:ext cx="111240" cy="120600"/>
            </a:xfrm>
            <a:custGeom>
              <a:avLst/>
              <a:gdLst/>
              <a:ahLst/>
              <a:rect l="l" t="t" r="r" b="b"/>
              <a:pathLst>
                <a:path w="71" h="69">
                  <a:moveTo>
                    <a:pt x="0" y="0"/>
                  </a:moveTo>
                  <a:lnTo>
                    <a:pt x="0" y="11"/>
                  </a:lnTo>
                  <a:lnTo>
                    <a:pt x="3" y="24"/>
                  </a:lnTo>
                  <a:lnTo>
                    <a:pt x="9" y="35"/>
                  </a:lnTo>
                  <a:lnTo>
                    <a:pt x="9" y="43"/>
                  </a:lnTo>
                  <a:lnTo>
                    <a:pt x="14" y="53"/>
                  </a:lnTo>
                  <a:lnTo>
                    <a:pt x="17" y="59"/>
                  </a:lnTo>
                  <a:lnTo>
                    <a:pt x="30" y="68"/>
                  </a:lnTo>
                  <a:lnTo>
                    <a:pt x="42" y="68"/>
                  </a:lnTo>
                  <a:lnTo>
                    <a:pt x="47" y="59"/>
                  </a:lnTo>
                  <a:lnTo>
                    <a:pt x="50" y="51"/>
                  </a:lnTo>
                  <a:lnTo>
                    <a:pt x="60" y="56"/>
                  </a:lnTo>
                  <a:lnTo>
                    <a:pt x="63" y="46"/>
                  </a:lnTo>
                  <a:lnTo>
                    <a:pt x="66" y="35"/>
                  </a:lnTo>
                  <a:lnTo>
                    <a:pt x="70" y="29"/>
                  </a:lnTo>
                  <a:lnTo>
                    <a:pt x="70" y="18"/>
                  </a:lnTo>
                  <a:lnTo>
                    <a:pt x="70" y="8"/>
                  </a:lnTo>
                  <a:lnTo>
                    <a:pt x="63" y="2"/>
                  </a:lnTo>
                  <a:lnTo>
                    <a:pt x="50" y="8"/>
                  </a:lnTo>
                  <a:lnTo>
                    <a:pt x="39" y="11"/>
                  </a:lnTo>
                  <a:lnTo>
                    <a:pt x="27" y="11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8" name=""/>
            <p:cNvSpPr/>
            <p:nvPr/>
          </p:nvSpPr>
          <p:spPr>
            <a:xfrm>
              <a:off x="7235640" y="4326120"/>
              <a:ext cx="339840" cy="353880"/>
            </a:xfrm>
            <a:custGeom>
              <a:avLst/>
              <a:gdLst/>
              <a:ahLst/>
              <a:rect l="l" t="t" r="r" b="b"/>
              <a:pathLst>
                <a:path w="219" h="202">
                  <a:moveTo>
                    <a:pt x="0" y="0"/>
                  </a:moveTo>
                  <a:lnTo>
                    <a:pt x="3" y="9"/>
                  </a:lnTo>
                  <a:lnTo>
                    <a:pt x="6" y="15"/>
                  </a:lnTo>
                  <a:lnTo>
                    <a:pt x="15" y="23"/>
                  </a:lnTo>
                  <a:lnTo>
                    <a:pt x="26" y="32"/>
                  </a:lnTo>
                  <a:lnTo>
                    <a:pt x="33" y="35"/>
                  </a:lnTo>
                  <a:lnTo>
                    <a:pt x="39" y="42"/>
                  </a:lnTo>
                  <a:lnTo>
                    <a:pt x="48" y="47"/>
                  </a:lnTo>
                  <a:lnTo>
                    <a:pt x="52" y="56"/>
                  </a:lnTo>
                  <a:lnTo>
                    <a:pt x="60" y="61"/>
                  </a:lnTo>
                  <a:lnTo>
                    <a:pt x="69" y="67"/>
                  </a:lnTo>
                  <a:lnTo>
                    <a:pt x="69" y="73"/>
                  </a:lnTo>
                  <a:lnTo>
                    <a:pt x="75" y="82"/>
                  </a:lnTo>
                  <a:lnTo>
                    <a:pt x="78" y="94"/>
                  </a:lnTo>
                  <a:lnTo>
                    <a:pt x="91" y="99"/>
                  </a:lnTo>
                  <a:lnTo>
                    <a:pt x="93" y="104"/>
                  </a:lnTo>
                  <a:lnTo>
                    <a:pt x="102" y="112"/>
                  </a:lnTo>
                  <a:lnTo>
                    <a:pt x="105" y="120"/>
                  </a:lnTo>
                  <a:lnTo>
                    <a:pt x="112" y="129"/>
                  </a:lnTo>
                  <a:lnTo>
                    <a:pt x="112" y="136"/>
                  </a:lnTo>
                  <a:lnTo>
                    <a:pt x="121" y="144"/>
                  </a:lnTo>
                  <a:lnTo>
                    <a:pt x="129" y="156"/>
                  </a:lnTo>
                  <a:lnTo>
                    <a:pt x="139" y="161"/>
                  </a:lnTo>
                  <a:lnTo>
                    <a:pt x="142" y="167"/>
                  </a:lnTo>
                  <a:lnTo>
                    <a:pt x="151" y="174"/>
                  </a:lnTo>
                  <a:lnTo>
                    <a:pt x="164" y="182"/>
                  </a:lnTo>
                  <a:lnTo>
                    <a:pt x="175" y="191"/>
                  </a:lnTo>
                  <a:lnTo>
                    <a:pt x="181" y="199"/>
                  </a:lnTo>
                  <a:lnTo>
                    <a:pt x="187" y="201"/>
                  </a:lnTo>
                  <a:lnTo>
                    <a:pt x="191" y="196"/>
                  </a:lnTo>
                  <a:lnTo>
                    <a:pt x="200" y="196"/>
                  </a:lnTo>
                  <a:lnTo>
                    <a:pt x="208" y="201"/>
                  </a:lnTo>
                  <a:lnTo>
                    <a:pt x="211" y="193"/>
                  </a:lnTo>
                  <a:lnTo>
                    <a:pt x="211" y="182"/>
                  </a:lnTo>
                  <a:lnTo>
                    <a:pt x="211" y="171"/>
                  </a:lnTo>
                  <a:lnTo>
                    <a:pt x="211" y="161"/>
                  </a:lnTo>
                  <a:lnTo>
                    <a:pt x="218" y="153"/>
                  </a:lnTo>
                  <a:lnTo>
                    <a:pt x="211" y="147"/>
                  </a:lnTo>
                  <a:lnTo>
                    <a:pt x="205" y="141"/>
                  </a:lnTo>
                  <a:lnTo>
                    <a:pt x="197" y="141"/>
                  </a:lnTo>
                  <a:lnTo>
                    <a:pt x="191" y="134"/>
                  </a:lnTo>
                  <a:lnTo>
                    <a:pt x="184" y="129"/>
                  </a:lnTo>
                  <a:lnTo>
                    <a:pt x="181" y="118"/>
                  </a:lnTo>
                  <a:lnTo>
                    <a:pt x="169" y="118"/>
                  </a:lnTo>
                  <a:lnTo>
                    <a:pt x="164" y="112"/>
                  </a:lnTo>
                  <a:lnTo>
                    <a:pt x="169" y="104"/>
                  </a:lnTo>
                  <a:lnTo>
                    <a:pt x="169" y="96"/>
                  </a:lnTo>
                  <a:lnTo>
                    <a:pt x="164" y="91"/>
                  </a:lnTo>
                  <a:lnTo>
                    <a:pt x="154" y="91"/>
                  </a:lnTo>
                  <a:lnTo>
                    <a:pt x="154" y="80"/>
                  </a:lnTo>
                  <a:lnTo>
                    <a:pt x="148" y="80"/>
                  </a:lnTo>
                  <a:lnTo>
                    <a:pt x="139" y="73"/>
                  </a:lnTo>
                  <a:lnTo>
                    <a:pt x="129" y="70"/>
                  </a:lnTo>
                  <a:lnTo>
                    <a:pt x="121" y="61"/>
                  </a:lnTo>
                  <a:lnTo>
                    <a:pt x="109" y="61"/>
                  </a:lnTo>
                  <a:lnTo>
                    <a:pt x="99" y="53"/>
                  </a:lnTo>
                  <a:lnTo>
                    <a:pt x="93" y="44"/>
                  </a:lnTo>
                  <a:lnTo>
                    <a:pt x="85" y="40"/>
                  </a:lnTo>
                  <a:lnTo>
                    <a:pt x="75" y="35"/>
                  </a:lnTo>
                  <a:lnTo>
                    <a:pt x="66" y="29"/>
                  </a:lnTo>
                  <a:lnTo>
                    <a:pt x="60" y="21"/>
                  </a:lnTo>
                  <a:lnTo>
                    <a:pt x="55" y="12"/>
                  </a:lnTo>
                  <a:lnTo>
                    <a:pt x="45" y="8"/>
                  </a:lnTo>
                  <a:lnTo>
                    <a:pt x="33" y="5"/>
                  </a:lnTo>
                  <a:lnTo>
                    <a:pt x="20" y="5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7549920" y="4683240"/>
              <a:ext cx="279360" cy="88920"/>
            </a:xfrm>
            <a:custGeom>
              <a:avLst/>
              <a:gdLst/>
              <a:ahLst/>
              <a:rect l="l" t="t" r="r" b="b"/>
              <a:pathLst>
                <a:path w="180" h="51">
                  <a:moveTo>
                    <a:pt x="0" y="14"/>
                  </a:moveTo>
                  <a:lnTo>
                    <a:pt x="12" y="14"/>
                  </a:lnTo>
                  <a:lnTo>
                    <a:pt x="25" y="20"/>
                  </a:lnTo>
                  <a:lnTo>
                    <a:pt x="21" y="25"/>
                  </a:lnTo>
                  <a:lnTo>
                    <a:pt x="31" y="25"/>
                  </a:lnTo>
                  <a:lnTo>
                    <a:pt x="42" y="28"/>
                  </a:lnTo>
                  <a:lnTo>
                    <a:pt x="51" y="30"/>
                  </a:lnTo>
                  <a:lnTo>
                    <a:pt x="64" y="32"/>
                  </a:lnTo>
                  <a:lnTo>
                    <a:pt x="70" y="30"/>
                  </a:lnTo>
                  <a:lnTo>
                    <a:pt x="81" y="30"/>
                  </a:lnTo>
                  <a:lnTo>
                    <a:pt x="91" y="32"/>
                  </a:lnTo>
                  <a:lnTo>
                    <a:pt x="100" y="38"/>
                  </a:lnTo>
                  <a:lnTo>
                    <a:pt x="108" y="38"/>
                  </a:lnTo>
                  <a:lnTo>
                    <a:pt x="120" y="41"/>
                  </a:lnTo>
                  <a:lnTo>
                    <a:pt x="130" y="41"/>
                  </a:lnTo>
                  <a:lnTo>
                    <a:pt x="139" y="44"/>
                  </a:lnTo>
                  <a:lnTo>
                    <a:pt x="150" y="41"/>
                  </a:lnTo>
                  <a:lnTo>
                    <a:pt x="160" y="44"/>
                  </a:lnTo>
                  <a:lnTo>
                    <a:pt x="169" y="47"/>
                  </a:lnTo>
                  <a:lnTo>
                    <a:pt x="179" y="50"/>
                  </a:lnTo>
                  <a:lnTo>
                    <a:pt x="179" y="41"/>
                  </a:lnTo>
                  <a:lnTo>
                    <a:pt x="179" y="30"/>
                  </a:lnTo>
                  <a:lnTo>
                    <a:pt x="169" y="30"/>
                  </a:lnTo>
                  <a:lnTo>
                    <a:pt x="160" y="30"/>
                  </a:lnTo>
                  <a:lnTo>
                    <a:pt x="147" y="30"/>
                  </a:lnTo>
                  <a:lnTo>
                    <a:pt x="144" y="22"/>
                  </a:lnTo>
                  <a:lnTo>
                    <a:pt x="139" y="17"/>
                  </a:lnTo>
                  <a:lnTo>
                    <a:pt x="130" y="14"/>
                  </a:lnTo>
                  <a:lnTo>
                    <a:pt x="117" y="11"/>
                  </a:lnTo>
                  <a:lnTo>
                    <a:pt x="108" y="8"/>
                  </a:lnTo>
                  <a:lnTo>
                    <a:pt x="100" y="17"/>
                  </a:lnTo>
                  <a:lnTo>
                    <a:pt x="94" y="17"/>
                  </a:lnTo>
                  <a:lnTo>
                    <a:pt x="81" y="14"/>
                  </a:lnTo>
                  <a:lnTo>
                    <a:pt x="72" y="14"/>
                  </a:lnTo>
                  <a:lnTo>
                    <a:pt x="64" y="14"/>
                  </a:lnTo>
                  <a:lnTo>
                    <a:pt x="61" y="5"/>
                  </a:lnTo>
                  <a:lnTo>
                    <a:pt x="48" y="5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5" y="2"/>
                  </a:lnTo>
                  <a:lnTo>
                    <a:pt x="12" y="0"/>
                  </a:lnTo>
                  <a:lnTo>
                    <a:pt x="9" y="8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" name=""/>
            <p:cNvSpPr/>
            <p:nvPr/>
          </p:nvSpPr>
          <p:spPr>
            <a:xfrm>
              <a:off x="7829280" y="4749840"/>
              <a:ext cx="41400" cy="3816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5"/>
                  </a:moveTo>
                  <a:lnTo>
                    <a:pt x="8" y="10"/>
                  </a:lnTo>
                  <a:lnTo>
                    <a:pt x="15" y="21"/>
                  </a:lnTo>
                  <a:lnTo>
                    <a:pt x="26" y="10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7875360" y="4749840"/>
              <a:ext cx="241200" cy="38160"/>
            </a:xfrm>
            <a:custGeom>
              <a:avLst/>
              <a:gdLst/>
              <a:ahLst/>
              <a:rect l="l" t="t" r="r" b="b"/>
              <a:pathLst>
                <a:path w="155" h="22">
                  <a:moveTo>
                    <a:pt x="0" y="18"/>
                  </a:moveTo>
                  <a:lnTo>
                    <a:pt x="11" y="18"/>
                  </a:lnTo>
                  <a:lnTo>
                    <a:pt x="23" y="21"/>
                  </a:lnTo>
                  <a:lnTo>
                    <a:pt x="33" y="18"/>
                  </a:lnTo>
                  <a:lnTo>
                    <a:pt x="41" y="15"/>
                  </a:lnTo>
                  <a:lnTo>
                    <a:pt x="50" y="15"/>
                  </a:lnTo>
                  <a:lnTo>
                    <a:pt x="60" y="12"/>
                  </a:lnTo>
                  <a:lnTo>
                    <a:pt x="69" y="12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100" y="15"/>
                  </a:lnTo>
                  <a:lnTo>
                    <a:pt x="112" y="15"/>
                  </a:lnTo>
                  <a:lnTo>
                    <a:pt x="120" y="15"/>
                  </a:lnTo>
                  <a:lnTo>
                    <a:pt x="130" y="12"/>
                  </a:lnTo>
                  <a:lnTo>
                    <a:pt x="142" y="9"/>
                  </a:lnTo>
                  <a:lnTo>
                    <a:pt x="154" y="6"/>
                  </a:lnTo>
                  <a:lnTo>
                    <a:pt x="139" y="3"/>
                  </a:lnTo>
                  <a:lnTo>
                    <a:pt x="130" y="12"/>
                  </a:lnTo>
                  <a:lnTo>
                    <a:pt x="120" y="6"/>
                  </a:lnTo>
                  <a:lnTo>
                    <a:pt x="112" y="9"/>
                  </a:lnTo>
                  <a:lnTo>
                    <a:pt x="100" y="6"/>
                  </a:lnTo>
                  <a:lnTo>
                    <a:pt x="90" y="3"/>
                  </a:lnTo>
                  <a:lnTo>
                    <a:pt x="80" y="6"/>
                  </a:lnTo>
                  <a:lnTo>
                    <a:pt x="69" y="12"/>
                  </a:lnTo>
                  <a:lnTo>
                    <a:pt x="60" y="6"/>
                  </a:lnTo>
                  <a:lnTo>
                    <a:pt x="47" y="6"/>
                  </a:lnTo>
                  <a:lnTo>
                    <a:pt x="36" y="0"/>
                  </a:lnTo>
                  <a:lnTo>
                    <a:pt x="41" y="9"/>
                  </a:lnTo>
                  <a:lnTo>
                    <a:pt x="33" y="6"/>
                  </a:lnTo>
                  <a:lnTo>
                    <a:pt x="20" y="6"/>
                  </a:lnTo>
                  <a:lnTo>
                    <a:pt x="11" y="6"/>
                  </a:lnTo>
                  <a:lnTo>
                    <a:pt x="3" y="6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8137440" y="4749840"/>
              <a:ext cx="39600" cy="3816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21"/>
                  </a:moveTo>
                  <a:lnTo>
                    <a:pt x="25" y="21"/>
                  </a:ln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8180280" y="4735440"/>
              <a:ext cx="41040" cy="414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0" y="23"/>
                  </a:lnTo>
                  <a:lnTo>
                    <a:pt x="25" y="0"/>
                  </a:lnTo>
                  <a:lnTo>
                    <a:pt x="5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7972200" y="4789440"/>
              <a:ext cx="60480" cy="41400"/>
            </a:xfrm>
            <a:custGeom>
              <a:avLst/>
              <a:gdLst/>
              <a:ahLst/>
              <a:rect l="l" t="t" r="r" b="b"/>
              <a:pathLst>
                <a:path w="39" h="24">
                  <a:moveTo>
                    <a:pt x="0" y="0"/>
                  </a:moveTo>
                  <a:lnTo>
                    <a:pt x="3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5" y="23"/>
                  </a:lnTo>
                  <a:lnTo>
                    <a:pt x="38" y="15"/>
                  </a:lnTo>
                  <a:lnTo>
                    <a:pt x="28" y="3"/>
                  </a:lnTo>
                  <a:lnTo>
                    <a:pt x="19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8110440" y="4761000"/>
              <a:ext cx="112680" cy="61920"/>
            </a:xfrm>
            <a:custGeom>
              <a:avLst/>
              <a:gdLst/>
              <a:ahLst/>
              <a:rect l="l" t="t" r="r" b="b"/>
              <a:pathLst>
                <a:path w="72" h="35">
                  <a:moveTo>
                    <a:pt x="0" y="34"/>
                  </a:moveTo>
                  <a:lnTo>
                    <a:pt x="9" y="34"/>
                  </a:lnTo>
                  <a:lnTo>
                    <a:pt x="18" y="31"/>
                  </a:lnTo>
                  <a:lnTo>
                    <a:pt x="27" y="20"/>
                  </a:lnTo>
                  <a:lnTo>
                    <a:pt x="35" y="16"/>
                  </a:lnTo>
                  <a:lnTo>
                    <a:pt x="47" y="13"/>
                  </a:lnTo>
                  <a:lnTo>
                    <a:pt x="57" y="10"/>
                  </a:lnTo>
                  <a:lnTo>
                    <a:pt x="66" y="5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54" y="0"/>
                  </a:lnTo>
                  <a:lnTo>
                    <a:pt x="41" y="2"/>
                  </a:lnTo>
                  <a:lnTo>
                    <a:pt x="30" y="5"/>
                  </a:lnTo>
                  <a:lnTo>
                    <a:pt x="27" y="10"/>
                  </a:lnTo>
                  <a:lnTo>
                    <a:pt x="18" y="13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8349840" y="4721400"/>
              <a:ext cx="39960" cy="4104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5" y="12"/>
                  </a:lnTo>
                  <a:lnTo>
                    <a:pt x="25" y="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8435880" y="4672080"/>
              <a:ext cx="41040" cy="475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26"/>
                  </a:moveTo>
                  <a:lnTo>
                    <a:pt x="18" y="17"/>
                  </a:lnTo>
                  <a:lnTo>
                    <a:pt x="26" y="6"/>
                  </a:lnTo>
                  <a:lnTo>
                    <a:pt x="18" y="0"/>
                  </a:lnTo>
                  <a:lnTo>
                    <a:pt x="7" y="6"/>
                  </a:lnTo>
                  <a:lnTo>
                    <a:pt x="0" y="15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7549920" y="4546800"/>
              <a:ext cx="41400" cy="5076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8"/>
                  </a:moveTo>
                  <a:lnTo>
                    <a:pt x="7" y="8"/>
                  </a:lnTo>
                  <a:lnTo>
                    <a:pt x="13" y="13"/>
                  </a:lnTo>
                  <a:lnTo>
                    <a:pt x="10" y="22"/>
                  </a:lnTo>
                  <a:lnTo>
                    <a:pt x="26" y="28"/>
                  </a:lnTo>
                  <a:lnTo>
                    <a:pt x="26" y="19"/>
                  </a:lnTo>
                  <a:lnTo>
                    <a:pt x="19" y="16"/>
                  </a:lnTo>
                  <a:lnTo>
                    <a:pt x="16" y="8"/>
                  </a:lnTo>
                  <a:lnTo>
                    <a:pt x="13" y="0"/>
                  </a:lnTo>
                  <a:lnTo>
                    <a:pt x="1" y="2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7621200" y="4579920"/>
              <a:ext cx="38160" cy="3960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16"/>
                  </a:moveTo>
                  <a:lnTo>
                    <a:pt x="12" y="22"/>
                  </a:lnTo>
                  <a:lnTo>
                    <a:pt x="24" y="5"/>
                  </a:ln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7785000" y="4716360"/>
              <a:ext cx="44280" cy="1800"/>
            </a:xfrm>
            <a:custGeom>
              <a:avLst/>
              <a:gdLst/>
              <a:ahLst/>
              <a:rect l="l" t="t" r="r" b="b"/>
              <a:pathLst>
                <a:path w="28" h="1">
                  <a:moveTo>
                    <a:pt x="0" y="0"/>
                  </a:moveTo>
                  <a:lnTo>
                    <a:pt x="20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7656120" y="4284720"/>
              <a:ext cx="325440" cy="342720"/>
            </a:xfrm>
            <a:custGeom>
              <a:avLst/>
              <a:gdLst/>
              <a:ahLst/>
              <a:rect l="l" t="t" r="r" b="b"/>
              <a:pathLst>
                <a:path w="209" h="196">
                  <a:moveTo>
                    <a:pt x="0" y="106"/>
                  </a:moveTo>
                  <a:lnTo>
                    <a:pt x="0" y="117"/>
                  </a:lnTo>
                  <a:lnTo>
                    <a:pt x="4" y="123"/>
                  </a:lnTo>
                  <a:lnTo>
                    <a:pt x="4" y="130"/>
                  </a:lnTo>
                  <a:lnTo>
                    <a:pt x="14" y="136"/>
                  </a:lnTo>
                  <a:lnTo>
                    <a:pt x="24" y="147"/>
                  </a:lnTo>
                  <a:lnTo>
                    <a:pt x="24" y="155"/>
                  </a:lnTo>
                  <a:lnTo>
                    <a:pt x="27" y="165"/>
                  </a:lnTo>
                  <a:lnTo>
                    <a:pt x="27" y="176"/>
                  </a:lnTo>
                  <a:lnTo>
                    <a:pt x="38" y="176"/>
                  </a:lnTo>
                  <a:lnTo>
                    <a:pt x="48" y="176"/>
                  </a:lnTo>
                  <a:lnTo>
                    <a:pt x="54" y="171"/>
                  </a:lnTo>
                  <a:lnTo>
                    <a:pt x="57" y="185"/>
                  </a:lnTo>
                  <a:lnTo>
                    <a:pt x="67" y="182"/>
                  </a:lnTo>
                  <a:lnTo>
                    <a:pt x="78" y="182"/>
                  </a:lnTo>
                  <a:lnTo>
                    <a:pt x="84" y="176"/>
                  </a:lnTo>
                  <a:lnTo>
                    <a:pt x="97" y="185"/>
                  </a:lnTo>
                  <a:lnTo>
                    <a:pt x="110" y="182"/>
                  </a:lnTo>
                  <a:lnTo>
                    <a:pt x="115" y="190"/>
                  </a:lnTo>
                  <a:lnTo>
                    <a:pt x="115" y="195"/>
                  </a:lnTo>
                  <a:lnTo>
                    <a:pt x="124" y="192"/>
                  </a:lnTo>
                  <a:lnTo>
                    <a:pt x="134" y="190"/>
                  </a:lnTo>
                  <a:lnTo>
                    <a:pt x="145" y="185"/>
                  </a:lnTo>
                  <a:lnTo>
                    <a:pt x="148" y="176"/>
                  </a:lnTo>
                  <a:lnTo>
                    <a:pt x="155" y="162"/>
                  </a:lnTo>
                  <a:lnTo>
                    <a:pt x="148" y="155"/>
                  </a:lnTo>
                  <a:lnTo>
                    <a:pt x="155" y="147"/>
                  </a:lnTo>
                  <a:lnTo>
                    <a:pt x="164" y="141"/>
                  </a:lnTo>
                  <a:lnTo>
                    <a:pt x="171" y="133"/>
                  </a:lnTo>
                  <a:lnTo>
                    <a:pt x="171" y="123"/>
                  </a:lnTo>
                  <a:lnTo>
                    <a:pt x="174" y="115"/>
                  </a:lnTo>
                  <a:lnTo>
                    <a:pt x="180" y="109"/>
                  </a:lnTo>
                  <a:lnTo>
                    <a:pt x="188" y="109"/>
                  </a:lnTo>
                  <a:lnTo>
                    <a:pt x="201" y="109"/>
                  </a:lnTo>
                  <a:lnTo>
                    <a:pt x="195" y="101"/>
                  </a:lnTo>
                  <a:lnTo>
                    <a:pt x="185" y="96"/>
                  </a:lnTo>
                  <a:lnTo>
                    <a:pt x="177" y="88"/>
                  </a:lnTo>
                  <a:lnTo>
                    <a:pt x="182" y="82"/>
                  </a:lnTo>
                  <a:lnTo>
                    <a:pt x="177" y="74"/>
                  </a:lnTo>
                  <a:lnTo>
                    <a:pt x="171" y="65"/>
                  </a:lnTo>
                  <a:lnTo>
                    <a:pt x="177" y="58"/>
                  </a:lnTo>
                  <a:lnTo>
                    <a:pt x="180" y="47"/>
                  </a:lnTo>
                  <a:lnTo>
                    <a:pt x="192" y="47"/>
                  </a:lnTo>
                  <a:lnTo>
                    <a:pt x="185" y="39"/>
                  </a:lnTo>
                  <a:lnTo>
                    <a:pt x="198" y="36"/>
                  </a:lnTo>
                  <a:lnTo>
                    <a:pt x="208" y="33"/>
                  </a:lnTo>
                  <a:lnTo>
                    <a:pt x="198" y="29"/>
                  </a:lnTo>
                  <a:lnTo>
                    <a:pt x="185" y="23"/>
                  </a:lnTo>
                  <a:lnTo>
                    <a:pt x="177" y="21"/>
                  </a:lnTo>
                  <a:lnTo>
                    <a:pt x="177" y="9"/>
                  </a:lnTo>
                  <a:lnTo>
                    <a:pt x="168" y="4"/>
                  </a:lnTo>
                  <a:lnTo>
                    <a:pt x="161" y="0"/>
                  </a:lnTo>
                  <a:lnTo>
                    <a:pt x="155" y="7"/>
                  </a:lnTo>
                  <a:lnTo>
                    <a:pt x="145" y="15"/>
                  </a:lnTo>
                  <a:lnTo>
                    <a:pt x="140" y="21"/>
                  </a:lnTo>
                  <a:lnTo>
                    <a:pt x="131" y="29"/>
                  </a:lnTo>
                  <a:lnTo>
                    <a:pt x="131" y="36"/>
                  </a:lnTo>
                  <a:lnTo>
                    <a:pt x="115" y="36"/>
                  </a:lnTo>
                  <a:lnTo>
                    <a:pt x="107" y="42"/>
                  </a:lnTo>
                  <a:lnTo>
                    <a:pt x="97" y="53"/>
                  </a:lnTo>
                  <a:lnTo>
                    <a:pt x="88" y="58"/>
                  </a:lnTo>
                  <a:lnTo>
                    <a:pt x="81" y="65"/>
                  </a:lnTo>
                  <a:lnTo>
                    <a:pt x="73" y="71"/>
                  </a:lnTo>
                  <a:lnTo>
                    <a:pt x="60" y="71"/>
                  </a:lnTo>
                  <a:lnTo>
                    <a:pt x="51" y="74"/>
                  </a:lnTo>
                  <a:lnTo>
                    <a:pt x="48" y="85"/>
                  </a:lnTo>
                  <a:lnTo>
                    <a:pt x="41" y="96"/>
                  </a:lnTo>
                  <a:lnTo>
                    <a:pt x="33" y="96"/>
                  </a:lnTo>
                  <a:lnTo>
                    <a:pt x="20" y="93"/>
                  </a:lnTo>
                  <a:lnTo>
                    <a:pt x="11" y="88"/>
                  </a:lnTo>
                  <a:lnTo>
                    <a:pt x="1" y="96"/>
                  </a:lnTo>
                  <a:lnTo>
                    <a:pt x="0" y="10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7965720" y="4448160"/>
              <a:ext cx="198720" cy="228600"/>
            </a:xfrm>
            <a:custGeom>
              <a:avLst/>
              <a:gdLst/>
              <a:ahLst/>
              <a:rect l="l" t="t" r="r" b="b"/>
              <a:pathLst>
                <a:path w="128" h="131">
                  <a:moveTo>
                    <a:pt x="0" y="79"/>
                  </a:moveTo>
                  <a:lnTo>
                    <a:pt x="3" y="90"/>
                  </a:lnTo>
                  <a:lnTo>
                    <a:pt x="12" y="90"/>
                  </a:lnTo>
                  <a:lnTo>
                    <a:pt x="18" y="100"/>
                  </a:lnTo>
                  <a:lnTo>
                    <a:pt x="15" y="109"/>
                  </a:lnTo>
                  <a:lnTo>
                    <a:pt x="12" y="120"/>
                  </a:lnTo>
                  <a:lnTo>
                    <a:pt x="12" y="128"/>
                  </a:lnTo>
                  <a:lnTo>
                    <a:pt x="20" y="128"/>
                  </a:lnTo>
                  <a:lnTo>
                    <a:pt x="29" y="125"/>
                  </a:lnTo>
                  <a:lnTo>
                    <a:pt x="29" y="117"/>
                  </a:lnTo>
                  <a:lnTo>
                    <a:pt x="29" y="109"/>
                  </a:lnTo>
                  <a:lnTo>
                    <a:pt x="29" y="100"/>
                  </a:lnTo>
                  <a:lnTo>
                    <a:pt x="29" y="90"/>
                  </a:lnTo>
                  <a:lnTo>
                    <a:pt x="26" y="82"/>
                  </a:lnTo>
                  <a:lnTo>
                    <a:pt x="36" y="76"/>
                  </a:lnTo>
                  <a:lnTo>
                    <a:pt x="45" y="76"/>
                  </a:lnTo>
                  <a:lnTo>
                    <a:pt x="45" y="82"/>
                  </a:lnTo>
                  <a:lnTo>
                    <a:pt x="42" y="90"/>
                  </a:lnTo>
                  <a:lnTo>
                    <a:pt x="48" y="96"/>
                  </a:lnTo>
                  <a:lnTo>
                    <a:pt x="56" y="100"/>
                  </a:lnTo>
                  <a:lnTo>
                    <a:pt x="54" y="111"/>
                  </a:lnTo>
                  <a:lnTo>
                    <a:pt x="62" y="114"/>
                  </a:lnTo>
                  <a:lnTo>
                    <a:pt x="68" y="109"/>
                  </a:lnTo>
                  <a:lnTo>
                    <a:pt x="68" y="123"/>
                  </a:lnTo>
                  <a:lnTo>
                    <a:pt x="75" y="130"/>
                  </a:lnTo>
                  <a:lnTo>
                    <a:pt x="84" y="123"/>
                  </a:lnTo>
                  <a:lnTo>
                    <a:pt x="84" y="111"/>
                  </a:lnTo>
                  <a:lnTo>
                    <a:pt x="78" y="106"/>
                  </a:lnTo>
                  <a:lnTo>
                    <a:pt x="72" y="96"/>
                  </a:lnTo>
                  <a:lnTo>
                    <a:pt x="65" y="90"/>
                  </a:lnTo>
                  <a:lnTo>
                    <a:pt x="72" y="85"/>
                  </a:lnTo>
                  <a:lnTo>
                    <a:pt x="65" y="76"/>
                  </a:lnTo>
                  <a:lnTo>
                    <a:pt x="62" y="71"/>
                  </a:lnTo>
                  <a:lnTo>
                    <a:pt x="54" y="64"/>
                  </a:lnTo>
                  <a:lnTo>
                    <a:pt x="65" y="58"/>
                  </a:lnTo>
                  <a:lnTo>
                    <a:pt x="72" y="53"/>
                  </a:lnTo>
                  <a:lnTo>
                    <a:pt x="81" y="44"/>
                  </a:lnTo>
                  <a:lnTo>
                    <a:pt x="92" y="44"/>
                  </a:lnTo>
                  <a:lnTo>
                    <a:pt x="84" y="39"/>
                  </a:lnTo>
                  <a:lnTo>
                    <a:pt x="75" y="41"/>
                  </a:lnTo>
                  <a:lnTo>
                    <a:pt x="65" y="44"/>
                  </a:lnTo>
                  <a:lnTo>
                    <a:pt x="54" y="44"/>
                  </a:lnTo>
                  <a:lnTo>
                    <a:pt x="48" y="53"/>
                  </a:lnTo>
                  <a:lnTo>
                    <a:pt x="36" y="53"/>
                  </a:lnTo>
                  <a:lnTo>
                    <a:pt x="32" y="44"/>
                  </a:lnTo>
                  <a:lnTo>
                    <a:pt x="23" y="41"/>
                  </a:lnTo>
                  <a:lnTo>
                    <a:pt x="23" y="32"/>
                  </a:lnTo>
                  <a:lnTo>
                    <a:pt x="29" y="23"/>
                  </a:lnTo>
                  <a:lnTo>
                    <a:pt x="36" y="20"/>
                  </a:lnTo>
                  <a:lnTo>
                    <a:pt x="42" y="23"/>
                  </a:lnTo>
                  <a:lnTo>
                    <a:pt x="51" y="20"/>
                  </a:lnTo>
                  <a:lnTo>
                    <a:pt x="62" y="20"/>
                  </a:lnTo>
                  <a:lnTo>
                    <a:pt x="72" y="20"/>
                  </a:lnTo>
                  <a:lnTo>
                    <a:pt x="84" y="20"/>
                  </a:lnTo>
                  <a:lnTo>
                    <a:pt x="92" y="23"/>
                  </a:lnTo>
                  <a:lnTo>
                    <a:pt x="101" y="23"/>
                  </a:lnTo>
                  <a:lnTo>
                    <a:pt x="114" y="20"/>
                  </a:lnTo>
                  <a:lnTo>
                    <a:pt x="120" y="9"/>
                  </a:lnTo>
                  <a:lnTo>
                    <a:pt x="127" y="2"/>
                  </a:lnTo>
                  <a:lnTo>
                    <a:pt x="120" y="0"/>
                  </a:lnTo>
                  <a:lnTo>
                    <a:pt x="117" y="2"/>
                  </a:lnTo>
                  <a:lnTo>
                    <a:pt x="111" y="9"/>
                  </a:lnTo>
                  <a:lnTo>
                    <a:pt x="101" y="15"/>
                  </a:lnTo>
                  <a:lnTo>
                    <a:pt x="90" y="15"/>
                  </a:lnTo>
                  <a:lnTo>
                    <a:pt x="81" y="15"/>
                  </a:lnTo>
                  <a:lnTo>
                    <a:pt x="72" y="12"/>
                  </a:lnTo>
                  <a:lnTo>
                    <a:pt x="62" y="9"/>
                  </a:lnTo>
                  <a:lnTo>
                    <a:pt x="51" y="9"/>
                  </a:lnTo>
                  <a:lnTo>
                    <a:pt x="42" y="6"/>
                  </a:lnTo>
                  <a:lnTo>
                    <a:pt x="36" y="15"/>
                  </a:lnTo>
                  <a:lnTo>
                    <a:pt x="23" y="15"/>
                  </a:lnTo>
                  <a:lnTo>
                    <a:pt x="20" y="23"/>
                  </a:lnTo>
                  <a:lnTo>
                    <a:pt x="20" y="32"/>
                  </a:lnTo>
                  <a:lnTo>
                    <a:pt x="20" y="39"/>
                  </a:lnTo>
                  <a:lnTo>
                    <a:pt x="12" y="44"/>
                  </a:lnTo>
                  <a:lnTo>
                    <a:pt x="12" y="53"/>
                  </a:lnTo>
                  <a:lnTo>
                    <a:pt x="12" y="64"/>
                  </a:lnTo>
                  <a:lnTo>
                    <a:pt x="6" y="71"/>
                  </a:lnTo>
                  <a:lnTo>
                    <a:pt x="0" y="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8227800" y="4435560"/>
              <a:ext cx="46080" cy="93600"/>
            </a:xfrm>
            <a:custGeom>
              <a:avLst/>
              <a:gdLst/>
              <a:ahLst/>
              <a:rect l="l" t="t" r="r" b="b"/>
              <a:pathLst>
                <a:path w="29" h="53">
                  <a:moveTo>
                    <a:pt x="0" y="17"/>
                  </a:moveTo>
                  <a:lnTo>
                    <a:pt x="6" y="26"/>
                  </a:lnTo>
                  <a:lnTo>
                    <a:pt x="6" y="34"/>
                  </a:lnTo>
                  <a:lnTo>
                    <a:pt x="6" y="41"/>
                  </a:lnTo>
                  <a:lnTo>
                    <a:pt x="12" y="46"/>
                  </a:lnTo>
                  <a:lnTo>
                    <a:pt x="21" y="52"/>
                  </a:lnTo>
                  <a:lnTo>
                    <a:pt x="15" y="43"/>
                  </a:lnTo>
                  <a:lnTo>
                    <a:pt x="12" y="36"/>
                  </a:lnTo>
                  <a:lnTo>
                    <a:pt x="15" y="28"/>
                  </a:lnTo>
                  <a:lnTo>
                    <a:pt x="24" y="28"/>
                  </a:lnTo>
                  <a:lnTo>
                    <a:pt x="18" y="23"/>
                  </a:lnTo>
                  <a:lnTo>
                    <a:pt x="28" y="17"/>
                  </a:lnTo>
                  <a:lnTo>
                    <a:pt x="28" y="10"/>
                  </a:lnTo>
                  <a:lnTo>
                    <a:pt x="15" y="15"/>
                  </a:lnTo>
                  <a:lnTo>
                    <a:pt x="9" y="8"/>
                  </a:lnTo>
                  <a:lnTo>
                    <a:pt x="15" y="0"/>
                  </a:lnTo>
                  <a:lnTo>
                    <a:pt x="6" y="5"/>
                  </a:lnTo>
                  <a:lnTo>
                    <a:pt x="3" y="10"/>
                  </a:lnTo>
                  <a:lnTo>
                    <a:pt x="0" y="1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8184960" y="4595760"/>
              <a:ext cx="41400" cy="3816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8"/>
                  </a:moveTo>
                  <a:lnTo>
                    <a:pt x="6" y="21"/>
                  </a:lnTo>
                  <a:lnTo>
                    <a:pt x="20" y="21"/>
                  </a:lnTo>
                  <a:lnTo>
                    <a:pt x="26" y="16"/>
                  </a:lnTo>
                  <a:lnTo>
                    <a:pt x="24" y="4"/>
                  </a:lnTo>
                  <a:lnTo>
                    <a:pt x="13" y="0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8245080" y="4584600"/>
              <a:ext cx="90720" cy="42840"/>
            </a:xfrm>
            <a:custGeom>
              <a:avLst/>
              <a:gdLst/>
              <a:ahLst/>
              <a:rect l="l" t="t" r="r" b="b"/>
              <a:pathLst>
                <a:path w="58" h="24">
                  <a:moveTo>
                    <a:pt x="0" y="9"/>
                  </a:moveTo>
                  <a:lnTo>
                    <a:pt x="12" y="16"/>
                  </a:lnTo>
                  <a:lnTo>
                    <a:pt x="19" y="13"/>
                  </a:lnTo>
                  <a:lnTo>
                    <a:pt x="30" y="16"/>
                  </a:lnTo>
                  <a:lnTo>
                    <a:pt x="45" y="19"/>
                  </a:lnTo>
                  <a:lnTo>
                    <a:pt x="57" y="23"/>
                  </a:lnTo>
                  <a:lnTo>
                    <a:pt x="57" y="16"/>
                  </a:lnTo>
                  <a:lnTo>
                    <a:pt x="49" y="6"/>
                  </a:lnTo>
                  <a:lnTo>
                    <a:pt x="39" y="6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8137440" y="4556160"/>
              <a:ext cx="39600" cy="324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12" y="0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8224560" y="4543560"/>
              <a:ext cx="44640" cy="3960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22"/>
                  </a:moveTo>
                  <a:lnTo>
                    <a:pt x="27" y="22"/>
                  </a:lnTo>
                  <a:lnTo>
                    <a:pt x="1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8323200" y="4500720"/>
              <a:ext cx="39600" cy="3780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2"/>
                  </a:moveTo>
                  <a:lnTo>
                    <a:pt x="10" y="21"/>
                  </a:lnTo>
                  <a:lnTo>
                    <a:pt x="24" y="12"/>
                  </a:lnTo>
                  <a:lnTo>
                    <a:pt x="10" y="0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8476920" y="4524480"/>
              <a:ext cx="39600" cy="3960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0"/>
                  </a:moveTo>
                  <a:lnTo>
                    <a:pt x="13" y="22"/>
                  </a:lnTo>
                  <a:lnTo>
                    <a:pt x="24" y="22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8335800" y="4510080"/>
              <a:ext cx="619200" cy="320760"/>
            </a:xfrm>
            <a:custGeom>
              <a:avLst/>
              <a:gdLst/>
              <a:ahLst/>
              <a:rect l="l" t="t" r="r" b="b"/>
              <a:pathLst>
                <a:path w="398" h="184">
                  <a:moveTo>
                    <a:pt x="0" y="19"/>
                  </a:moveTo>
                  <a:lnTo>
                    <a:pt x="12" y="22"/>
                  </a:lnTo>
                  <a:lnTo>
                    <a:pt x="18" y="25"/>
                  </a:lnTo>
                  <a:lnTo>
                    <a:pt x="18" y="30"/>
                  </a:lnTo>
                  <a:lnTo>
                    <a:pt x="28" y="34"/>
                  </a:lnTo>
                  <a:lnTo>
                    <a:pt x="36" y="34"/>
                  </a:lnTo>
                  <a:lnTo>
                    <a:pt x="49" y="32"/>
                  </a:lnTo>
                  <a:lnTo>
                    <a:pt x="61" y="30"/>
                  </a:lnTo>
                  <a:lnTo>
                    <a:pt x="58" y="40"/>
                  </a:lnTo>
                  <a:lnTo>
                    <a:pt x="45" y="40"/>
                  </a:lnTo>
                  <a:lnTo>
                    <a:pt x="36" y="43"/>
                  </a:lnTo>
                  <a:lnTo>
                    <a:pt x="28" y="43"/>
                  </a:lnTo>
                  <a:lnTo>
                    <a:pt x="22" y="46"/>
                  </a:lnTo>
                  <a:lnTo>
                    <a:pt x="28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39" y="67"/>
                  </a:lnTo>
                  <a:lnTo>
                    <a:pt x="49" y="67"/>
                  </a:lnTo>
                  <a:lnTo>
                    <a:pt x="58" y="57"/>
                  </a:lnTo>
                  <a:lnTo>
                    <a:pt x="64" y="62"/>
                  </a:lnTo>
                  <a:lnTo>
                    <a:pt x="72" y="67"/>
                  </a:lnTo>
                  <a:lnTo>
                    <a:pt x="82" y="72"/>
                  </a:lnTo>
                  <a:lnTo>
                    <a:pt x="94" y="72"/>
                  </a:lnTo>
                  <a:lnTo>
                    <a:pt x="107" y="75"/>
                  </a:lnTo>
                  <a:lnTo>
                    <a:pt x="118" y="81"/>
                  </a:lnTo>
                  <a:lnTo>
                    <a:pt x="131" y="83"/>
                  </a:lnTo>
                  <a:lnTo>
                    <a:pt x="140" y="89"/>
                  </a:lnTo>
                  <a:lnTo>
                    <a:pt x="145" y="94"/>
                  </a:lnTo>
                  <a:lnTo>
                    <a:pt x="151" y="104"/>
                  </a:lnTo>
                  <a:lnTo>
                    <a:pt x="155" y="113"/>
                  </a:lnTo>
                  <a:lnTo>
                    <a:pt x="158" y="124"/>
                  </a:lnTo>
                  <a:lnTo>
                    <a:pt x="148" y="124"/>
                  </a:lnTo>
                  <a:lnTo>
                    <a:pt x="143" y="131"/>
                  </a:lnTo>
                  <a:lnTo>
                    <a:pt x="137" y="142"/>
                  </a:lnTo>
                  <a:lnTo>
                    <a:pt x="148" y="142"/>
                  </a:lnTo>
                  <a:lnTo>
                    <a:pt x="158" y="136"/>
                  </a:lnTo>
                  <a:lnTo>
                    <a:pt x="173" y="136"/>
                  </a:lnTo>
                  <a:lnTo>
                    <a:pt x="185" y="136"/>
                  </a:lnTo>
                  <a:lnTo>
                    <a:pt x="188" y="142"/>
                  </a:lnTo>
                  <a:lnTo>
                    <a:pt x="194" y="148"/>
                  </a:lnTo>
                  <a:lnTo>
                    <a:pt x="204" y="153"/>
                  </a:lnTo>
                  <a:lnTo>
                    <a:pt x="213" y="156"/>
                  </a:lnTo>
                  <a:lnTo>
                    <a:pt x="221" y="156"/>
                  </a:lnTo>
                  <a:lnTo>
                    <a:pt x="237" y="159"/>
                  </a:lnTo>
                  <a:lnTo>
                    <a:pt x="246" y="153"/>
                  </a:lnTo>
                  <a:lnTo>
                    <a:pt x="249" y="150"/>
                  </a:lnTo>
                  <a:lnTo>
                    <a:pt x="246" y="142"/>
                  </a:lnTo>
                  <a:lnTo>
                    <a:pt x="254" y="139"/>
                  </a:lnTo>
                  <a:lnTo>
                    <a:pt x="257" y="134"/>
                  </a:lnTo>
                  <a:lnTo>
                    <a:pt x="267" y="128"/>
                  </a:lnTo>
                  <a:lnTo>
                    <a:pt x="276" y="128"/>
                  </a:lnTo>
                  <a:lnTo>
                    <a:pt x="283" y="128"/>
                  </a:lnTo>
                  <a:lnTo>
                    <a:pt x="294" y="134"/>
                  </a:lnTo>
                  <a:lnTo>
                    <a:pt x="303" y="136"/>
                  </a:lnTo>
                  <a:lnTo>
                    <a:pt x="310" y="145"/>
                  </a:lnTo>
                  <a:lnTo>
                    <a:pt x="313" y="153"/>
                  </a:lnTo>
                  <a:lnTo>
                    <a:pt x="322" y="160"/>
                  </a:lnTo>
                  <a:lnTo>
                    <a:pt x="330" y="166"/>
                  </a:lnTo>
                  <a:lnTo>
                    <a:pt x="333" y="171"/>
                  </a:lnTo>
                  <a:lnTo>
                    <a:pt x="343" y="174"/>
                  </a:lnTo>
                  <a:lnTo>
                    <a:pt x="359" y="174"/>
                  </a:lnTo>
                  <a:lnTo>
                    <a:pt x="366" y="177"/>
                  </a:lnTo>
                  <a:lnTo>
                    <a:pt x="376" y="177"/>
                  </a:lnTo>
                  <a:lnTo>
                    <a:pt x="382" y="183"/>
                  </a:lnTo>
                  <a:lnTo>
                    <a:pt x="395" y="183"/>
                  </a:lnTo>
                  <a:lnTo>
                    <a:pt x="397" y="174"/>
                  </a:lnTo>
                  <a:lnTo>
                    <a:pt x="385" y="174"/>
                  </a:lnTo>
                  <a:lnTo>
                    <a:pt x="376" y="169"/>
                  </a:lnTo>
                  <a:lnTo>
                    <a:pt x="382" y="163"/>
                  </a:lnTo>
                  <a:lnTo>
                    <a:pt x="373" y="163"/>
                  </a:lnTo>
                  <a:lnTo>
                    <a:pt x="363" y="160"/>
                  </a:lnTo>
                  <a:lnTo>
                    <a:pt x="366" y="153"/>
                  </a:lnTo>
                  <a:lnTo>
                    <a:pt x="355" y="156"/>
                  </a:lnTo>
                  <a:lnTo>
                    <a:pt x="349" y="148"/>
                  </a:lnTo>
                  <a:lnTo>
                    <a:pt x="346" y="136"/>
                  </a:lnTo>
                  <a:lnTo>
                    <a:pt x="336" y="131"/>
                  </a:lnTo>
                  <a:lnTo>
                    <a:pt x="327" y="124"/>
                  </a:lnTo>
                  <a:lnTo>
                    <a:pt x="322" y="115"/>
                  </a:lnTo>
                  <a:lnTo>
                    <a:pt x="330" y="113"/>
                  </a:lnTo>
                  <a:lnTo>
                    <a:pt x="340" y="113"/>
                  </a:lnTo>
                  <a:lnTo>
                    <a:pt x="340" y="104"/>
                  </a:lnTo>
                  <a:lnTo>
                    <a:pt x="330" y="99"/>
                  </a:lnTo>
                  <a:lnTo>
                    <a:pt x="322" y="99"/>
                  </a:lnTo>
                  <a:lnTo>
                    <a:pt x="310" y="94"/>
                  </a:lnTo>
                  <a:lnTo>
                    <a:pt x="297" y="92"/>
                  </a:lnTo>
                  <a:lnTo>
                    <a:pt x="297" y="81"/>
                  </a:lnTo>
                  <a:lnTo>
                    <a:pt x="291" y="75"/>
                  </a:lnTo>
                  <a:lnTo>
                    <a:pt x="283" y="69"/>
                  </a:lnTo>
                  <a:lnTo>
                    <a:pt x="273" y="64"/>
                  </a:lnTo>
                  <a:lnTo>
                    <a:pt x="264" y="62"/>
                  </a:lnTo>
                  <a:lnTo>
                    <a:pt x="253" y="57"/>
                  </a:lnTo>
                  <a:lnTo>
                    <a:pt x="243" y="54"/>
                  </a:lnTo>
                  <a:lnTo>
                    <a:pt x="230" y="48"/>
                  </a:lnTo>
                  <a:lnTo>
                    <a:pt x="221" y="48"/>
                  </a:lnTo>
                  <a:lnTo>
                    <a:pt x="213" y="43"/>
                  </a:lnTo>
                  <a:lnTo>
                    <a:pt x="204" y="40"/>
                  </a:lnTo>
                  <a:lnTo>
                    <a:pt x="191" y="37"/>
                  </a:lnTo>
                  <a:lnTo>
                    <a:pt x="185" y="37"/>
                  </a:lnTo>
                  <a:lnTo>
                    <a:pt x="173" y="32"/>
                  </a:lnTo>
                  <a:lnTo>
                    <a:pt x="164" y="30"/>
                  </a:lnTo>
                  <a:lnTo>
                    <a:pt x="151" y="25"/>
                  </a:lnTo>
                  <a:lnTo>
                    <a:pt x="143" y="22"/>
                  </a:lnTo>
                  <a:lnTo>
                    <a:pt x="131" y="25"/>
                  </a:lnTo>
                  <a:lnTo>
                    <a:pt x="124" y="32"/>
                  </a:lnTo>
                  <a:lnTo>
                    <a:pt x="112" y="32"/>
                  </a:lnTo>
                  <a:lnTo>
                    <a:pt x="104" y="40"/>
                  </a:lnTo>
                  <a:lnTo>
                    <a:pt x="101" y="48"/>
                  </a:lnTo>
                  <a:lnTo>
                    <a:pt x="94" y="54"/>
                  </a:lnTo>
                  <a:lnTo>
                    <a:pt x="88" y="54"/>
                  </a:lnTo>
                  <a:lnTo>
                    <a:pt x="79" y="48"/>
                  </a:lnTo>
                  <a:lnTo>
                    <a:pt x="72" y="40"/>
                  </a:lnTo>
                  <a:lnTo>
                    <a:pt x="68" y="37"/>
                  </a:lnTo>
                  <a:lnTo>
                    <a:pt x="64" y="27"/>
                  </a:lnTo>
                  <a:lnTo>
                    <a:pt x="68" y="19"/>
                  </a:lnTo>
                  <a:lnTo>
                    <a:pt x="61" y="8"/>
                  </a:lnTo>
                  <a:lnTo>
                    <a:pt x="49" y="8"/>
                  </a:lnTo>
                  <a:lnTo>
                    <a:pt x="39" y="0"/>
                  </a:lnTo>
                  <a:lnTo>
                    <a:pt x="28" y="0"/>
                  </a:lnTo>
                  <a:lnTo>
                    <a:pt x="18" y="8"/>
                  </a:lnTo>
                  <a:lnTo>
                    <a:pt x="9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7995960" y="3921120"/>
              <a:ext cx="135000" cy="189000"/>
            </a:xfrm>
            <a:custGeom>
              <a:avLst/>
              <a:gdLst/>
              <a:ahLst/>
              <a:rect l="l" t="t" r="r" b="b"/>
              <a:pathLst>
                <a:path w="87" h="108">
                  <a:moveTo>
                    <a:pt x="0" y="44"/>
                  </a:moveTo>
                  <a:lnTo>
                    <a:pt x="0" y="51"/>
                  </a:lnTo>
                  <a:lnTo>
                    <a:pt x="3" y="59"/>
                  </a:lnTo>
                  <a:lnTo>
                    <a:pt x="3" y="71"/>
                  </a:lnTo>
                  <a:lnTo>
                    <a:pt x="12" y="77"/>
                  </a:lnTo>
                  <a:lnTo>
                    <a:pt x="15" y="71"/>
                  </a:lnTo>
                  <a:lnTo>
                    <a:pt x="22" y="77"/>
                  </a:lnTo>
                  <a:lnTo>
                    <a:pt x="15" y="82"/>
                  </a:lnTo>
                  <a:lnTo>
                    <a:pt x="15" y="87"/>
                  </a:lnTo>
                  <a:lnTo>
                    <a:pt x="28" y="92"/>
                  </a:lnTo>
                  <a:lnTo>
                    <a:pt x="36" y="87"/>
                  </a:lnTo>
                  <a:lnTo>
                    <a:pt x="46" y="89"/>
                  </a:lnTo>
                  <a:lnTo>
                    <a:pt x="55" y="101"/>
                  </a:lnTo>
                  <a:lnTo>
                    <a:pt x="55" y="92"/>
                  </a:lnTo>
                  <a:lnTo>
                    <a:pt x="55" y="87"/>
                  </a:lnTo>
                  <a:lnTo>
                    <a:pt x="65" y="92"/>
                  </a:lnTo>
                  <a:lnTo>
                    <a:pt x="71" y="101"/>
                  </a:lnTo>
                  <a:lnTo>
                    <a:pt x="79" y="107"/>
                  </a:lnTo>
                  <a:lnTo>
                    <a:pt x="86" y="104"/>
                  </a:lnTo>
                  <a:lnTo>
                    <a:pt x="76" y="95"/>
                  </a:lnTo>
                  <a:lnTo>
                    <a:pt x="73" y="89"/>
                  </a:lnTo>
                  <a:lnTo>
                    <a:pt x="82" y="87"/>
                  </a:lnTo>
                  <a:lnTo>
                    <a:pt x="71" y="84"/>
                  </a:lnTo>
                  <a:lnTo>
                    <a:pt x="62" y="82"/>
                  </a:lnTo>
                  <a:lnTo>
                    <a:pt x="55" y="82"/>
                  </a:lnTo>
                  <a:lnTo>
                    <a:pt x="49" y="87"/>
                  </a:lnTo>
                  <a:lnTo>
                    <a:pt x="39" y="82"/>
                  </a:lnTo>
                  <a:lnTo>
                    <a:pt x="36" y="74"/>
                  </a:lnTo>
                  <a:lnTo>
                    <a:pt x="31" y="59"/>
                  </a:lnTo>
                  <a:lnTo>
                    <a:pt x="35" y="51"/>
                  </a:lnTo>
                  <a:lnTo>
                    <a:pt x="43" y="44"/>
                  </a:lnTo>
                  <a:lnTo>
                    <a:pt x="49" y="35"/>
                  </a:lnTo>
                  <a:lnTo>
                    <a:pt x="52" y="27"/>
                  </a:lnTo>
                  <a:lnTo>
                    <a:pt x="46" y="21"/>
                  </a:lnTo>
                  <a:lnTo>
                    <a:pt x="46" y="11"/>
                  </a:lnTo>
                  <a:lnTo>
                    <a:pt x="49" y="0"/>
                  </a:lnTo>
                  <a:lnTo>
                    <a:pt x="43" y="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15" y="0"/>
                  </a:lnTo>
                  <a:lnTo>
                    <a:pt x="12" y="11"/>
                  </a:lnTo>
                  <a:lnTo>
                    <a:pt x="9" y="18"/>
                  </a:lnTo>
                  <a:lnTo>
                    <a:pt x="12" y="27"/>
                  </a:lnTo>
                  <a:lnTo>
                    <a:pt x="9" y="35"/>
                  </a:lnTo>
                  <a:lnTo>
                    <a:pt x="9" y="47"/>
                  </a:lnTo>
                  <a:lnTo>
                    <a:pt x="0" y="4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7918200" y="4152960"/>
              <a:ext cx="79560" cy="88920"/>
            </a:xfrm>
            <a:custGeom>
              <a:avLst/>
              <a:gdLst/>
              <a:ahLst/>
              <a:rect l="l" t="t" r="r" b="b"/>
              <a:pathLst>
                <a:path w="51" h="51">
                  <a:moveTo>
                    <a:pt x="0" y="50"/>
                  </a:moveTo>
                  <a:lnTo>
                    <a:pt x="12" y="44"/>
                  </a:lnTo>
                  <a:lnTo>
                    <a:pt x="14" y="40"/>
                  </a:lnTo>
                  <a:lnTo>
                    <a:pt x="24" y="34"/>
                  </a:lnTo>
                  <a:lnTo>
                    <a:pt x="30" y="23"/>
                  </a:lnTo>
                  <a:lnTo>
                    <a:pt x="37" y="20"/>
                  </a:lnTo>
                  <a:lnTo>
                    <a:pt x="50" y="13"/>
                  </a:lnTo>
                  <a:lnTo>
                    <a:pt x="43" y="0"/>
                  </a:lnTo>
                  <a:lnTo>
                    <a:pt x="37" y="13"/>
                  </a:lnTo>
                  <a:lnTo>
                    <a:pt x="30" y="23"/>
                  </a:lnTo>
                  <a:lnTo>
                    <a:pt x="20" y="29"/>
                  </a:lnTo>
                  <a:lnTo>
                    <a:pt x="12" y="34"/>
                  </a:lnTo>
                  <a:lnTo>
                    <a:pt x="3" y="43"/>
                  </a:lnTo>
                  <a:lnTo>
                    <a:pt x="0" y="5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8010360" y="4086360"/>
              <a:ext cx="39600" cy="4284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0" y="0"/>
                  </a:moveTo>
                  <a:lnTo>
                    <a:pt x="9" y="6"/>
                  </a:lnTo>
                  <a:lnTo>
                    <a:pt x="12" y="18"/>
                  </a:lnTo>
                  <a:lnTo>
                    <a:pt x="18" y="23"/>
                  </a:lnTo>
                  <a:lnTo>
                    <a:pt x="24" y="18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8137440" y="4116240"/>
              <a:ext cx="39600" cy="7308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0" y="6"/>
                  </a:lnTo>
                  <a:lnTo>
                    <a:pt x="10" y="12"/>
                  </a:lnTo>
                  <a:lnTo>
                    <a:pt x="10" y="20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6" y="28"/>
                  </a:lnTo>
                  <a:lnTo>
                    <a:pt x="6" y="41"/>
                  </a:lnTo>
                  <a:lnTo>
                    <a:pt x="16" y="38"/>
                  </a:lnTo>
                  <a:lnTo>
                    <a:pt x="10" y="31"/>
                  </a:lnTo>
                  <a:lnTo>
                    <a:pt x="10" y="23"/>
                  </a:lnTo>
                  <a:lnTo>
                    <a:pt x="25" y="23"/>
                  </a:lnTo>
                  <a:lnTo>
                    <a:pt x="21" y="15"/>
                  </a:lnTo>
                  <a:lnTo>
                    <a:pt x="21" y="6"/>
                  </a:lnTo>
                  <a:lnTo>
                    <a:pt x="16" y="0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8062560" y="4135320"/>
              <a:ext cx="77760" cy="9072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0" y="24"/>
                  </a:moveTo>
                  <a:lnTo>
                    <a:pt x="9" y="24"/>
                  </a:lnTo>
                  <a:lnTo>
                    <a:pt x="15" y="26"/>
                  </a:lnTo>
                  <a:lnTo>
                    <a:pt x="15" y="34"/>
                  </a:lnTo>
                  <a:lnTo>
                    <a:pt x="9" y="37"/>
                  </a:lnTo>
                  <a:lnTo>
                    <a:pt x="12" y="45"/>
                  </a:lnTo>
                  <a:lnTo>
                    <a:pt x="22" y="51"/>
                  </a:lnTo>
                  <a:lnTo>
                    <a:pt x="28" y="45"/>
                  </a:lnTo>
                  <a:lnTo>
                    <a:pt x="22" y="37"/>
                  </a:lnTo>
                  <a:lnTo>
                    <a:pt x="30" y="39"/>
                  </a:lnTo>
                  <a:lnTo>
                    <a:pt x="33" y="34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49" y="31"/>
                  </a:lnTo>
                  <a:lnTo>
                    <a:pt x="39" y="31"/>
                  </a:lnTo>
                  <a:lnTo>
                    <a:pt x="39" y="24"/>
                  </a:lnTo>
                  <a:lnTo>
                    <a:pt x="39" y="13"/>
                  </a:lnTo>
                  <a:lnTo>
                    <a:pt x="36" y="22"/>
                  </a:lnTo>
                  <a:lnTo>
                    <a:pt x="28" y="26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22" y="5"/>
                  </a:lnTo>
                  <a:lnTo>
                    <a:pt x="12" y="5"/>
                  </a:lnTo>
                  <a:lnTo>
                    <a:pt x="9" y="2"/>
                  </a:lnTo>
                  <a:lnTo>
                    <a:pt x="0" y="0"/>
                  </a:lnTo>
                  <a:lnTo>
                    <a:pt x="3" y="8"/>
                  </a:lnTo>
                  <a:lnTo>
                    <a:pt x="0" y="19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8061120" y="4199040"/>
              <a:ext cx="144360" cy="131760"/>
            </a:xfrm>
            <a:custGeom>
              <a:avLst/>
              <a:gdLst/>
              <a:ahLst/>
              <a:rect l="l" t="t" r="r" b="b"/>
              <a:pathLst>
                <a:path w="93" h="76">
                  <a:moveTo>
                    <a:pt x="0" y="45"/>
                  </a:moveTo>
                  <a:lnTo>
                    <a:pt x="3" y="52"/>
                  </a:lnTo>
                  <a:lnTo>
                    <a:pt x="6" y="45"/>
                  </a:lnTo>
                  <a:lnTo>
                    <a:pt x="9" y="37"/>
                  </a:lnTo>
                  <a:lnTo>
                    <a:pt x="15" y="37"/>
                  </a:lnTo>
                  <a:lnTo>
                    <a:pt x="19" y="43"/>
                  </a:lnTo>
                  <a:lnTo>
                    <a:pt x="25" y="43"/>
                  </a:lnTo>
                  <a:lnTo>
                    <a:pt x="30" y="37"/>
                  </a:lnTo>
                  <a:lnTo>
                    <a:pt x="39" y="40"/>
                  </a:lnTo>
                  <a:lnTo>
                    <a:pt x="46" y="43"/>
                  </a:lnTo>
                  <a:lnTo>
                    <a:pt x="39" y="48"/>
                  </a:lnTo>
                  <a:lnTo>
                    <a:pt x="39" y="58"/>
                  </a:lnTo>
                  <a:lnTo>
                    <a:pt x="49" y="63"/>
                  </a:lnTo>
                  <a:lnTo>
                    <a:pt x="55" y="69"/>
                  </a:lnTo>
                  <a:lnTo>
                    <a:pt x="61" y="69"/>
                  </a:lnTo>
                  <a:lnTo>
                    <a:pt x="66" y="75"/>
                  </a:lnTo>
                  <a:lnTo>
                    <a:pt x="76" y="63"/>
                  </a:lnTo>
                  <a:lnTo>
                    <a:pt x="69" y="58"/>
                  </a:lnTo>
                  <a:lnTo>
                    <a:pt x="66" y="52"/>
                  </a:lnTo>
                  <a:lnTo>
                    <a:pt x="69" y="48"/>
                  </a:lnTo>
                  <a:lnTo>
                    <a:pt x="76" y="43"/>
                  </a:lnTo>
                  <a:lnTo>
                    <a:pt x="79" y="50"/>
                  </a:lnTo>
                  <a:lnTo>
                    <a:pt x="85" y="61"/>
                  </a:lnTo>
                  <a:lnTo>
                    <a:pt x="85" y="52"/>
                  </a:lnTo>
                  <a:lnTo>
                    <a:pt x="92" y="45"/>
                  </a:lnTo>
                  <a:lnTo>
                    <a:pt x="92" y="37"/>
                  </a:lnTo>
                  <a:lnTo>
                    <a:pt x="85" y="26"/>
                  </a:lnTo>
                  <a:lnTo>
                    <a:pt x="85" y="16"/>
                  </a:lnTo>
                  <a:lnTo>
                    <a:pt x="79" y="8"/>
                  </a:lnTo>
                  <a:lnTo>
                    <a:pt x="66" y="0"/>
                  </a:lnTo>
                  <a:lnTo>
                    <a:pt x="69" y="13"/>
                  </a:lnTo>
                  <a:lnTo>
                    <a:pt x="65" y="16"/>
                  </a:lnTo>
                  <a:lnTo>
                    <a:pt x="58" y="13"/>
                  </a:lnTo>
                  <a:lnTo>
                    <a:pt x="52" y="23"/>
                  </a:lnTo>
                  <a:lnTo>
                    <a:pt x="46" y="23"/>
                  </a:lnTo>
                  <a:lnTo>
                    <a:pt x="39" y="31"/>
                  </a:lnTo>
                  <a:lnTo>
                    <a:pt x="36" y="23"/>
                  </a:lnTo>
                  <a:lnTo>
                    <a:pt x="30" y="20"/>
                  </a:lnTo>
                  <a:lnTo>
                    <a:pt x="22" y="23"/>
                  </a:lnTo>
                  <a:lnTo>
                    <a:pt x="15" y="29"/>
                  </a:lnTo>
                  <a:lnTo>
                    <a:pt x="6" y="31"/>
                  </a:lnTo>
                  <a:lnTo>
                    <a:pt x="3" y="37"/>
                  </a:lnTo>
                  <a:lnTo>
                    <a:pt x="0" y="4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8877240" y="4624560"/>
              <a:ext cx="128520" cy="68040"/>
            </a:xfrm>
            <a:custGeom>
              <a:avLst/>
              <a:gdLst/>
              <a:ahLst/>
              <a:rect l="l" t="t" r="r" b="b"/>
              <a:pathLst>
                <a:path w="83" h="39">
                  <a:moveTo>
                    <a:pt x="0" y="25"/>
                  </a:moveTo>
                  <a:lnTo>
                    <a:pt x="0" y="29"/>
                  </a:lnTo>
                  <a:lnTo>
                    <a:pt x="9" y="32"/>
                  </a:lnTo>
                  <a:lnTo>
                    <a:pt x="17" y="38"/>
                  </a:lnTo>
                  <a:lnTo>
                    <a:pt x="26" y="38"/>
                  </a:lnTo>
                  <a:lnTo>
                    <a:pt x="36" y="38"/>
                  </a:lnTo>
                  <a:lnTo>
                    <a:pt x="45" y="38"/>
                  </a:lnTo>
                  <a:lnTo>
                    <a:pt x="56" y="35"/>
                  </a:lnTo>
                  <a:lnTo>
                    <a:pt x="66" y="28"/>
                  </a:lnTo>
                  <a:lnTo>
                    <a:pt x="72" y="28"/>
                  </a:lnTo>
                  <a:lnTo>
                    <a:pt x="75" y="16"/>
                  </a:lnTo>
                  <a:lnTo>
                    <a:pt x="82" y="11"/>
                  </a:lnTo>
                  <a:lnTo>
                    <a:pt x="78" y="0"/>
                  </a:lnTo>
                  <a:lnTo>
                    <a:pt x="63" y="0"/>
                  </a:lnTo>
                  <a:lnTo>
                    <a:pt x="66" y="14"/>
                  </a:lnTo>
                  <a:lnTo>
                    <a:pt x="56" y="14"/>
                  </a:lnTo>
                  <a:lnTo>
                    <a:pt x="50" y="25"/>
                  </a:lnTo>
                  <a:lnTo>
                    <a:pt x="42" y="25"/>
                  </a:lnTo>
                  <a:lnTo>
                    <a:pt x="33" y="25"/>
                  </a:lnTo>
                  <a:lnTo>
                    <a:pt x="20" y="28"/>
                  </a:lnTo>
                  <a:lnTo>
                    <a:pt x="9" y="28"/>
                  </a:lnTo>
                  <a:lnTo>
                    <a:pt x="0" y="2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8826120" y="4564080"/>
              <a:ext cx="42840" cy="1440"/>
            </a:xfrm>
            <a:custGeom>
              <a:avLst/>
              <a:gdLst/>
              <a:ahLst/>
              <a:rect l="l" t="t" r="r" b="b"/>
              <a:pathLst>
                <a:path w="27" h="1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8956440" y="4579920"/>
              <a:ext cx="74520" cy="7308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0"/>
                  </a:moveTo>
                  <a:lnTo>
                    <a:pt x="12" y="8"/>
                  </a:lnTo>
                  <a:lnTo>
                    <a:pt x="22" y="16"/>
                  </a:lnTo>
                  <a:lnTo>
                    <a:pt x="32" y="16"/>
                  </a:lnTo>
                  <a:lnTo>
                    <a:pt x="37" y="26"/>
                  </a:lnTo>
                  <a:lnTo>
                    <a:pt x="40" y="41"/>
                  </a:lnTo>
                  <a:lnTo>
                    <a:pt x="47" y="32"/>
                  </a:lnTo>
                  <a:lnTo>
                    <a:pt x="43" y="24"/>
                  </a:lnTo>
                  <a:lnTo>
                    <a:pt x="32" y="16"/>
                  </a:lnTo>
                  <a:lnTo>
                    <a:pt x="22" y="14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9" y="8"/>
                  </a:lnTo>
                  <a:lnTo>
                    <a:pt x="9" y="5"/>
                  </a:lnTo>
                  <a:lnTo>
                    <a:pt x="6" y="5"/>
                  </a:lnTo>
                  <a:lnTo>
                    <a:pt x="3" y="2"/>
                  </a:ln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9075600" y="4672080"/>
              <a:ext cx="44280" cy="44280"/>
            </a:xfrm>
            <a:custGeom>
              <a:avLst/>
              <a:gdLst/>
              <a:ahLst/>
              <a:rect l="l" t="t" r="r" b="b"/>
              <a:pathLst>
                <a:path w="29" h="25">
                  <a:moveTo>
                    <a:pt x="0" y="0"/>
                  </a:moveTo>
                  <a:lnTo>
                    <a:pt x="3" y="9"/>
                  </a:lnTo>
                  <a:lnTo>
                    <a:pt x="9" y="18"/>
                  </a:lnTo>
                  <a:lnTo>
                    <a:pt x="15" y="24"/>
                  </a:lnTo>
                  <a:lnTo>
                    <a:pt x="28" y="18"/>
                  </a:lnTo>
                  <a:lnTo>
                    <a:pt x="18" y="12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1" name=""/>
          <p:cNvGrpSpPr/>
          <p:nvPr/>
        </p:nvGrpSpPr>
        <p:grpSpPr>
          <a:xfrm>
            <a:off x="2023920" y="5383080"/>
            <a:ext cx="365400" cy="865080"/>
            <a:chOff x="2023920" y="5383080"/>
            <a:chExt cx="365400" cy="865080"/>
          </a:xfrm>
        </p:grpSpPr>
        <p:sp>
          <p:nvSpPr>
            <p:cNvPr id="522" name=""/>
            <p:cNvSpPr/>
            <p:nvPr/>
          </p:nvSpPr>
          <p:spPr>
            <a:xfrm>
              <a:off x="2065320" y="5383080"/>
              <a:ext cx="324000" cy="131760"/>
            </a:xfrm>
            <a:custGeom>
              <a:avLst/>
              <a:gdLst/>
              <a:ahLst/>
              <a:rect l="l" t="t" r="r" b="b"/>
              <a:pathLst>
                <a:path w="204" h="83">
                  <a:moveTo>
                    <a:pt x="204" y="0"/>
                  </a:moveTo>
                  <a:lnTo>
                    <a:pt x="167" y="32"/>
                  </a:lnTo>
                  <a:lnTo>
                    <a:pt x="193" y="67"/>
                  </a:lnTo>
                  <a:lnTo>
                    <a:pt x="72" y="79"/>
                  </a:lnTo>
                  <a:lnTo>
                    <a:pt x="32" y="83"/>
                  </a:lnTo>
                  <a:lnTo>
                    <a:pt x="0" y="67"/>
                  </a:lnTo>
                </a:path>
              </a:pathLst>
            </a:custGeom>
            <a:noFill/>
            <a:ln w="11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2023920" y="5383080"/>
              <a:ext cx="365400" cy="865080"/>
            </a:xfrm>
            <a:custGeom>
              <a:avLst/>
              <a:gdLst/>
              <a:ahLst/>
              <a:rect l="l" t="t" r="r" b="b"/>
              <a:pathLst>
                <a:path w="230" h="545">
                  <a:moveTo>
                    <a:pt x="230" y="0"/>
                  </a:moveTo>
                  <a:lnTo>
                    <a:pt x="186" y="4"/>
                  </a:lnTo>
                  <a:lnTo>
                    <a:pt x="165" y="25"/>
                  </a:lnTo>
                  <a:lnTo>
                    <a:pt x="137" y="88"/>
                  </a:lnTo>
                  <a:lnTo>
                    <a:pt x="88" y="141"/>
                  </a:lnTo>
                  <a:lnTo>
                    <a:pt x="63" y="253"/>
                  </a:lnTo>
                  <a:lnTo>
                    <a:pt x="46" y="281"/>
                  </a:lnTo>
                  <a:lnTo>
                    <a:pt x="39" y="346"/>
                  </a:lnTo>
                  <a:lnTo>
                    <a:pt x="7" y="385"/>
                  </a:lnTo>
                  <a:lnTo>
                    <a:pt x="0" y="459"/>
                  </a:lnTo>
                  <a:lnTo>
                    <a:pt x="5" y="468"/>
                  </a:lnTo>
                  <a:lnTo>
                    <a:pt x="30" y="485"/>
                  </a:lnTo>
                  <a:lnTo>
                    <a:pt x="70" y="536"/>
                  </a:lnTo>
                  <a:lnTo>
                    <a:pt x="65" y="545"/>
                  </a:lnTo>
                </a:path>
              </a:pathLst>
            </a:custGeom>
            <a:noFill/>
            <a:ln w="11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2068560" y="5383080"/>
              <a:ext cx="320760" cy="161640"/>
            </a:xfrm>
            <a:custGeom>
              <a:avLst/>
              <a:gdLst/>
              <a:ahLst/>
              <a:rect l="l" t="t" r="r" b="b"/>
              <a:pathLst>
                <a:path w="202" h="102">
                  <a:moveTo>
                    <a:pt x="0" y="102"/>
                  </a:moveTo>
                  <a:lnTo>
                    <a:pt x="121" y="76"/>
                  </a:lnTo>
                  <a:lnTo>
                    <a:pt x="184" y="51"/>
                  </a:lnTo>
                  <a:lnTo>
                    <a:pt x="202" y="0"/>
                  </a:lnTo>
                </a:path>
              </a:pathLst>
            </a:custGeom>
            <a:noFill/>
            <a:ln w="11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5" name=""/>
          <p:cNvSpPr/>
          <p:nvPr/>
        </p:nvSpPr>
        <p:spPr>
          <a:xfrm>
            <a:off x="7535520" y="3746520"/>
            <a:ext cx="4197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Vietnam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Hanoi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2040840" y="3271680"/>
            <a:ext cx="53352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EcoEléctrica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507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LNG Facility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2134800" y="4878360"/>
            <a:ext cx="62964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Bolivia to Brazil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Pipeline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1,864 Miles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4494240" y="2981160"/>
            <a:ext cx="41436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Italy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Sarlux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551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4738680" y="2189160"/>
            <a:ext cx="72540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Poland</a:t>
            </a: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Elektrocieplownia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Nowa Sarzyna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116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5082480" y="2741760"/>
            <a:ext cx="41436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Turkey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Trakya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478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5901840" y="3936960"/>
            <a:ext cx="70416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India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Dabhol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2,184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Phase I: 740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Phase II: 1,444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4686480" y="2498760"/>
            <a:ext cx="4161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Jertovec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240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2119320" y="5661000"/>
            <a:ext cx="4906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TGS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4,104 Miles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3567600" y="2205000"/>
            <a:ext cx="5673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Sutton Bridge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790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7371000" y="3613320"/>
            <a:ext cx="5745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Hainan Island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160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3610080" y="1901880"/>
            <a:ext cx="4622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Teesside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1,875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4233960" y="2378160"/>
            <a:ext cx="53028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Germany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Bitterfeld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125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1532880" y="4700520"/>
            <a:ext cx="6156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TRANSREDES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3,093 Miles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853920" y="3467160"/>
            <a:ext cx="59904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Puerto Quetzal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110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124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1643400" y="3732120"/>
            <a:ext cx="302400" cy="15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IGL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1032120" y="3797280"/>
            <a:ext cx="46944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Nicaragua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Corinto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70MW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2414520" y="4129200"/>
            <a:ext cx="606600" cy="15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Bachaquero III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1481400" y="3298680"/>
            <a:ext cx="5281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Puerto Plata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185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6120000" y="3646440"/>
            <a:ext cx="38412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Dabhol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LNG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Import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5690160" y="3541680"/>
            <a:ext cx="55296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Oman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1.6 MM Tons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LNG Export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8064720" y="3884760"/>
            <a:ext cx="72360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First Gas Power Co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Fuel Supply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30-35,000 Bbls/d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6393240" y="3191040"/>
            <a:ext cx="52668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EOG - India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3,200 Bbls/d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38 MMcf/d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8" name=""/>
          <p:cNvGrpSpPr/>
          <p:nvPr/>
        </p:nvGrpSpPr>
        <p:grpSpPr>
          <a:xfrm>
            <a:off x="1738440" y="3629160"/>
            <a:ext cx="106200" cy="122040"/>
            <a:chOff x="1738440" y="3629160"/>
            <a:chExt cx="106200" cy="122040"/>
          </a:xfrm>
        </p:grpSpPr>
        <p:sp>
          <p:nvSpPr>
            <p:cNvPr id="549" name=""/>
            <p:cNvSpPr/>
            <p:nvPr/>
          </p:nvSpPr>
          <p:spPr>
            <a:xfrm>
              <a:off x="1738440" y="3668760"/>
              <a:ext cx="0" cy="810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1844640" y="3668760"/>
              <a:ext cx="0" cy="8244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1741320" y="3629160"/>
              <a:ext cx="97560" cy="97560"/>
            </a:xfrm>
            <a:prstGeom prst="ellipse">
              <a:avLst/>
            </a:prstGeom>
            <a:solidFill>
              <a:srgbClr val="ff0000"/>
            </a:solidFill>
            <a:ln w="190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2680" bIns="22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2" name=""/>
          <p:cNvGrpSpPr/>
          <p:nvPr/>
        </p:nvGrpSpPr>
        <p:grpSpPr>
          <a:xfrm>
            <a:off x="2422440" y="4113360"/>
            <a:ext cx="90360" cy="80280"/>
            <a:chOff x="2422440" y="4113360"/>
            <a:chExt cx="90360" cy="80280"/>
          </a:xfrm>
        </p:grpSpPr>
        <p:sp>
          <p:nvSpPr>
            <p:cNvPr id="553" name=""/>
            <p:cNvSpPr/>
            <p:nvPr/>
          </p:nvSpPr>
          <p:spPr>
            <a:xfrm rot="5400000">
              <a:off x="2453040" y="4115160"/>
              <a:ext cx="28440" cy="24480"/>
            </a:xfrm>
            <a:prstGeom prst="rect">
              <a:avLst/>
            </a:prstGeom>
            <a:solidFill>
              <a:srgbClr val="ff0000"/>
            </a:solidFill>
            <a:ln w="3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2320" bIns="-223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2422440" y="4142880"/>
              <a:ext cx="31320" cy="20880"/>
            </a:xfrm>
            <a:prstGeom prst="rect">
              <a:avLst/>
            </a:prstGeom>
            <a:solidFill>
              <a:srgbClr val="ff0000"/>
            </a:solidFill>
            <a:ln w="3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920" bIns="-259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 rot="5400000">
              <a:off x="2453040" y="4167000"/>
              <a:ext cx="28440" cy="24480"/>
            </a:xfrm>
            <a:prstGeom prst="rect">
              <a:avLst/>
            </a:prstGeom>
            <a:solidFill>
              <a:srgbClr val="ff0000"/>
            </a:solidFill>
            <a:ln w="3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2320" bIns="-223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2481480" y="4142880"/>
              <a:ext cx="31320" cy="20880"/>
            </a:xfrm>
            <a:prstGeom prst="rect">
              <a:avLst/>
            </a:prstGeom>
            <a:solidFill>
              <a:srgbClr val="ff0000"/>
            </a:solidFill>
            <a:ln w="3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920" bIns="-259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7" name=""/>
          <p:cNvGrpSpPr/>
          <p:nvPr/>
        </p:nvGrpSpPr>
        <p:grpSpPr>
          <a:xfrm>
            <a:off x="1994040" y="3876840"/>
            <a:ext cx="115920" cy="149040"/>
            <a:chOff x="1994040" y="3876840"/>
            <a:chExt cx="115920" cy="149040"/>
          </a:xfrm>
        </p:grpSpPr>
        <p:sp>
          <p:nvSpPr>
            <p:cNvPr id="558" name=""/>
            <p:cNvSpPr/>
            <p:nvPr/>
          </p:nvSpPr>
          <p:spPr>
            <a:xfrm>
              <a:off x="2009520" y="3876840"/>
              <a:ext cx="86040" cy="146160"/>
            </a:xfrm>
            <a:custGeom>
              <a:avLst/>
              <a:gdLst/>
              <a:ahLst/>
              <a:rect l="l" t="t" r="r" b="b"/>
              <a:pathLst>
                <a:path w="60" h="114">
                  <a:moveTo>
                    <a:pt x="0" y="114"/>
                  </a:moveTo>
                  <a:lnTo>
                    <a:pt x="19" y="6"/>
                  </a:lnTo>
                  <a:lnTo>
                    <a:pt x="14" y="6"/>
                  </a:lnTo>
                  <a:lnTo>
                    <a:pt x="14" y="3"/>
                  </a:lnTo>
                  <a:lnTo>
                    <a:pt x="25" y="3"/>
                  </a:lnTo>
                  <a:lnTo>
                    <a:pt x="29" y="0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45" y="3"/>
                  </a:lnTo>
                  <a:lnTo>
                    <a:pt x="45" y="6"/>
                  </a:lnTo>
                  <a:lnTo>
                    <a:pt x="40" y="6"/>
                  </a:lnTo>
                  <a:lnTo>
                    <a:pt x="60" y="114"/>
                  </a:lnTo>
                  <a:lnTo>
                    <a:pt x="55" y="114"/>
                  </a:lnTo>
                  <a:lnTo>
                    <a:pt x="34" y="6"/>
                  </a:lnTo>
                  <a:lnTo>
                    <a:pt x="25" y="6"/>
                  </a:lnTo>
                  <a:lnTo>
                    <a:pt x="5" y="114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2009520" y="3876840"/>
              <a:ext cx="86040" cy="146160"/>
            </a:xfrm>
            <a:custGeom>
              <a:avLst/>
              <a:gdLst/>
              <a:ahLst/>
              <a:rect l="l" t="t" r="r" b="b"/>
              <a:pathLst>
                <a:path w="60" h="114">
                  <a:moveTo>
                    <a:pt x="0" y="114"/>
                  </a:moveTo>
                  <a:lnTo>
                    <a:pt x="19" y="6"/>
                  </a:lnTo>
                  <a:lnTo>
                    <a:pt x="14" y="6"/>
                  </a:lnTo>
                  <a:lnTo>
                    <a:pt x="14" y="3"/>
                  </a:lnTo>
                  <a:lnTo>
                    <a:pt x="25" y="3"/>
                  </a:lnTo>
                  <a:lnTo>
                    <a:pt x="29" y="0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45" y="3"/>
                  </a:lnTo>
                  <a:lnTo>
                    <a:pt x="45" y="6"/>
                  </a:lnTo>
                  <a:lnTo>
                    <a:pt x="40" y="6"/>
                  </a:lnTo>
                  <a:lnTo>
                    <a:pt x="60" y="114"/>
                  </a:lnTo>
                  <a:lnTo>
                    <a:pt x="55" y="114"/>
                  </a:lnTo>
                  <a:lnTo>
                    <a:pt x="34" y="6"/>
                  </a:lnTo>
                  <a:lnTo>
                    <a:pt x="25" y="6"/>
                  </a:lnTo>
                  <a:lnTo>
                    <a:pt x="5" y="114"/>
                  </a:lnTo>
                  <a:lnTo>
                    <a:pt x="0" y="114"/>
                  </a:lnTo>
                  <a:lnTo>
                    <a:pt x="0" y="114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2039760" y="3893400"/>
              <a:ext cx="24120" cy="108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2039760" y="3893400"/>
              <a:ext cx="24120" cy="1080"/>
            </a:xfrm>
            <a:custGeom>
              <a:avLst/>
              <a:gdLst/>
              <a:ahLst/>
              <a:rect l="l" t="t" r="r" b="b"/>
              <a:pathLst>
                <a:path w="17" h="1">
                  <a:moveTo>
                    <a:pt x="0" y="0"/>
                  </a:moveTo>
                  <a:lnTo>
                    <a:pt x="17" y="0"/>
                  </a:lnTo>
                  <a:lnTo>
                    <a:pt x="17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2036880" y="3904920"/>
              <a:ext cx="31320" cy="14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2036880" y="3904920"/>
              <a:ext cx="31320" cy="1440"/>
            </a:xfrm>
            <a:custGeom>
              <a:avLst/>
              <a:gdLst/>
              <a:ahLst/>
              <a:rect l="l" t="t" r="r" b="b"/>
              <a:pathLst>
                <a:path w="22" h="1">
                  <a:moveTo>
                    <a:pt x="0" y="0"/>
                  </a:moveTo>
                  <a:lnTo>
                    <a:pt x="22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2035440" y="3920400"/>
              <a:ext cx="35640" cy="14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2035440" y="3920400"/>
              <a:ext cx="35640" cy="1440"/>
            </a:xfrm>
            <a:custGeom>
              <a:avLst/>
              <a:gdLst/>
              <a:ahLst/>
              <a:rect l="l" t="t" r="r" b="b"/>
              <a:pathLst>
                <a:path w="25" h="1">
                  <a:moveTo>
                    <a:pt x="0" y="0"/>
                  </a:moveTo>
                  <a:lnTo>
                    <a:pt x="25" y="0"/>
                  </a:lnTo>
                  <a:lnTo>
                    <a:pt x="25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2015280" y="3929400"/>
              <a:ext cx="73080" cy="50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2015280" y="3929400"/>
              <a:ext cx="73080" cy="5040"/>
            </a:xfrm>
            <a:custGeom>
              <a:avLst/>
              <a:gdLst/>
              <a:ahLst/>
              <a:rect l="l" t="t" r="r" b="b"/>
              <a:pathLst>
                <a:path w="51" h="4">
                  <a:moveTo>
                    <a:pt x="0" y="0"/>
                  </a:moveTo>
                  <a:lnTo>
                    <a:pt x="51" y="0"/>
                  </a:lnTo>
                  <a:lnTo>
                    <a:pt x="51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2029680" y="3947400"/>
              <a:ext cx="46800" cy="108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2029680" y="3947400"/>
              <a:ext cx="46800" cy="1080"/>
            </a:xfrm>
            <a:custGeom>
              <a:avLst/>
              <a:gdLst/>
              <a:ahLst/>
              <a:rect l="l" t="t" r="r" b="b"/>
              <a:pathLst>
                <a:path w="33" h="1">
                  <a:moveTo>
                    <a:pt x="0" y="0"/>
                  </a:moveTo>
                  <a:lnTo>
                    <a:pt x="33" y="0"/>
                  </a:lnTo>
                  <a:lnTo>
                    <a:pt x="33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2025360" y="3962880"/>
              <a:ext cx="54000" cy="108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2025360" y="3962880"/>
              <a:ext cx="54000" cy="1080"/>
            </a:xfrm>
            <a:custGeom>
              <a:avLst/>
              <a:gdLst/>
              <a:ahLst/>
              <a:rect l="l" t="t" r="r" b="b"/>
              <a:pathLst>
                <a:path w="38" h="1">
                  <a:moveTo>
                    <a:pt x="0" y="0"/>
                  </a:moveTo>
                  <a:lnTo>
                    <a:pt x="0" y="1"/>
                  </a:lnTo>
                  <a:lnTo>
                    <a:pt x="38" y="1"/>
                  </a:lnTo>
                  <a:lnTo>
                    <a:pt x="38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2023920" y="3978360"/>
              <a:ext cx="58680" cy="108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2023920" y="3978360"/>
              <a:ext cx="58680" cy="1080"/>
            </a:xfrm>
            <a:custGeom>
              <a:avLst/>
              <a:gdLst/>
              <a:ahLst/>
              <a:rect l="l" t="t" r="r" b="b"/>
              <a:pathLst>
                <a:path w="41" h="1">
                  <a:moveTo>
                    <a:pt x="41" y="1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1"/>
                  </a:lnTo>
                  <a:lnTo>
                    <a:pt x="41" y="1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2019600" y="3996000"/>
              <a:ext cx="66960" cy="14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2019600" y="3996000"/>
              <a:ext cx="66960" cy="1440"/>
            </a:xfrm>
            <a:custGeom>
              <a:avLst/>
              <a:gdLst/>
              <a:ahLst/>
              <a:rect l="l" t="t" r="r" b="b"/>
              <a:pathLst>
                <a:path w="47" h="1">
                  <a:moveTo>
                    <a:pt x="47" y="1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47" y="0"/>
                  </a:lnTo>
                  <a:lnTo>
                    <a:pt x="47" y="1"/>
                  </a:lnTo>
                  <a:lnTo>
                    <a:pt x="47" y="1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2046960" y="3983400"/>
              <a:ext cx="9720" cy="3960"/>
            </a:xfrm>
            <a:custGeom>
              <a:avLst/>
              <a:gdLst/>
              <a:ahLst/>
              <a:rect l="l" t="t" r="r" b="b"/>
              <a:pathLst>
                <a:path w="7" h="3">
                  <a:moveTo>
                    <a:pt x="7" y="1"/>
                  </a:moveTo>
                  <a:lnTo>
                    <a:pt x="7" y="1"/>
                  </a:lnTo>
                  <a:lnTo>
                    <a:pt x="7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3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1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2046960" y="3983400"/>
              <a:ext cx="9720" cy="3960"/>
            </a:xfrm>
            <a:custGeom>
              <a:avLst/>
              <a:gdLst/>
              <a:ahLst/>
              <a:rect l="l" t="t" r="r" b="b"/>
              <a:pathLst>
                <a:path w="7" h="3">
                  <a:moveTo>
                    <a:pt x="7" y="1"/>
                  </a:moveTo>
                  <a:lnTo>
                    <a:pt x="7" y="1"/>
                  </a:lnTo>
                  <a:lnTo>
                    <a:pt x="7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3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1"/>
                  </a:lnTo>
                  <a:lnTo>
                    <a:pt x="7" y="1"/>
                  </a:lnTo>
                  <a:lnTo>
                    <a:pt x="7" y="1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2046960" y="3988440"/>
              <a:ext cx="9720" cy="5040"/>
            </a:xfrm>
            <a:custGeom>
              <a:avLst/>
              <a:gdLst/>
              <a:ahLst/>
              <a:rect l="l" t="t" r="r" b="b"/>
              <a:pathLst>
                <a:path w="7" h="4">
                  <a:moveTo>
                    <a:pt x="3" y="1"/>
                  </a:moveTo>
                  <a:lnTo>
                    <a:pt x="4" y="1"/>
                  </a:lnTo>
                  <a:lnTo>
                    <a:pt x="4" y="1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6" y="3"/>
                  </a:lnTo>
                  <a:lnTo>
                    <a:pt x="7" y="3"/>
                  </a:lnTo>
                  <a:lnTo>
                    <a:pt x="7" y="3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1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2046960" y="3988440"/>
              <a:ext cx="9720" cy="5040"/>
            </a:xfrm>
            <a:custGeom>
              <a:avLst/>
              <a:gdLst/>
              <a:ahLst/>
              <a:rect l="l" t="t" r="r" b="b"/>
              <a:pathLst>
                <a:path w="7" h="4">
                  <a:moveTo>
                    <a:pt x="3" y="1"/>
                  </a:moveTo>
                  <a:lnTo>
                    <a:pt x="3" y="1"/>
                  </a:lnTo>
                  <a:lnTo>
                    <a:pt x="4" y="1"/>
                  </a:lnTo>
                  <a:lnTo>
                    <a:pt x="4" y="1"/>
                  </a:lnTo>
                  <a:lnTo>
                    <a:pt x="4" y="1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6" y="3"/>
                  </a:lnTo>
                  <a:lnTo>
                    <a:pt x="7" y="3"/>
                  </a:lnTo>
                  <a:lnTo>
                    <a:pt x="7" y="3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1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1"/>
                  </a:lnTo>
                  <a:lnTo>
                    <a:pt x="3" y="1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 flipV="1">
              <a:off x="2046960" y="3881520"/>
              <a:ext cx="1080" cy="10260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 flipV="1">
              <a:off x="2057040" y="3881520"/>
              <a:ext cx="1080" cy="10260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1994040" y="4000320"/>
              <a:ext cx="115920" cy="25560"/>
            </a:xfrm>
            <a:custGeom>
              <a:avLst/>
              <a:gdLst/>
              <a:ahLst/>
              <a:rect l="l" t="t" r="r" b="b"/>
              <a:pathLst>
                <a:path w="81" h="20">
                  <a:moveTo>
                    <a:pt x="81" y="20"/>
                  </a:moveTo>
                  <a:lnTo>
                    <a:pt x="81" y="18"/>
                  </a:lnTo>
                  <a:lnTo>
                    <a:pt x="74" y="18"/>
                  </a:lnTo>
                  <a:lnTo>
                    <a:pt x="74" y="11"/>
                  </a:lnTo>
                  <a:lnTo>
                    <a:pt x="66" y="11"/>
                  </a:lnTo>
                  <a:lnTo>
                    <a:pt x="60" y="13"/>
                  </a:lnTo>
                  <a:lnTo>
                    <a:pt x="60" y="18"/>
                  </a:lnTo>
                  <a:lnTo>
                    <a:pt x="47" y="18"/>
                  </a:lnTo>
                  <a:lnTo>
                    <a:pt x="47" y="15"/>
                  </a:lnTo>
                  <a:lnTo>
                    <a:pt x="51" y="15"/>
                  </a:lnTo>
                  <a:lnTo>
                    <a:pt x="51" y="13"/>
                  </a:lnTo>
                  <a:lnTo>
                    <a:pt x="44" y="13"/>
                  </a:lnTo>
                  <a:lnTo>
                    <a:pt x="44" y="2"/>
                  </a:lnTo>
                  <a:lnTo>
                    <a:pt x="41" y="0"/>
                  </a:lnTo>
                  <a:lnTo>
                    <a:pt x="37" y="2"/>
                  </a:lnTo>
                  <a:lnTo>
                    <a:pt x="37" y="13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36" y="15"/>
                  </a:lnTo>
                  <a:lnTo>
                    <a:pt x="36" y="18"/>
                  </a:lnTo>
                  <a:lnTo>
                    <a:pt x="21" y="18"/>
                  </a:lnTo>
                  <a:lnTo>
                    <a:pt x="21" y="13"/>
                  </a:lnTo>
                  <a:lnTo>
                    <a:pt x="16" y="11"/>
                  </a:lnTo>
                  <a:lnTo>
                    <a:pt x="7" y="11"/>
                  </a:lnTo>
                  <a:lnTo>
                    <a:pt x="7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81" y="2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1994040" y="4000320"/>
              <a:ext cx="115920" cy="25560"/>
            </a:xfrm>
            <a:custGeom>
              <a:avLst/>
              <a:gdLst/>
              <a:ahLst/>
              <a:rect l="l" t="t" r="r" b="b"/>
              <a:pathLst>
                <a:path w="81" h="20">
                  <a:moveTo>
                    <a:pt x="81" y="20"/>
                  </a:moveTo>
                  <a:lnTo>
                    <a:pt x="81" y="18"/>
                  </a:lnTo>
                  <a:lnTo>
                    <a:pt x="74" y="18"/>
                  </a:lnTo>
                  <a:lnTo>
                    <a:pt x="74" y="11"/>
                  </a:lnTo>
                  <a:lnTo>
                    <a:pt x="66" y="11"/>
                  </a:lnTo>
                  <a:lnTo>
                    <a:pt x="60" y="13"/>
                  </a:lnTo>
                  <a:lnTo>
                    <a:pt x="60" y="18"/>
                  </a:lnTo>
                  <a:lnTo>
                    <a:pt x="47" y="18"/>
                  </a:lnTo>
                  <a:lnTo>
                    <a:pt x="47" y="15"/>
                  </a:lnTo>
                  <a:lnTo>
                    <a:pt x="51" y="15"/>
                  </a:lnTo>
                  <a:lnTo>
                    <a:pt x="51" y="13"/>
                  </a:lnTo>
                  <a:lnTo>
                    <a:pt x="44" y="13"/>
                  </a:lnTo>
                  <a:lnTo>
                    <a:pt x="44" y="2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37" y="2"/>
                  </a:lnTo>
                  <a:lnTo>
                    <a:pt x="37" y="13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36" y="15"/>
                  </a:lnTo>
                  <a:lnTo>
                    <a:pt x="36" y="18"/>
                  </a:lnTo>
                  <a:lnTo>
                    <a:pt x="21" y="18"/>
                  </a:lnTo>
                  <a:lnTo>
                    <a:pt x="21" y="13"/>
                  </a:lnTo>
                  <a:lnTo>
                    <a:pt x="16" y="11"/>
                  </a:lnTo>
                  <a:lnTo>
                    <a:pt x="7" y="11"/>
                  </a:lnTo>
                  <a:lnTo>
                    <a:pt x="7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81" y="20"/>
                  </a:lnTo>
                  <a:lnTo>
                    <a:pt x="81" y="2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2016720" y="3996000"/>
              <a:ext cx="25920" cy="1800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7" y="0"/>
                  </a:moveTo>
                  <a:lnTo>
                    <a:pt x="0" y="14"/>
                  </a:lnTo>
                  <a:lnTo>
                    <a:pt x="2" y="14"/>
                  </a:lnTo>
                  <a:lnTo>
                    <a:pt x="18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2016720" y="3996000"/>
              <a:ext cx="25920" cy="1800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7" y="0"/>
                  </a:moveTo>
                  <a:lnTo>
                    <a:pt x="0" y="14"/>
                  </a:lnTo>
                  <a:lnTo>
                    <a:pt x="2" y="14"/>
                  </a:lnTo>
                  <a:lnTo>
                    <a:pt x="18" y="1"/>
                  </a:lnTo>
                  <a:lnTo>
                    <a:pt x="17" y="0"/>
                  </a:lnTo>
                  <a:lnTo>
                    <a:pt x="17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2062440" y="3996000"/>
              <a:ext cx="25920" cy="1800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" y="0"/>
                  </a:moveTo>
                  <a:lnTo>
                    <a:pt x="18" y="14"/>
                  </a:lnTo>
                  <a:lnTo>
                    <a:pt x="17" y="14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2062440" y="3996000"/>
              <a:ext cx="25920" cy="1800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" y="0"/>
                  </a:moveTo>
                  <a:lnTo>
                    <a:pt x="18" y="14"/>
                  </a:lnTo>
                  <a:lnTo>
                    <a:pt x="17" y="14"/>
                  </a:lnTo>
                  <a:lnTo>
                    <a:pt x="0" y="1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2019600" y="3882960"/>
              <a:ext cx="63000" cy="112680"/>
            </a:xfrm>
            <a:custGeom>
              <a:avLst/>
              <a:gdLst/>
              <a:ahLst/>
              <a:rect l="l" t="t" r="r" b="b"/>
              <a:pathLst>
                <a:path w="44" h="88">
                  <a:moveTo>
                    <a:pt x="0" y="88"/>
                  </a:moveTo>
                  <a:lnTo>
                    <a:pt x="44" y="74"/>
                  </a:lnTo>
                  <a:lnTo>
                    <a:pt x="5" y="62"/>
                  </a:lnTo>
                  <a:lnTo>
                    <a:pt x="40" y="51"/>
                  </a:lnTo>
                  <a:lnTo>
                    <a:pt x="8" y="39"/>
                  </a:lnTo>
                  <a:lnTo>
                    <a:pt x="36" y="30"/>
                  </a:lnTo>
                  <a:lnTo>
                    <a:pt x="12" y="18"/>
                  </a:lnTo>
                  <a:lnTo>
                    <a:pt x="31" y="8"/>
                  </a:lnTo>
                  <a:lnTo>
                    <a:pt x="16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2020680" y="3882960"/>
              <a:ext cx="65880" cy="112680"/>
            </a:xfrm>
            <a:custGeom>
              <a:avLst/>
              <a:gdLst/>
              <a:ahLst/>
              <a:rect l="l" t="t" r="r" b="b"/>
              <a:pathLst>
                <a:path w="46" h="88">
                  <a:moveTo>
                    <a:pt x="46" y="88"/>
                  </a:moveTo>
                  <a:lnTo>
                    <a:pt x="0" y="74"/>
                  </a:lnTo>
                  <a:lnTo>
                    <a:pt x="40" y="62"/>
                  </a:lnTo>
                  <a:lnTo>
                    <a:pt x="6" y="51"/>
                  </a:lnTo>
                  <a:lnTo>
                    <a:pt x="36" y="39"/>
                  </a:lnTo>
                  <a:lnTo>
                    <a:pt x="8" y="30"/>
                  </a:lnTo>
                  <a:lnTo>
                    <a:pt x="33" y="18"/>
                  </a:lnTo>
                  <a:lnTo>
                    <a:pt x="13" y="8"/>
                  </a:lnTo>
                  <a:lnTo>
                    <a:pt x="29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90" name=""/>
          <p:cNvGrpSpPr/>
          <p:nvPr/>
        </p:nvGrpSpPr>
        <p:grpSpPr>
          <a:xfrm>
            <a:off x="1935000" y="3483000"/>
            <a:ext cx="90720" cy="136080"/>
            <a:chOff x="1935000" y="3483000"/>
            <a:chExt cx="90720" cy="136080"/>
          </a:xfrm>
        </p:grpSpPr>
        <p:sp>
          <p:nvSpPr>
            <p:cNvPr id="591" name=""/>
            <p:cNvSpPr/>
            <p:nvPr/>
          </p:nvSpPr>
          <p:spPr>
            <a:xfrm>
              <a:off x="1947600" y="3483000"/>
              <a:ext cx="26280" cy="8496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1975320" y="3483000"/>
              <a:ext cx="25200" cy="8496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1935000" y="3563280"/>
              <a:ext cx="90720" cy="5580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000" bIns="90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1940400" y="3567960"/>
              <a:ext cx="79200" cy="4572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" bIns="-10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95" name=""/>
          <p:cNvGrpSpPr/>
          <p:nvPr/>
        </p:nvGrpSpPr>
        <p:grpSpPr>
          <a:xfrm>
            <a:off x="2163600" y="3660840"/>
            <a:ext cx="106560" cy="122040"/>
            <a:chOff x="2163600" y="3660840"/>
            <a:chExt cx="106560" cy="122040"/>
          </a:xfrm>
        </p:grpSpPr>
        <p:sp>
          <p:nvSpPr>
            <p:cNvPr id="596" name=""/>
            <p:cNvSpPr/>
            <p:nvPr/>
          </p:nvSpPr>
          <p:spPr>
            <a:xfrm>
              <a:off x="2163600" y="3700440"/>
              <a:ext cx="0" cy="810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2270160" y="3700440"/>
              <a:ext cx="0" cy="8244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2166480" y="3660840"/>
              <a:ext cx="97560" cy="97560"/>
            </a:xfrm>
            <a:prstGeom prst="ellipse">
              <a:avLst/>
            </a:prstGeom>
            <a:solidFill>
              <a:srgbClr val="ff0000"/>
            </a:solidFill>
            <a:ln w="190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2680" bIns="22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99" name=""/>
          <p:cNvGrpSpPr/>
          <p:nvPr/>
        </p:nvGrpSpPr>
        <p:grpSpPr>
          <a:xfrm>
            <a:off x="4654440" y="2867040"/>
            <a:ext cx="92160" cy="137880"/>
            <a:chOff x="4654440" y="2867040"/>
            <a:chExt cx="92160" cy="137880"/>
          </a:xfrm>
        </p:grpSpPr>
        <p:sp>
          <p:nvSpPr>
            <p:cNvPr id="600" name=""/>
            <p:cNvSpPr/>
            <p:nvPr/>
          </p:nvSpPr>
          <p:spPr>
            <a:xfrm>
              <a:off x="4667040" y="2867040"/>
              <a:ext cx="26640" cy="8640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4695480" y="2867040"/>
              <a:ext cx="25560" cy="8640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4654440" y="2948400"/>
              <a:ext cx="92160" cy="5652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4660200" y="2953440"/>
              <a:ext cx="80280" cy="4644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4" name=""/>
          <p:cNvGrpSpPr/>
          <p:nvPr/>
        </p:nvGrpSpPr>
        <p:grpSpPr>
          <a:xfrm>
            <a:off x="4067280" y="2252520"/>
            <a:ext cx="91800" cy="137880"/>
            <a:chOff x="4067280" y="2252520"/>
            <a:chExt cx="91800" cy="137880"/>
          </a:xfrm>
        </p:grpSpPr>
        <p:sp>
          <p:nvSpPr>
            <p:cNvPr id="605" name=""/>
            <p:cNvSpPr/>
            <p:nvPr/>
          </p:nvSpPr>
          <p:spPr>
            <a:xfrm>
              <a:off x="4079880" y="2252520"/>
              <a:ext cx="26640" cy="8640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4107960" y="2252520"/>
              <a:ext cx="25560" cy="8640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4067280" y="2333880"/>
              <a:ext cx="91800" cy="5652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4073040" y="2338920"/>
              <a:ext cx="80280" cy="4644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9" name=""/>
          <p:cNvGrpSpPr/>
          <p:nvPr/>
        </p:nvGrpSpPr>
        <p:grpSpPr>
          <a:xfrm>
            <a:off x="4470480" y="2273400"/>
            <a:ext cx="93600" cy="137520"/>
            <a:chOff x="4470480" y="2273400"/>
            <a:chExt cx="93600" cy="137520"/>
          </a:xfrm>
        </p:grpSpPr>
        <p:sp>
          <p:nvSpPr>
            <p:cNvPr id="610" name=""/>
            <p:cNvSpPr/>
            <p:nvPr/>
          </p:nvSpPr>
          <p:spPr>
            <a:xfrm>
              <a:off x="4483440" y="2273400"/>
              <a:ext cx="27360" cy="8604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4512240" y="2273400"/>
              <a:ext cx="25920" cy="8604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4470480" y="2354400"/>
              <a:ext cx="93600" cy="5652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4476240" y="2359440"/>
              <a:ext cx="81720" cy="464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4" name=""/>
          <p:cNvGrpSpPr/>
          <p:nvPr/>
        </p:nvGrpSpPr>
        <p:grpSpPr>
          <a:xfrm>
            <a:off x="4737240" y="2317680"/>
            <a:ext cx="93600" cy="136080"/>
            <a:chOff x="4737240" y="2317680"/>
            <a:chExt cx="93600" cy="136080"/>
          </a:xfrm>
        </p:grpSpPr>
        <p:sp>
          <p:nvSpPr>
            <p:cNvPr id="615" name=""/>
            <p:cNvSpPr/>
            <p:nvPr/>
          </p:nvSpPr>
          <p:spPr>
            <a:xfrm>
              <a:off x="4750200" y="2317680"/>
              <a:ext cx="27360" cy="8496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4779000" y="2317680"/>
              <a:ext cx="25920" cy="8496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4737240" y="2397960"/>
              <a:ext cx="93600" cy="5580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000" bIns="90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4743000" y="2402640"/>
              <a:ext cx="81720" cy="4572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" bIns="-10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9" name=""/>
          <p:cNvGrpSpPr/>
          <p:nvPr/>
        </p:nvGrpSpPr>
        <p:grpSpPr>
          <a:xfrm>
            <a:off x="4686480" y="2603520"/>
            <a:ext cx="91800" cy="136080"/>
            <a:chOff x="4686480" y="2603520"/>
            <a:chExt cx="91800" cy="136080"/>
          </a:xfrm>
        </p:grpSpPr>
        <p:sp>
          <p:nvSpPr>
            <p:cNvPr id="620" name=""/>
            <p:cNvSpPr/>
            <p:nvPr/>
          </p:nvSpPr>
          <p:spPr>
            <a:xfrm>
              <a:off x="4699080" y="2603520"/>
              <a:ext cx="26640" cy="8496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4727160" y="2603520"/>
              <a:ext cx="25560" cy="8496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4686480" y="2683800"/>
              <a:ext cx="91800" cy="5580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000" bIns="90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4692240" y="2688480"/>
              <a:ext cx="80280" cy="4572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" bIns="-10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24" name=""/>
          <p:cNvGrpSpPr/>
          <p:nvPr/>
        </p:nvGrpSpPr>
        <p:grpSpPr>
          <a:xfrm>
            <a:off x="5072040" y="2859120"/>
            <a:ext cx="92160" cy="137880"/>
            <a:chOff x="5072040" y="2859120"/>
            <a:chExt cx="92160" cy="137880"/>
          </a:xfrm>
        </p:grpSpPr>
        <p:sp>
          <p:nvSpPr>
            <p:cNvPr id="625" name=""/>
            <p:cNvSpPr/>
            <p:nvPr/>
          </p:nvSpPr>
          <p:spPr>
            <a:xfrm>
              <a:off x="5084640" y="2859120"/>
              <a:ext cx="26640" cy="8640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5113080" y="2859120"/>
              <a:ext cx="25560" cy="8640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5072040" y="2940480"/>
              <a:ext cx="92160" cy="5652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5077800" y="2945520"/>
              <a:ext cx="80280" cy="464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29" name=""/>
          <p:cNvGrpSpPr/>
          <p:nvPr/>
        </p:nvGrpSpPr>
        <p:grpSpPr>
          <a:xfrm>
            <a:off x="6389640" y="3441600"/>
            <a:ext cx="115920" cy="149040"/>
            <a:chOff x="6389640" y="3441600"/>
            <a:chExt cx="115920" cy="149040"/>
          </a:xfrm>
        </p:grpSpPr>
        <p:sp>
          <p:nvSpPr>
            <p:cNvPr id="630" name=""/>
            <p:cNvSpPr/>
            <p:nvPr/>
          </p:nvSpPr>
          <p:spPr>
            <a:xfrm>
              <a:off x="6405120" y="3441600"/>
              <a:ext cx="86040" cy="146520"/>
            </a:xfrm>
            <a:custGeom>
              <a:avLst/>
              <a:gdLst/>
              <a:ahLst/>
              <a:rect l="l" t="t" r="r" b="b"/>
              <a:pathLst>
                <a:path w="60" h="114">
                  <a:moveTo>
                    <a:pt x="0" y="114"/>
                  </a:moveTo>
                  <a:lnTo>
                    <a:pt x="19" y="6"/>
                  </a:lnTo>
                  <a:lnTo>
                    <a:pt x="14" y="6"/>
                  </a:lnTo>
                  <a:lnTo>
                    <a:pt x="14" y="3"/>
                  </a:lnTo>
                  <a:lnTo>
                    <a:pt x="25" y="3"/>
                  </a:lnTo>
                  <a:lnTo>
                    <a:pt x="29" y="0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45" y="3"/>
                  </a:lnTo>
                  <a:lnTo>
                    <a:pt x="45" y="6"/>
                  </a:lnTo>
                  <a:lnTo>
                    <a:pt x="40" y="6"/>
                  </a:lnTo>
                  <a:lnTo>
                    <a:pt x="60" y="114"/>
                  </a:lnTo>
                  <a:lnTo>
                    <a:pt x="55" y="114"/>
                  </a:lnTo>
                  <a:lnTo>
                    <a:pt x="34" y="6"/>
                  </a:lnTo>
                  <a:lnTo>
                    <a:pt x="25" y="6"/>
                  </a:lnTo>
                  <a:lnTo>
                    <a:pt x="5" y="114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rgbClr val="948065"/>
            </a:solidFill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6405120" y="3441600"/>
              <a:ext cx="86040" cy="146520"/>
            </a:xfrm>
            <a:custGeom>
              <a:avLst/>
              <a:gdLst/>
              <a:ahLst/>
              <a:rect l="l" t="t" r="r" b="b"/>
              <a:pathLst>
                <a:path w="60" h="114">
                  <a:moveTo>
                    <a:pt x="0" y="114"/>
                  </a:moveTo>
                  <a:lnTo>
                    <a:pt x="19" y="6"/>
                  </a:lnTo>
                  <a:lnTo>
                    <a:pt x="14" y="6"/>
                  </a:lnTo>
                  <a:lnTo>
                    <a:pt x="14" y="3"/>
                  </a:lnTo>
                  <a:lnTo>
                    <a:pt x="25" y="3"/>
                  </a:lnTo>
                  <a:lnTo>
                    <a:pt x="29" y="0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45" y="3"/>
                  </a:lnTo>
                  <a:lnTo>
                    <a:pt x="45" y="6"/>
                  </a:lnTo>
                  <a:lnTo>
                    <a:pt x="40" y="6"/>
                  </a:lnTo>
                  <a:lnTo>
                    <a:pt x="60" y="114"/>
                  </a:lnTo>
                  <a:lnTo>
                    <a:pt x="55" y="114"/>
                  </a:lnTo>
                  <a:lnTo>
                    <a:pt x="34" y="6"/>
                  </a:lnTo>
                  <a:lnTo>
                    <a:pt x="25" y="6"/>
                  </a:lnTo>
                  <a:lnTo>
                    <a:pt x="5" y="114"/>
                  </a:lnTo>
                  <a:lnTo>
                    <a:pt x="0" y="114"/>
                  </a:lnTo>
                  <a:lnTo>
                    <a:pt x="0" y="114"/>
                  </a:lnTo>
                </a:path>
              </a:pathLst>
            </a:custGeom>
            <a:noFill/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6435360" y="3458520"/>
              <a:ext cx="24120" cy="1080"/>
            </a:xfrm>
            <a:prstGeom prst="rect">
              <a:avLst/>
            </a:prstGeom>
            <a:solidFill>
              <a:srgbClr val="948065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6435360" y="3458520"/>
              <a:ext cx="24120" cy="1080"/>
            </a:xfrm>
            <a:custGeom>
              <a:avLst/>
              <a:gdLst/>
              <a:ahLst/>
              <a:rect l="l" t="t" r="r" b="b"/>
              <a:pathLst>
                <a:path w="17" h="1">
                  <a:moveTo>
                    <a:pt x="0" y="0"/>
                  </a:moveTo>
                  <a:lnTo>
                    <a:pt x="17" y="0"/>
                  </a:lnTo>
                  <a:lnTo>
                    <a:pt x="17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6432480" y="3469680"/>
              <a:ext cx="31320" cy="1440"/>
            </a:xfrm>
            <a:prstGeom prst="rect">
              <a:avLst/>
            </a:prstGeom>
            <a:solidFill>
              <a:srgbClr val="948065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6432480" y="3469680"/>
              <a:ext cx="31320" cy="1440"/>
            </a:xfrm>
            <a:custGeom>
              <a:avLst/>
              <a:gdLst/>
              <a:ahLst/>
              <a:rect l="l" t="t" r="r" b="b"/>
              <a:pathLst>
                <a:path w="22" h="1">
                  <a:moveTo>
                    <a:pt x="0" y="0"/>
                  </a:moveTo>
                  <a:lnTo>
                    <a:pt x="22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6431040" y="3485160"/>
              <a:ext cx="35640" cy="1440"/>
            </a:xfrm>
            <a:prstGeom prst="rect">
              <a:avLst/>
            </a:prstGeom>
            <a:solidFill>
              <a:srgbClr val="948065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6431040" y="3485160"/>
              <a:ext cx="35640" cy="1440"/>
            </a:xfrm>
            <a:custGeom>
              <a:avLst/>
              <a:gdLst/>
              <a:ahLst/>
              <a:rect l="l" t="t" r="r" b="b"/>
              <a:pathLst>
                <a:path w="25" h="1">
                  <a:moveTo>
                    <a:pt x="0" y="0"/>
                  </a:moveTo>
                  <a:lnTo>
                    <a:pt x="25" y="0"/>
                  </a:lnTo>
                  <a:lnTo>
                    <a:pt x="25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6410880" y="3494160"/>
              <a:ext cx="73080" cy="5040"/>
            </a:xfrm>
            <a:prstGeom prst="rect">
              <a:avLst/>
            </a:prstGeom>
            <a:solidFill>
              <a:srgbClr val="948065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6410880" y="3494160"/>
              <a:ext cx="73080" cy="5040"/>
            </a:xfrm>
            <a:custGeom>
              <a:avLst/>
              <a:gdLst/>
              <a:ahLst/>
              <a:rect l="l" t="t" r="r" b="b"/>
              <a:pathLst>
                <a:path w="51" h="4">
                  <a:moveTo>
                    <a:pt x="0" y="0"/>
                  </a:moveTo>
                  <a:lnTo>
                    <a:pt x="51" y="0"/>
                  </a:lnTo>
                  <a:lnTo>
                    <a:pt x="51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>
              <a:off x="6425280" y="3512520"/>
              <a:ext cx="46800" cy="1080"/>
            </a:xfrm>
            <a:prstGeom prst="rect">
              <a:avLst/>
            </a:prstGeom>
            <a:solidFill>
              <a:srgbClr val="948065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6425280" y="3512520"/>
              <a:ext cx="46800" cy="1080"/>
            </a:xfrm>
            <a:custGeom>
              <a:avLst/>
              <a:gdLst/>
              <a:ahLst/>
              <a:rect l="l" t="t" r="r" b="b"/>
              <a:pathLst>
                <a:path w="33" h="1">
                  <a:moveTo>
                    <a:pt x="0" y="0"/>
                  </a:moveTo>
                  <a:lnTo>
                    <a:pt x="33" y="0"/>
                  </a:lnTo>
                  <a:lnTo>
                    <a:pt x="33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6420960" y="3528000"/>
              <a:ext cx="54000" cy="1080"/>
            </a:xfrm>
            <a:prstGeom prst="rect">
              <a:avLst/>
            </a:prstGeom>
            <a:solidFill>
              <a:srgbClr val="948065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6420960" y="3528000"/>
              <a:ext cx="54000" cy="1080"/>
            </a:xfrm>
            <a:custGeom>
              <a:avLst/>
              <a:gdLst/>
              <a:ahLst/>
              <a:rect l="l" t="t" r="r" b="b"/>
              <a:pathLst>
                <a:path w="38" h="1">
                  <a:moveTo>
                    <a:pt x="0" y="0"/>
                  </a:moveTo>
                  <a:lnTo>
                    <a:pt x="0" y="1"/>
                  </a:lnTo>
                  <a:lnTo>
                    <a:pt x="38" y="1"/>
                  </a:lnTo>
                  <a:lnTo>
                    <a:pt x="38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6419520" y="3543480"/>
              <a:ext cx="58680" cy="1080"/>
            </a:xfrm>
            <a:prstGeom prst="rect">
              <a:avLst/>
            </a:prstGeom>
            <a:solidFill>
              <a:srgbClr val="948065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6419520" y="3543480"/>
              <a:ext cx="58680" cy="1080"/>
            </a:xfrm>
            <a:custGeom>
              <a:avLst/>
              <a:gdLst/>
              <a:ahLst/>
              <a:rect l="l" t="t" r="r" b="b"/>
              <a:pathLst>
                <a:path w="41" h="1">
                  <a:moveTo>
                    <a:pt x="41" y="1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1"/>
                  </a:lnTo>
                  <a:lnTo>
                    <a:pt x="41" y="1"/>
                  </a:lnTo>
                </a:path>
              </a:pathLst>
            </a:custGeom>
            <a:noFill/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6415200" y="3561120"/>
              <a:ext cx="66960" cy="1440"/>
            </a:xfrm>
            <a:prstGeom prst="rect">
              <a:avLst/>
            </a:prstGeom>
            <a:solidFill>
              <a:srgbClr val="948065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6415200" y="3561120"/>
              <a:ext cx="66960" cy="1440"/>
            </a:xfrm>
            <a:custGeom>
              <a:avLst/>
              <a:gdLst/>
              <a:ahLst/>
              <a:rect l="l" t="t" r="r" b="b"/>
              <a:pathLst>
                <a:path w="47" h="1">
                  <a:moveTo>
                    <a:pt x="47" y="1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47" y="0"/>
                  </a:lnTo>
                  <a:lnTo>
                    <a:pt x="47" y="1"/>
                  </a:lnTo>
                  <a:lnTo>
                    <a:pt x="47" y="1"/>
                  </a:lnTo>
                </a:path>
              </a:pathLst>
            </a:custGeom>
            <a:noFill/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6442560" y="3548160"/>
              <a:ext cx="9720" cy="3960"/>
            </a:xfrm>
            <a:custGeom>
              <a:avLst/>
              <a:gdLst/>
              <a:ahLst/>
              <a:rect l="l" t="t" r="r" b="b"/>
              <a:pathLst>
                <a:path w="7" h="3">
                  <a:moveTo>
                    <a:pt x="7" y="1"/>
                  </a:moveTo>
                  <a:lnTo>
                    <a:pt x="7" y="1"/>
                  </a:lnTo>
                  <a:lnTo>
                    <a:pt x="7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3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1"/>
                  </a:lnTo>
                  <a:close/>
                </a:path>
              </a:pathLst>
            </a:custGeom>
            <a:solidFill>
              <a:srgbClr val="948065"/>
            </a:solidFill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6442560" y="3548160"/>
              <a:ext cx="9720" cy="3960"/>
            </a:xfrm>
            <a:custGeom>
              <a:avLst/>
              <a:gdLst/>
              <a:ahLst/>
              <a:rect l="l" t="t" r="r" b="b"/>
              <a:pathLst>
                <a:path w="7" h="3">
                  <a:moveTo>
                    <a:pt x="7" y="1"/>
                  </a:moveTo>
                  <a:lnTo>
                    <a:pt x="7" y="1"/>
                  </a:lnTo>
                  <a:lnTo>
                    <a:pt x="7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3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1"/>
                  </a:lnTo>
                  <a:lnTo>
                    <a:pt x="7" y="1"/>
                  </a:lnTo>
                  <a:lnTo>
                    <a:pt x="7" y="1"/>
                  </a:lnTo>
                </a:path>
              </a:pathLst>
            </a:custGeom>
            <a:noFill/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0" name=""/>
            <p:cNvSpPr/>
            <p:nvPr/>
          </p:nvSpPr>
          <p:spPr>
            <a:xfrm>
              <a:off x="6442560" y="3553560"/>
              <a:ext cx="9720" cy="5040"/>
            </a:xfrm>
            <a:custGeom>
              <a:avLst/>
              <a:gdLst/>
              <a:ahLst/>
              <a:rect l="l" t="t" r="r" b="b"/>
              <a:pathLst>
                <a:path w="7" h="4">
                  <a:moveTo>
                    <a:pt x="3" y="1"/>
                  </a:moveTo>
                  <a:lnTo>
                    <a:pt x="4" y="1"/>
                  </a:lnTo>
                  <a:lnTo>
                    <a:pt x="4" y="1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6" y="3"/>
                  </a:lnTo>
                  <a:lnTo>
                    <a:pt x="7" y="3"/>
                  </a:lnTo>
                  <a:lnTo>
                    <a:pt x="7" y="3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1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948065"/>
            </a:solidFill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6442560" y="3553560"/>
              <a:ext cx="9720" cy="5040"/>
            </a:xfrm>
            <a:custGeom>
              <a:avLst/>
              <a:gdLst/>
              <a:ahLst/>
              <a:rect l="l" t="t" r="r" b="b"/>
              <a:pathLst>
                <a:path w="7" h="4">
                  <a:moveTo>
                    <a:pt x="3" y="1"/>
                  </a:moveTo>
                  <a:lnTo>
                    <a:pt x="3" y="1"/>
                  </a:lnTo>
                  <a:lnTo>
                    <a:pt x="4" y="1"/>
                  </a:lnTo>
                  <a:lnTo>
                    <a:pt x="4" y="1"/>
                  </a:lnTo>
                  <a:lnTo>
                    <a:pt x="4" y="1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6" y="3"/>
                  </a:lnTo>
                  <a:lnTo>
                    <a:pt x="7" y="3"/>
                  </a:lnTo>
                  <a:lnTo>
                    <a:pt x="7" y="3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1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1"/>
                  </a:lnTo>
                  <a:lnTo>
                    <a:pt x="3" y="1"/>
                  </a:lnTo>
                </a:path>
              </a:pathLst>
            </a:custGeom>
            <a:noFill/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 flipV="1">
              <a:off x="6442560" y="3446640"/>
              <a:ext cx="1080" cy="102960"/>
            </a:xfrm>
            <a:prstGeom prst="line">
              <a:avLst/>
            </a:prstGeom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 flipV="1">
              <a:off x="6452640" y="3446640"/>
              <a:ext cx="1080" cy="102960"/>
            </a:xfrm>
            <a:prstGeom prst="line">
              <a:avLst/>
            </a:prstGeom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>
              <a:off x="6389640" y="3565080"/>
              <a:ext cx="115920" cy="25560"/>
            </a:xfrm>
            <a:custGeom>
              <a:avLst/>
              <a:gdLst/>
              <a:ahLst/>
              <a:rect l="l" t="t" r="r" b="b"/>
              <a:pathLst>
                <a:path w="81" h="20">
                  <a:moveTo>
                    <a:pt x="81" y="20"/>
                  </a:moveTo>
                  <a:lnTo>
                    <a:pt x="81" y="18"/>
                  </a:lnTo>
                  <a:lnTo>
                    <a:pt x="74" y="18"/>
                  </a:lnTo>
                  <a:lnTo>
                    <a:pt x="74" y="11"/>
                  </a:lnTo>
                  <a:lnTo>
                    <a:pt x="66" y="11"/>
                  </a:lnTo>
                  <a:lnTo>
                    <a:pt x="60" y="13"/>
                  </a:lnTo>
                  <a:lnTo>
                    <a:pt x="60" y="18"/>
                  </a:lnTo>
                  <a:lnTo>
                    <a:pt x="47" y="18"/>
                  </a:lnTo>
                  <a:lnTo>
                    <a:pt x="47" y="15"/>
                  </a:lnTo>
                  <a:lnTo>
                    <a:pt x="51" y="15"/>
                  </a:lnTo>
                  <a:lnTo>
                    <a:pt x="51" y="13"/>
                  </a:lnTo>
                  <a:lnTo>
                    <a:pt x="44" y="13"/>
                  </a:lnTo>
                  <a:lnTo>
                    <a:pt x="44" y="2"/>
                  </a:lnTo>
                  <a:lnTo>
                    <a:pt x="41" y="0"/>
                  </a:lnTo>
                  <a:lnTo>
                    <a:pt x="37" y="2"/>
                  </a:lnTo>
                  <a:lnTo>
                    <a:pt x="37" y="13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36" y="15"/>
                  </a:lnTo>
                  <a:lnTo>
                    <a:pt x="36" y="18"/>
                  </a:lnTo>
                  <a:lnTo>
                    <a:pt x="21" y="18"/>
                  </a:lnTo>
                  <a:lnTo>
                    <a:pt x="21" y="13"/>
                  </a:lnTo>
                  <a:lnTo>
                    <a:pt x="16" y="11"/>
                  </a:lnTo>
                  <a:lnTo>
                    <a:pt x="7" y="11"/>
                  </a:lnTo>
                  <a:lnTo>
                    <a:pt x="7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81" y="20"/>
                  </a:lnTo>
                  <a:close/>
                </a:path>
              </a:pathLst>
            </a:custGeom>
            <a:solidFill>
              <a:srgbClr val="948065"/>
            </a:solidFill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6389640" y="3565080"/>
              <a:ext cx="115920" cy="25560"/>
            </a:xfrm>
            <a:custGeom>
              <a:avLst/>
              <a:gdLst/>
              <a:ahLst/>
              <a:rect l="l" t="t" r="r" b="b"/>
              <a:pathLst>
                <a:path w="81" h="20">
                  <a:moveTo>
                    <a:pt x="81" y="20"/>
                  </a:moveTo>
                  <a:lnTo>
                    <a:pt x="81" y="18"/>
                  </a:lnTo>
                  <a:lnTo>
                    <a:pt x="74" y="18"/>
                  </a:lnTo>
                  <a:lnTo>
                    <a:pt x="74" y="11"/>
                  </a:lnTo>
                  <a:lnTo>
                    <a:pt x="66" y="11"/>
                  </a:lnTo>
                  <a:lnTo>
                    <a:pt x="60" y="13"/>
                  </a:lnTo>
                  <a:lnTo>
                    <a:pt x="60" y="18"/>
                  </a:lnTo>
                  <a:lnTo>
                    <a:pt x="47" y="18"/>
                  </a:lnTo>
                  <a:lnTo>
                    <a:pt x="47" y="15"/>
                  </a:lnTo>
                  <a:lnTo>
                    <a:pt x="51" y="15"/>
                  </a:lnTo>
                  <a:lnTo>
                    <a:pt x="51" y="13"/>
                  </a:lnTo>
                  <a:lnTo>
                    <a:pt x="44" y="13"/>
                  </a:lnTo>
                  <a:lnTo>
                    <a:pt x="44" y="2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37" y="2"/>
                  </a:lnTo>
                  <a:lnTo>
                    <a:pt x="37" y="13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36" y="15"/>
                  </a:lnTo>
                  <a:lnTo>
                    <a:pt x="36" y="18"/>
                  </a:lnTo>
                  <a:lnTo>
                    <a:pt x="21" y="18"/>
                  </a:lnTo>
                  <a:lnTo>
                    <a:pt x="21" y="13"/>
                  </a:lnTo>
                  <a:lnTo>
                    <a:pt x="16" y="11"/>
                  </a:lnTo>
                  <a:lnTo>
                    <a:pt x="7" y="11"/>
                  </a:lnTo>
                  <a:lnTo>
                    <a:pt x="7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81" y="20"/>
                  </a:lnTo>
                  <a:lnTo>
                    <a:pt x="81" y="20"/>
                  </a:lnTo>
                </a:path>
              </a:pathLst>
            </a:custGeom>
            <a:noFill/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6412320" y="3561120"/>
              <a:ext cx="25920" cy="1800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7" y="0"/>
                  </a:moveTo>
                  <a:lnTo>
                    <a:pt x="0" y="14"/>
                  </a:lnTo>
                  <a:lnTo>
                    <a:pt x="2" y="14"/>
                  </a:lnTo>
                  <a:lnTo>
                    <a:pt x="18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948065"/>
            </a:solidFill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6412320" y="3561120"/>
              <a:ext cx="25920" cy="1800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7" y="0"/>
                  </a:moveTo>
                  <a:lnTo>
                    <a:pt x="0" y="14"/>
                  </a:lnTo>
                  <a:lnTo>
                    <a:pt x="2" y="14"/>
                  </a:lnTo>
                  <a:lnTo>
                    <a:pt x="18" y="1"/>
                  </a:lnTo>
                  <a:lnTo>
                    <a:pt x="17" y="0"/>
                  </a:lnTo>
                  <a:lnTo>
                    <a:pt x="17" y="0"/>
                  </a:lnTo>
                </a:path>
              </a:pathLst>
            </a:custGeom>
            <a:noFill/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6458040" y="3561120"/>
              <a:ext cx="25920" cy="1800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" y="0"/>
                  </a:moveTo>
                  <a:lnTo>
                    <a:pt x="18" y="14"/>
                  </a:lnTo>
                  <a:lnTo>
                    <a:pt x="17" y="14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48065"/>
            </a:solidFill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6458040" y="3561120"/>
              <a:ext cx="25920" cy="1800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" y="0"/>
                  </a:moveTo>
                  <a:lnTo>
                    <a:pt x="18" y="14"/>
                  </a:lnTo>
                  <a:lnTo>
                    <a:pt x="17" y="14"/>
                  </a:lnTo>
                  <a:lnTo>
                    <a:pt x="0" y="1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6415200" y="3447720"/>
              <a:ext cx="63000" cy="113040"/>
            </a:xfrm>
            <a:custGeom>
              <a:avLst/>
              <a:gdLst/>
              <a:ahLst/>
              <a:rect l="l" t="t" r="r" b="b"/>
              <a:pathLst>
                <a:path w="44" h="88">
                  <a:moveTo>
                    <a:pt x="0" y="88"/>
                  </a:moveTo>
                  <a:lnTo>
                    <a:pt x="44" y="74"/>
                  </a:lnTo>
                  <a:lnTo>
                    <a:pt x="5" y="62"/>
                  </a:lnTo>
                  <a:lnTo>
                    <a:pt x="40" y="51"/>
                  </a:lnTo>
                  <a:lnTo>
                    <a:pt x="8" y="39"/>
                  </a:lnTo>
                  <a:lnTo>
                    <a:pt x="36" y="30"/>
                  </a:lnTo>
                  <a:lnTo>
                    <a:pt x="12" y="18"/>
                  </a:lnTo>
                  <a:lnTo>
                    <a:pt x="31" y="8"/>
                  </a:lnTo>
                  <a:lnTo>
                    <a:pt x="16" y="0"/>
                  </a:lnTo>
                </a:path>
              </a:pathLst>
            </a:custGeom>
            <a:noFill/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6416280" y="3447720"/>
              <a:ext cx="65880" cy="113040"/>
            </a:xfrm>
            <a:custGeom>
              <a:avLst/>
              <a:gdLst/>
              <a:ahLst/>
              <a:rect l="l" t="t" r="r" b="b"/>
              <a:pathLst>
                <a:path w="46" h="88">
                  <a:moveTo>
                    <a:pt x="46" y="88"/>
                  </a:moveTo>
                  <a:lnTo>
                    <a:pt x="0" y="74"/>
                  </a:lnTo>
                  <a:lnTo>
                    <a:pt x="40" y="62"/>
                  </a:lnTo>
                  <a:lnTo>
                    <a:pt x="6" y="51"/>
                  </a:lnTo>
                  <a:lnTo>
                    <a:pt x="36" y="39"/>
                  </a:lnTo>
                  <a:lnTo>
                    <a:pt x="8" y="30"/>
                  </a:lnTo>
                  <a:lnTo>
                    <a:pt x="33" y="18"/>
                  </a:lnTo>
                  <a:lnTo>
                    <a:pt x="13" y="8"/>
                  </a:lnTo>
                  <a:lnTo>
                    <a:pt x="29" y="0"/>
                  </a:lnTo>
                </a:path>
              </a:pathLst>
            </a:custGeom>
            <a:noFill/>
            <a:ln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62" name=""/>
          <p:cNvGrpSpPr/>
          <p:nvPr/>
        </p:nvGrpSpPr>
        <p:grpSpPr>
          <a:xfrm>
            <a:off x="7581960" y="3516480"/>
            <a:ext cx="93600" cy="136080"/>
            <a:chOff x="7581960" y="3516480"/>
            <a:chExt cx="93600" cy="136080"/>
          </a:xfrm>
        </p:grpSpPr>
        <p:sp>
          <p:nvSpPr>
            <p:cNvPr id="663" name=""/>
            <p:cNvSpPr/>
            <p:nvPr/>
          </p:nvSpPr>
          <p:spPr>
            <a:xfrm>
              <a:off x="7594920" y="3516480"/>
              <a:ext cx="27360" cy="8496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7623720" y="3516480"/>
              <a:ext cx="25920" cy="8496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7581960" y="3596760"/>
              <a:ext cx="93600" cy="5580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000" bIns="90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>
              <a:off x="7587720" y="3601440"/>
              <a:ext cx="81720" cy="4572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" bIns="-10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67" name=""/>
          <p:cNvGrpSpPr/>
          <p:nvPr/>
        </p:nvGrpSpPr>
        <p:grpSpPr>
          <a:xfrm>
            <a:off x="8050320" y="3994200"/>
            <a:ext cx="90360" cy="80640"/>
            <a:chOff x="8050320" y="3994200"/>
            <a:chExt cx="90360" cy="80640"/>
          </a:xfrm>
        </p:grpSpPr>
        <p:sp>
          <p:nvSpPr>
            <p:cNvPr id="668" name=""/>
            <p:cNvSpPr/>
            <p:nvPr/>
          </p:nvSpPr>
          <p:spPr>
            <a:xfrm rot="5400000">
              <a:off x="8080920" y="3996360"/>
              <a:ext cx="28080" cy="2340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400" bIns="-234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8050320" y="4024080"/>
              <a:ext cx="31320" cy="2124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560" bIns="-255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 rot="5400000">
              <a:off x="8080920" y="4048920"/>
              <a:ext cx="28080" cy="2340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400" bIns="-234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8109360" y="4024080"/>
              <a:ext cx="31320" cy="2124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560" bIns="-255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72" name=""/>
          <p:cNvGrpSpPr/>
          <p:nvPr/>
        </p:nvGrpSpPr>
        <p:grpSpPr>
          <a:xfrm>
            <a:off x="1504800" y="3792600"/>
            <a:ext cx="93960" cy="137520"/>
            <a:chOff x="1504800" y="3792600"/>
            <a:chExt cx="93960" cy="137520"/>
          </a:xfrm>
        </p:grpSpPr>
        <p:sp>
          <p:nvSpPr>
            <p:cNvPr id="673" name=""/>
            <p:cNvSpPr/>
            <p:nvPr/>
          </p:nvSpPr>
          <p:spPr>
            <a:xfrm>
              <a:off x="1517760" y="3792600"/>
              <a:ext cx="27360" cy="8604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1546560" y="3792600"/>
              <a:ext cx="25920" cy="8604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1504800" y="3873600"/>
              <a:ext cx="93960" cy="5652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1510560" y="3878640"/>
              <a:ext cx="82080" cy="4644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77" name=""/>
          <p:cNvSpPr/>
          <p:nvPr/>
        </p:nvSpPr>
        <p:spPr>
          <a:xfrm>
            <a:off x="2300760" y="3735360"/>
            <a:ext cx="433800" cy="15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Progasco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78" name=""/>
          <p:cNvGrpSpPr/>
          <p:nvPr/>
        </p:nvGrpSpPr>
        <p:grpSpPr>
          <a:xfrm>
            <a:off x="2228760" y="3768840"/>
            <a:ext cx="108000" cy="122040"/>
            <a:chOff x="2228760" y="3768840"/>
            <a:chExt cx="108000" cy="122040"/>
          </a:xfrm>
        </p:grpSpPr>
        <p:sp>
          <p:nvSpPr>
            <p:cNvPr id="679" name=""/>
            <p:cNvSpPr/>
            <p:nvPr/>
          </p:nvSpPr>
          <p:spPr>
            <a:xfrm>
              <a:off x="2228760" y="3808440"/>
              <a:ext cx="0" cy="810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2336760" y="3808440"/>
              <a:ext cx="0" cy="8244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2231640" y="3768840"/>
              <a:ext cx="99000" cy="97560"/>
            </a:xfrm>
            <a:prstGeom prst="ellipse">
              <a:avLst/>
            </a:prstGeom>
            <a:solidFill>
              <a:srgbClr val="ff0000"/>
            </a:solidFill>
            <a:ln w="190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2680" bIns="22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82" name=""/>
          <p:cNvSpPr/>
          <p:nvPr/>
        </p:nvSpPr>
        <p:spPr>
          <a:xfrm>
            <a:off x="2347560" y="4218120"/>
            <a:ext cx="595800" cy="15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Accro III &amp; IV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2340360" y="3960720"/>
            <a:ext cx="412560" cy="15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Ventane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2449080" y="4049640"/>
            <a:ext cx="716760" cy="15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Citadel Venezolana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85" name=""/>
          <p:cNvGrpSpPr/>
          <p:nvPr/>
        </p:nvGrpSpPr>
        <p:grpSpPr>
          <a:xfrm>
            <a:off x="2371680" y="4059360"/>
            <a:ext cx="90000" cy="81000"/>
            <a:chOff x="2371680" y="4059360"/>
            <a:chExt cx="90000" cy="81000"/>
          </a:xfrm>
        </p:grpSpPr>
        <p:sp>
          <p:nvSpPr>
            <p:cNvPr id="686" name=""/>
            <p:cNvSpPr/>
            <p:nvPr/>
          </p:nvSpPr>
          <p:spPr>
            <a:xfrm rot="5400000">
              <a:off x="2401560" y="4061520"/>
              <a:ext cx="28800" cy="24120"/>
            </a:xfrm>
            <a:prstGeom prst="rect">
              <a:avLst/>
            </a:prstGeom>
            <a:solidFill>
              <a:srgbClr val="ff0000"/>
            </a:solidFill>
            <a:ln w="3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2680" bIns="-22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2371680" y="4089240"/>
              <a:ext cx="31320" cy="20880"/>
            </a:xfrm>
            <a:prstGeom prst="rect">
              <a:avLst/>
            </a:prstGeom>
            <a:solidFill>
              <a:srgbClr val="ff0000"/>
            </a:solidFill>
            <a:ln w="3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920" bIns="-259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 rot="5400000">
              <a:off x="2401560" y="4113720"/>
              <a:ext cx="28800" cy="24120"/>
            </a:xfrm>
            <a:prstGeom prst="rect">
              <a:avLst/>
            </a:prstGeom>
            <a:solidFill>
              <a:srgbClr val="ff0000"/>
            </a:solidFill>
            <a:ln w="3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2680" bIns="-22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2430360" y="4089240"/>
              <a:ext cx="31320" cy="20880"/>
            </a:xfrm>
            <a:prstGeom prst="rect">
              <a:avLst/>
            </a:prstGeom>
            <a:solidFill>
              <a:srgbClr val="ff0000"/>
            </a:solidFill>
            <a:ln w="3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920" bIns="-259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90" name=""/>
          <p:cNvSpPr/>
          <p:nvPr/>
        </p:nvSpPr>
        <p:spPr>
          <a:xfrm>
            <a:off x="2617920" y="5027760"/>
            <a:ext cx="56808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Elektro Eletricidade e Serviços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91" name=""/>
          <p:cNvGrpSpPr/>
          <p:nvPr/>
        </p:nvGrpSpPr>
        <p:grpSpPr>
          <a:xfrm>
            <a:off x="2085840" y="5322960"/>
            <a:ext cx="100080" cy="166680"/>
            <a:chOff x="2085840" y="5322960"/>
            <a:chExt cx="100080" cy="166680"/>
          </a:xfrm>
        </p:grpSpPr>
        <p:sp>
          <p:nvSpPr>
            <p:cNvPr id="692" name=""/>
            <p:cNvSpPr/>
            <p:nvPr/>
          </p:nvSpPr>
          <p:spPr>
            <a:xfrm>
              <a:off x="2085840" y="5324040"/>
              <a:ext cx="100080" cy="165240"/>
            </a:xfrm>
            <a:custGeom>
              <a:avLst/>
              <a:gdLst/>
              <a:ahLst/>
              <a:rect l="l" t="t" r="r" b="b"/>
              <a:pathLst>
                <a:path w="170" h="568">
                  <a:moveTo>
                    <a:pt x="85" y="568"/>
                  </a:moveTo>
                  <a:lnTo>
                    <a:pt x="95" y="568"/>
                  </a:lnTo>
                  <a:lnTo>
                    <a:pt x="102" y="566"/>
                  </a:lnTo>
                  <a:lnTo>
                    <a:pt x="110" y="563"/>
                  </a:lnTo>
                  <a:lnTo>
                    <a:pt x="118" y="559"/>
                  </a:lnTo>
                  <a:lnTo>
                    <a:pt x="126" y="553"/>
                  </a:lnTo>
                  <a:lnTo>
                    <a:pt x="133" y="547"/>
                  </a:lnTo>
                  <a:lnTo>
                    <a:pt x="139" y="539"/>
                  </a:lnTo>
                  <a:lnTo>
                    <a:pt x="145" y="530"/>
                  </a:lnTo>
                  <a:lnTo>
                    <a:pt x="156" y="511"/>
                  </a:lnTo>
                  <a:lnTo>
                    <a:pt x="164" y="489"/>
                  </a:lnTo>
                  <a:lnTo>
                    <a:pt x="168" y="464"/>
                  </a:lnTo>
                  <a:lnTo>
                    <a:pt x="170" y="439"/>
                  </a:lnTo>
                  <a:lnTo>
                    <a:pt x="168" y="408"/>
                  </a:lnTo>
                  <a:lnTo>
                    <a:pt x="158" y="370"/>
                  </a:lnTo>
                  <a:lnTo>
                    <a:pt x="147" y="324"/>
                  </a:lnTo>
                  <a:lnTo>
                    <a:pt x="133" y="272"/>
                  </a:lnTo>
                  <a:lnTo>
                    <a:pt x="120" y="212"/>
                  </a:lnTo>
                  <a:lnTo>
                    <a:pt x="106" y="148"/>
                  </a:lnTo>
                  <a:lnTo>
                    <a:pt x="101" y="114"/>
                  </a:lnTo>
                  <a:lnTo>
                    <a:pt x="95" y="77"/>
                  </a:lnTo>
                  <a:lnTo>
                    <a:pt x="91" y="40"/>
                  </a:lnTo>
                  <a:lnTo>
                    <a:pt x="89" y="4"/>
                  </a:lnTo>
                  <a:lnTo>
                    <a:pt x="89" y="0"/>
                  </a:lnTo>
                  <a:lnTo>
                    <a:pt x="87" y="0"/>
                  </a:lnTo>
                  <a:lnTo>
                    <a:pt x="85" y="2"/>
                  </a:lnTo>
                  <a:lnTo>
                    <a:pt x="83" y="6"/>
                  </a:lnTo>
                  <a:lnTo>
                    <a:pt x="79" y="19"/>
                  </a:lnTo>
                  <a:lnTo>
                    <a:pt x="73" y="42"/>
                  </a:lnTo>
                  <a:lnTo>
                    <a:pt x="60" y="102"/>
                  </a:lnTo>
                  <a:lnTo>
                    <a:pt x="43" y="177"/>
                  </a:lnTo>
                  <a:lnTo>
                    <a:pt x="27" y="258"/>
                  </a:lnTo>
                  <a:lnTo>
                    <a:pt x="14" y="333"/>
                  </a:lnTo>
                  <a:lnTo>
                    <a:pt x="4" y="397"/>
                  </a:lnTo>
                  <a:lnTo>
                    <a:pt x="0" y="439"/>
                  </a:lnTo>
                  <a:lnTo>
                    <a:pt x="2" y="464"/>
                  </a:lnTo>
                  <a:lnTo>
                    <a:pt x="8" y="489"/>
                  </a:lnTo>
                  <a:lnTo>
                    <a:pt x="16" y="511"/>
                  </a:lnTo>
                  <a:lnTo>
                    <a:pt x="25" y="530"/>
                  </a:lnTo>
                  <a:lnTo>
                    <a:pt x="31" y="539"/>
                  </a:lnTo>
                  <a:lnTo>
                    <a:pt x="39" y="547"/>
                  </a:lnTo>
                  <a:lnTo>
                    <a:pt x="45" y="553"/>
                  </a:lnTo>
                  <a:lnTo>
                    <a:pt x="52" y="559"/>
                  </a:lnTo>
                  <a:lnTo>
                    <a:pt x="60" y="563"/>
                  </a:lnTo>
                  <a:lnTo>
                    <a:pt x="68" y="566"/>
                  </a:lnTo>
                  <a:lnTo>
                    <a:pt x="77" y="568"/>
                  </a:lnTo>
                  <a:lnTo>
                    <a:pt x="85" y="56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2089440" y="5336640"/>
              <a:ext cx="91440" cy="151560"/>
            </a:xfrm>
            <a:custGeom>
              <a:avLst/>
              <a:gdLst/>
              <a:ahLst/>
              <a:rect l="l" t="t" r="r" b="b"/>
              <a:pathLst>
                <a:path w="156" h="521">
                  <a:moveTo>
                    <a:pt x="0" y="401"/>
                  </a:moveTo>
                  <a:lnTo>
                    <a:pt x="0" y="382"/>
                  </a:lnTo>
                  <a:lnTo>
                    <a:pt x="4" y="355"/>
                  </a:lnTo>
                  <a:lnTo>
                    <a:pt x="10" y="322"/>
                  </a:lnTo>
                  <a:lnTo>
                    <a:pt x="15" y="284"/>
                  </a:lnTo>
                  <a:lnTo>
                    <a:pt x="23" y="241"/>
                  </a:lnTo>
                  <a:lnTo>
                    <a:pt x="33" y="199"/>
                  </a:lnTo>
                  <a:lnTo>
                    <a:pt x="40" y="156"/>
                  </a:lnTo>
                  <a:lnTo>
                    <a:pt x="50" y="116"/>
                  </a:lnTo>
                  <a:lnTo>
                    <a:pt x="56" y="89"/>
                  </a:lnTo>
                  <a:lnTo>
                    <a:pt x="62" y="64"/>
                  </a:lnTo>
                  <a:lnTo>
                    <a:pt x="67" y="43"/>
                  </a:lnTo>
                  <a:lnTo>
                    <a:pt x="73" y="25"/>
                  </a:lnTo>
                  <a:lnTo>
                    <a:pt x="77" y="10"/>
                  </a:lnTo>
                  <a:lnTo>
                    <a:pt x="79" y="2"/>
                  </a:lnTo>
                  <a:lnTo>
                    <a:pt x="81" y="0"/>
                  </a:lnTo>
                  <a:lnTo>
                    <a:pt x="83" y="0"/>
                  </a:lnTo>
                  <a:lnTo>
                    <a:pt x="83" y="0"/>
                  </a:lnTo>
                  <a:lnTo>
                    <a:pt x="83" y="2"/>
                  </a:lnTo>
                  <a:lnTo>
                    <a:pt x="85" y="23"/>
                  </a:lnTo>
                  <a:lnTo>
                    <a:pt x="87" y="45"/>
                  </a:lnTo>
                  <a:lnTo>
                    <a:pt x="89" y="64"/>
                  </a:lnTo>
                  <a:lnTo>
                    <a:pt x="93" y="83"/>
                  </a:lnTo>
                  <a:lnTo>
                    <a:pt x="95" y="104"/>
                  </a:lnTo>
                  <a:lnTo>
                    <a:pt x="98" y="122"/>
                  </a:lnTo>
                  <a:lnTo>
                    <a:pt x="102" y="141"/>
                  </a:lnTo>
                  <a:lnTo>
                    <a:pt x="104" y="158"/>
                  </a:lnTo>
                  <a:lnTo>
                    <a:pt x="114" y="201"/>
                  </a:lnTo>
                  <a:lnTo>
                    <a:pt x="123" y="237"/>
                  </a:lnTo>
                  <a:lnTo>
                    <a:pt x="131" y="274"/>
                  </a:lnTo>
                  <a:lnTo>
                    <a:pt x="139" y="307"/>
                  </a:lnTo>
                  <a:lnTo>
                    <a:pt x="147" y="336"/>
                  </a:lnTo>
                  <a:lnTo>
                    <a:pt x="152" y="363"/>
                  </a:lnTo>
                  <a:lnTo>
                    <a:pt x="156" y="384"/>
                  </a:lnTo>
                  <a:lnTo>
                    <a:pt x="156" y="403"/>
                  </a:lnTo>
                  <a:lnTo>
                    <a:pt x="156" y="407"/>
                  </a:lnTo>
                  <a:lnTo>
                    <a:pt x="156" y="411"/>
                  </a:lnTo>
                  <a:lnTo>
                    <a:pt x="156" y="415"/>
                  </a:lnTo>
                  <a:lnTo>
                    <a:pt x="156" y="418"/>
                  </a:lnTo>
                  <a:lnTo>
                    <a:pt x="156" y="422"/>
                  </a:lnTo>
                  <a:lnTo>
                    <a:pt x="154" y="426"/>
                  </a:lnTo>
                  <a:lnTo>
                    <a:pt x="154" y="430"/>
                  </a:lnTo>
                  <a:lnTo>
                    <a:pt x="154" y="434"/>
                  </a:lnTo>
                  <a:lnTo>
                    <a:pt x="149" y="451"/>
                  </a:lnTo>
                  <a:lnTo>
                    <a:pt x="143" y="469"/>
                  </a:lnTo>
                  <a:lnTo>
                    <a:pt x="135" y="484"/>
                  </a:lnTo>
                  <a:lnTo>
                    <a:pt x="125" y="496"/>
                  </a:lnTo>
                  <a:lnTo>
                    <a:pt x="116" y="507"/>
                  </a:lnTo>
                  <a:lnTo>
                    <a:pt x="104" y="515"/>
                  </a:lnTo>
                  <a:lnTo>
                    <a:pt x="91" y="519"/>
                  </a:lnTo>
                  <a:lnTo>
                    <a:pt x="77" y="521"/>
                  </a:lnTo>
                  <a:lnTo>
                    <a:pt x="69" y="521"/>
                  </a:lnTo>
                  <a:lnTo>
                    <a:pt x="62" y="519"/>
                  </a:lnTo>
                  <a:lnTo>
                    <a:pt x="54" y="515"/>
                  </a:lnTo>
                  <a:lnTo>
                    <a:pt x="46" y="511"/>
                  </a:lnTo>
                  <a:lnTo>
                    <a:pt x="35" y="499"/>
                  </a:lnTo>
                  <a:lnTo>
                    <a:pt x="23" y="486"/>
                  </a:lnTo>
                  <a:lnTo>
                    <a:pt x="13" y="469"/>
                  </a:lnTo>
                  <a:lnTo>
                    <a:pt x="6" y="447"/>
                  </a:lnTo>
                  <a:lnTo>
                    <a:pt x="2" y="424"/>
                  </a:lnTo>
                  <a:lnTo>
                    <a:pt x="0" y="401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2091960" y="5348880"/>
              <a:ext cx="84960" cy="136800"/>
            </a:xfrm>
            <a:custGeom>
              <a:avLst/>
              <a:gdLst/>
              <a:ahLst/>
              <a:rect l="l" t="t" r="r" b="b"/>
              <a:pathLst>
                <a:path w="145" h="474">
                  <a:moveTo>
                    <a:pt x="0" y="364"/>
                  </a:moveTo>
                  <a:lnTo>
                    <a:pt x="2" y="347"/>
                  </a:lnTo>
                  <a:lnTo>
                    <a:pt x="6" y="322"/>
                  </a:lnTo>
                  <a:lnTo>
                    <a:pt x="9" y="291"/>
                  </a:lnTo>
                  <a:lnTo>
                    <a:pt x="15" y="256"/>
                  </a:lnTo>
                  <a:lnTo>
                    <a:pt x="23" y="219"/>
                  </a:lnTo>
                  <a:lnTo>
                    <a:pt x="31" y="181"/>
                  </a:lnTo>
                  <a:lnTo>
                    <a:pt x="40" y="142"/>
                  </a:lnTo>
                  <a:lnTo>
                    <a:pt x="48" y="106"/>
                  </a:lnTo>
                  <a:lnTo>
                    <a:pt x="54" y="81"/>
                  </a:lnTo>
                  <a:lnTo>
                    <a:pt x="60" y="58"/>
                  </a:lnTo>
                  <a:lnTo>
                    <a:pt x="65" y="38"/>
                  </a:lnTo>
                  <a:lnTo>
                    <a:pt x="69" y="23"/>
                  </a:lnTo>
                  <a:lnTo>
                    <a:pt x="73" y="11"/>
                  </a:lnTo>
                  <a:lnTo>
                    <a:pt x="77" y="4"/>
                  </a:lnTo>
                  <a:lnTo>
                    <a:pt x="79" y="2"/>
                  </a:lnTo>
                  <a:lnTo>
                    <a:pt x="79" y="0"/>
                  </a:lnTo>
                  <a:lnTo>
                    <a:pt x="81" y="2"/>
                  </a:lnTo>
                  <a:lnTo>
                    <a:pt x="81" y="4"/>
                  </a:lnTo>
                  <a:lnTo>
                    <a:pt x="83" y="23"/>
                  </a:lnTo>
                  <a:lnTo>
                    <a:pt x="85" y="42"/>
                  </a:lnTo>
                  <a:lnTo>
                    <a:pt x="87" y="59"/>
                  </a:lnTo>
                  <a:lnTo>
                    <a:pt x="89" y="77"/>
                  </a:lnTo>
                  <a:lnTo>
                    <a:pt x="92" y="96"/>
                  </a:lnTo>
                  <a:lnTo>
                    <a:pt x="94" y="113"/>
                  </a:lnTo>
                  <a:lnTo>
                    <a:pt x="98" y="129"/>
                  </a:lnTo>
                  <a:lnTo>
                    <a:pt x="100" y="146"/>
                  </a:lnTo>
                  <a:lnTo>
                    <a:pt x="108" y="183"/>
                  </a:lnTo>
                  <a:lnTo>
                    <a:pt x="116" y="217"/>
                  </a:lnTo>
                  <a:lnTo>
                    <a:pt x="123" y="250"/>
                  </a:lnTo>
                  <a:lnTo>
                    <a:pt x="131" y="281"/>
                  </a:lnTo>
                  <a:lnTo>
                    <a:pt x="137" y="308"/>
                  </a:lnTo>
                  <a:lnTo>
                    <a:pt x="143" y="331"/>
                  </a:lnTo>
                  <a:lnTo>
                    <a:pt x="145" y="352"/>
                  </a:lnTo>
                  <a:lnTo>
                    <a:pt x="145" y="370"/>
                  </a:lnTo>
                  <a:lnTo>
                    <a:pt x="145" y="372"/>
                  </a:lnTo>
                  <a:lnTo>
                    <a:pt x="145" y="376"/>
                  </a:lnTo>
                  <a:lnTo>
                    <a:pt x="145" y="379"/>
                  </a:lnTo>
                  <a:lnTo>
                    <a:pt x="145" y="383"/>
                  </a:lnTo>
                  <a:lnTo>
                    <a:pt x="143" y="387"/>
                  </a:lnTo>
                  <a:lnTo>
                    <a:pt x="143" y="389"/>
                  </a:lnTo>
                  <a:lnTo>
                    <a:pt x="143" y="393"/>
                  </a:lnTo>
                  <a:lnTo>
                    <a:pt x="143" y="397"/>
                  </a:lnTo>
                  <a:lnTo>
                    <a:pt x="137" y="412"/>
                  </a:lnTo>
                  <a:lnTo>
                    <a:pt x="131" y="428"/>
                  </a:lnTo>
                  <a:lnTo>
                    <a:pt x="125" y="441"/>
                  </a:lnTo>
                  <a:lnTo>
                    <a:pt x="116" y="453"/>
                  </a:lnTo>
                  <a:lnTo>
                    <a:pt x="106" y="462"/>
                  </a:lnTo>
                  <a:lnTo>
                    <a:pt x="94" y="468"/>
                  </a:lnTo>
                  <a:lnTo>
                    <a:pt x="83" y="472"/>
                  </a:lnTo>
                  <a:lnTo>
                    <a:pt x="71" y="474"/>
                  </a:lnTo>
                  <a:lnTo>
                    <a:pt x="63" y="474"/>
                  </a:lnTo>
                  <a:lnTo>
                    <a:pt x="58" y="472"/>
                  </a:lnTo>
                  <a:lnTo>
                    <a:pt x="50" y="468"/>
                  </a:lnTo>
                  <a:lnTo>
                    <a:pt x="44" y="464"/>
                  </a:lnTo>
                  <a:lnTo>
                    <a:pt x="33" y="455"/>
                  </a:lnTo>
                  <a:lnTo>
                    <a:pt x="21" y="441"/>
                  </a:lnTo>
                  <a:lnTo>
                    <a:pt x="13" y="426"/>
                  </a:lnTo>
                  <a:lnTo>
                    <a:pt x="6" y="406"/>
                  </a:lnTo>
                  <a:lnTo>
                    <a:pt x="2" y="385"/>
                  </a:lnTo>
                  <a:lnTo>
                    <a:pt x="0" y="364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2095560" y="5359680"/>
              <a:ext cx="76680" cy="124920"/>
            </a:xfrm>
            <a:custGeom>
              <a:avLst/>
              <a:gdLst/>
              <a:ahLst/>
              <a:rect l="l" t="t" r="r" b="b"/>
              <a:pathLst>
                <a:path w="131" h="426">
                  <a:moveTo>
                    <a:pt x="0" y="326"/>
                  </a:moveTo>
                  <a:lnTo>
                    <a:pt x="0" y="310"/>
                  </a:lnTo>
                  <a:lnTo>
                    <a:pt x="3" y="287"/>
                  </a:lnTo>
                  <a:lnTo>
                    <a:pt x="7" y="258"/>
                  </a:lnTo>
                  <a:lnTo>
                    <a:pt x="15" y="228"/>
                  </a:lnTo>
                  <a:lnTo>
                    <a:pt x="21" y="195"/>
                  </a:lnTo>
                  <a:lnTo>
                    <a:pt x="29" y="160"/>
                  </a:lnTo>
                  <a:lnTo>
                    <a:pt x="36" y="125"/>
                  </a:lnTo>
                  <a:lnTo>
                    <a:pt x="46" y="93"/>
                  </a:lnTo>
                  <a:lnTo>
                    <a:pt x="52" y="71"/>
                  </a:lnTo>
                  <a:lnTo>
                    <a:pt x="56" y="52"/>
                  </a:lnTo>
                  <a:lnTo>
                    <a:pt x="61" y="35"/>
                  </a:lnTo>
                  <a:lnTo>
                    <a:pt x="65" y="19"/>
                  </a:lnTo>
                  <a:lnTo>
                    <a:pt x="69" y="10"/>
                  </a:lnTo>
                  <a:lnTo>
                    <a:pt x="71" y="2"/>
                  </a:lnTo>
                  <a:lnTo>
                    <a:pt x="73" y="0"/>
                  </a:lnTo>
                  <a:lnTo>
                    <a:pt x="75" y="0"/>
                  </a:lnTo>
                  <a:lnTo>
                    <a:pt x="75" y="2"/>
                  </a:lnTo>
                  <a:lnTo>
                    <a:pt x="75" y="4"/>
                  </a:lnTo>
                  <a:lnTo>
                    <a:pt x="77" y="21"/>
                  </a:lnTo>
                  <a:lnTo>
                    <a:pt x="79" y="37"/>
                  </a:lnTo>
                  <a:lnTo>
                    <a:pt x="81" y="54"/>
                  </a:lnTo>
                  <a:lnTo>
                    <a:pt x="85" y="69"/>
                  </a:lnTo>
                  <a:lnTo>
                    <a:pt x="86" y="87"/>
                  </a:lnTo>
                  <a:lnTo>
                    <a:pt x="88" y="102"/>
                  </a:lnTo>
                  <a:lnTo>
                    <a:pt x="92" y="118"/>
                  </a:lnTo>
                  <a:lnTo>
                    <a:pt x="94" y="133"/>
                  </a:lnTo>
                  <a:lnTo>
                    <a:pt x="102" y="166"/>
                  </a:lnTo>
                  <a:lnTo>
                    <a:pt x="108" y="199"/>
                  </a:lnTo>
                  <a:lnTo>
                    <a:pt x="115" y="228"/>
                  </a:lnTo>
                  <a:lnTo>
                    <a:pt x="121" y="255"/>
                  </a:lnTo>
                  <a:lnTo>
                    <a:pt x="125" y="278"/>
                  </a:lnTo>
                  <a:lnTo>
                    <a:pt x="129" y="299"/>
                  </a:lnTo>
                  <a:lnTo>
                    <a:pt x="131" y="318"/>
                  </a:lnTo>
                  <a:lnTo>
                    <a:pt x="131" y="334"/>
                  </a:lnTo>
                  <a:lnTo>
                    <a:pt x="131" y="337"/>
                  </a:lnTo>
                  <a:lnTo>
                    <a:pt x="131" y="339"/>
                  </a:lnTo>
                  <a:lnTo>
                    <a:pt x="131" y="343"/>
                  </a:lnTo>
                  <a:lnTo>
                    <a:pt x="131" y="345"/>
                  </a:lnTo>
                  <a:lnTo>
                    <a:pt x="129" y="349"/>
                  </a:lnTo>
                  <a:lnTo>
                    <a:pt x="129" y="353"/>
                  </a:lnTo>
                  <a:lnTo>
                    <a:pt x="129" y="355"/>
                  </a:lnTo>
                  <a:lnTo>
                    <a:pt x="129" y="359"/>
                  </a:lnTo>
                  <a:lnTo>
                    <a:pt x="123" y="372"/>
                  </a:lnTo>
                  <a:lnTo>
                    <a:pt x="119" y="386"/>
                  </a:lnTo>
                  <a:lnTo>
                    <a:pt x="112" y="397"/>
                  </a:lnTo>
                  <a:lnTo>
                    <a:pt x="104" y="407"/>
                  </a:lnTo>
                  <a:lnTo>
                    <a:pt x="94" y="414"/>
                  </a:lnTo>
                  <a:lnTo>
                    <a:pt x="85" y="422"/>
                  </a:lnTo>
                  <a:lnTo>
                    <a:pt x="75" y="424"/>
                  </a:lnTo>
                  <a:lnTo>
                    <a:pt x="63" y="426"/>
                  </a:lnTo>
                  <a:lnTo>
                    <a:pt x="52" y="424"/>
                  </a:lnTo>
                  <a:lnTo>
                    <a:pt x="38" y="416"/>
                  </a:lnTo>
                  <a:lnTo>
                    <a:pt x="29" y="409"/>
                  </a:lnTo>
                  <a:lnTo>
                    <a:pt x="19" y="395"/>
                  </a:lnTo>
                  <a:lnTo>
                    <a:pt x="11" y="382"/>
                  </a:lnTo>
                  <a:lnTo>
                    <a:pt x="5" y="364"/>
                  </a:lnTo>
                  <a:lnTo>
                    <a:pt x="2" y="345"/>
                  </a:lnTo>
                  <a:lnTo>
                    <a:pt x="0" y="326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2097000" y="5373360"/>
              <a:ext cx="71280" cy="109800"/>
            </a:xfrm>
            <a:custGeom>
              <a:avLst/>
              <a:gdLst/>
              <a:ahLst/>
              <a:rect l="l" t="t" r="r" b="b"/>
              <a:pathLst>
                <a:path w="122" h="377">
                  <a:moveTo>
                    <a:pt x="0" y="287"/>
                  </a:moveTo>
                  <a:lnTo>
                    <a:pt x="2" y="271"/>
                  </a:lnTo>
                  <a:lnTo>
                    <a:pt x="4" y="252"/>
                  </a:lnTo>
                  <a:lnTo>
                    <a:pt x="10" y="227"/>
                  </a:lnTo>
                  <a:lnTo>
                    <a:pt x="16" y="198"/>
                  </a:lnTo>
                  <a:lnTo>
                    <a:pt x="22" y="169"/>
                  </a:lnTo>
                  <a:lnTo>
                    <a:pt x="29" y="138"/>
                  </a:lnTo>
                  <a:lnTo>
                    <a:pt x="37" y="107"/>
                  </a:lnTo>
                  <a:lnTo>
                    <a:pt x="45" y="80"/>
                  </a:lnTo>
                  <a:lnTo>
                    <a:pt x="51" y="61"/>
                  </a:lnTo>
                  <a:lnTo>
                    <a:pt x="54" y="44"/>
                  </a:lnTo>
                  <a:lnTo>
                    <a:pt x="60" y="28"/>
                  </a:lnTo>
                  <a:lnTo>
                    <a:pt x="64" y="15"/>
                  </a:lnTo>
                  <a:lnTo>
                    <a:pt x="66" y="7"/>
                  </a:lnTo>
                  <a:lnTo>
                    <a:pt x="70" y="1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4" y="1"/>
                  </a:lnTo>
                  <a:lnTo>
                    <a:pt x="76" y="17"/>
                  </a:lnTo>
                  <a:lnTo>
                    <a:pt x="78" y="32"/>
                  </a:lnTo>
                  <a:lnTo>
                    <a:pt x="80" y="48"/>
                  </a:lnTo>
                  <a:lnTo>
                    <a:pt x="82" y="61"/>
                  </a:lnTo>
                  <a:lnTo>
                    <a:pt x="83" y="77"/>
                  </a:lnTo>
                  <a:lnTo>
                    <a:pt x="87" y="90"/>
                  </a:lnTo>
                  <a:lnTo>
                    <a:pt x="89" y="104"/>
                  </a:lnTo>
                  <a:lnTo>
                    <a:pt x="91" y="117"/>
                  </a:lnTo>
                  <a:lnTo>
                    <a:pt x="97" y="148"/>
                  </a:lnTo>
                  <a:lnTo>
                    <a:pt x="103" y="177"/>
                  </a:lnTo>
                  <a:lnTo>
                    <a:pt x="109" y="202"/>
                  </a:lnTo>
                  <a:lnTo>
                    <a:pt x="114" y="225"/>
                  </a:lnTo>
                  <a:lnTo>
                    <a:pt x="118" y="248"/>
                  </a:lnTo>
                  <a:lnTo>
                    <a:pt x="120" y="267"/>
                  </a:lnTo>
                  <a:lnTo>
                    <a:pt x="122" y="283"/>
                  </a:lnTo>
                  <a:lnTo>
                    <a:pt x="120" y="296"/>
                  </a:lnTo>
                  <a:lnTo>
                    <a:pt x="120" y="300"/>
                  </a:lnTo>
                  <a:lnTo>
                    <a:pt x="120" y="302"/>
                  </a:lnTo>
                  <a:lnTo>
                    <a:pt x="120" y="304"/>
                  </a:lnTo>
                  <a:lnTo>
                    <a:pt x="120" y="308"/>
                  </a:lnTo>
                  <a:lnTo>
                    <a:pt x="118" y="310"/>
                  </a:lnTo>
                  <a:lnTo>
                    <a:pt x="118" y="314"/>
                  </a:lnTo>
                  <a:lnTo>
                    <a:pt x="118" y="316"/>
                  </a:lnTo>
                  <a:lnTo>
                    <a:pt x="118" y="317"/>
                  </a:lnTo>
                  <a:lnTo>
                    <a:pt x="114" y="331"/>
                  </a:lnTo>
                  <a:lnTo>
                    <a:pt x="109" y="343"/>
                  </a:lnTo>
                  <a:lnTo>
                    <a:pt x="103" y="352"/>
                  </a:lnTo>
                  <a:lnTo>
                    <a:pt x="95" y="362"/>
                  </a:lnTo>
                  <a:lnTo>
                    <a:pt x="87" y="368"/>
                  </a:lnTo>
                  <a:lnTo>
                    <a:pt x="78" y="373"/>
                  </a:lnTo>
                  <a:lnTo>
                    <a:pt x="68" y="375"/>
                  </a:lnTo>
                  <a:lnTo>
                    <a:pt x="58" y="377"/>
                  </a:lnTo>
                  <a:lnTo>
                    <a:pt x="47" y="375"/>
                  </a:lnTo>
                  <a:lnTo>
                    <a:pt x="37" y="370"/>
                  </a:lnTo>
                  <a:lnTo>
                    <a:pt x="27" y="360"/>
                  </a:lnTo>
                  <a:lnTo>
                    <a:pt x="18" y="350"/>
                  </a:lnTo>
                  <a:lnTo>
                    <a:pt x="12" y="337"/>
                  </a:lnTo>
                  <a:lnTo>
                    <a:pt x="6" y="321"/>
                  </a:lnTo>
                  <a:lnTo>
                    <a:pt x="2" y="304"/>
                  </a:lnTo>
                  <a:lnTo>
                    <a:pt x="0" y="287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2100600" y="5385960"/>
              <a:ext cx="63000" cy="95040"/>
            </a:xfrm>
            <a:custGeom>
              <a:avLst/>
              <a:gdLst/>
              <a:ahLst/>
              <a:rect l="l" t="t" r="r" b="b"/>
              <a:pathLst>
                <a:path w="108" h="329">
                  <a:moveTo>
                    <a:pt x="0" y="249"/>
                  </a:moveTo>
                  <a:lnTo>
                    <a:pt x="2" y="235"/>
                  </a:lnTo>
                  <a:lnTo>
                    <a:pt x="4" y="218"/>
                  </a:lnTo>
                  <a:lnTo>
                    <a:pt x="8" y="195"/>
                  </a:lnTo>
                  <a:lnTo>
                    <a:pt x="14" y="171"/>
                  </a:lnTo>
                  <a:lnTo>
                    <a:pt x="20" y="144"/>
                  </a:lnTo>
                  <a:lnTo>
                    <a:pt x="27" y="117"/>
                  </a:lnTo>
                  <a:lnTo>
                    <a:pt x="33" y="92"/>
                  </a:lnTo>
                  <a:lnTo>
                    <a:pt x="41" y="67"/>
                  </a:lnTo>
                  <a:lnTo>
                    <a:pt x="47" y="52"/>
                  </a:lnTo>
                  <a:lnTo>
                    <a:pt x="50" y="37"/>
                  </a:lnTo>
                  <a:lnTo>
                    <a:pt x="54" y="23"/>
                  </a:lnTo>
                  <a:lnTo>
                    <a:pt x="58" y="13"/>
                  </a:lnTo>
                  <a:lnTo>
                    <a:pt x="62" y="6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68" y="2"/>
                  </a:lnTo>
                  <a:lnTo>
                    <a:pt x="70" y="15"/>
                  </a:lnTo>
                  <a:lnTo>
                    <a:pt x="72" y="29"/>
                  </a:lnTo>
                  <a:lnTo>
                    <a:pt x="74" y="42"/>
                  </a:lnTo>
                  <a:lnTo>
                    <a:pt x="76" y="54"/>
                  </a:lnTo>
                  <a:lnTo>
                    <a:pt x="79" y="67"/>
                  </a:lnTo>
                  <a:lnTo>
                    <a:pt x="81" y="79"/>
                  </a:lnTo>
                  <a:lnTo>
                    <a:pt x="83" y="92"/>
                  </a:lnTo>
                  <a:lnTo>
                    <a:pt x="85" y="104"/>
                  </a:lnTo>
                  <a:lnTo>
                    <a:pt x="91" y="131"/>
                  </a:lnTo>
                  <a:lnTo>
                    <a:pt x="95" y="156"/>
                  </a:lnTo>
                  <a:lnTo>
                    <a:pt x="99" y="177"/>
                  </a:lnTo>
                  <a:lnTo>
                    <a:pt x="103" y="198"/>
                  </a:lnTo>
                  <a:lnTo>
                    <a:pt x="106" y="218"/>
                  </a:lnTo>
                  <a:lnTo>
                    <a:pt x="108" y="235"/>
                  </a:lnTo>
                  <a:lnTo>
                    <a:pt x="108" y="249"/>
                  </a:lnTo>
                  <a:lnTo>
                    <a:pt x="106" y="262"/>
                  </a:lnTo>
                  <a:lnTo>
                    <a:pt x="106" y="264"/>
                  </a:lnTo>
                  <a:lnTo>
                    <a:pt x="106" y="266"/>
                  </a:lnTo>
                  <a:lnTo>
                    <a:pt x="106" y="268"/>
                  </a:lnTo>
                  <a:lnTo>
                    <a:pt x="106" y="270"/>
                  </a:lnTo>
                  <a:lnTo>
                    <a:pt x="104" y="274"/>
                  </a:lnTo>
                  <a:lnTo>
                    <a:pt x="104" y="275"/>
                  </a:lnTo>
                  <a:lnTo>
                    <a:pt x="104" y="277"/>
                  </a:lnTo>
                  <a:lnTo>
                    <a:pt x="104" y="279"/>
                  </a:lnTo>
                  <a:lnTo>
                    <a:pt x="101" y="291"/>
                  </a:lnTo>
                  <a:lnTo>
                    <a:pt x="95" y="301"/>
                  </a:lnTo>
                  <a:lnTo>
                    <a:pt x="89" y="308"/>
                  </a:lnTo>
                  <a:lnTo>
                    <a:pt x="83" y="316"/>
                  </a:lnTo>
                  <a:lnTo>
                    <a:pt x="76" y="322"/>
                  </a:lnTo>
                  <a:lnTo>
                    <a:pt x="68" y="326"/>
                  </a:lnTo>
                  <a:lnTo>
                    <a:pt x="60" y="329"/>
                  </a:lnTo>
                  <a:lnTo>
                    <a:pt x="50" y="329"/>
                  </a:lnTo>
                  <a:lnTo>
                    <a:pt x="41" y="328"/>
                  </a:lnTo>
                  <a:lnTo>
                    <a:pt x="31" y="322"/>
                  </a:lnTo>
                  <a:lnTo>
                    <a:pt x="23" y="314"/>
                  </a:lnTo>
                  <a:lnTo>
                    <a:pt x="16" y="304"/>
                  </a:lnTo>
                  <a:lnTo>
                    <a:pt x="10" y="293"/>
                  </a:lnTo>
                  <a:lnTo>
                    <a:pt x="4" y="279"/>
                  </a:lnTo>
                  <a:lnTo>
                    <a:pt x="2" y="264"/>
                  </a:lnTo>
                  <a:lnTo>
                    <a:pt x="0" y="2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2104200" y="5397120"/>
              <a:ext cx="56880" cy="82440"/>
            </a:xfrm>
            <a:custGeom>
              <a:avLst/>
              <a:gdLst/>
              <a:ahLst/>
              <a:rect l="l" t="t" r="r" b="b"/>
              <a:pathLst>
                <a:path w="97" h="284">
                  <a:moveTo>
                    <a:pt x="0" y="212"/>
                  </a:moveTo>
                  <a:lnTo>
                    <a:pt x="0" y="201"/>
                  </a:lnTo>
                  <a:lnTo>
                    <a:pt x="2" y="185"/>
                  </a:lnTo>
                  <a:lnTo>
                    <a:pt x="6" y="166"/>
                  </a:lnTo>
                  <a:lnTo>
                    <a:pt x="12" y="145"/>
                  </a:lnTo>
                  <a:lnTo>
                    <a:pt x="17" y="122"/>
                  </a:lnTo>
                  <a:lnTo>
                    <a:pt x="23" y="101"/>
                  </a:lnTo>
                  <a:lnTo>
                    <a:pt x="31" y="77"/>
                  </a:lnTo>
                  <a:lnTo>
                    <a:pt x="39" y="58"/>
                  </a:lnTo>
                  <a:lnTo>
                    <a:pt x="42" y="45"/>
                  </a:lnTo>
                  <a:lnTo>
                    <a:pt x="46" y="31"/>
                  </a:lnTo>
                  <a:lnTo>
                    <a:pt x="50" y="22"/>
                  </a:lnTo>
                  <a:lnTo>
                    <a:pt x="54" y="12"/>
                  </a:lnTo>
                  <a:lnTo>
                    <a:pt x="58" y="6"/>
                  </a:lnTo>
                  <a:lnTo>
                    <a:pt x="60" y="2"/>
                  </a:lnTo>
                  <a:lnTo>
                    <a:pt x="62" y="0"/>
                  </a:lnTo>
                  <a:lnTo>
                    <a:pt x="64" y="4"/>
                  </a:lnTo>
                  <a:lnTo>
                    <a:pt x="66" y="16"/>
                  </a:lnTo>
                  <a:lnTo>
                    <a:pt x="68" y="27"/>
                  </a:lnTo>
                  <a:lnTo>
                    <a:pt x="70" y="37"/>
                  </a:lnTo>
                  <a:lnTo>
                    <a:pt x="71" y="49"/>
                  </a:lnTo>
                  <a:lnTo>
                    <a:pt x="73" y="60"/>
                  </a:lnTo>
                  <a:lnTo>
                    <a:pt x="75" y="72"/>
                  </a:lnTo>
                  <a:lnTo>
                    <a:pt x="77" y="81"/>
                  </a:lnTo>
                  <a:lnTo>
                    <a:pt x="79" y="93"/>
                  </a:lnTo>
                  <a:lnTo>
                    <a:pt x="83" y="114"/>
                  </a:lnTo>
                  <a:lnTo>
                    <a:pt x="87" y="137"/>
                  </a:lnTo>
                  <a:lnTo>
                    <a:pt x="91" y="156"/>
                  </a:lnTo>
                  <a:lnTo>
                    <a:pt x="93" y="174"/>
                  </a:lnTo>
                  <a:lnTo>
                    <a:pt x="95" y="191"/>
                  </a:lnTo>
                  <a:lnTo>
                    <a:pt x="97" y="205"/>
                  </a:lnTo>
                  <a:lnTo>
                    <a:pt x="95" y="218"/>
                  </a:lnTo>
                  <a:lnTo>
                    <a:pt x="93" y="228"/>
                  </a:lnTo>
                  <a:lnTo>
                    <a:pt x="93" y="230"/>
                  </a:lnTo>
                  <a:lnTo>
                    <a:pt x="93" y="232"/>
                  </a:lnTo>
                  <a:lnTo>
                    <a:pt x="93" y="234"/>
                  </a:lnTo>
                  <a:lnTo>
                    <a:pt x="93" y="235"/>
                  </a:lnTo>
                  <a:lnTo>
                    <a:pt x="91" y="237"/>
                  </a:lnTo>
                  <a:lnTo>
                    <a:pt x="91" y="239"/>
                  </a:lnTo>
                  <a:lnTo>
                    <a:pt x="91" y="241"/>
                  </a:lnTo>
                  <a:lnTo>
                    <a:pt x="91" y="243"/>
                  </a:lnTo>
                  <a:lnTo>
                    <a:pt x="87" y="253"/>
                  </a:lnTo>
                  <a:lnTo>
                    <a:pt x="83" y="261"/>
                  </a:lnTo>
                  <a:lnTo>
                    <a:pt x="77" y="266"/>
                  </a:lnTo>
                  <a:lnTo>
                    <a:pt x="71" y="274"/>
                  </a:lnTo>
                  <a:lnTo>
                    <a:pt x="66" y="278"/>
                  </a:lnTo>
                  <a:lnTo>
                    <a:pt x="58" y="282"/>
                  </a:lnTo>
                  <a:lnTo>
                    <a:pt x="50" y="284"/>
                  </a:lnTo>
                  <a:lnTo>
                    <a:pt x="42" y="284"/>
                  </a:lnTo>
                  <a:lnTo>
                    <a:pt x="35" y="282"/>
                  </a:lnTo>
                  <a:lnTo>
                    <a:pt x="25" y="276"/>
                  </a:lnTo>
                  <a:lnTo>
                    <a:pt x="19" y="270"/>
                  </a:lnTo>
                  <a:lnTo>
                    <a:pt x="12" y="261"/>
                  </a:lnTo>
                  <a:lnTo>
                    <a:pt x="8" y="251"/>
                  </a:lnTo>
                  <a:lnTo>
                    <a:pt x="2" y="239"/>
                  </a:lnTo>
                  <a:lnTo>
                    <a:pt x="0" y="226"/>
                  </a:lnTo>
                  <a:lnTo>
                    <a:pt x="0" y="212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2106720" y="5409360"/>
              <a:ext cx="49320" cy="69120"/>
            </a:xfrm>
            <a:custGeom>
              <a:avLst/>
              <a:gdLst/>
              <a:ahLst/>
              <a:rect l="l" t="t" r="r" b="b"/>
              <a:pathLst>
                <a:path w="85" h="235">
                  <a:moveTo>
                    <a:pt x="0" y="173"/>
                  </a:moveTo>
                  <a:lnTo>
                    <a:pt x="2" y="164"/>
                  </a:lnTo>
                  <a:lnTo>
                    <a:pt x="4" y="150"/>
                  </a:lnTo>
                  <a:lnTo>
                    <a:pt x="8" y="133"/>
                  </a:lnTo>
                  <a:lnTo>
                    <a:pt x="11" y="115"/>
                  </a:lnTo>
                  <a:lnTo>
                    <a:pt x="17" y="98"/>
                  </a:lnTo>
                  <a:lnTo>
                    <a:pt x="23" y="79"/>
                  </a:lnTo>
                  <a:lnTo>
                    <a:pt x="31" y="61"/>
                  </a:lnTo>
                  <a:lnTo>
                    <a:pt x="37" y="44"/>
                  </a:lnTo>
                  <a:lnTo>
                    <a:pt x="40" y="33"/>
                  </a:lnTo>
                  <a:lnTo>
                    <a:pt x="44" y="23"/>
                  </a:lnTo>
                  <a:lnTo>
                    <a:pt x="48" y="15"/>
                  </a:lnTo>
                  <a:lnTo>
                    <a:pt x="52" y="7"/>
                  </a:lnTo>
                  <a:lnTo>
                    <a:pt x="54" y="4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60" y="2"/>
                  </a:lnTo>
                  <a:lnTo>
                    <a:pt x="62" y="11"/>
                  </a:lnTo>
                  <a:lnTo>
                    <a:pt x="64" y="21"/>
                  </a:lnTo>
                  <a:lnTo>
                    <a:pt x="66" y="31"/>
                  </a:lnTo>
                  <a:lnTo>
                    <a:pt x="67" y="40"/>
                  </a:lnTo>
                  <a:lnTo>
                    <a:pt x="69" y="50"/>
                  </a:lnTo>
                  <a:lnTo>
                    <a:pt x="71" y="60"/>
                  </a:lnTo>
                  <a:lnTo>
                    <a:pt x="73" y="69"/>
                  </a:lnTo>
                  <a:lnTo>
                    <a:pt x="75" y="77"/>
                  </a:lnTo>
                  <a:lnTo>
                    <a:pt x="77" y="96"/>
                  </a:lnTo>
                  <a:lnTo>
                    <a:pt x="81" y="115"/>
                  </a:lnTo>
                  <a:lnTo>
                    <a:pt x="83" y="131"/>
                  </a:lnTo>
                  <a:lnTo>
                    <a:pt x="85" y="146"/>
                  </a:lnTo>
                  <a:lnTo>
                    <a:pt x="85" y="160"/>
                  </a:lnTo>
                  <a:lnTo>
                    <a:pt x="85" y="173"/>
                  </a:lnTo>
                  <a:lnTo>
                    <a:pt x="85" y="183"/>
                  </a:lnTo>
                  <a:lnTo>
                    <a:pt x="83" y="191"/>
                  </a:lnTo>
                  <a:lnTo>
                    <a:pt x="81" y="192"/>
                  </a:lnTo>
                  <a:lnTo>
                    <a:pt x="81" y="194"/>
                  </a:lnTo>
                  <a:lnTo>
                    <a:pt x="81" y="196"/>
                  </a:lnTo>
                  <a:lnTo>
                    <a:pt x="81" y="198"/>
                  </a:lnTo>
                  <a:lnTo>
                    <a:pt x="79" y="198"/>
                  </a:lnTo>
                  <a:lnTo>
                    <a:pt x="79" y="200"/>
                  </a:lnTo>
                  <a:lnTo>
                    <a:pt x="79" y="202"/>
                  </a:lnTo>
                  <a:lnTo>
                    <a:pt x="79" y="204"/>
                  </a:lnTo>
                  <a:lnTo>
                    <a:pt x="75" y="210"/>
                  </a:lnTo>
                  <a:lnTo>
                    <a:pt x="71" y="218"/>
                  </a:lnTo>
                  <a:lnTo>
                    <a:pt x="66" y="223"/>
                  </a:lnTo>
                  <a:lnTo>
                    <a:pt x="62" y="227"/>
                  </a:lnTo>
                  <a:lnTo>
                    <a:pt x="56" y="231"/>
                  </a:lnTo>
                  <a:lnTo>
                    <a:pt x="50" y="233"/>
                  </a:lnTo>
                  <a:lnTo>
                    <a:pt x="44" y="235"/>
                  </a:lnTo>
                  <a:lnTo>
                    <a:pt x="37" y="235"/>
                  </a:lnTo>
                  <a:lnTo>
                    <a:pt x="31" y="233"/>
                  </a:lnTo>
                  <a:lnTo>
                    <a:pt x="23" y="227"/>
                  </a:lnTo>
                  <a:lnTo>
                    <a:pt x="17" y="221"/>
                  </a:lnTo>
                  <a:lnTo>
                    <a:pt x="11" y="216"/>
                  </a:lnTo>
                  <a:lnTo>
                    <a:pt x="6" y="206"/>
                  </a:lnTo>
                  <a:lnTo>
                    <a:pt x="4" y="196"/>
                  </a:lnTo>
                  <a:lnTo>
                    <a:pt x="2" y="185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320" bIns="22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2110320" y="5421600"/>
              <a:ext cx="43200" cy="54360"/>
            </a:xfrm>
            <a:custGeom>
              <a:avLst/>
              <a:gdLst/>
              <a:ahLst/>
              <a:rect l="l" t="t" r="r" b="b"/>
              <a:pathLst>
                <a:path w="75" h="187">
                  <a:moveTo>
                    <a:pt x="0" y="137"/>
                  </a:moveTo>
                  <a:lnTo>
                    <a:pt x="0" y="127"/>
                  </a:lnTo>
                  <a:lnTo>
                    <a:pt x="2" y="116"/>
                  </a:lnTo>
                  <a:lnTo>
                    <a:pt x="5" y="102"/>
                  </a:lnTo>
                  <a:lnTo>
                    <a:pt x="9" y="87"/>
                  </a:lnTo>
                  <a:lnTo>
                    <a:pt x="15" y="73"/>
                  </a:lnTo>
                  <a:lnTo>
                    <a:pt x="21" y="58"/>
                  </a:lnTo>
                  <a:lnTo>
                    <a:pt x="27" y="45"/>
                  </a:lnTo>
                  <a:lnTo>
                    <a:pt x="32" y="33"/>
                  </a:lnTo>
                  <a:lnTo>
                    <a:pt x="36" y="23"/>
                  </a:lnTo>
                  <a:lnTo>
                    <a:pt x="40" y="18"/>
                  </a:lnTo>
                  <a:lnTo>
                    <a:pt x="44" y="10"/>
                  </a:lnTo>
                  <a:lnTo>
                    <a:pt x="46" y="6"/>
                  </a:lnTo>
                  <a:lnTo>
                    <a:pt x="50" y="2"/>
                  </a:lnTo>
                  <a:lnTo>
                    <a:pt x="52" y="0"/>
                  </a:lnTo>
                  <a:lnTo>
                    <a:pt x="54" y="0"/>
                  </a:lnTo>
                  <a:lnTo>
                    <a:pt x="56" y="2"/>
                  </a:lnTo>
                  <a:lnTo>
                    <a:pt x="58" y="10"/>
                  </a:lnTo>
                  <a:lnTo>
                    <a:pt x="60" y="18"/>
                  </a:lnTo>
                  <a:lnTo>
                    <a:pt x="61" y="25"/>
                  </a:lnTo>
                  <a:lnTo>
                    <a:pt x="63" y="33"/>
                  </a:lnTo>
                  <a:lnTo>
                    <a:pt x="65" y="41"/>
                  </a:lnTo>
                  <a:lnTo>
                    <a:pt x="65" y="48"/>
                  </a:lnTo>
                  <a:lnTo>
                    <a:pt x="67" y="56"/>
                  </a:lnTo>
                  <a:lnTo>
                    <a:pt x="69" y="64"/>
                  </a:lnTo>
                  <a:lnTo>
                    <a:pt x="71" y="79"/>
                  </a:lnTo>
                  <a:lnTo>
                    <a:pt x="73" y="95"/>
                  </a:lnTo>
                  <a:lnTo>
                    <a:pt x="73" y="108"/>
                  </a:lnTo>
                  <a:lnTo>
                    <a:pt x="75" y="120"/>
                  </a:lnTo>
                  <a:lnTo>
                    <a:pt x="75" y="131"/>
                  </a:lnTo>
                  <a:lnTo>
                    <a:pt x="73" y="141"/>
                  </a:lnTo>
                  <a:lnTo>
                    <a:pt x="71" y="149"/>
                  </a:lnTo>
                  <a:lnTo>
                    <a:pt x="69" y="156"/>
                  </a:lnTo>
                  <a:lnTo>
                    <a:pt x="67" y="156"/>
                  </a:lnTo>
                  <a:lnTo>
                    <a:pt x="67" y="158"/>
                  </a:lnTo>
                  <a:lnTo>
                    <a:pt x="67" y="158"/>
                  </a:lnTo>
                  <a:lnTo>
                    <a:pt x="67" y="160"/>
                  </a:lnTo>
                  <a:lnTo>
                    <a:pt x="65" y="162"/>
                  </a:lnTo>
                  <a:lnTo>
                    <a:pt x="65" y="162"/>
                  </a:lnTo>
                  <a:lnTo>
                    <a:pt x="65" y="164"/>
                  </a:lnTo>
                  <a:lnTo>
                    <a:pt x="65" y="164"/>
                  </a:lnTo>
                  <a:lnTo>
                    <a:pt x="61" y="170"/>
                  </a:lnTo>
                  <a:lnTo>
                    <a:pt x="58" y="176"/>
                  </a:lnTo>
                  <a:lnTo>
                    <a:pt x="54" y="179"/>
                  </a:lnTo>
                  <a:lnTo>
                    <a:pt x="50" y="183"/>
                  </a:lnTo>
                  <a:lnTo>
                    <a:pt x="44" y="185"/>
                  </a:lnTo>
                  <a:lnTo>
                    <a:pt x="40" y="187"/>
                  </a:lnTo>
                  <a:lnTo>
                    <a:pt x="34" y="187"/>
                  </a:lnTo>
                  <a:lnTo>
                    <a:pt x="31" y="187"/>
                  </a:lnTo>
                  <a:lnTo>
                    <a:pt x="23" y="185"/>
                  </a:lnTo>
                  <a:lnTo>
                    <a:pt x="17" y="181"/>
                  </a:lnTo>
                  <a:lnTo>
                    <a:pt x="13" y="176"/>
                  </a:lnTo>
                  <a:lnTo>
                    <a:pt x="7" y="170"/>
                  </a:lnTo>
                  <a:lnTo>
                    <a:pt x="4" y="162"/>
                  </a:lnTo>
                  <a:lnTo>
                    <a:pt x="2" y="154"/>
                  </a:lnTo>
                  <a:lnTo>
                    <a:pt x="0" y="145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560" bIns="7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1" name=""/>
            <p:cNvSpPr/>
            <p:nvPr/>
          </p:nvSpPr>
          <p:spPr>
            <a:xfrm>
              <a:off x="2111760" y="5434200"/>
              <a:ext cx="39240" cy="40680"/>
            </a:xfrm>
            <a:custGeom>
              <a:avLst/>
              <a:gdLst/>
              <a:ahLst/>
              <a:rect l="l" t="t" r="r" b="b"/>
              <a:pathLst>
                <a:path w="67" h="138">
                  <a:moveTo>
                    <a:pt x="0" y="98"/>
                  </a:moveTo>
                  <a:lnTo>
                    <a:pt x="1" y="88"/>
                  </a:lnTo>
                  <a:lnTo>
                    <a:pt x="3" y="79"/>
                  </a:lnTo>
                  <a:lnTo>
                    <a:pt x="5" y="69"/>
                  </a:lnTo>
                  <a:lnTo>
                    <a:pt x="9" y="59"/>
                  </a:lnTo>
                  <a:lnTo>
                    <a:pt x="15" y="48"/>
                  </a:lnTo>
                  <a:lnTo>
                    <a:pt x="21" y="36"/>
                  </a:lnTo>
                  <a:lnTo>
                    <a:pt x="27" y="27"/>
                  </a:lnTo>
                  <a:lnTo>
                    <a:pt x="32" y="19"/>
                  </a:lnTo>
                  <a:lnTo>
                    <a:pt x="34" y="13"/>
                  </a:lnTo>
                  <a:lnTo>
                    <a:pt x="38" y="9"/>
                  </a:lnTo>
                  <a:lnTo>
                    <a:pt x="42" y="5"/>
                  </a:lnTo>
                  <a:lnTo>
                    <a:pt x="44" y="2"/>
                  </a:lnTo>
                  <a:lnTo>
                    <a:pt x="46" y="0"/>
                  </a:lnTo>
                  <a:lnTo>
                    <a:pt x="48" y="0"/>
                  </a:lnTo>
                  <a:lnTo>
                    <a:pt x="50" y="0"/>
                  </a:lnTo>
                  <a:lnTo>
                    <a:pt x="52" y="2"/>
                  </a:lnTo>
                  <a:lnTo>
                    <a:pt x="54" y="7"/>
                  </a:lnTo>
                  <a:lnTo>
                    <a:pt x="56" y="13"/>
                  </a:lnTo>
                  <a:lnTo>
                    <a:pt x="57" y="19"/>
                  </a:lnTo>
                  <a:lnTo>
                    <a:pt x="59" y="25"/>
                  </a:lnTo>
                  <a:lnTo>
                    <a:pt x="61" y="30"/>
                  </a:lnTo>
                  <a:lnTo>
                    <a:pt x="63" y="36"/>
                  </a:lnTo>
                  <a:lnTo>
                    <a:pt x="63" y="42"/>
                  </a:lnTo>
                  <a:lnTo>
                    <a:pt x="65" y="50"/>
                  </a:lnTo>
                  <a:lnTo>
                    <a:pt x="65" y="61"/>
                  </a:lnTo>
                  <a:lnTo>
                    <a:pt x="67" y="73"/>
                  </a:lnTo>
                  <a:lnTo>
                    <a:pt x="67" y="82"/>
                  </a:lnTo>
                  <a:lnTo>
                    <a:pt x="67" y="92"/>
                  </a:lnTo>
                  <a:lnTo>
                    <a:pt x="65" y="100"/>
                  </a:lnTo>
                  <a:lnTo>
                    <a:pt x="63" y="107"/>
                  </a:lnTo>
                  <a:lnTo>
                    <a:pt x="59" y="113"/>
                  </a:lnTo>
                  <a:lnTo>
                    <a:pt x="57" y="119"/>
                  </a:lnTo>
                  <a:lnTo>
                    <a:pt x="56" y="119"/>
                  </a:lnTo>
                  <a:lnTo>
                    <a:pt x="56" y="121"/>
                  </a:lnTo>
                  <a:lnTo>
                    <a:pt x="56" y="121"/>
                  </a:lnTo>
                  <a:lnTo>
                    <a:pt x="56" y="123"/>
                  </a:lnTo>
                  <a:lnTo>
                    <a:pt x="54" y="123"/>
                  </a:lnTo>
                  <a:lnTo>
                    <a:pt x="54" y="123"/>
                  </a:lnTo>
                  <a:lnTo>
                    <a:pt x="54" y="125"/>
                  </a:lnTo>
                  <a:lnTo>
                    <a:pt x="54" y="125"/>
                  </a:lnTo>
                  <a:lnTo>
                    <a:pt x="50" y="129"/>
                  </a:lnTo>
                  <a:lnTo>
                    <a:pt x="46" y="133"/>
                  </a:lnTo>
                  <a:lnTo>
                    <a:pt x="44" y="134"/>
                  </a:lnTo>
                  <a:lnTo>
                    <a:pt x="40" y="136"/>
                  </a:lnTo>
                  <a:lnTo>
                    <a:pt x="36" y="138"/>
                  </a:lnTo>
                  <a:lnTo>
                    <a:pt x="32" y="138"/>
                  </a:lnTo>
                  <a:lnTo>
                    <a:pt x="28" y="138"/>
                  </a:lnTo>
                  <a:lnTo>
                    <a:pt x="25" y="138"/>
                  </a:lnTo>
                  <a:lnTo>
                    <a:pt x="19" y="136"/>
                  </a:lnTo>
                  <a:lnTo>
                    <a:pt x="15" y="133"/>
                  </a:lnTo>
                  <a:lnTo>
                    <a:pt x="11" y="129"/>
                  </a:lnTo>
                  <a:lnTo>
                    <a:pt x="7" y="123"/>
                  </a:lnTo>
                  <a:lnTo>
                    <a:pt x="3" y="117"/>
                  </a:lnTo>
                  <a:lnTo>
                    <a:pt x="1" y="111"/>
                  </a:lnTo>
                  <a:lnTo>
                    <a:pt x="1" y="104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120" bIns="-6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2115360" y="5446440"/>
              <a:ext cx="34200" cy="27000"/>
            </a:xfrm>
            <a:custGeom>
              <a:avLst/>
              <a:gdLst/>
              <a:ahLst/>
              <a:rect l="l" t="t" r="r" b="b"/>
              <a:pathLst>
                <a:path w="60" h="94">
                  <a:moveTo>
                    <a:pt x="0" y="62"/>
                  </a:moveTo>
                  <a:lnTo>
                    <a:pt x="0" y="54"/>
                  </a:lnTo>
                  <a:lnTo>
                    <a:pt x="2" y="46"/>
                  </a:lnTo>
                  <a:lnTo>
                    <a:pt x="6" y="41"/>
                  </a:lnTo>
                  <a:lnTo>
                    <a:pt x="10" y="33"/>
                  </a:lnTo>
                  <a:lnTo>
                    <a:pt x="14" y="25"/>
                  </a:lnTo>
                  <a:lnTo>
                    <a:pt x="18" y="19"/>
                  </a:lnTo>
                  <a:lnTo>
                    <a:pt x="23" y="14"/>
                  </a:lnTo>
                  <a:lnTo>
                    <a:pt x="29" y="8"/>
                  </a:lnTo>
                  <a:lnTo>
                    <a:pt x="33" y="6"/>
                  </a:lnTo>
                  <a:lnTo>
                    <a:pt x="35" y="4"/>
                  </a:lnTo>
                  <a:lnTo>
                    <a:pt x="37" y="2"/>
                  </a:lnTo>
                  <a:lnTo>
                    <a:pt x="41" y="0"/>
                  </a:lnTo>
                  <a:lnTo>
                    <a:pt x="43" y="0"/>
                  </a:lnTo>
                  <a:lnTo>
                    <a:pt x="45" y="0"/>
                  </a:lnTo>
                  <a:lnTo>
                    <a:pt x="47" y="2"/>
                  </a:lnTo>
                  <a:lnTo>
                    <a:pt x="49" y="2"/>
                  </a:lnTo>
                  <a:lnTo>
                    <a:pt x="51" y="6"/>
                  </a:lnTo>
                  <a:lnTo>
                    <a:pt x="52" y="10"/>
                  </a:lnTo>
                  <a:lnTo>
                    <a:pt x="54" y="15"/>
                  </a:lnTo>
                  <a:lnTo>
                    <a:pt x="56" y="19"/>
                  </a:lnTo>
                  <a:lnTo>
                    <a:pt x="56" y="23"/>
                  </a:lnTo>
                  <a:lnTo>
                    <a:pt x="58" y="27"/>
                  </a:lnTo>
                  <a:lnTo>
                    <a:pt x="58" y="33"/>
                  </a:lnTo>
                  <a:lnTo>
                    <a:pt x="58" y="37"/>
                  </a:lnTo>
                  <a:lnTo>
                    <a:pt x="60" y="46"/>
                  </a:lnTo>
                  <a:lnTo>
                    <a:pt x="60" y="54"/>
                  </a:lnTo>
                  <a:lnTo>
                    <a:pt x="58" y="60"/>
                  </a:lnTo>
                  <a:lnTo>
                    <a:pt x="56" y="67"/>
                  </a:lnTo>
                  <a:lnTo>
                    <a:pt x="54" y="73"/>
                  </a:lnTo>
                  <a:lnTo>
                    <a:pt x="52" y="79"/>
                  </a:lnTo>
                  <a:lnTo>
                    <a:pt x="49" y="83"/>
                  </a:lnTo>
                  <a:lnTo>
                    <a:pt x="45" y="85"/>
                  </a:lnTo>
                  <a:lnTo>
                    <a:pt x="43" y="85"/>
                  </a:lnTo>
                  <a:lnTo>
                    <a:pt x="43" y="87"/>
                  </a:lnTo>
                  <a:lnTo>
                    <a:pt x="43" y="87"/>
                  </a:lnTo>
                  <a:lnTo>
                    <a:pt x="43" y="87"/>
                  </a:lnTo>
                  <a:lnTo>
                    <a:pt x="41" y="87"/>
                  </a:lnTo>
                  <a:lnTo>
                    <a:pt x="41" y="89"/>
                  </a:lnTo>
                  <a:lnTo>
                    <a:pt x="41" y="89"/>
                  </a:lnTo>
                  <a:lnTo>
                    <a:pt x="41" y="89"/>
                  </a:lnTo>
                  <a:lnTo>
                    <a:pt x="37" y="91"/>
                  </a:lnTo>
                  <a:lnTo>
                    <a:pt x="35" y="93"/>
                  </a:lnTo>
                  <a:lnTo>
                    <a:pt x="31" y="93"/>
                  </a:lnTo>
                  <a:lnTo>
                    <a:pt x="29" y="93"/>
                  </a:lnTo>
                  <a:lnTo>
                    <a:pt x="25" y="94"/>
                  </a:lnTo>
                  <a:lnTo>
                    <a:pt x="23" y="93"/>
                  </a:lnTo>
                  <a:lnTo>
                    <a:pt x="20" y="93"/>
                  </a:lnTo>
                  <a:lnTo>
                    <a:pt x="18" y="93"/>
                  </a:lnTo>
                  <a:lnTo>
                    <a:pt x="14" y="91"/>
                  </a:lnTo>
                  <a:lnTo>
                    <a:pt x="10" y="87"/>
                  </a:lnTo>
                  <a:lnTo>
                    <a:pt x="8" y="83"/>
                  </a:lnTo>
                  <a:lnTo>
                    <a:pt x="4" y="79"/>
                  </a:lnTo>
                  <a:lnTo>
                    <a:pt x="2" y="75"/>
                  </a:lnTo>
                  <a:lnTo>
                    <a:pt x="2" y="71"/>
                  </a:lnTo>
                  <a:lnTo>
                    <a:pt x="0" y="66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2118960" y="5457600"/>
              <a:ext cx="29520" cy="15840"/>
            </a:xfrm>
            <a:custGeom>
              <a:avLst/>
              <a:gdLst/>
              <a:ahLst/>
              <a:rect l="l" t="t" r="r" b="b"/>
              <a:pathLst>
                <a:path w="52" h="54">
                  <a:moveTo>
                    <a:pt x="0" y="27"/>
                  </a:moveTo>
                  <a:lnTo>
                    <a:pt x="0" y="21"/>
                  </a:lnTo>
                  <a:lnTo>
                    <a:pt x="2" y="15"/>
                  </a:lnTo>
                  <a:lnTo>
                    <a:pt x="4" y="11"/>
                  </a:lnTo>
                  <a:lnTo>
                    <a:pt x="8" y="7"/>
                  </a:lnTo>
                  <a:lnTo>
                    <a:pt x="12" y="3"/>
                  </a:lnTo>
                  <a:lnTo>
                    <a:pt x="16" y="2"/>
                  </a:lnTo>
                  <a:lnTo>
                    <a:pt x="21" y="0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7" y="2"/>
                  </a:lnTo>
                  <a:lnTo>
                    <a:pt x="41" y="3"/>
                  </a:lnTo>
                  <a:lnTo>
                    <a:pt x="45" y="7"/>
                  </a:lnTo>
                  <a:lnTo>
                    <a:pt x="48" y="11"/>
                  </a:lnTo>
                  <a:lnTo>
                    <a:pt x="50" y="15"/>
                  </a:lnTo>
                  <a:lnTo>
                    <a:pt x="52" y="21"/>
                  </a:lnTo>
                  <a:lnTo>
                    <a:pt x="52" y="27"/>
                  </a:lnTo>
                  <a:lnTo>
                    <a:pt x="52" y="32"/>
                  </a:lnTo>
                  <a:lnTo>
                    <a:pt x="50" y="36"/>
                  </a:lnTo>
                  <a:lnTo>
                    <a:pt x="48" y="42"/>
                  </a:lnTo>
                  <a:lnTo>
                    <a:pt x="45" y="46"/>
                  </a:lnTo>
                  <a:lnTo>
                    <a:pt x="41" y="48"/>
                  </a:lnTo>
                  <a:lnTo>
                    <a:pt x="37" y="52"/>
                  </a:lnTo>
                  <a:lnTo>
                    <a:pt x="31" y="52"/>
                  </a:lnTo>
                  <a:lnTo>
                    <a:pt x="25" y="54"/>
                  </a:lnTo>
                  <a:lnTo>
                    <a:pt x="21" y="52"/>
                  </a:lnTo>
                  <a:lnTo>
                    <a:pt x="16" y="52"/>
                  </a:lnTo>
                  <a:lnTo>
                    <a:pt x="12" y="48"/>
                  </a:lnTo>
                  <a:lnTo>
                    <a:pt x="8" y="46"/>
                  </a:lnTo>
                  <a:lnTo>
                    <a:pt x="4" y="42"/>
                  </a:lnTo>
                  <a:lnTo>
                    <a:pt x="2" y="36"/>
                  </a:lnTo>
                  <a:lnTo>
                    <a:pt x="0" y="32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2085840" y="5322960"/>
              <a:ext cx="100080" cy="165600"/>
            </a:xfrm>
            <a:custGeom>
              <a:avLst/>
              <a:gdLst/>
              <a:ahLst/>
              <a:rect l="l" t="t" r="r" b="b"/>
              <a:pathLst>
                <a:path w="170" h="569">
                  <a:moveTo>
                    <a:pt x="85" y="569"/>
                  </a:moveTo>
                  <a:lnTo>
                    <a:pt x="95" y="569"/>
                  </a:lnTo>
                  <a:lnTo>
                    <a:pt x="102" y="567"/>
                  </a:lnTo>
                  <a:lnTo>
                    <a:pt x="110" y="563"/>
                  </a:lnTo>
                  <a:lnTo>
                    <a:pt x="118" y="559"/>
                  </a:lnTo>
                  <a:lnTo>
                    <a:pt x="126" y="553"/>
                  </a:lnTo>
                  <a:lnTo>
                    <a:pt x="133" y="547"/>
                  </a:lnTo>
                  <a:lnTo>
                    <a:pt x="139" y="540"/>
                  </a:lnTo>
                  <a:lnTo>
                    <a:pt x="145" y="532"/>
                  </a:lnTo>
                  <a:lnTo>
                    <a:pt x="156" y="513"/>
                  </a:lnTo>
                  <a:lnTo>
                    <a:pt x="164" y="489"/>
                  </a:lnTo>
                  <a:lnTo>
                    <a:pt x="168" y="466"/>
                  </a:lnTo>
                  <a:lnTo>
                    <a:pt x="170" y="439"/>
                  </a:lnTo>
                  <a:lnTo>
                    <a:pt x="168" y="409"/>
                  </a:lnTo>
                  <a:lnTo>
                    <a:pt x="158" y="370"/>
                  </a:lnTo>
                  <a:lnTo>
                    <a:pt x="147" y="324"/>
                  </a:lnTo>
                  <a:lnTo>
                    <a:pt x="133" y="272"/>
                  </a:lnTo>
                  <a:lnTo>
                    <a:pt x="120" y="214"/>
                  </a:lnTo>
                  <a:lnTo>
                    <a:pt x="106" y="148"/>
                  </a:lnTo>
                  <a:lnTo>
                    <a:pt x="101" y="114"/>
                  </a:lnTo>
                  <a:lnTo>
                    <a:pt x="95" y="79"/>
                  </a:lnTo>
                  <a:lnTo>
                    <a:pt x="91" y="42"/>
                  </a:lnTo>
                  <a:lnTo>
                    <a:pt x="89" y="4"/>
                  </a:lnTo>
                  <a:lnTo>
                    <a:pt x="89" y="0"/>
                  </a:lnTo>
                  <a:lnTo>
                    <a:pt x="87" y="0"/>
                  </a:lnTo>
                  <a:lnTo>
                    <a:pt x="85" y="2"/>
                  </a:lnTo>
                  <a:lnTo>
                    <a:pt x="83" y="6"/>
                  </a:lnTo>
                  <a:lnTo>
                    <a:pt x="79" y="21"/>
                  </a:lnTo>
                  <a:lnTo>
                    <a:pt x="73" y="42"/>
                  </a:lnTo>
                  <a:lnTo>
                    <a:pt x="60" y="102"/>
                  </a:lnTo>
                  <a:lnTo>
                    <a:pt x="43" y="177"/>
                  </a:lnTo>
                  <a:lnTo>
                    <a:pt x="27" y="258"/>
                  </a:lnTo>
                  <a:lnTo>
                    <a:pt x="14" y="335"/>
                  </a:lnTo>
                  <a:lnTo>
                    <a:pt x="4" y="399"/>
                  </a:lnTo>
                  <a:lnTo>
                    <a:pt x="0" y="439"/>
                  </a:lnTo>
                  <a:lnTo>
                    <a:pt x="2" y="466"/>
                  </a:lnTo>
                  <a:lnTo>
                    <a:pt x="8" y="489"/>
                  </a:lnTo>
                  <a:lnTo>
                    <a:pt x="16" y="513"/>
                  </a:lnTo>
                  <a:lnTo>
                    <a:pt x="25" y="532"/>
                  </a:lnTo>
                  <a:lnTo>
                    <a:pt x="31" y="540"/>
                  </a:lnTo>
                  <a:lnTo>
                    <a:pt x="39" y="547"/>
                  </a:lnTo>
                  <a:lnTo>
                    <a:pt x="45" y="553"/>
                  </a:lnTo>
                  <a:lnTo>
                    <a:pt x="52" y="559"/>
                  </a:lnTo>
                  <a:lnTo>
                    <a:pt x="60" y="563"/>
                  </a:lnTo>
                  <a:lnTo>
                    <a:pt x="68" y="567"/>
                  </a:lnTo>
                  <a:lnTo>
                    <a:pt x="77" y="569"/>
                  </a:lnTo>
                  <a:lnTo>
                    <a:pt x="85" y="569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2136600" y="5488560"/>
              <a:ext cx="0" cy="108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06" name=""/>
          <p:cNvSpPr/>
          <p:nvPr/>
        </p:nvSpPr>
        <p:spPr>
          <a:xfrm>
            <a:off x="1613160" y="5181480"/>
            <a:ext cx="6490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Obras Sanitarias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 Mendoza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7" name=""/>
          <p:cNvSpPr/>
          <p:nvPr/>
        </p:nvSpPr>
        <p:spPr>
          <a:xfrm>
            <a:off x="1182600" y="370512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8" name=""/>
          <p:cNvSpPr/>
          <p:nvPr/>
        </p:nvSpPr>
        <p:spPr>
          <a:xfrm>
            <a:off x="1801800" y="366084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>
            <a:off x="1979640" y="406080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>
            <a:off x="2887560" y="465120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>
            <a:off x="2343240" y="5337000"/>
            <a:ext cx="10152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"/>
          <p:cNvSpPr/>
          <p:nvPr/>
        </p:nvSpPr>
        <p:spPr>
          <a:xfrm>
            <a:off x="4129200" y="217800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>
            <a:off x="5187960" y="5000760"/>
            <a:ext cx="100080" cy="9972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>
            <a:off x="4954680" y="500364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4748040" y="270180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5707080" y="336240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>
            <a:off x="6600960" y="3438360"/>
            <a:ext cx="9972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8" name=""/>
          <p:cNvSpPr/>
          <p:nvPr/>
        </p:nvSpPr>
        <p:spPr>
          <a:xfrm>
            <a:off x="7388280" y="4140360"/>
            <a:ext cx="100080" cy="9972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>
            <a:off x="7523280" y="3848040"/>
            <a:ext cx="9972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0" name=""/>
          <p:cNvSpPr/>
          <p:nvPr/>
        </p:nvSpPr>
        <p:spPr>
          <a:xfrm>
            <a:off x="8764560" y="356868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1" name=""/>
          <p:cNvSpPr/>
          <p:nvPr/>
        </p:nvSpPr>
        <p:spPr>
          <a:xfrm>
            <a:off x="8755200" y="5359320"/>
            <a:ext cx="9972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2" name=""/>
          <p:cNvSpPr/>
          <p:nvPr/>
        </p:nvSpPr>
        <p:spPr>
          <a:xfrm>
            <a:off x="7678800" y="286704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3" name=""/>
          <p:cNvSpPr/>
          <p:nvPr/>
        </p:nvSpPr>
        <p:spPr>
          <a:xfrm>
            <a:off x="1668240" y="4511520"/>
            <a:ext cx="4960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Bolivia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Santa Cruz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4" name=""/>
          <p:cNvSpPr/>
          <p:nvPr/>
        </p:nvSpPr>
        <p:spPr>
          <a:xfrm>
            <a:off x="2413800" y="5359320"/>
            <a:ext cx="5461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Argentina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Buenos Aires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5" name=""/>
          <p:cNvSpPr/>
          <p:nvPr/>
        </p:nvSpPr>
        <p:spPr>
          <a:xfrm>
            <a:off x="4684320" y="5086440"/>
            <a:ext cx="5727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South Africa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Johannesburg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>
            <a:off x="5094000" y="3227400"/>
            <a:ext cx="7930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United Arab Emirates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Dubai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>
            <a:off x="6547320" y="3514680"/>
            <a:ext cx="41976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India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Delhi,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Mumbai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>
            <a:off x="6960960" y="4124160"/>
            <a:ext cx="462600" cy="15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Singapore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9" name=""/>
          <p:cNvSpPr/>
          <p:nvPr/>
        </p:nvSpPr>
        <p:spPr>
          <a:xfrm>
            <a:off x="8434800" y="5189400"/>
            <a:ext cx="4410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Australia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Sydney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30" name=""/>
          <p:cNvGrpSpPr/>
          <p:nvPr/>
        </p:nvGrpSpPr>
        <p:grpSpPr>
          <a:xfrm>
            <a:off x="2381400" y="4183200"/>
            <a:ext cx="99360" cy="81000"/>
            <a:chOff x="2381400" y="4183200"/>
            <a:chExt cx="99360" cy="81000"/>
          </a:xfrm>
        </p:grpSpPr>
        <p:sp>
          <p:nvSpPr>
            <p:cNvPr id="731" name=""/>
            <p:cNvSpPr/>
            <p:nvPr/>
          </p:nvSpPr>
          <p:spPr>
            <a:xfrm rot="5400000">
              <a:off x="2416680" y="4184280"/>
              <a:ext cx="28800" cy="26640"/>
            </a:xfrm>
            <a:prstGeom prst="rect">
              <a:avLst/>
            </a:prstGeom>
            <a:solidFill>
              <a:srgbClr val="ffff00"/>
            </a:solidFill>
            <a:ln w="3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0160" bIns="-20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2381400" y="4213440"/>
              <a:ext cx="34560" cy="20520"/>
            </a:xfrm>
            <a:prstGeom prst="rect">
              <a:avLst/>
            </a:prstGeom>
            <a:solidFill>
              <a:srgbClr val="ffff00"/>
            </a:solidFill>
            <a:ln w="3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6280" bIns="-262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 rot="5400000">
              <a:off x="2416680" y="4236480"/>
              <a:ext cx="28440" cy="26640"/>
            </a:xfrm>
            <a:prstGeom prst="rect">
              <a:avLst/>
            </a:prstGeom>
            <a:solidFill>
              <a:srgbClr val="ffff00"/>
            </a:solidFill>
            <a:ln w="3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0160" bIns="-20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2446200" y="4213440"/>
              <a:ext cx="34560" cy="20520"/>
            </a:xfrm>
            <a:prstGeom prst="rect">
              <a:avLst/>
            </a:prstGeom>
            <a:solidFill>
              <a:srgbClr val="ffff00"/>
            </a:solidFill>
            <a:ln w="3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6280" bIns="-262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35" name=""/>
          <p:cNvGrpSpPr/>
          <p:nvPr/>
        </p:nvGrpSpPr>
        <p:grpSpPr>
          <a:xfrm>
            <a:off x="2276640" y="3975120"/>
            <a:ext cx="117360" cy="122040"/>
            <a:chOff x="2276640" y="3975120"/>
            <a:chExt cx="117360" cy="122040"/>
          </a:xfrm>
        </p:grpSpPr>
        <p:sp>
          <p:nvSpPr>
            <p:cNvPr id="736" name=""/>
            <p:cNvSpPr/>
            <p:nvPr/>
          </p:nvSpPr>
          <p:spPr>
            <a:xfrm>
              <a:off x="2276640" y="4014720"/>
              <a:ext cx="0" cy="810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2394000" y="4014720"/>
              <a:ext cx="0" cy="8244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2279520" y="3975120"/>
              <a:ext cx="107640" cy="97560"/>
            </a:xfrm>
            <a:prstGeom prst="ellipse">
              <a:avLst/>
            </a:prstGeom>
            <a:solidFill>
              <a:srgbClr val="ff0000"/>
            </a:solidFill>
            <a:ln w="190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2680" bIns="22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39" name=""/>
          <p:cNvSpPr/>
          <p:nvPr/>
        </p:nvSpPr>
        <p:spPr>
          <a:xfrm>
            <a:off x="2004840" y="367020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0" name=""/>
          <p:cNvSpPr/>
          <p:nvPr/>
        </p:nvSpPr>
        <p:spPr>
          <a:xfrm>
            <a:off x="1725480" y="352728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1" name=""/>
          <p:cNvSpPr/>
          <p:nvPr/>
        </p:nvSpPr>
        <p:spPr>
          <a:xfrm>
            <a:off x="2048040" y="4259160"/>
            <a:ext cx="426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CALIFE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LDC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2" name=""/>
          <p:cNvSpPr/>
          <p:nvPr/>
        </p:nvSpPr>
        <p:spPr>
          <a:xfrm>
            <a:off x="2271600" y="407340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3" name=""/>
          <p:cNvSpPr/>
          <p:nvPr/>
        </p:nvSpPr>
        <p:spPr>
          <a:xfrm>
            <a:off x="6492600" y="2786040"/>
            <a:ext cx="8341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Western-Eastern China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Natural Gas Pipeline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4" name=""/>
          <p:cNvGrpSpPr/>
          <p:nvPr/>
        </p:nvGrpSpPr>
        <p:grpSpPr>
          <a:xfrm>
            <a:off x="2041560" y="3502080"/>
            <a:ext cx="109440" cy="81000"/>
            <a:chOff x="2041560" y="3502080"/>
            <a:chExt cx="109440" cy="81000"/>
          </a:xfrm>
        </p:grpSpPr>
        <p:sp>
          <p:nvSpPr>
            <p:cNvPr id="745" name=""/>
            <p:cNvSpPr/>
            <p:nvPr/>
          </p:nvSpPr>
          <p:spPr>
            <a:xfrm>
              <a:off x="2041560" y="3502080"/>
              <a:ext cx="109440" cy="81000"/>
            </a:xfrm>
            <a:custGeom>
              <a:avLst/>
              <a:gdLst/>
              <a:ahLst/>
              <a:rect l="l" t="t" r="r" b="b"/>
              <a:pathLst>
                <a:path w="69" h="62">
                  <a:moveTo>
                    <a:pt x="69" y="56"/>
                  </a:moveTo>
                  <a:lnTo>
                    <a:pt x="69" y="62"/>
                  </a:lnTo>
                  <a:lnTo>
                    <a:pt x="0" y="62"/>
                  </a:lnTo>
                  <a:lnTo>
                    <a:pt x="0" y="56"/>
                  </a:lnTo>
                  <a:lnTo>
                    <a:pt x="6" y="56"/>
                  </a:lnTo>
                  <a:lnTo>
                    <a:pt x="6" y="13"/>
                  </a:lnTo>
                  <a:lnTo>
                    <a:pt x="6" y="12"/>
                  </a:lnTo>
                  <a:lnTo>
                    <a:pt x="7" y="8"/>
                  </a:lnTo>
                  <a:lnTo>
                    <a:pt x="7" y="6"/>
                  </a:lnTo>
                  <a:lnTo>
                    <a:pt x="9" y="4"/>
                  </a:lnTo>
                  <a:lnTo>
                    <a:pt x="11" y="4"/>
                  </a:lnTo>
                  <a:lnTo>
                    <a:pt x="13" y="2"/>
                  </a:lnTo>
                  <a:lnTo>
                    <a:pt x="17" y="2"/>
                  </a:lnTo>
                  <a:lnTo>
                    <a:pt x="19" y="0"/>
                  </a:lnTo>
                  <a:lnTo>
                    <a:pt x="21" y="0"/>
                  </a:lnTo>
                  <a:lnTo>
                    <a:pt x="23" y="2"/>
                  </a:lnTo>
                  <a:lnTo>
                    <a:pt x="25" y="2"/>
                  </a:lnTo>
                  <a:lnTo>
                    <a:pt x="25" y="2"/>
                  </a:lnTo>
                  <a:lnTo>
                    <a:pt x="27" y="4"/>
                  </a:lnTo>
                  <a:lnTo>
                    <a:pt x="29" y="6"/>
                  </a:lnTo>
                  <a:lnTo>
                    <a:pt x="29" y="6"/>
                  </a:lnTo>
                  <a:lnTo>
                    <a:pt x="31" y="8"/>
                  </a:lnTo>
                  <a:lnTo>
                    <a:pt x="31" y="6"/>
                  </a:lnTo>
                  <a:lnTo>
                    <a:pt x="33" y="6"/>
                  </a:lnTo>
                  <a:lnTo>
                    <a:pt x="35" y="4"/>
                  </a:lnTo>
                  <a:lnTo>
                    <a:pt x="35" y="2"/>
                  </a:lnTo>
                  <a:lnTo>
                    <a:pt x="36" y="2"/>
                  </a:lnTo>
                  <a:lnTo>
                    <a:pt x="38" y="2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2"/>
                  </a:lnTo>
                  <a:lnTo>
                    <a:pt x="46" y="2"/>
                  </a:lnTo>
                  <a:lnTo>
                    <a:pt x="48" y="2"/>
                  </a:lnTo>
                  <a:lnTo>
                    <a:pt x="50" y="4"/>
                  </a:lnTo>
                  <a:lnTo>
                    <a:pt x="52" y="6"/>
                  </a:lnTo>
                  <a:lnTo>
                    <a:pt x="54" y="8"/>
                  </a:lnTo>
                  <a:lnTo>
                    <a:pt x="54" y="12"/>
                  </a:lnTo>
                  <a:lnTo>
                    <a:pt x="54" y="13"/>
                  </a:lnTo>
                  <a:lnTo>
                    <a:pt x="56" y="13"/>
                  </a:lnTo>
                  <a:lnTo>
                    <a:pt x="56" y="56"/>
                  </a:lnTo>
                  <a:lnTo>
                    <a:pt x="69" y="56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2130480" y="3535560"/>
              <a:ext cx="11160" cy="39600"/>
            </a:xfrm>
            <a:custGeom>
              <a:avLst/>
              <a:gdLst/>
              <a:ahLst/>
              <a:rect l="l" t="t" r="r" b="b"/>
              <a:pathLst>
                <a:path w="7" h="31">
                  <a:moveTo>
                    <a:pt x="0" y="0"/>
                  </a:moveTo>
                  <a:lnTo>
                    <a:pt x="7" y="0"/>
                  </a:lnTo>
                  <a:lnTo>
                    <a:pt x="7" y="31"/>
                  </a:lnTo>
                </a:path>
              </a:pathLst>
            </a:custGeom>
            <a:solidFill>
              <a:srgbClr val="ffff00"/>
            </a:solidFill>
            <a:ln cap="sq" w="0">
              <a:solidFill>
                <a:srgbClr val="ffff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47" name=""/>
          <p:cNvGrpSpPr/>
          <p:nvPr/>
        </p:nvGrpSpPr>
        <p:grpSpPr>
          <a:xfrm>
            <a:off x="1797120" y="3500280"/>
            <a:ext cx="92160" cy="137880"/>
            <a:chOff x="1797120" y="3500280"/>
            <a:chExt cx="92160" cy="137880"/>
          </a:xfrm>
        </p:grpSpPr>
        <p:sp>
          <p:nvSpPr>
            <p:cNvPr id="748" name=""/>
            <p:cNvSpPr/>
            <p:nvPr/>
          </p:nvSpPr>
          <p:spPr>
            <a:xfrm>
              <a:off x="1809720" y="3500280"/>
              <a:ext cx="26640" cy="8640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1838160" y="3500280"/>
              <a:ext cx="25560" cy="8640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1797120" y="3581640"/>
              <a:ext cx="92160" cy="5652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1802880" y="3586680"/>
              <a:ext cx="80280" cy="464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52" name=""/>
          <p:cNvGrpSpPr/>
          <p:nvPr/>
        </p:nvGrpSpPr>
        <p:grpSpPr>
          <a:xfrm>
            <a:off x="1835280" y="3921120"/>
            <a:ext cx="150840" cy="192240"/>
            <a:chOff x="1835280" y="3921120"/>
            <a:chExt cx="150840" cy="192240"/>
          </a:xfrm>
        </p:grpSpPr>
        <p:sp>
          <p:nvSpPr>
            <p:cNvPr id="753" name=""/>
            <p:cNvSpPr/>
            <p:nvPr/>
          </p:nvSpPr>
          <p:spPr>
            <a:xfrm>
              <a:off x="1874880" y="3921120"/>
              <a:ext cx="111240" cy="192240"/>
            </a:xfrm>
            <a:custGeom>
              <a:avLst/>
              <a:gdLst/>
              <a:ahLst/>
              <a:rect l="l" t="t" r="r" b="b"/>
              <a:pathLst>
                <a:path w="70" h="121">
                  <a:moveTo>
                    <a:pt x="0" y="121"/>
                  </a:moveTo>
                  <a:lnTo>
                    <a:pt x="14" y="108"/>
                  </a:lnTo>
                  <a:lnTo>
                    <a:pt x="23" y="24"/>
                  </a:lnTo>
                  <a:lnTo>
                    <a:pt x="29" y="20"/>
                  </a:lnTo>
                  <a:lnTo>
                    <a:pt x="36" y="22"/>
                  </a:lnTo>
                  <a:lnTo>
                    <a:pt x="43" y="18"/>
                  </a:lnTo>
                  <a:lnTo>
                    <a:pt x="49" y="15"/>
                  </a:lnTo>
                  <a:lnTo>
                    <a:pt x="70" y="0"/>
                  </a:lnTo>
                </a:path>
              </a:pathLst>
            </a:custGeom>
            <a:noFill/>
            <a:ln w="11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1897200" y="4092840"/>
              <a:ext cx="14040" cy="14040"/>
            </a:xfrm>
            <a:prstGeom prst="line">
              <a:avLst/>
            </a:prstGeom>
            <a:ln w="11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1903320" y="4024440"/>
              <a:ext cx="28800" cy="7920"/>
            </a:xfrm>
            <a:custGeom>
              <a:avLst/>
              <a:gdLst/>
              <a:ahLst/>
              <a:rect l="l" t="t" r="r" b="b"/>
              <a:pathLst>
                <a:path w="18" h="5">
                  <a:moveTo>
                    <a:pt x="0" y="0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7" y="2"/>
                  </a:lnTo>
                  <a:lnTo>
                    <a:pt x="9" y="2"/>
                  </a:lnTo>
                  <a:lnTo>
                    <a:pt x="11" y="5"/>
                  </a:lnTo>
                  <a:lnTo>
                    <a:pt x="13" y="5"/>
                  </a:lnTo>
                  <a:lnTo>
                    <a:pt x="16" y="2"/>
                  </a:lnTo>
                  <a:lnTo>
                    <a:pt x="18" y="0"/>
                  </a:lnTo>
                </a:path>
              </a:pathLst>
            </a:custGeom>
            <a:noFill/>
            <a:ln w="11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1835280" y="3959280"/>
              <a:ext cx="64800" cy="125640"/>
            </a:xfrm>
            <a:custGeom>
              <a:avLst/>
              <a:gdLst/>
              <a:ahLst/>
              <a:rect l="l" t="t" r="r" b="b"/>
              <a:pathLst>
                <a:path w="41" h="79">
                  <a:moveTo>
                    <a:pt x="0" y="79"/>
                  </a:moveTo>
                  <a:lnTo>
                    <a:pt x="0" y="73"/>
                  </a:lnTo>
                  <a:lnTo>
                    <a:pt x="5" y="59"/>
                  </a:lnTo>
                  <a:lnTo>
                    <a:pt x="9" y="46"/>
                  </a:lnTo>
                  <a:lnTo>
                    <a:pt x="18" y="37"/>
                  </a:lnTo>
                  <a:lnTo>
                    <a:pt x="23" y="23"/>
                  </a:lnTo>
                  <a:lnTo>
                    <a:pt x="30" y="9"/>
                  </a:lnTo>
                  <a:lnTo>
                    <a:pt x="41" y="0"/>
                  </a:lnTo>
                </a:path>
              </a:pathLst>
            </a:custGeom>
            <a:noFill/>
            <a:ln w="11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57" name=""/>
          <p:cNvSpPr/>
          <p:nvPr/>
        </p:nvSpPr>
        <p:spPr>
          <a:xfrm>
            <a:off x="2101680" y="3747960"/>
            <a:ext cx="770040" cy="233640"/>
          </a:xfrm>
          <a:custGeom>
            <a:avLst/>
            <a:gdLst/>
            <a:ahLst/>
            <a:rect l="l" t="t" r="r" b="b"/>
            <a:pathLst>
              <a:path w="484" h="147">
                <a:moveTo>
                  <a:pt x="484" y="0"/>
                </a:moveTo>
                <a:lnTo>
                  <a:pt x="361" y="72"/>
                </a:lnTo>
                <a:lnTo>
                  <a:pt x="193" y="72"/>
                </a:lnTo>
                <a:lnTo>
                  <a:pt x="145" y="110"/>
                </a:lnTo>
                <a:lnTo>
                  <a:pt x="0" y="147"/>
                </a:lnTo>
              </a:path>
            </a:pathLst>
          </a:custGeom>
          <a:noFill/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58" name=""/>
          <p:cNvGrpSpPr/>
          <p:nvPr/>
        </p:nvGrpSpPr>
        <p:grpSpPr>
          <a:xfrm>
            <a:off x="3009960" y="4430880"/>
            <a:ext cx="336600" cy="72360"/>
            <a:chOff x="3009960" y="4430880"/>
            <a:chExt cx="336600" cy="72360"/>
          </a:xfrm>
        </p:grpSpPr>
        <p:sp>
          <p:nvSpPr>
            <p:cNvPr id="759" name=""/>
            <p:cNvSpPr/>
            <p:nvPr/>
          </p:nvSpPr>
          <p:spPr>
            <a:xfrm>
              <a:off x="3009960" y="4457520"/>
              <a:ext cx="109800" cy="3420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600" bIns="-126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3016440" y="4462560"/>
              <a:ext cx="96840" cy="2412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2680" bIns="-22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3237120" y="4457520"/>
              <a:ext cx="109440" cy="3420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600" bIns="-126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3243600" y="4462560"/>
              <a:ext cx="96840" cy="2412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2680" bIns="-22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3132360" y="4444920"/>
              <a:ext cx="9360" cy="5832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520" bIns="11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3132360" y="4449960"/>
              <a:ext cx="9360" cy="4860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800" bIns="1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3211560" y="4444920"/>
              <a:ext cx="12960" cy="5832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520" bIns="11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3218040" y="4449960"/>
              <a:ext cx="1800" cy="4860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800" bIns="1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3224520" y="4444920"/>
              <a:ext cx="9360" cy="5832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520" bIns="11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3224520" y="4449960"/>
              <a:ext cx="9360" cy="4860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800" bIns="1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3141720" y="4452480"/>
              <a:ext cx="71640" cy="48600"/>
            </a:xfrm>
            <a:custGeom>
              <a:avLst/>
              <a:gdLst/>
              <a:ahLst/>
              <a:rect l="l" t="t" r="r" b="b"/>
              <a:pathLst>
                <a:path w="45" h="38">
                  <a:moveTo>
                    <a:pt x="8" y="31"/>
                  </a:moveTo>
                  <a:lnTo>
                    <a:pt x="0" y="31"/>
                  </a:lnTo>
                  <a:lnTo>
                    <a:pt x="0" y="6"/>
                  </a:lnTo>
                  <a:lnTo>
                    <a:pt x="8" y="6"/>
                  </a:lnTo>
                  <a:lnTo>
                    <a:pt x="8" y="4"/>
                  </a:lnTo>
                  <a:lnTo>
                    <a:pt x="11" y="0"/>
                  </a:lnTo>
                  <a:lnTo>
                    <a:pt x="37" y="0"/>
                  </a:lnTo>
                  <a:lnTo>
                    <a:pt x="38" y="4"/>
                  </a:lnTo>
                  <a:lnTo>
                    <a:pt x="38" y="6"/>
                  </a:lnTo>
                  <a:lnTo>
                    <a:pt x="44" y="6"/>
                  </a:lnTo>
                  <a:lnTo>
                    <a:pt x="44" y="31"/>
                  </a:lnTo>
                  <a:lnTo>
                    <a:pt x="38" y="31"/>
                  </a:lnTo>
                  <a:lnTo>
                    <a:pt x="38" y="33"/>
                  </a:lnTo>
                  <a:lnTo>
                    <a:pt x="37" y="37"/>
                  </a:lnTo>
                  <a:lnTo>
                    <a:pt x="11" y="37"/>
                  </a:lnTo>
                  <a:lnTo>
                    <a:pt x="8" y="33"/>
                  </a:lnTo>
                  <a:lnTo>
                    <a:pt x="8" y="31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3141720" y="4452480"/>
              <a:ext cx="71640" cy="48600"/>
            </a:xfrm>
            <a:custGeom>
              <a:avLst/>
              <a:gdLst/>
              <a:ahLst/>
              <a:rect l="l" t="t" r="r" b="b"/>
              <a:pathLst>
                <a:path w="45" h="38">
                  <a:moveTo>
                    <a:pt x="8" y="31"/>
                  </a:moveTo>
                  <a:lnTo>
                    <a:pt x="0" y="31"/>
                  </a:lnTo>
                  <a:lnTo>
                    <a:pt x="0" y="6"/>
                  </a:lnTo>
                  <a:lnTo>
                    <a:pt x="8" y="6"/>
                  </a:lnTo>
                  <a:lnTo>
                    <a:pt x="8" y="4"/>
                  </a:lnTo>
                  <a:lnTo>
                    <a:pt x="11" y="0"/>
                  </a:lnTo>
                  <a:lnTo>
                    <a:pt x="37" y="0"/>
                  </a:lnTo>
                  <a:lnTo>
                    <a:pt x="38" y="4"/>
                  </a:lnTo>
                  <a:lnTo>
                    <a:pt x="38" y="6"/>
                  </a:lnTo>
                  <a:lnTo>
                    <a:pt x="44" y="6"/>
                  </a:lnTo>
                  <a:lnTo>
                    <a:pt x="44" y="31"/>
                  </a:lnTo>
                  <a:lnTo>
                    <a:pt x="38" y="31"/>
                  </a:lnTo>
                  <a:lnTo>
                    <a:pt x="38" y="33"/>
                  </a:lnTo>
                  <a:lnTo>
                    <a:pt x="37" y="37"/>
                  </a:lnTo>
                  <a:lnTo>
                    <a:pt x="11" y="37"/>
                  </a:lnTo>
                  <a:lnTo>
                    <a:pt x="8" y="33"/>
                  </a:lnTo>
                  <a:lnTo>
                    <a:pt x="8" y="31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3165840" y="4442400"/>
              <a:ext cx="27000" cy="11160"/>
            </a:xfrm>
            <a:custGeom>
              <a:avLst/>
              <a:gdLst/>
              <a:ahLst/>
              <a:rect l="l" t="t" r="r" b="b"/>
              <a:pathLst>
                <a:path w="17" h="9">
                  <a:moveTo>
                    <a:pt x="0" y="8"/>
                  </a:moveTo>
                  <a:lnTo>
                    <a:pt x="16" y="8"/>
                  </a:lnTo>
                  <a:lnTo>
                    <a:pt x="14" y="0"/>
                  </a:lnTo>
                  <a:lnTo>
                    <a:pt x="2" y="0"/>
                  </a:lnTo>
                  <a:lnTo>
                    <a:pt x="0" y="8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3165840" y="4442400"/>
              <a:ext cx="27000" cy="11160"/>
            </a:xfrm>
            <a:custGeom>
              <a:avLst/>
              <a:gdLst/>
              <a:ahLst/>
              <a:rect l="l" t="t" r="r" b="b"/>
              <a:pathLst>
                <a:path w="17" h="9">
                  <a:moveTo>
                    <a:pt x="0" y="8"/>
                  </a:moveTo>
                  <a:lnTo>
                    <a:pt x="16" y="8"/>
                  </a:lnTo>
                  <a:lnTo>
                    <a:pt x="14" y="0"/>
                  </a:lnTo>
                  <a:lnTo>
                    <a:pt x="2" y="0"/>
                  </a:lnTo>
                  <a:lnTo>
                    <a:pt x="0" y="8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3171960" y="4437000"/>
              <a:ext cx="9720" cy="504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1760" bIns="-417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3156120" y="4434480"/>
              <a:ext cx="46080" cy="3960"/>
            </a:xfrm>
            <a:custGeom>
              <a:avLst/>
              <a:gdLst/>
              <a:ahLst/>
              <a:rect l="l" t="t" r="r" b="b"/>
              <a:pathLst>
                <a:path w="29" h="3">
                  <a:moveTo>
                    <a:pt x="0" y="0"/>
                  </a:moveTo>
                  <a:lnTo>
                    <a:pt x="10" y="2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12" y="2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3156120" y="4434480"/>
              <a:ext cx="46080" cy="3960"/>
            </a:xfrm>
            <a:custGeom>
              <a:avLst/>
              <a:gdLst/>
              <a:ahLst/>
              <a:rect l="l" t="t" r="r" b="b"/>
              <a:pathLst>
                <a:path w="29" h="3">
                  <a:moveTo>
                    <a:pt x="0" y="0"/>
                  </a:moveTo>
                  <a:lnTo>
                    <a:pt x="10" y="2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12" y="2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3148200" y="4430880"/>
              <a:ext cx="61920" cy="5040"/>
            </a:xfrm>
            <a:custGeom>
              <a:avLst/>
              <a:gdLst/>
              <a:ahLst/>
              <a:rect l="l" t="t" r="r" b="b"/>
              <a:pathLst>
                <a:path w="39" h="4">
                  <a:moveTo>
                    <a:pt x="38" y="2"/>
                  </a:moveTo>
                  <a:lnTo>
                    <a:pt x="36" y="2"/>
                  </a:lnTo>
                  <a:lnTo>
                    <a:pt x="3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6" y="3"/>
                  </a:lnTo>
                  <a:lnTo>
                    <a:pt x="36" y="2"/>
                  </a:lnTo>
                  <a:lnTo>
                    <a:pt x="38" y="2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3148200" y="4430880"/>
              <a:ext cx="61920" cy="5040"/>
            </a:xfrm>
            <a:custGeom>
              <a:avLst/>
              <a:gdLst/>
              <a:ahLst/>
              <a:rect l="l" t="t" r="r" b="b"/>
              <a:pathLst>
                <a:path w="39" h="4">
                  <a:moveTo>
                    <a:pt x="38" y="2"/>
                  </a:moveTo>
                  <a:lnTo>
                    <a:pt x="36" y="2"/>
                  </a:lnTo>
                  <a:lnTo>
                    <a:pt x="3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6" y="3"/>
                  </a:lnTo>
                  <a:lnTo>
                    <a:pt x="36" y="2"/>
                  </a:lnTo>
                  <a:lnTo>
                    <a:pt x="38" y="2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3119760" y="4444920"/>
              <a:ext cx="9360" cy="5832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520" bIns="11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3119760" y="4449960"/>
              <a:ext cx="9360" cy="4860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800" bIns="1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3129120" y="4449960"/>
              <a:ext cx="3240" cy="49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80" bIns="2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3129120" y="4455000"/>
              <a:ext cx="3240" cy="3960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7200" bIns="-7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82" name=""/>
          <p:cNvGrpSpPr/>
          <p:nvPr/>
        </p:nvGrpSpPr>
        <p:grpSpPr>
          <a:xfrm>
            <a:off x="2773440" y="4782960"/>
            <a:ext cx="336600" cy="72720"/>
            <a:chOff x="2773440" y="4782960"/>
            <a:chExt cx="336600" cy="72720"/>
          </a:xfrm>
        </p:grpSpPr>
        <p:sp>
          <p:nvSpPr>
            <p:cNvPr id="783" name=""/>
            <p:cNvSpPr/>
            <p:nvPr/>
          </p:nvSpPr>
          <p:spPr>
            <a:xfrm>
              <a:off x="2773440" y="4809960"/>
              <a:ext cx="109800" cy="345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240" bIns="-122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2779920" y="4815000"/>
              <a:ext cx="96840" cy="244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2320" bIns="-223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3000600" y="4809960"/>
              <a:ext cx="109440" cy="345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240" bIns="-122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3007080" y="4815000"/>
              <a:ext cx="96840" cy="244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2320" bIns="-223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2895840" y="4797000"/>
              <a:ext cx="936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2895840" y="4802040"/>
              <a:ext cx="936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2975040" y="4797000"/>
              <a:ext cx="1296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2981520" y="4802040"/>
              <a:ext cx="180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2988000" y="4797000"/>
              <a:ext cx="936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2988000" y="4802040"/>
              <a:ext cx="936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2905200" y="4804560"/>
              <a:ext cx="71640" cy="48960"/>
            </a:xfrm>
            <a:custGeom>
              <a:avLst/>
              <a:gdLst/>
              <a:ahLst/>
              <a:rect l="l" t="t" r="r" b="b"/>
              <a:pathLst>
                <a:path w="45" h="38">
                  <a:moveTo>
                    <a:pt x="8" y="31"/>
                  </a:moveTo>
                  <a:lnTo>
                    <a:pt x="0" y="31"/>
                  </a:lnTo>
                  <a:lnTo>
                    <a:pt x="0" y="6"/>
                  </a:lnTo>
                  <a:lnTo>
                    <a:pt x="8" y="6"/>
                  </a:lnTo>
                  <a:lnTo>
                    <a:pt x="8" y="4"/>
                  </a:lnTo>
                  <a:lnTo>
                    <a:pt x="11" y="0"/>
                  </a:lnTo>
                  <a:lnTo>
                    <a:pt x="37" y="0"/>
                  </a:lnTo>
                  <a:lnTo>
                    <a:pt x="38" y="4"/>
                  </a:lnTo>
                  <a:lnTo>
                    <a:pt x="38" y="6"/>
                  </a:lnTo>
                  <a:lnTo>
                    <a:pt x="44" y="6"/>
                  </a:lnTo>
                  <a:lnTo>
                    <a:pt x="44" y="31"/>
                  </a:lnTo>
                  <a:lnTo>
                    <a:pt x="38" y="31"/>
                  </a:lnTo>
                  <a:lnTo>
                    <a:pt x="38" y="33"/>
                  </a:lnTo>
                  <a:lnTo>
                    <a:pt x="37" y="37"/>
                  </a:lnTo>
                  <a:lnTo>
                    <a:pt x="11" y="37"/>
                  </a:lnTo>
                  <a:lnTo>
                    <a:pt x="8" y="33"/>
                  </a:lnTo>
                  <a:lnTo>
                    <a:pt x="8" y="31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2905200" y="4804560"/>
              <a:ext cx="71640" cy="48960"/>
            </a:xfrm>
            <a:custGeom>
              <a:avLst/>
              <a:gdLst/>
              <a:ahLst/>
              <a:rect l="l" t="t" r="r" b="b"/>
              <a:pathLst>
                <a:path w="45" h="38">
                  <a:moveTo>
                    <a:pt x="8" y="31"/>
                  </a:moveTo>
                  <a:lnTo>
                    <a:pt x="0" y="31"/>
                  </a:lnTo>
                  <a:lnTo>
                    <a:pt x="0" y="6"/>
                  </a:lnTo>
                  <a:lnTo>
                    <a:pt x="8" y="6"/>
                  </a:lnTo>
                  <a:lnTo>
                    <a:pt x="8" y="4"/>
                  </a:lnTo>
                  <a:lnTo>
                    <a:pt x="11" y="0"/>
                  </a:lnTo>
                  <a:lnTo>
                    <a:pt x="37" y="0"/>
                  </a:lnTo>
                  <a:lnTo>
                    <a:pt x="38" y="4"/>
                  </a:lnTo>
                  <a:lnTo>
                    <a:pt x="38" y="6"/>
                  </a:lnTo>
                  <a:lnTo>
                    <a:pt x="44" y="6"/>
                  </a:lnTo>
                  <a:lnTo>
                    <a:pt x="44" y="31"/>
                  </a:lnTo>
                  <a:lnTo>
                    <a:pt x="38" y="31"/>
                  </a:lnTo>
                  <a:lnTo>
                    <a:pt x="38" y="33"/>
                  </a:lnTo>
                  <a:lnTo>
                    <a:pt x="37" y="37"/>
                  </a:lnTo>
                  <a:lnTo>
                    <a:pt x="11" y="37"/>
                  </a:lnTo>
                  <a:lnTo>
                    <a:pt x="8" y="33"/>
                  </a:lnTo>
                  <a:lnTo>
                    <a:pt x="8" y="31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2929320" y="4794480"/>
              <a:ext cx="27000" cy="11160"/>
            </a:xfrm>
            <a:custGeom>
              <a:avLst/>
              <a:gdLst/>
              <a:ahLst/>
              <a:rect l="l" t="t" r="r" b="b"/>
              <a:pathLst>
                <a:path w="17" h="9">
                  <a:moveTo>
                    <a:pt x="0" y="8"/>
                  </a:moveTo>
                  <a:lnTo>
                    <a:pt x="16" y="8"/>
                  </a:lnTo>
                  <a:lnTo>
                    <a:pt x="14" y="0"/>
                  </a:lnTo>
                  <a:lnTo>
                    <a:pt x="2" y="0"/>
                  </a:lnTo>
                  <a:lnTo>
                    <a:pt x="0" y="8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2929320" y="4794480"/>
              <a:ext cx="27000" cy="11160"/>
            </a:xfrm>
            <a:custGeom>
              <a:avLst/>
              <a:gdLst/>
              <a:ahLst/>
              <a:rect l="l" t="t" r="r" b="b"/>
              <a:pathLst>
                <a:path w="17" h="9">
                  <a:moveTo>
                    <a:pt x="0" y="8"/>
                  </a:moveTo>
                  <a:lnTo>
                    <a:pt x="16" y="8"/>
                  </a:lnTo>
                  <a:lnTo>
                    <a:pt x="14" y="0"/>
                  </a:lnTo>
                  <a:lnTo>
                    <a:pt x="2" y="0"/>
                  </a:lnTo>
                  <a:lnTo>
                    <a:pt x="0" y="8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2935440" y="4789080"/>
              <a:ext cx="9720" cy="504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1760" bIns="-417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2919600" y="4786560"/>
              <a:ext cx="46080" cy="3960"/>
            </a:xfrm>
            <a:custGeom>
              <a:avLst/>
              <a:gdLst/>
              <a:ahLst/>
              <a:rect l="l" t="t" r="r" b="b"/>
              <a:pathLst>
                <a:path w="29" h="3">
                  <a:moveTo>
                    <a:pt x="0" y="0"/>
                  </a:moveTo>
                  <a:lnTo>
                    <a:pt x="10" y="2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12" y="2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2919600" y="4786560"/>
              <a:ext cx="46080" cy="3960"/>
            </a:xfrm>
            <a:custGeom>
              <a:avLst/>
              <a:gdLst/>
              <a:ahLst/>
              <a:rect l="l" t="t" r="r" b="b"/>
              <a:pathLst>
                <a:path w="29" h="3">
                  <a:moveTo>
                    <a:pt x="0" y="0"/>
                  </a:moveTo>
                  <a:lnTo>
                    <a:pt x="10" y="2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12" y="2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2911680" y="4782960"/>
              <a:ext cx="61920" cy="5040"/>
            </a:xfrm>
            <a:custGeom>
              <a:avLst/>
              <a:gdLst/>
              <a:ahLst/>
              <a:rect l="l" t="t" r="r" b="b"/>
              <a:pathLst>
                <a:path w="39" h="4">
                  <a:moveTo>
                    <a:pt x="38" y="2"/>
                  </a:moveTo>
                  <a:lnTo>
                    <a:pt x="36" y="2"/>
                  </a:lnTo>
                  <a:lnTo>
                    <a:pt x="3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6" y="3"/>
                  </a:lnTo>
                  <a:lnTo>
                    <a:pt x="36" y="2"/>
                  </a:lnTo>
                  <a:lnTo>
                    <a:pt x="38" y="2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2911680" y="4782960"/>
              <a:ext cx="61920" cy="5040"/>
            </a:xfrm>
            <a:custGeom>
              <a:avLst/>
              <a:gdLst/>
              <a:ahLst/>
              <a:rect l="l" t="t" r="r" b="b"/>
              <a:pathLst>
                <a:path w="39" h="4">
                  <a:moveTo>
                    <a:pt x="38" y="2"/>
                  </a:moveTo>
                  <a:lnTo>
                    <a:pt x="36" y="2"/>
                  </a:lnTo>
                  <a:lnTo>
                    <a:pt x="3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6" y="3"/>
                  </a:lnTo>
                  <a:lnTo>
                    <a:pt x="36" y="2"/>
                  </a:lnTo>
                  <a:lnTo>
                    <a:pt x="38" y="2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2883240" y="4797000"/>
              <a:ext cx="936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3" name=""/>
            <p:cNvSpPr/>
            <p:nvPr/>
          </p:nvSpPr>
          <p:spPr>
            <a:xfrm>
              <a:off x="2883240" y="4802040"/>
              <a:ext cx="936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2892600" y="4802040"/>
              <a:ext cx="3240" cy="5004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240" bIns="32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2892600" y="4807440"/>
              <a:ext cx="3240" cy="3960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7200" bIns="-7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06" name=""/>
          <p:cNvGrpSpPr/>
          <p:nvPr/>
        </p:nvGrpSpPr>
        <p:grpSpPr>
          <a:xfrm>
            <a:off x="1944720" y="3602160"/>
            <a:ext cx="334440" cy="72720"/>
            <a:chOff x="1944720" y="3602160"/>
            <a:chExt cx="334440" cy="72720"/>
          </a:xfrm>
        </p:grpSpPr>
        <p:sp>
          <p:nvSpPr>
            <p:cNvPr id="807" name=""/>
            <p:cNvSpPr/>
            <p:nvPr/>
          </p:nvSpPr>
          <p:spPr>
            <a:xfrm>
              <a:off x="1944720" y="3629160"/>
              <a:ext cx="109080" cy="345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240" bIns="-122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8" name=""/>
            <p:cNvSpPr/>
            <p:nvPr/>
          </p:nvSpPr>
          <p:spPr>
            <a:xfrm>
              <a:off x="1950840" y="3634200"/>
              <a:ext cx="96120" cy="244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2320" bIns="-223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2170440" y="3629160"/>
              <a:ext cx="108720" cy="345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240" bIns="-122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2176920" y="3634200"/>
              <a:ext cx="96120" cy="244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2320" bIns="-223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2066400" y="3616200"/>
              <a:ext cx="900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2066400" y="3621240"/>
              <a:ext cx="900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3" name=""/>
            <p:cNvSpPr/>
            <p:nvPr/>
          </p:nvSpPr>
          <p:spPr>
            <a:xfrm>
              <a:off x="2145240" y="3616200"/>
              <a:ext cx="1260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4" name=""/>
            <p:cNvSpPr/>
            <p:nvPr/>
          </p:nvSpPr>
          <p:spPr>
            <a:xfrm>
              <a:off x="2151360" y="3621240"/>
              <a:ext cx="144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2157840" y="3616200"/>
              <a:ext cx="900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2157840" y="3621240"/>
              <a:ext cx="900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2075760" y="3623760"/>
              <a:ext cx="70920" cy="48960"/>
            </a:xfrm>
            <a:custGeom>
              <a:avLst/>
              <a:gdLst/>
              <a:ahLst/>
              <a:rect l="l" t="t" r="r" b="b"/>
              <a:pathLst>
                <a:path w="45" h="38">
                  <a:moveTo>
                    <a:pt x="8" y="31"/>
                  </a:moveTo>
                  <a:lnTo>
                    <a:pt x="0" y="31"/>
                  </a:lnTo>
                  <a:lnTo>
                    <a:pt x="0" y="6"/>
                  </a:lnTo>
                  <a:lnTo>
                    <a:pt x="8" y="6"/>
                  </a:lnTo>
                  <a:lnTo>
                    <a:pt x="8" y="4"/>
                  </a:lnTo>
                  <a:lnTo>
                    <a:pt x="11" y="0"/>
                  </a:lnTo>
                  <a:lnTo>
                    <a:pt x="37" y="0"/>
                  </a:lnTo>
                  <a:lnTo>
                    <a:pt x="38" y="4"/>
                  </a:lnTo>
                  <a:lnTo>
                    <a:pt x="38" y="6"/>
                  </a:lnTo>
                  <a:lnTo>
                    <a:pt x="44" y="6"/>
                  </a:lnTo>
                  <a:lnTo>
                    <a:pt x="44" y="31"/>
                  </a:lnTo>
                  <a:lnTo>
                    <a:pt x="38" y="31"/>
                  </a:lnTo>
                  <a:lnTo>
                    <a:pt x="38" y="33"/>
                  </a:lnTo>
                  <a:lnTo>
                    <a:pt x="37" y="37"/>
                  </a:lnTo>
                  <a:lnTo>
                    <a:pt x="11" y="37"/>
                  </a:lnTo>
                  <a:lnTo>
                    <a:pt x="8" y="33"/>
                  </a:lnTo>
                  <a:lnTo>
                    <a:pt x="8" y="31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2075760" y="3623760"/>
              <a:ext cx="70920" cy="48960"/>
            </a:xfrm>
            <a:custGeom>
              <a:avLst/>
              <a:gdLst/>
              <a:ahLst/>
              <a:rect l="l" t="t" r="r" b="b"/>
              <a:pathLst>
                <a:path w="45" h="38">
                  <a:moveTo>
                    <a:pt x="8" y="31"/>
                  </a:moveTo>
                  <a:lnTo>
                    <a:pt x="0" y="31"/>
                  </a:lnTo>
                  <a:lnTo>
                    <a:pt x="0" y="6"/>
                  </a:lnTo>
                  <a:lnTo>
                    <a:pt x="8" y="6"/>
                  </a:lnTo>
                  <a:lnTo>
                    <a:pt x="8" y="4"/>
                  </a:lnTo>
                  <a:lnTo>
                    <a:pt x="11" y="0"/>
                  </a:lnTo>
                  <a:lnTo>
                    <a:pt x="37" y="0"/>
                  </a:lnTo>
                  <a:lnTo>
                    <a:pt x="38" y="4"/>
                  </a:lnTo>
                  <a:lnTo>
                    <a:pt x="38" y="6"/>
                  </a:lnTo>
                  <a:lnTo>
                    <a:pt x="44" y="6"/>
                  </a:lnTo>
                  <a:lnTo>
                    <a:pt x="44" y="31"/>
                  </a:lnTo>
                  <a:lnTo>
                    <a:pt x="38" y="31"/>
                  </a:lnTo>
                  <a:lnTo>
                    <a:pt x="38" y="33"/>
                  </a:lnTo>
                  <a:lnTo>
                    <a:pt x="37" y="37"/>
                  </a:lnTo>
                  <a:lnTo>
                    <a:pt x="11" y="37"/>
                  </a:lnTo>
                  <a:lnTo>
                    <a:pt x="8" y="33"/>
                  </a:lnTo>
                  <a:lnTo>
                    <a:pt x="8" y="31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2099520" y="3613680"/>
              <a:ext cx="26640" cy="11160"/>
            </a:xfrm>
            <a:custGeom>
              <a:avLst/>
              <a:gdLst/>
              <a:ahLst/>
              <a:rect l="l" t="t" r="r" b="b"/>
              <a:pathLst>
                <a:path w="17" h="9">
                  <a:moveTo>
                    <a:pt x="0" y="8"/>
                  </a:moveTo>
                  <a:lnTo>
                    <a:pt x="16" y="8"/>
                  </a:lnTo>
                  <a:lnTo>
                    <a:pt x="14" y="0"/>
                  </a:lnTo>
                  <a:lnTo>
                    <a:pt x="2" y="0"/>
                  </a:lnTo>
                  <a:lnTo>
                    <a:pt x="0" y="8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2099520" y="3613680"/>
              <a:ext cx="26640" cy="11160"/>
            </a:xfrm>
            <a:custGeom>
              <a:avLst/>
              <a:gdLst/>
              <a:ahLst/>
              <a:rect l="l" t="t" r="r" b="b"/>
              <a:pathLst>
                <a:path w="17" h="9">
                  <a:moveTo>
                    <a:pt x="0" y="8"/>
                  </a:moveTo>
                  <a:lnTo>
                    <a:pt x="16" y="8"/>
                  </a:lnTo>
                  <a:lnTo>
                    <a:pt x="14" y="0"/>
                  </a:lnTo>
                  <a:lnTo>
                    <a:pt x="2" y="0"/>
                  </a:lnTo>
                  <a:lnTo>
                    <a:pt x="0" y="8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2105640" y="3608280"/>
              <a:ext cx="9360" cy="504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1760" bIns="-417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2" name=""/>
            <p:cNvSpPr/>
            <p:nvPr/>
          </p:nvSpPr>
          <p:spPr>
            <a:xfrm>
              <a:off x="2089800" y="3605760"/>
              <a:ext cx="45720" cy="3960"/>
            </a:xfrm>
            <a:custGeom>
              <a:avLst/>
              <a:gdLst/>
              <a:ahLst/>
              <a:rect l="l" t="t" r="r" b="b"/>
              <a:pathLst>
                <a:path w="29" h="3">
                  <a:moveTo>
                    <a:pt x="0" y="0"/>
                  </a:moveTo>
                  <a:lnTo>
                    <a:pt x="10" y="2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12" y="2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3" name=""/>
            <p:cNvSpPr/>
            <p:nvPr/>
          </p:nvSpPr>
          <p:spPr>
            <a:xfrm>
              <a:off x="2089800" y="3605760"/>
              <a:ext cx="45720" cy="3960"/>
            </a:xfrm>
            <a:custGeom>
              <a:avLst/>
              <a:gdLst/>
              <a:ahLst/>
              <a:rect l="l" t="t" r="r" b="b"/>
              <a:pathLst>
                <a:path w="29" h="3">
                  <a:moveTo>
                    <a:pt x="0" y="0"/>
                  </a:moveTo>
                  <a:lnTo>
                    <a:pt x="10" y="2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12" y="2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4" name=""/>
            <p:cNvSpPr/>
            <p:nvPr/>
          </p:nvSpPr>
          <p:spPr>
            <a:xfrm>
              <a:off x="2081880" y="3602160"/>
              <a:ext cx="61560" cy="5040"/>
            </a:xfrm>
            <a:custGeom>
              <a:avLst/>
              <a:gdLst/>
              <a:ahLst/>
              <a:rect l="l" t="t" r="r" b="b"/>
              <a:pathLst>
                <a:path w="39" h="4">
                  <a:moveTo>
                    <a:pt x="38" y="2"/>
                  </a:moveTo>
                  <a:lnTo>
                    <a:pt x="36" y="2"/>
                  </a:lnTo>
                  <a:lnTo>
                    <a:pt x="3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6" y="3"/>
                  </a:lnTo>
                  <a:lnTo>
                    <a:pt x="36" y="2"/>
                  </a:lnTo>
                  <a:lnTo>
                    <a:pt x="38" y="2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2081880" y="3602160"/>
              <a:ext cx="61560" cy="5040"/>
            </a:xfrm>
            <a:custGeom>
              <a:avLst/>
              <a:gdLst/>
              <a:ahLst/>
              <a:rect l="l" t="t" r="r" b="b"/>
              <a:pathLst>
                <a:path w="39" h="4">
                  <a:moveTo>
                    <a:pt x="38" y="2"/>
                  </a:moveTo>
                  <a:lnTo>
                    <a:pt x="36" y="2"/>
                  </a:lnTo>
                  <a:lnTo>
                    <a:pt x="3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6" y="3"/>
                  </a:lnTo>
                  <a:lnTo>
                    <a:pt x="36" y="2"/>
                  </a:lnTo>
                  <a:lnTo>
                    <a:pt x="38" y="2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6" name=""/>
            <p:cNvSpPr/>
            <p:nvPr/>
          </p:nvSpPr>
          <p:spPr>
            <a:xfrm>
              <a:off x="2053800" y="3616200"/>
              <a:ext cx="900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7" name=""/>
            <p:cNvSpPr/>
            <p:nvPr/>
          </p:nvSpPr>
          <p:spPr>
            <a:xfrm>
              <a:off x="2053800" y="3621240"/>
              <a:ext cx="900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2063160" y="3621240"/>
              <a:ext cx="2880" cy="5004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240" bIns="32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9" name=""/>
            <p:cNvSpPr/>
            <p:nvPr/>
          </p:nvSpPr>
          <p:spPr>
            <a:xfrm>
              <a:off x="2063160" y="3626640"/>
              <a:ext cx="2880" cy="3960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7200" bIns="-7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30" name=""/>
          <p:cNvGrpSpPr/>
          <p:nvPr/>
        </p:nvGrpSpPr>
        <p:grpSpPr>
          <a:xfrm>
            <a:off x="2108160" y="4649760"/>
            <a:ext cx="620640" cy="604440"/>
            <a:chOff x="2108160" y="4649760"/>
            <a:chExt cx="620640" cy="604440"/>
          </a:xfrm>
        </p:grpSpPr>
        <p:sp>
          <p:nvSpPr>
            <p:cNvPr id="831" name=""/>
            <p:cNvSpPr/>
            <p:nvPr/>
          </p:nvSpPr>
          <p:spPr>
            <a:xfrm>
              <a:off x="2108160" y="4668480"/>
              <a:ext cx="136440" cy="286920"/>
            </a:xfrm>
            <a:custGeom>
              <a:avLst/>
              <a:gdLst/>
              <a:ahLst/>
              <a:rect l="l" t="t" r="r" b="b"/>
              <a:pathLst>
                <a:path w="86" h="181">
                  <a:moveTo>
                    <a:pt x="79" y="58"/>
                  </a:moveTo>
                  <a:lnTo>
                    <a:pt x="0" y="48"/>
                  </a:lnTo>
                  <a:lnTo>
                    <a:pt x="5" y="18"/>
                  </a:lnTo>
                  <a:lnTo>
                    <a:pt x="28" y="0"/>
                  </a:lnTo>
                  <a:lnTo>
                    <a:pt x="54" y="0"/>
                  </a:lnTo>
                  <a:lnTo>
                    <a:pt x="86" y="18"/>
                  </a:lnTo>
                  <a:lnTo>
                    <a:pt x="79" y="39"/>
                  </a:lnTo>
                  <a:lnTo>
                    <a:pt x="66" y="104"/>
                  </a:lnTo>
                  <a:lnTo>
                    <a:pt x="47" y="181"/>
                  </a:lnTo>
                  <a:lnTo>
                    <a:pt x="19" y="176"/>
                  </a:lnTo>
                </a:path>
              </a:pathLst>
            </a:custGeom>
            <a:noFill/>
            <a:ln w="11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2" name=""/>
            <p:cNvSpPr/>
            <p:nvPr/>
          </p:nvSpPr>
          <p:spPr>
            <a:xfrm>
              <a:off x="2108160" y="4749480"/>
              <a:ext cx="104760" cy="83880"/>
            </a:xfrm>
            <a:custGeom>
              <a:avLst/>
              <a:gdLst/>
              <a:ahLst/>
              <a:rect l="l" t="t" r="r" b="b"/>
              <a:pathLst>
                <a:path w="66" h="53">
                  <a:moveTo>
                    <a:pt x="66" y="53"/>
                  </a:moveTo>
                  <a:lnTo>
                    <a:pt x="28" y="51"/>
                  </a:lnTo>
                  <a:lnTo>
                    <a:pt x="0" y="30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3" name=""/>
            <p:cNvSpPr/>
            <p:nvPr/>
          </p:nvSpPr>
          <p:spPr>
            <a:xfrm flipV="1">
              <a:off x="2327400" y="4649760"/>
              <a:ext cx="73080" cy="142560"/>
            </a:xfrm>
            <a:prstGeom prst="line">
              <a:avLst/>
            </a:prstGeom>
            <a:ln w="11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4" name=""/>
            <p:cNvSpPr/>
            <p:nvPr/>
          </p:nvSpPr>
          <p:spPr>
            <a:xfrm>
              <a:off x="2581200" y="4947840"/>
              <a:ext cx="147600" cy="306360"/>
            </a:xfrm>
            <a:custGeom>
              <a:avLst/>
              <a:gdLst/>
              <a:ahLst/>
              <a:rect l="l" t="t" r="r" b="b"/>
              <a:pathLst>
                <a:path w="93" h="193">
                  <a:moveTo>
                    <a:pt x="93" y="0"/>
                  </a:moveTo>
                  <a:lnTo>
                    <a:pt x="81" y="18"/>
                  </a:lnTo>
                  <a:lnTo>
                    <a:pt x="72" y="44"/>
                  </a:lnTo>
                  <a:lnTo>
                    <a:pt x="54" y="63"/>
                  </a:lnTo>
                  <a:lnTo>
                    <a:pt x="47" y="93"/>
                  </a:lnTo>
                  <a:lnTo>
                    <a:pt x="54" y="93"/>
                  </a:lnTo>
                  <a:lnTo>
                    <a:pt x="54" y="123"/>
                  </a:lnTo>
                  <a:lnTo>
                    <a:pt x="42" y="144"/>
                  </a:lnTo>
                  <a:lnTo>
                    <a:pt x="35" y="162"/>
                  </a:lnTo>
                  <a:lnTo>
                    <a:pt x="12" y="190"/>
                  </a:lnTo>
                  <a:lnTo>
                    <a:pt x="0" y="193"/>
                  </a:lnTo>
                </a:path>
              </a:pathLst>
            </a:custGeom>
            <a:noFill/>
            <a:ln w="11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5" name=""/>
            <p:cNvSpPr/>
            <p:nvPr/>
          </p:nvSpPr>
          <p:spPr>
            <a:xfrm>
              <a:off x="2227320" y="4797360"/>
              <a:ext cx="501480" cy="150120"/>
            </a:xfrm>
            <a:custGeom>
              <a:avLst/>
              <a:gdLst/>
              <a:ahLst/>
              <a:rect l="l" t="t" r="r" b="b"/>
              <a:pathLst>
                <a:path w="316" h="95">
                  <a:moveTo>
                    <a:pt x="0" y="7"/>
                  </a:moveTo>
                  <a:lnTo>
                    <a:pt x="72" y="0"/>
                  </a:lnTo>
                  <a:lnTo>
                    <a:pt x="97" y="7"/>
                  </a:lnTo>
                  <a:lnTo>
                    <a:pt x="104" y="14"/>
                  </a:lnTo>
                  <a:lnTo>
                    <a:pt x="130" y="23"/>
                  </a:lnTo>
                  <a:lnTo>
                    <a:pt x="139" y="21"/>
                  </a:lnTo>
                  <a:lnTo>
                    <a:pt x="172" y="28"/>
                  </a:lnTo>
                  <a:lnTo>
                    <a:pt x="195" y="39"/>
                  </a:lnTo>
                  <a:lnTo>
                    <a:pt x="244" y="55"/>
                  </a:lnTo>
                  <a:lnTo>
                    <a:pt x="270" y="72"/>
                  </a:lnTo>
                  <a:lnTo>
                    <a:pt x="274" y="67"/>
                  </a:lnTo>
                  <a:lnTo>
                    <a:pt x="316" y="81"/>
                  </a:lnTo>
                  <a:lnTo>
                    <a:pt x="316" y="95"/>
                  </a:lnTo>
                </a:path>
              </a:pathLst>
            </a:custGeom>
            <a:noFill/>
            <a:ln w="111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36" name=""/>
          <p:cNvGrpSpPr/>
          <p:nvPr/>
        </p:nvGrpSpPr>
        <p:grpSpPr>
          <a:xfrm>
            <a:off x="6789600" y="2976120"/>
            <a:ext cx="269640" cy="95040"/>
            <a:chOff x="6789600" y="2976120"/>
            <a:chExt cx="269640" cy="95040"/>
          </a:xfrm>
        </p:grpSpPr>
        <p:sp>
          <p:nvSpPr>
            <p:cNvPr id="837" name=""/>
            <p:cNvSpPr/>
            <p:nvPr/>
          </p:nvSpPr>
          <p:spPr>
            <a:xfrm>
              <a:off x="6789600" y="3020760"/>
              <a:ext cx="269640" cy="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8" name=""/>
            <p:cNvSpPr/>
            <p:nvPr/>
          </p:nvSpPr>
          <p:spPr>
            <a:xfrm flipV="1">
              <a:off x="6951240" y="2976120"/>
              <a:ext cx="82800" cy="4428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 flipV="1">
              <a:off x="6808680" y="3013920"/>
              <a:ext cx="79200" cy="5724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40" name=""/>
          <p:cNvGrpSpPr/>
          <p:nvPr/>
        </p:nvGrpSpPr>
        <p:grpSpPr>
          <a:xfrm>
            <a:off x="5146560" y="4908240"/>
            <a:ext cx="269640" cy="95040"/>
            <a:chOff x="5146560" y="4908240"/>
            <a:chExt cx="269640" cy="95040"/>
          </a:xfrm>
        </p:grpSpPr>
        <p:sp>
          <p:nvSpPr>
            <p:cNvPr id="841" name=""/>
            <p:cNvSpPr/>
            <p:nvPr/>
          </p:nvSpPr>
          <p:spPr>
            <a:xfrm>
              <a:off x="5146560" y="4952880"/>
              <a:ext cx="269640" cy="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2" name=""/>
            <p:cNvSpPr/>
            <p:nvPr/>
          </p:nvSpPr>
          <p:spPr>
            <a:xfrm flipV="1">
              <a:off x="5308200" y="4908240"/>
              <a:ext cx="82800" cy="4428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3" name=""/>
            <p:cNvSpPr/>
            <p:nvPr/>
          </p:nvSpPr>
          <p:spPr>
            <a:xfrm flipV="1">
              <a:off x="5165640" y="4946040"/>
              <a:ext cx="79200" cy="5724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44" name=""/>
          <p:cNvGrpSpPr/>
          <p:nvPr/>
        </p:nvGrpSpPr>
        <p:grpSpPr>
          <a:xfrm>
            <a:off x="8810640" y="3619440"/>
            <a:ext cx="92160" cy="136080"/>
            <a:chOff x="8810640" y="3619440"/>
            <a:chExt cx="92160" cy="136080"/>
          </a:xfrm>
        </p:grpSpPr>
        <p:sp>
          <p:nvSpPr>
            <p:cNvPr id="845" name=""/>
            <p:cNvSpPr/>
            <p:nvPr/>
          </p:nvSpPr>
          <p:spPr>
            <a:xfrm>
              <a:off x="8823240" y="3619440"/>
              <a:ext cx="26640" cy="8496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6" name=""/>
            <p:cNvSpPr/>
            <p:nvPr/>
          </p:nvSpPr>
          <p:spPr>
            <a:xfrm>
              <a:off x="8851680" y="3619440"/>
              <a:ext cx="25560" cy="8496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7" name=""/>
            <p:cNvSpPr/>
            <p:nvPr/>
          </p:nvSpPr>
          <p:spPr>
            <a:xfrm>
              <a:off x="8810640" y="3699720"/>
              <a:ext cx="92160" cy="5580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000" bIns="90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8" name=""/>
            <p:cNvSpPr/>
            <p:nvPr/>
          </p:nvSpPr>
          <p:spPr>
            <a:xfrm>
              <a:off x="8816400" y="3704400"/>
              <a:ext cx="80280" cy="4572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" bIns="-10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49" name=""/>
          <p:cNvSpPr/>
          <p:nvPr/>
        </p:nvSpPr>
        <p:spPr>
          <a:xfrm>
            <a:off x="5297760" y="3456000"/>
            <a:ext cx="54432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Abu Dhabi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500,000 Tons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LNG Export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0" name=""/>
          <p:cNvSpPr/>
          <p:nvPr/>
        </p:nvSpPr>
        <p:spPr>
          <a:xfrm>
            <a:off x="3838320" y="4095720"/>
            <a:ext cx="64332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Benin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Integrated Gas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&amp; Power Project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80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20 Miles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51" name=""/>
          <p:cNvGrpSpPr/>
          <p:nvPr/>
        </p:nvGrpSpPr>
        <p:grpSpPr>
          <a:xfrm>
            <a:off x="4124160" y="3890880"/>
            <a:ext cx="92160" cy="136080"/>
            <a:chOff x="4124160" y="3890880"/>
            <a:chExt cx="92160" cy="136080"/>
          </a:xfrm>
        </p:grpSpPr>
        <p:sp>
          <p:nvSpPr>
            <p:cNvPr id="852" name=""/>
            <p:cNvSpPr/>
            <p:nvPr/>
          </p:nvSpPr>
          <p:spPr>
            <a:xfrm>
              <a:off x="4136760" y="3890880"/>
              <a:ext cx="26640" cy="8496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4165200" y="3890880"/>
              <a:ext cx="25560" cy="8496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4124160" y="3971160"/>
              <a:ext cx="92160" cy="5580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000" bIns="90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4129920" y="3975840"/>
              <a:ext cx="80280" cy="4572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" bIns="-10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56" name=""/>
          <p:cNvSpPr/>
          <p:nvPr/>
        </p:nvSpPr>
        <p:spPr>
          <a:xfrm flipV="1">
            <a:off x="1352520" y="4009680"/>
            <a:ext cx="362160" cy="1191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57" name=""/>
          <p:cNvGrpSpPr/>
          <p:nvPr/>
        </p:nvGrpSpPr>
        <p:grpSpPr>
          <a:xfrm>
            <a:off x="1682640" y="3902040"/>
            <a:ext cx="93600" cy="137880"/>
            <a:chOff x="1682640" y="3902040"/>
            <a:chExt cx="93600" cy="137880"/>
          </a:xfrm>
        </p:grpSpPr>
        <p:sp>
          <p:nvSpPr>
            <p:cNvPr id="858" name=""/>
            <p:cNvSpPr/>
            <p:nvPr/>
          </p:nvSpPr>
          <p:spPr>
            <a:xfrm>
              <a:off x="1695600" y="3902040"/>
              <a:ext cx="27360" cy="8640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9" name=""/>
            <p:cNvSpPr/>
            <p:nvPr/>
          </p:nvSpPr>
          <p:spPr>
            <a:xfrm>
              <a:off x="1724400" y="3902040"/>
              <a:ext cx="25920" cy="8640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0" name=""/>
            <p:cNvSpPr/>
            <p:nvPr/>
          </p:nvSpPr>
          <p:spPr>
            <a:xfrm>
              <a:off x="1682640" y="3983400"/>
              <a:ext cx="93600" cy="5652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1" name=""/>
            <p:cNvSpPr/>
            <p:nvPr/>
          </p:nvSpPr>
          <p:spPr>
            <a:xfrm>
              <a:off x="1688400" y="3988440"/>
              <a:ext cx="81720" cy="464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62" name=""/>
          <p:cNvSpPr/>
          <p:nvPr/>
        </p:nvSpPr>
        <p:spPr>
          <a:xfrm flipV="1">
            <a:off x="6386400" y="3676680"/>
            <a:ext cx="142920" cy="3938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8226360" y="2997360"/>
            <a:ext cx="60984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SK-Enron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Gas Distribution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LPG Import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>
            <a:off x="8178840" y="294804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65" name=""/>
          <p:cNvGrpSpPr/>
          <p:nvPr/>
        </p:nvGrpSpPr>
        <p:grpSpPr>
          <a:xfrm>
            <a:off x="8020080" y="3025800"/>
            <a:ext cx="336600" cy="72720"/>
            <a:chOff x="8020080" y="3025800"/>
            <a:chExt cx="336600" cy="72720"/>
          </a:xfrm>
        </p:grpSpPr>
        <p:sp>
          <p:nvSpPr>
            <p:cNvPr id="866" name=""/>
            <p:cNvSpPr/>
            <p:nvPr/>
          </p:nvSpPr>
          <p:spPr>
            <a:xfrm>
              <a:off x="8020080" y="3052800"/>
              <a:ext cx="109800" cy="345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240" bIns="-122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7" name=""/>
            <p:cNvSpPr/>
            <p:nvPr/>
          </p:nvSpPr>
          <p:spPr>
            <a:xfrm>
              <a:off x="8026560" y="3057840"/>
              <a:ext cx="96840" cy="244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2320" bIns="-223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8" name=""/>
            <p:cNvSpPr/>
            <p:nvPr/>
          </p:nvSpPr>
          <p:spPr>
            <a:xfrm>
              <a:off x="8247240" y="3052800"/>
              <a:ext cx="109440" cy="345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240" bIns="-122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9" name=""/>
            <p:cNvSpPr/>
            <p:nvPr/>
          </p:nvSpPr>
          <p:spPr>
            <a:xfrm>
              <a:off x="8253720" y="3057840"/>
              <a:ext cx="96840" cy="244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2320" bIns="-223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0" name=""/>
            <p:cNvSpPr/>
            <p:nvPr/>
          </p:nvSpPr>
          <p:spPr>
            <a:xfrm>
              <a:off x="8142480" y="3039840"/>
              <a:ext cx="936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1" name=""/>
            <p:cNvSpPr/>
            <p:nvPr/>
          </p:nvSpPr>
          <p:spPr>
            <a:xfrm>
              <a:off x="8142480" y="3044880"/>
              <a:ext cx="936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2" name=""/>
            <p:cNvSpPr/>
            <p:nvPr/>
          </p:nvSpPr>
          <p:spPr>
            <a:xfrm>
              <a:off x="8221680" y="3039840"/>
              <a:ext cx="1296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3" name=""/>
            <p:cNvSpPr/>
            <p:nvPr/>
          </p:nvSpPr>
          <p:spPr>
            <a:xfrm>
              <a:off x="8228160" y="3044880"/>
              <a:ext cx="180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4" name=""/>
            <p:cNvSpPr/>
            <p:nvPr/>
          </p:nvSpPr>
          <p:spPr>
            <a:xfrm>
              <a:off x="8234640" y="3039840"/>
              <a:ext cx="936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5" name=""/>
            <p:cNvSpPr/>
            <p:nvPr/>
          </p:nvSpPr>
          <p:spPr>
            <a:xfrm>
              <a:off x="8234640" y="3044880"/>
              <a:ext cx="936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6" name=""/>
            <p:cNvSpPr/>
            <p:nvPr/>
          </p:nvSpPr>
          <p:spPr>
            <a:xfrm>
              <a:off x="8151840" y="3047400"/>
              <a:ext cx="71640" cy="48960"/>
            </a:xfrm>
            <a:custGeom>
              <a:avLst/>
              <a:gdLst/>
              <a:ahLst/>
              <a:rect l="l" t="t" r="r" b="b"/>
              <a:pathLst>
                <a:path w="45" h="38">
                  <a:moveTo>
                    <a:pt x="8" y="31"/>
                  </a:moveTo>
                  <a:lnTo>
                    <a:pt x="0" y="31"/>
                  </a:lnTo>
                  <a:lnTo>
                    <a:pt x="0" y="6"/>
                  </a:lnTo>
                  <a:lnTo>
                    <a:pt x="8" y="6"/>
                  </a:lnTo>
                  <a:lnTo>
                    <a:pt x="8" y="4"/>
                  </a:lnTo>
                  <a:lnTo>
                    <a:pt x="11" y="0"/>
                  </a:lnTo>
                  <a:lnTo>
                    <a:pt x="37" y="0"/>
                  </a:lnTo>
                  <a:lnTo>
                    <a:pt x="38" y="4"/>
                  </a:lnTo>
                  <a:lnTo>
                    <a:pt x="38" y="6"/>
                  </a:lnTo>
                  <a:lnTo>
                    <a:pt x="44" y="6"/>
                  </a:lnTo>
                  <a:lnTo>
                    <a:pt x="44" y="31"/>
                  </a:lnTo>
                  <a:lnTo>
                    <a:pt x="38" y="31"/>
                  </a:lnTo>
                  <a:lnTo>
                    <a:pt x="38" y="33"/>
                  </a:lnTo>
                  <a:lnTo>
                    <a:pt x="37" y="37"/>
                  </a:lnTo>
                  <a:lnTo>
                    <a:pt x="11" y="37"/>
                  </a:lnTo>
                  <a:lnTo>
                    <a:pt x="8" y="33"/>
                  </a:lnTo>
                  <a:lnTo>
                    <a:pt x="8" y="31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7" name=""/>
            <p:cNvSpPr/>
            <p:nvPr/>
          </p:nvSpPr>
          <p:spPr>
            <a:xfrm>
              <a:off x="8151840" y="3047400"/>
              <a:ext cx="71640" cy="48960"/>
            </a:xfrm>
            <a:custGeom>
              <a:avLst/>
              <a:gdLst/>
              <a:ahLst/>
              <a:rect l="l" t="t" r="r" b="b"/>
              <a:pathLst>
                <a:path w="45" h="38">
                  <a:moveTo>
                    <a:pt x="8" y="31"/>
                  </a:moveTo>
                  <a:lnTo>
                    <a:pt x="0" y="31"/>
                  </a:lnTo>
                  <a:lnTo>
                    <a:pt x="0" y="6"/>
                  </a:lnTo>
                  <a:lnTo>
                    <a:pt x="8" y="6"/>
                  </a:lnTo>
                  <a:lnTo>
                    <a:pt x="8" y="4"/>
                  </a:lnTo>
                  <a:lnTo>
                    <a:pt x="11" y="0"/>
                  </a:lnTo>
                  <a:lnTo>
                    <a:pt x="37" y="0"/>
                  </a:lnTo>
                  <a:lnTo>
                    <a:pt x="38" y="4"/>
                  </a:lnTo>
                  <a:lnTo>
                    <a:pt x="38" y="6"/>
                  </a:lnTo>
                  <a:lnTo>
                    <a:pt x="44" y="6"/>
                  </a:lnTo>
                  <a:lnTo>
                    <a:pt x="44" y="31"/>
                  </a:lnTo>
                  <a:lnTo>
                    <a:pt x="38" y="31"/>
                  </a:lnTo>
                  <a:lnTo>
                    <a:pt x="38" y="33"/>
                  </a:lnTo>
                  <a:lnTo>
                    <a:pt x="37" y="37"/>
                  </a:lnTo>
                  <a:lnTo>
                    <a:pt x="11" y="37"/>
                  </a:lnTo>
                  <a:lnTo>
                    <a:pt x="8" y="33"/>
                  </a:lnTo>
                  <a:lnTo>
                    <a:pt x="8" y="31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8" name=""/>
            <p:cNvSpPr/>
            <p:nvPr/>
          </p:nvSpPr>
          <p:spPr>
            <a:xfrm>
              <a:off x="8175960" y="3037320"/>
              <a:ext cx="27000" cy="11160"/>
            </a:xfrm>
            <a:custGeom>
              <a:avLst/>
              <a:gdLst/>
              <a:ahLst/>
              <a:rect l="l" t="t" r="r" b="b"/>
              <a:pathLst>
                <a:path w="17" h="9">
                  <a:moveTo>
                    <a:pt x="0" y="8"/>
                  </a:moveTo>
                  <a:lnTo>
                    <a:pt x="16" y="8"/>
                  </a:lnTo>
                  <a:lnTo>
                    <a:pt x="14" y="0"/>
                  </a:lnTo>
                  <a:lnTo>
                    <a:pt x="2" y="0"/>
                  </a:lnTo>
                  <a:lnTo>
                    <a:pt x="0" y="8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9" name=""/>
            <p:cNvSpPr/>
            <p:nvPr/>
          </p:nvSpPr>
          <p:spPr>
            <a:xfrm>
              <a:off x="8175960" y="3037320"/>
              <a:ext cx="27000" cy="11160"/>
            </a:xfrm>
            <a:custGeom>
              <a:avLst/>
              <a:gdLst/>
              <a:ahLst/>
              <a:rect l="l" t="t" r="r" b="b"/>
              <a:pathLst>
                <a:path w="17" h="9">
                  <a:moveTo>
                    <a:pt x="0" y="8"/>
                  </a:moveTo>
                  <a:lnTo>
                    <a:pt x="16" y="8"/>
                  </a:lnTo>
                  <a:lnTo>
                    <a:pt x="14" y="0"/>
                  </a:lnTo>
                  <a:lnTo>
                    <a:pt x="2" y="0"/>
                  </a:lnTo>
                  <a:lnTo>
                    <a:pt x="0" y="8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0" name=""/>
            <p:cNvSpPr/>
            <p:nvPr/>
          </p:nvSpPr>
          <p:spPr>
            <a:xfrm>
              <a:off x="8182080" y="3031920"/>
              <a:ext cx="9720" cy="504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1760" bIns="-417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1" name=""/>
            <p:cNvSpPr/>
            <p:nvPr/>
          </p:nvSpPr>
          <p:spPr>
            <a:xfrm>
              <a:off x="8166240" y="3029400"/>
              <a:ext cx="46080" cy="3960"/>
            </a:xfrm>
            <a:custGeom>
              <a:avLst/>
              <a:gdLst/>
              <a:ahLst/>
              <a:rect l="l" t="t" r="r" b="b"/>
              <a:pathLst>
                <a:path w="29" h="3">
                  <a:moveTo>
                    <a:pt x="0" y="0"/>
                  </a:moveTo>
                  <a:lnTo>
                    <a:pt x="10" y="2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12" y="2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2" name=""/>
            <p:cNvSpPr/>
            <p:nvPr/>
          </p:nvSpPr>
          <p:spPr>
            <a:xfrm>
              <a:off x="8166240" y="3029400"/>
              <a:ext cx="46080" cy="3960"/>
            </a:xfrm>
            <a:custGeom>
              <a:avLst/>
              <a:gdLst/>
              <a:ahLst/>
              <a:rect l="l" t="t" r="r" b="b"/>
              <a:pathLst>
                <a:path w="29" h="3">
                  <a:moveTo>
                    <a:pt x="0" y="0"/>
                  </a:moveTo>
                  <a:lnTo>
                    <a:pt x="10" y="2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12" y="2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3" name=""/>
            <p:cNvSpPr/>
            <p:nvPr/>
          </p:nvSpPr>
          <p:spPr>
            <a:xfrm>
              <a:off x="8158320" y="3025800"/>
              <a:ext cx="61920" cy="5040"/>
            </a:xfrm>
            <a:custGeom>
              <a:avLst/>
              <a:gdLst/>
              <a:ahLst/>
              <a:rect l="l" t="t" r="r" b="b"/>
              <a:pathLst>
                <a:path w="39" h="4">
                  <a:moveTo>
                    <a:pt x="38" y="2"/>
                  </a:moveTo>
                  <a:lnTo>
                    <a:pt x="36" y="2"/>
                  </a:lnTo>
                  <a:lnTo>
                    <a:pt x="3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6" y="3"/>
                  </a:lnTo>
                  <a:lnTo>
                    <a:pt x="36" y="2"/>
                  </a:lnTo>
                  <a:lnTo>
                    <a:pt x="38" y="2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4" name=""/>
            <p:cNvSpPr/>
            <p:nvPr/>
          </p:nvSpPr>
          <p:spPr>
            <a:xfrm>
              <a:off x="8158320" y="3025800"/>
              <a:ext cx="61920" cy="5040"/>
            </a:xfrm>
            <a:custGeom>
              <a:avLst/>
              <a:gdLst/>
              <a:ahLst/>
              <a:rect l="l" t="t" r="r" b="b"/>
              <a:pathLst>
                <a:path w="39" h="4">
                  <a:moveTo>
                    <a:pt x="38" y="2"/>
                  </a:moveTo>
                  <a:lnTo>
                    <a:pt x="36" y="2"/>
                  </a:lnTo>
                  <a:lnTo>
                    <a:pt x="3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6" y="3"/>
                  </a:lnTo>
                  <a:lnTo>
                    <a:pt x="36" y="2"/>
                  </a:lnTo>
                  <a:lnTo>
                    <a:pt x="38" y="2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5" name=""/>
            <p:cNvSpPr/>
            <p:nvPr/>
          </p:nvSpPr>
          <p:spPr>
            <a:xfrm>
              <a:off x="8129880" y="3039840"/>
              <a:ext cx="936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6" name=""/>
            <p:cNvSpPr/>
            <p:nvPr/>
          </p:nvSpPr>
          <p:spPr>
            <a:xfrm>
              <a:off x="8129880" y="3044880"/>
              <a:ext cx="936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8139240" y="3044880"/>
              <a:ext cx="3240" cy="5004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240" bIns="32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8" name=""/>
            <p:cNvSpPr/>
            <p:nvPr/>
          </p:nvSpPr>
          <p:spPr>
            <a:xfrm>
              <a:off x="8139240" y="3050280"/>
              <a:ext cx="3240" cy="3960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7200" bIns="-7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89" name=""/>
          <p:cNvSpPr/>
          <p:nvPr/>
        </p:nvSpPr>
        <p:spPr>
          <a:xfrm>
            <a:off x="8118720" y="2784600"/>
            <a:ext cx="5317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South Korea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Seoul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90" name=""/>
          <p:cNvGrpSpPr/>
          <p:nvPr/>
        </p:nvGrpSpPr>
        <p:grpSpPr>
          <a:xfrm>
            <a:off x="6211080" y="3438000"/>
            <a:ext cx="232200" cy="177480"/>
            <a:chOff x="6211080" y="3438000"/>
            <a:chExt cx="232200" cy="177480"/>
          </a:xfrm>
        </p:grpSpPr>
        <p:sp>
          <p:nvSpPr>
            <p:cNvPr id="891" name=""/>
            <p:cNvSpPr/>
            <p:nvPr/>
          </p:nvSpPr>
          <p:spPr>
            <a:xfrm>
              <a:off x="6230160" y="3438000"/>
              <a:ext cx="202680" cy="17748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2" name=""/>
            <p:cNvSpPr/>
            <p:nvPr/>
          </p:nvSpPr>
          <p:spPr>
            <a:xfrm>
              <a:off x="6351840" y="3544200"/>
              <a:ext cx="91440" cy="2124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6211080" y="3488400"/>
              <a:ext cx="97200" cy="900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94" name=""/>
          <p:cNvSpPr/>
          <p:nvPr/>
        </p:nvSpPr>
        <p:spPr>
          <a:xfrm>
            <a:off x="6124680" y="3193920"/>
            <a:ext cx="41256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Dabhol-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Talasari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Pipeline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95" name=""/>
          <p:cNvGrpSpPr/>
          <p:nvPr/>
        </p:nvGrpSpPr>
        <p:grpSpPr>
          <a:xfrm>
            <a:off x="4157640" y="2298600"/>
            <a:ext cx="100080" cy="166680"/>
            <a:chOff x="4157640" y="2298600"/>
            <a:chExt cx="100080" cy="166680"/>
          </a:xfrm>
        </p:grpSpPr>
        <p:sp>
          <p:nvSpPr>
            <p:cNvPr id="896" name=""/>
            <p:cNvSpPr/>
            <p:nvPr/>
          </p:nvSpPr>
          <p:spPr>
            <a:xfrm>
              <a:off x="4157640" y="2299680"/>
              <a:ext cx="100080" cy="165240"/>
            </a:xfrm>
            <a:custGeom>
              <a:avLst/>
              <a:gdLst/>
              <a:ahLst/>
              <a:rect l="l" t="t" r="r" b="b"/>
              <a:pathLst>
                <a:path w="170" h="568">
                  <a:moveTo>
                    <a:pt x="85" y="568"/>
                  </a:moveTo>
                  <a:lnTo>
                    <a:pt x="95" y="568"/>
                  </a:lnTo>
                  <a:lnTo>
                    <a:pt x="102" y="566"/>
                  </a:lnTo>
                  <a:lnTo>
                    <a:pt x="110" y="563"/>
                  </a:lnTo>
                  <a:lnTo>
                    <a:pt x="118" y="559"/>
                  </a:lnTo>
                  <a:lnTo>
                    <a:pt x="126" y="553"/>
                  </a:lnTo>
                  <a:lnTo>
                    <a:pt x="133" y="547"/>
                  </a:lnTo>
                  <a:lnTo>
                    <a:pt x="139" y="539"/>
                  </a:lnTo>
                  <a:lnTo>
                    <a:pt x="145" y="530"/>
                  </a:lnTo>
                  <a:lnTo>
                    <a:pt x="156" y="511"/>
                  </a:lnTo>
                  <a:lnTo>
                    <a:pt x="164" y="489"/>
                  </a:lnTo>
                  <a:lnTo>
                    <a:pt x="168" y="464"/>
                  </a:lnTo>
                  <a:lnTo>
                    <a:pt x="170" y="439"/>
                  </a:lnTo>
                  <a:lnTo>
                    <a:pt x="168" y="408"/>
                  </a:lnTo>
                  <a:lnTo>
                    <a:pt x="158" y="370"/>
                  </a:lnTo>
                  <a:lnTo>
                    <a:pt x="147" y="324"/>
                  </a:lnTo>
                  <a:lnTo>
                    <a:pt x="133" y="272"/>
                  </a:lnTo>
                  <a:lnTo>
                    <a:pt x="120" y="212"/>
                  </a:lnTo>
                  <a:lnTo>
                    <a:pt x="106" y="148"/>
                  </a:lnTo>
                  <a:lnTo>
                    <a:pt x="101" y="114"/>
                  </a:lnTo>
                  <a:lnTo>
                    <a:pt x="95" y="77"/>
                  </a:lnTo>
                  <a:lnTo>
                    <a:pt x="91" y="40"/>
                  </a:lnTo>
                  <a:lnTo>
                    <a:pt x="89" y="4"/>
                  </a:lnTo>
                  <a:lnTo>
                    <a:pt x="89" y="0"/>
                  </a:lnTo>
                  <a:lnTo>
                    <a:pt x="87" y="0"/>
                  </a:lnTo>
                  <a:lnTo>
                    <a:pt x="85" y="2"/>
                  </a:lnTo>
                  <a:lnTo>
                    <a:pt x="83" y="6"/>
                  </a:lnTo>
                  <a:lnTo>
                    <a:pt x="79" y="19"/>
                  </a:lnTo>
                  <a:lnTo>
                    <a:pt x="73" y="42"/>
                  </a:lnTo>
                  <a:lnTo>
                    <a:pt x="60" y="102"/>
                  </a:lnTo>
                  <a:lnTo>
                    <a:pt x="43" y="177"/>
                  </a:lnTo>
                  <a:lnTo>
                    <a:pt x="27" y="258"/>
                  </a:lnTo>
                  <a:lnTo>
                    <a:pt x="14" y="333"/>
                  </a:lnTo>
                  <a:lnTo>
                    <a:pt x="4" y="397"/>
                  </a:lnTo>
                  <a:lnTo>
                    <a:pt x="0" y="439"/>
                  </a:lnTo>
                  <a:lnTo>
                    <a:pt x="2" y="464"/>
                  </a:lnTo>
                  <a:lnTo>
                    <a:pt x="8" y="489"/>
                  </a:lnTo>
                  <a:lnTo>
                    <a:pt x="16" y="511"/>
                  </a:lnTo>
                  <a:lnTo>
                    <a:pt x="25" y="530"/>
                  </a:lnTo>
                  <a:lnTo>
                    <a:pt x="31" y="539"/>
                  </a:lnTo>
                  <a:lnTo>
                    <a:pt x="39" y="547"/>
                  </a:lnTo>
                  <a:lnTo>
                    <a:pt x="45" y="553"/>
                  </a:lnTo>
                  <a:lnTo>
                    <a:pt x="52" y="559"/>
                  </a:lnTo>
                  <a:lnTo>
                    <a:pt x="60" y="563"/>
                  </a:lnTo>
                  <a:lnTo>
                    <a:pt x="68" y="566"/>
                  </a:lnTo>
                  <a:lnTo>
                    <a:pt x="77" y="568"/>
                  </a:lnTo>
                  <a:lnTo>
                    <a:pt x="85" y="56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7" name=""/>
            <p:cNvSpPr/>
            <p:nvPr/>
          </p:nvSpPr>
          <p:spPr>
            <a:xfrm>
              <a:off x="4161240" y="2312280"/>
              <a:ext cx="91440" cy="151560"/>
            </a:xfrm>
            <a:custGeom>
              <a:avLst/>
              <a:gdLst/>
              <a:ahLst/>
              <a:rect l="l" t="t" r="r" b="b"/>
              <a:pathLst>
                <a:path w="156" h="521">
                  <a:moveTo>
                    <a:pt x="0" y="401"/>
                  </a:moveTo>
                  <a:lnTo>
                    <a:pt x="0" y="382"/>
                  </a:lnTo>
                  <a:lnTo>
                    <a:pt x="4" y="355"/>
                  </a:lnTo>
                  <a:lnTo>
                    <a:pt x="10" y="322"/>
                  </a:lnTo>
                  <a:lnTo>
                    <a:pt x="15" y="284"/>
                  </a:lnTo>
                  <a:lnTo>
                    <a:pt x="23" y="241"/>
                  </a:lnTo>
                  <a:lnTo>
                    <a:pt x="33" y="199"/>
                  </a:lnTo>
                  <a:lnTo>
                    <a:pt x="40" y="156"/>
                  </a:lnTo>
                  <a:lnTo>
                    <a:pt x="50" y="116"/>
                  </a:lnTo>
                  <a:lnTo>
                    <a:pt x="56" y="89"/>
                  </a:lnTo>
                  <a:lnTo>
                    <a:pt x="62" y="64"/>
                  </a:lnTo>
                  <a:lnTo>
                    <a:pt x="67" y="43"/>
                  </a:lnTo>
                  <a:lnTo>
                    <a:pt x="73" y="25"/>
                  </a:lnTo>
                  <a:lnTo>
                    <a:pt x="77" y="10"/>
                  </a:lnTo>
                  <a:lnTo>
                    <a:pt x="79" y="2"/>
                  </a:lnTo>
                  <a:lnTo>
                    <a:pt x="81" y="0"/>
                  </a:lnTo>
                  <a:lnTo>
                    <a:pt x="83" y="0"/>
                  </a:lnTo>
                  <a:lnTo>
                    <a:pt x="83" y="0"/>
                  </a:lnTo>
                  <a:lnTo>
                    <a:pt x="83" y="2"/>
                  </a:lnTo>
                  <a:lnTo>
                    <a:pt x="85" y="23"/>
                  </a:lnTo>
                  <a:lnTo>
                    <a:pt x="87" y="45"/>
                  </a:lnTo>
                  <a:lnTo>
                    <a:pt x="89" y="64"/>
                  </a:lnTo>
                  <a:lnTo>
                    <a:pt x="93" y="83"/>
                  </a:lnTo>
                  <a:lnTo>
                    <a:pt x="95" y="104"/>
                  </a:lnTo>
                  <a:lnTo>
                    <a:pt x="98" y="122"/>
                  </a:lnTo>
                  <a:lnTo>
                    <a:pt x="102" y="141"/>
                  </a:lnTo>
                  <a:lnTo>
                    <a:pt x="104" y="158"/>
                  </a:lnTo>
                  <a:lnTo>
                    <a:pt x="114" y="201"/>
                  </a:lnTo>
                  <a:lnTo>
                    <a:pt x="123" y="237"/>
                  </a:lnTo>
                  <a:lnTo>
                    <a:pt x="131" y="274"/>
                  </a:lnTo>
                  <a:lnTo>
                    <a:pt x="139" y="307"/>
                  </a:lnTo>
                  <a:lnTo>
                    <a:pt x="147" y="336"/>
                  </a:lnTo>
                  <a:lnTo>
                    <a:pt x="152" y="363"/>
                  </a:lnTo>
                  <a:lnTo>
                    <a:pt x="156" y="384"/>
                  </a:lnTo>
                  <a:lnTo>
                    <a:pt x="156" y="403"/>
                  </a:lnTo>
                  <a:lnTo>
                    <a:pt x="156" y="407"/>
                  </a:lnTo>
                  <a:lnTo>
                    <a:pt x="156" y="411"/>
                  </a:lnTo>
                  <a:lnTo>
                    <a:pt x="156" y="415"/>
                  </a:lnTo>
                  <a:lnTo>
                    <a:pt x="156" y="418"/>
                  </a:lnTo>
                  <a:lnTo>
                    <a:pt x="156" y="422"/>
                  </a:lnTo>
                  <a:lnTo>
                    <a:pt x="154" y="426"/>
                  </a:lnTo>
                  <a:lnTo>
                    <a:pt x="154" y="430"/>
                  </a:lnTo>
                  <a:lnTo>
                    <a:pt x="154" y="434"/>
                  </a:lnTo>
                  <a:lnTo>
                    <a:pt x="149" y="451"/>
                  </a:lnTo>
                  <a:lnTo>
                    <a:pt x="143" y="469"/>
                  </a:lnTo>
                  <a:lnTo>
                    <a:pt x="135" y="484"/>
                  </a:lnTo>
                  <a:lnTo>
                    <a:pt x="125" y="496"/>
                  </a:lnTo>
                  <a:lnTo>
                    <a:pt x="116" y="507"/>
                  </a:lnTo>
                  <a:lnTo>
                    <a:pt x="104" y="515"/>
                  </a:lnTo>
                  <a:lnTo>
                    <a:pt x="91" y="519"/>
                  </a:lnTo>
                  <a:lnTo>
                    <a:pt x="77" y="521"/>
                  </a:lnTo>
                  <a:lnTo>
                    <a:pt x="69" y="521"/>
                  </a:lnTo>
                  <a:lnTo>
                    <a:pt x="62" y="519"/>
                  </a:lnTo>
                  <a:lnTo>
                    <a:pt x="54" y="515"/>
                  </a:lnTo>
                  <a:lnTo>
                    <a:pt x="46" y="511"/>
                  </a:lnTo>
                  <a:lnTo>
                    <a:pt x="35" y="499"/>
                  </a:lnTo>
                  <a:lnTo>
                    <a:pt x="23" y="486"/>
                  </a:lnTo>
                  <a:lnTo>
                    <a:pt x="13" y="469"/>
                  </a:lnTo>
                  <a:lnTo>
                    <a:pt x="6" y="447"/>
                  </a:lnTo>
                  <a:lnTo>
                    <a:pt x="2" y="424"/>
                  </a:lnTo>
                  <a:lnTo>
                    <a:pt x="0" y="401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8" name=""/>
            <p:cNvSpPr/>
            <p:nvPr/>
          </p:nvSpPr>
          <p:spPr>
            <a:xfrm>
              <a:off x="4163760" y="2324520"/>
              <a:ext cx="84960" cy="136800"/>
            </a:xfrm>
            <a:custGeom>
              <a:avLst/>
              <a:gdLst/>
              <a:ahLst/>
              <a:rect l="l" t="t" r="r" b="b"/>
              <a:pathLst>
                <a:path w="145" h="474">
                  <a:moveTo>
                    <a:pt x="0" y="364"/>
                  </a:moveTo>
                  <a:lnTo>
                    <a:pt x="2" y="347"/>
                  </a:lnTo>
                  <a:lnTo>
                    <a:pt x="6" y="322"/>
                  </a:lnTo>
                  <a:lnTo>
                    <a:pt x="9" y="291"/>
                  </a:lnTo>
                  <a:lnTo>
                    <a:pt x="15" y="256"/>
                  </a:lnTo>
                  <a:lnTo>
                    <a:pt x="23" y="219"/>
                  </a:lnTo>
                  <a:lnTo>
                    <a:pt x="31" y="181"/>
                  </a:lnTo>
                  <a:lnTo>
                    <a:pt x="40" y="142"/>
                  </a:lnTo>
                  <a:lnTo>
                    <a:pt x="48" y="106"/>
                  </a:lnTo>
                  <a:lnTo>
                    <a:pt x="54" y="81"/>
                  </a:lnTo>
                  <a:lnTo>
                    <a:pt x="60" y="58"/>
                  </a:lnTo>
                  <a:lnTo>
                    <a:pt x="65" y="38"/>
                  </a:lnTo>
                  <a:lnTo>
                    <a:pt x="69" y="23"/>
                  </a:lnTo>
                  <a:lnTo>
                    <a:pt x="73" y="11"/>
                  </a:lnTo>
                  <a:lnTo>
                    <a:pt x="77" y="4"/>
                  </a:lnTo>
                  <a:lnTo>
                    <a:pt x="79" y="2"/>
                  </a:lnTo>
                  <a:lnTo>
                    <a:pt x="79" y="0"/>
                  </a:lnTo>
                  <a:lnTo>
                    <a:pt x="81" y="2"/>
                  </a:lnTo>
                  <a:lnTo>
                    <a:pt x="81" y="4"/>
                  </a:lnTo>
                  <a:lnTo>
                    <a:pt x="83" y="23"/>
                  </a:lnTo>
                  <a:lnTo>
                    <a:pt x="85" y="42"/>
                  </a:lnTo>
                  <a:lnTo>
                    <a:pt x="87" y="59"/>
                  </a:lnTo>
                  <a:lnTo>
                    <a:pt x="89" y="77"/>
                  </a:lnTo>
                  <a:lnTo>
                    <a:pt x="92" y="96"/>
                  </a:lnTo>
                  <a:lnTo>
                    <a:pt x="94" y="113"/>
                  </a:lnTo>
                  <a:lnTo>
                    <a:pt x="98" y="129"/>
                  </a:lnTo>
                  <a:lnTo>
                    <a:pt x="100" y="146"/>
                  </a:lnTo>
                  <a:lnTo>
                    <a:pt x="108" y="183"/>
                  </a:lnTo>
                  <a:lnTo>
                    <a:pt x="116" y="217"/>
                  </a:lnTo>
                  <a:lnTo>
                    <a:pt x="123" y="250"/>
                  </a:lnTo>
                  <a:lnTo>
                    <a:pt x="131" y="281"/>
                  </a:lnTo>
                  <a:lnTo>
                    <a:pt x="137" y="308"/>
                  </a:lnTo>
                  <a:lnTo>
                    <a:pt x="143" y="331"/>
                  </a:lnTo>
                  <a:lnTo>
                    <a:pt x="145" y="352"/>
                  </a:lnTo>
                  <a:lnTo>
                    <a:pt x="145" y="370"/>
                  </a:lnTo>
                  <a:lnTo>
                    <a:pt x="145" y="372"/>
                  </a:lnTo>
                  <a:lnTo>
                    <a:pt x="145" y="376"/>
                  </a:lnTo>
                  <a:lnTo>
                    <a:pt x="145" y="379"/>
                  </a:lnTo>
                  <a:lnTo>
                    <a:pt x="145" y="383"/>
                  </a:lnTo>
                  <a:lnTo>
                    <a:pt x="143" y="387"/>
                  </a:lnTo>
                  <a:lnTo>
                    <a:pt x="143" y="389"/>
                  </a:lnTo>
                  <a:lnTo>
                    <a:pt x="143" y="393"/>
                  </a:lnTo>
                  <a:lnTo>
                    <a:pt x="143" y="397"/>
                  </a:lnTo>
                  <a:lnTo>
                    <a:pt x="137" y="412"/>
                  </a:lnTo>
                  <a:lnTo>
                    <a:pt x="131" y="428"/>
                  </a:lnTo>
                  <a:lnTo>
                    <a:pt x="125" y="441"/>
                  </a:lnTo>
                  <a:lnTo>
                    <a:pt x="116" y="453"/>
                  </a:lnTo>
                  <a:lnTo>
                    <a:pt x="106" y="462"/>
                  </a:lnTo>
                  <a:lnTo>
                    <a:pt x="94" y="468"/>
                  </a:lnTo>
                  <a:lnTo>
                    <a:pt x="83" y="472"/>
                  </a:lnTo>
                  <a:lnTo>
                    <a:pt x="71" y="474"/>
                  </a:lnTo>
                  <a:lnTo>
                    <a:pt x="63" y="474"/>
                  </a:lnTo>
                  <a:lnTo>
                    <a:pt x="58" y="472"/>
                  </a:lnTo>
                  <a:lnTo>
                    <a:pt x="50" y="468"/>
                  </a:lnTo>
                  <a:lnTo>
                    <a:pt x="44" y="464"/>
                  </a:lnTo>
                  <a:lnTo>
                    <a:pt x="33" y="455"/>
                  </a:lnTo>
                  <a:lnTo>
                    <a:pt x="21" y="441"/>
                  </a:lnTo>
                  <a:lnTo>
                    <a:pt x="13" y="426"/>
                  </a:lnTo>
                  <a:lnTo>
                    <a:pt x="6" y="406"/>
                  </a:lnTo>
                  <a:lnTo>
                    <a:pt x="2" y="385"/>
                  </a:lnTo>
                  <a:lnTo>
                    <a:pt x="0" y="364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4167360" y="2335320"/>
              <a:ext cx="76680" cy="124920"/>
            </a:xfrm>
            <a:custGeom>
              <a:avLst/>
              <a:gdLst/>
              <a:ahLst/>
              <a:rect l="l" t="t" r="r" b="b"/>
              <a:pathLst>
                <a:path w="131" h="426">
                  <a:moveTo>
                    <a:pt x="0" y="326"/>
                  </a:moveTo>
                  <a:lnTo>
                    <a:pt x="0" y="310"/>
                  </a:lnTo>
                  <a:lnTo>
                    <a:pt x="3" y="287"/>
                  </a:lnTo>
                  <a:lnTo>
                    <a:pt x="7" y="258"/>
                  </a:lnTo>
                  <a:lnTo>
                    <a:pt x="15" y="228"/>
                  </a:lnTo>
                  <a:lnTo>
                    <a:pt x="21" y="195"/>
                  </a:lnTo>
                  <a:lnTo>
                    <a:pt x="29" y="160"/>
                  </a:lnTo>
                  <a:lnTo>
                    <a:pt x="36" y="125"/>
                  </a:lnTo>
                  <a:lnTo>
                    <a:pt x="46" y="93"/>
                  </a:lnTo>
                  <a:lnTo>
                    <a:pt x="52" y="71"/>
                  </a:lnTo>
                  <a:lnTo>
                    <a:pt x="56" y="52"/>
                  </a:lnTo>
                  <a:lnTo>
                    <a:pt x="61" y="35"/>
                  </a:lnTo>
                  <a:lnTo>
                    <a:pt x="65" y="19"/>
                  </a:lnTo>
                  <a:lnTo>
                    <a:pt x="69" y="10"/>
                  </a:lnTo>
                  <a:lnTo>
                    <a:pt x="71" y="2"/>
                  </a:lnTo>
                  <a:lnTo>
                    <a:pt x="73" y="0"/>
                  </a:lnTo>
                  <a:lnTo>
                    <a:pt x="75" y="0"/>
                  </a:lnTo>
                  <a:lnTo>
                    <a:pt x="75" y="2"/>
                  </a:lnTo>
                  <a:lnTo>
                    <a:pt x="75" y="4"/>
                  </a:lnTo>
                  <a:lnTo>
                    <a:pt x="77" y="21"/>
                  </a:lnTo>
                  <a:lnTo>
                    <a:pt x="79" y="37"/>
                  </a:lnTo>
                  <a:lnTo>
                    <a:pt x="81" y="54"/>
                  </a:lnTo>
                  <a:lnTo>
                    <a:pt x="85" y="69"/>
                  </a:lnTo>
                  <a:lnTo>
                    <a:pt x="86" y="87"/>
                  </a:lnTo>
                  <a:lnTo>
                    <a:pt x="88" y="102"/>
                  </a:lnTo>
                  <a:lnTo>
                    <a:pt x="92" y="118"/>
                  </a:lnTo>
                  <a:lnTo>
                    <a:pt x="94" y="133"/>
                  </a:lnTo>
                  <a:lnTo>
                    <a:pt x="102" y="166"/>
                  </a:lnTo>
                  <a:lnTo>
                    <a:pt x="108" y="199"/>
                  </a:lnTo>
                  <a:lnTo>
                    <a:pt x="115" y="228"/>
                  </a:lnTo>
                  <a:lnTo>
                    <a:pt x="121" y="255"/>
                  </a:lnTo>
                  <a:lnTo>
                    <a:pt x="125" y="278"/>
                  </a:lnTo>
                  <a:lnTo>
                    <a:pt x="129" y="299"/>
                  </a:lnTo>
                  <a:lnTo>
                    <a:pt x="131" y="318"/>
                  </a:lnTo>
                  <a:lnTo>
                    <a:pt x="131" y="334"/>
                  </a:lnTo>
                  <a:lnTo>
                    <a:pt x="131" y="337"/>
                  </a:lnTo>
                  <a:lnTo>
                    <a:pt x="131" y="339"/>
                  </a:lnTo>
                  <a:lnTo>
                    <a:pt x="131" y="343"/>
                  </a:lnTo>
                  <a:lnTo>
                    <a:pt x="131" y="345"/>
                  </a:lnTo>
                  <a:lnTo>
                    <a:pt x="129" y="349"/>
                  </a:lnTo>
                  <a:lnTo>
                    <a:pt x="129" y="353"/>
                  </a:lnTo>
                  <a:lnTo>
                    <a:pt x="129" y="355"/>
                  </a:lnTo>
                  <a:lnTo>
                    <a:pt x="129" y="359"/>
                  </a:lnTo>
                  <a:lnTo>
                    <a:pt x="123" y="372"/>
                  </a:lnTo>
                  <a:lnTo>
                    <a:pt x="119" y="386"/>
                  </a:lnTo>
                  <a:lnTo>
                    <a:pt x="112" y="397"/>
                  </a:lnTo>
                  <a:lnTo>
                    <a:pt x="104" y="407"/>
                  </a:lnTo>
                  <a:lnTo>
                    <a:pt x="94" y="414"/>
                  </a:lnTo>
                  <a:lnTo>
                    <a:pt x="85" y="422"/>
                  </a:lnTo>
                  <a:lnTo>
                    <a:pt x="75" y="424"/>
                  </a:lnTo>
                  <a:lnTo>
                    <a:pt x="63" y="426"/>
                  </a:lnTo>
                  <a:lnTo>
                    <a:pt x="52" y="424"/>
                  </a:lnTo>
                  <a:lnTo>
                    <a:pt x="38" y="416"/>
                  </a:lnTo>
                  <a:lnTo>
                    <a:pt x="29" y="409"/>
                  </a:lnTo>
                  <a:lnTo>
                    <a:pt x="19" y="395"/>
                  </a:lnTo>
                  <a:lnTo>
                    <a:pt x="11" y="382"/>
                  </a:lnTo>
                  <a:lnTo>
                    <a:pt x="5" y="364"/>
                  </a:lnTo>
                  <a:lnTo>
                    <a:pt x="2" y="345"/>
                  </a:lnTo>
                  <a:lnTo>
                    <a:pt x="0" y="326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0" name=""/>
            <p:cNvSpPr/>
            <p:nvPr/>
          </p:nvSpPr>
          <p:spPr>
            <a:xfrm>
              <a:off x="4168800" y="2349000"/>
              <a:ext cx="71280" cy="109800"/>
            </a:xfrm>
            <a:custGeom>
              <a:avLst/>
              <a:gdLst/>
              <a:ahLst/>
              <a:rect l="l" t="t" r="r" b="b"/>
              <a:pathLst>
                <a:path w="122" h="377">
                  <a:moveTo>
                    <a:pt x="0" y="287"/>
                  </a:moveTo>
                  <a:lnTo>
                    <a:pt x="2" y="271"/>
                  </a:lnTo>
                  <a:lnTo>
                    <a:pt x="4" y="252"/>
                  </a:lnTo>
                  <a:lnTo>
                    <a:pt x="10" y="227"/>
                  </a:lnTo>
                  <a:lnTo>
                    <a:pt x="16" y="198"/>
                  </a:lnTo>
                  <a:lnTo>
                    <a:pt x="22" y="169"/>
                  </a:lnTo>
                  <a:lnTo>
                    <a:pt x="29" y="138"/>
                  </a:lnTo>
                  <a:lnTo>
                    <a:pt x="37" y="107"/>
                  </a:lnTo>
                  <a:lnTo>
                    <a:pt x="45" y="80"/>
                  </a:lnTo>
                  <a:lnTo>
                    <a:pt x="51" y="61"/>
                  </a:lnTo>
                  <a:lnTo>
                    <a:pt x="54" y="44"/>
                  </a:lnTo>
                  <a:lnTo>
                    <a:pt x="60" y="28"/>
                  </a:lnTo>
                  <a:lnTo>
                    <a:pt x="64" y="15"/>
                  </a:lnTo>
                  <a:lnTo>
                    <a:pt x="66" y="7"/>
                  </a:lnTo>
                  <a:lnTo>
                    <a:pt x="70" y="1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4" y="1"/>
                  </a:lnTo>
                  <a:lnTo>
                    <a:pt x="76" y="17"/>
                  </a:lnTo>
                  <a:lnTo>
                    <a:pt x="78" y="32"/>
                  </a:lnTo>
                  <a:lnTo>
                    <a:pt x="80" y="48"/>
                  </a:lnTo>
                  <a:lnTo>
                    <a:pt x="82" y="61"/>
                  </a:lnTo>
                  <a:lnTo>
                    <a:pt x="83" y="77"/>
                  </a:lnTo>
                  <a:lnTo>
                    <a:pt x="87" y="90"/>
                  </a:lnTo>
                  <a:lnTo>
                    <a:pt x="89" y="104"/>
                  </a:lnTo>
                  <a:lnTo>
                    <a:pt x="91" y="117"/>
                  </a:lnTo>
                  <a:lnTo>
                    <a:pt x="97" y="148"/>
                  </a:lnTo>
                  <a:lnTo>
                    <a:pt x="103" y="177"/>
                  </a:lnTo>
                  <a:lnTo>
                    <a:pt x="109" y="202"/>
                  </a:lnTo>
                  <a:lnTo>
                    <a:pt x="114" y="225"/>
                  </a:lnTo>
                  <a:lnTo>
                    <a:pt x="118" y="248"/>
                  </a:lnTo>
                  <a:lnTo>
                    <a:pt x="120" y="267"/>
                  </a:lnTo>
                  <a:lnTo>
                    <a:pt x="122" y="283"/>
                  </a:lnTo>
                  <a:lnTo>
                    <a:pt x="120" y="296"/>
                  </a:lnTo>
                  <a:lnTo>
                    <a:pt x="120" y="300"/>
                  </a:lnTo>
                  <a:lnTo>
                    <a:pt x="120" y="302"/>
                  </a:lnTo>
                  <a:lnTo>
                    <a:pt x="120" y="304"/>
                  </a:lnTo>
                  <a:lnTo>
                    <a:pt x="120" y="308"/>
                  </a:lnTo>
                  <a:lnTo>
                    <a:pt x="118" y="310"/>
                  </a:lnTo>
                  <a:lnTo>
                    <a:pt x="118" y="314"/>
                  </a:lnTo>
                  <a:lnTo>
                    <a:pt x="118" y="316"/>
                  </a:lnTo>
                  <a:lnTo>
                    <a:pt x="118" y="317"/>
                  </a:lnTo>
                  <a:lnTo>
                    <a:pt x="114" y="331"/>
                  </a:lnTo>
                  <a:lnTo>
                    <a:pt x="109" y="343"/>
                  </a:lnTo>
                  <a:lnTo>
                    <a:pt x="103" y="352"/>
                  </a:lnTo>
                  <a:lnTo>
                    <a:pt x="95" y="362"/>
                  </a:lnTo>
                  <a:lnTo>
                    <a:pt x="87" y="368"/>
                  </a:lnTo>
                  <a:lnTo>
                    <a:pt x="78" y="373"/>
                  </a:lnTo>
                  <a:lnTo>
                    <a:pt x="68" y="375"/>
                  </a:lnTo>
                  <a:lnTo>
                    <a:pt x="58" y="377"/>
                  </a:lnTo>
                  <a:lnTo>
                    <a:pt x="47" y="375"/>
                  </a:lnTo>
                  <a:lnTo>
                    <a:pt x="37" y="370"/>
                  </a:lnTo>
                  <a:lnTo>
                    <a:pt x="27" y="360"/>
                  </a:lnTo>
                  <a:lnTo>
                    <a:pt x="18" y="350"/>
                  </a:lnTo>
                  <a:lnTo>
                    <a:pt x="12" y="337"/>
                  </a:lnTo>
                  <a:lnTo>
                    <a:pt x="6" y="321"/>
                  </a:lnTo>
                  <a:lnTo>
                    <a:pt x="2" y="304"/>
                  </a:lnTo>
                  <a:lnTo>
                    <a:pt x="0" y="287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1" name=""/>
            <p:cNvSpPr/>
            <p:nvPr/>
          </p:nvSpPr>
          <p:spPr>
            <a:xfrm>
              <a:off x="4172400" y="2361600"/>
              <a:ext cx="63000" cy="95040"/>
            </a:xfrm>
            <a:custGeom>
              <a:avLst/>
              <a:gdLst/>
              <a:ahLst/>
              <a:rect l="l" t="t" r="r" b="b"/>
              <a:pathLst>
                <a:path w="108" h="329">
                  <a:moveTo>
                    <a:pt x="0" y="249"/>
                  </a:moveTo>
                  <a:lnTo>
                    <a:pt x="2" y="235"/>
                  </a:lnTo>
                  <a:lnTo>
                    <a:pt x="4" y="218"/>
                  </a:lnTo>
                  <a:lnTo>
                    <a:pt x="8" y="195"/>
                  </a:lnTo>
                  <a:lnTo>
                    <a:pt x="14" y="171"/>
                  </a:lnTo>
                  <a:lnTo>
                    <a:pt x="20" y="144"/>
                  </a:lnTo>
                  <a:lnTo>
                    <a:pt x="27" y="117"/>
                  </a:lnTo>
                  <a:lnTo>
                    <a:pt x="33" y="92"/>
                  </a:lnTo>
                  <a:lnTo>
                    <a:pt x="41" y="67"/>
                  </a:lnTo>
                  <a:lnTo>
                    <a:pt x="47" y="52"/>
                  </a:lnTo>
                  <a:lnTo>
                    <a:pt x="50" y="37"/>
                  </a:lnTo>
                  <a:lnTo>
                    <a:pt x="54" y="23"/>
                  </a:lnTo>
                  <a:lnTo>
                    <a:pt x="58" y="13"/>
                  </a:lnTo>
                  <a:lnTo>
                    <a:pt x="62" y="6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68" y="2"/>
                  </a:lnTo>
                  <a:lnTo>
                    <a:pt x="70" y="15"/>
                  </a:lnTo>
                  <a:lnTo>
                    <a:pt x="72" y="29"/>
                  </a:lnTo>
                  <a:lnTo>
                    <a:pt x="74" y="42"/>
                  </a:lnTo>
                  <a:lnTo>
                    <a:pt x="76" y="54"/>
                  </a:lnTo>
                  <a:lnTo>
                    <a:pt x="79" y="67"/>
                  </a:lnTo>
                  <a:lnTo>
                    <a:pt x="81" y="79"/>
                  </a:lnTo>
                  <a:lnTo>
                    <a:pt x="83" y="92"/>
                  </a:lnTo>
                  <a:lnTo>
                    <a:pt x="85" y="104"/>
                  </a:lnTo>
                  <a:lnTo>
                    <a:pt x="91" y="131"/>
                  </a:lnTo>
                  <a:lnTo>
                    <a:pt x="95" y="156"/>
                  </a:lnTo>
                  <a:lnTo>
                    <a:pt x="99" y="177"/>
                  </a:lnTo>
                  <a:lnTo>
                    <a:pt x="103" y="198"/>
                  </a:lnTo>
                  <a:lnTo>
                    <a:pt x="106" y="218"/>
                  </a:lnTo>
                  <a:lnTo>
                    <a:pt x="108" y="235"/>
                  </a:lnTo>
                  <a:lnTo>
                    <a:pt x="108" y="249"/>
                  </a:lnTo>
                  <a:lnTo>
                    <a:pt x="106" y="262"/>
                  </a:lnTo>
                  <a:lnTo>
                    <a:pt x="106" y="264"/>
                  </a:lnTo>
                  <a:lnTo>
                    <a:pt x="106" y="266"/>
                  </a:lnTo>
                  <a:lnTo>
                    <a:pt x="106" y="268"/>
                  </a:lnTo>
                  <a:lnTo>
                    <a:pt x="106" y="270"/>
                  </a:lnTo>
                  <a:lnTo>
                    <a:pt x="104" y="274"/>
                  </a:lnTo>
                  <a:lnTo>
                    <a:pt x="104" y="275"/>
                  </a:lnTo>
                  <a:lnTo>
                    <a:pt x="104" y="277"/>
                  </a:lnTo>
                  <a:lnTo>
                    <a:pt x="104" y="279"/>
                  </a:lnTo>
                  <a:lnTo>
                    <a:pt x="101" y="291"/>
                  </a:lnTo>
                  <a:lnTo>
                    <a:pt x="95" y="301"/>
                  </a:lnTo>
                  <a:lnTo>
                    <a:pt x="89" y="308"/>
                  </a:lnTo>
                  <a:lnTo>
                    <a:pt x="83" y="316"/>
                  </a:lnTo>
                  <a:lnTo>
                    <a:pt x="76" y="322"/>
                  </a:lnTo>
                  <a:lnTo>
                    <a:pt x="68" y="326"/>
                  </a:lnTo>
                  <a:lnTo>
                    <a:pt x="60" y="329"/>
                  </a:lnTo>
                  <a:lnTo>
                    <a:pt x="50" y="329"/>
                  </a:lnTo>
                  <a:lnTo>
                    <a:pt x="41" y="328"/>
                  </a:lnTo>
                  <a:lnTo>
                    <a:pt x="31" y="322"/>
                  </a:lnTo>
                  <a:lnTo>
                    <a:pt x="23" y="314"/>
                  </a:lnTo>
                  <a:lnTo>
                    <a:pt x="16" y="304"/>
                  </a:lnTo>
                  <a:lnTo>
                    <a:pt x="10" y="293"/>
                  </a:lnTo>
                  <a:lnTo>
                    <a:pt x="4" y="279"/>
                  </a:lnTo>
                  <a:lnTo>
                    <a:pt x="2" y="264"/>
                  </a:lnTo>
                  <a:lnTo>
                    <a:pt x="0" y="2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2" name=""/>
            <p:cNvSpPr/>
            <p:nvPr/>
          </p:nvSpPr>
          <p:spPr>
            <a:xfrm>
              <a:off x="4176000" y="2372760"/>
              <a:ext cx="56880" cy="82440"/>
            </a:xfrm>
            <a:custGeom>
              <a:avLst/>
              <a:gdLst/>
              <a:ahLst/>
              <a:rect l="l" t="t" r="r" b="b"/>
              <a:pathLst>
                <a:path w="97" h="284">
                  <a:moveTo>
                    <a:pt x="0" y="212"/>
                  </a:moveTo>
                  <a:lnTo>
                    <a:pt x="0" y="201"/>
                  </a:lnTo>
                  <a:lnTo>
                    <a:pt x="2" y="185"/>
                  </a:lnTo>
                  <a:lnTo>
                    <a:pt x="6" y="166"/>
                  </a:lnTo>
                  <a:lnTo>
                    <a:pt x="12" y="145"/>
                  </a:lnTo>
                  <a:lnTo>
                    <a:pt x="17" y="122"/>
                  </a:lnTo>
                  <a:lnTo>
                    <a:pt x="23" y="101"/>
                  </a:lnTo>
                  <a:lnTo>
                    <a:pt x="31" y="77"/>
                  </a:lnTo>
                  <a:lnTo>
                    <a:pt x="39" y="58"/>
                  </a:lnTo>
                  <a:lnTo>
                    <a:pt x="42" y="45"/>
                  </a:lnTo>
                  <a:lnTo>
                    <a:pt x="46" y="31"/>
                  </a:lnTo>
                  <a:lnTo>
                    <a:pt x="50" y="22"/>
                  </a:lnTo>
                  <a:lnTo>
                    <a:pt x="54" y="12"/>
                  </a:lnTo>
                  <a:lnTo>
                    <a:pt x="58" y="6"/>
                  </a:lnTo>
                  <a:lnTo>
                    <a:pt x="60" y="2"/>
                  </a:lnTo>
                  <a:lnTo>
                    <a:pt x="62" y="0"/>
                  </a:lnTo>
                  <a:lnTo>
                    <a:pt x="64" y="4"/>
                  </a:lnTo>
                  <a:lnTo>
                    <a:pt x="66" y="16"/>
                  </a:lnTo>
                  <a:lnTo>
                    <a:pt x="68" y="27"/>
                  </a:lnTo>
                  <a:lnTo>
                    <a:pt x="70" y="37"/>
                  </a:lnTo>
                  <a:lnTo>
                    <a:pt x="71" y="49"/>
                  </a:lnTo>
                  <a:lnTo>
                    <a:pt x="73" y="60"/>
                  </a:lnTo>
                  <a:lnTo>
                    <a:pt x="75" y="72"/>
                  </a:lnTo>
                  <a:lnTo>
                    <a:pt x="77" y="81"/>
                  </a:lnTo>
                  <a:lnTo>
                    <a:pt x="79" y="93"/>
                  </a:lnTo>
                  <a:lnTo>
                    <a:pt x="83" y="114"/>
                  </a:lnTo>
                  <a:lnTo>
                    <a:pt x="87" y="137"/>
                  </a:lnTo>
                  <a:lnTo>
                    <a:pt x="91" y="156"/>
                  </a:lnTo>
                  <a:lnTo>
                    <a:pt x="93" y="174"/>
                  </a:lnTo>
                  <a:lnTo>
                    <a:pt x="95" y="191"/>
                  </a:lnTo>
                  <a:lnTo>
                    <a:pt x="97" y="205"/>
                  </a:lnTo>
                  <a:lnTo>
                    <a:pt x="95" y="218"/>
                  </a:lnTo>
                  <a:lnTo>
                    <a:pt x="93" y="228"/>
                  </a:lnTo>
                  <a:lnTo>
                    <a:pt x="93" y="230"/>
                  </a:lnTo>
                  <a:lnTo>
                    <a:pt x="93" y="232"/>
                  </a:lnTo>
                  <a:lnTo>
                    <a:pt x="93" y="234"/>
                  </a:lnTo>
                  <a:lnTo>
                    <a:pt x="93" y="235"/>
                  </a:lnTo>
                  <a:lnTo>
                    <a:pt x="91" y="237"/>
                  </a:lnTo>
                  <a:lnTo>
                    <a:pt x="91" y="239"/>
                  </a:lnTo>
                  <a:lnTo>
                    <a:pt x="91" y="241"/>
                  </a:lnTo>
                  <a:lnTo>
                    <a:pt x="91" y="243"/>
                  </a:lnTo>
                  <a:lnTo>
                    <a:pt x="87" y="253"/>
                  </a:lnTo>
                  <a:lnTo>
                    <a:pt x="83" y="261"/>
                  </a:lnTo>
                  <a:lnTo>
                    <a:pt x="77" y="266"/>
                  </a:lnTo>
                  <a:lnTo>
                    <a:pt x="71" y="274"/>
                  </a:lnTo>
                  <a:lnTo>
                    <a:pt x="66" y="278"/>
                  </a:lnTo>
                  <a:lnTo>
                    <a:pt x="58" y="282"/>
                  </a:lnTo>
                  <a:lnTo>
                    <a:pt x="50" y="284"/>
                  </a:lnTo>
                  <a:lnTo>
                    <a:pt x="42" y="284"/>
                  </a:lnTo>
                  <a:lnTo>
                    <a:pt x="35" y="282"/>
                  </a:lnTo>
                  <a:lnTo>
                    <a:pt x="25" y="276"/>
                  </a:lnTo>
                  <a:lnTo>
                    <a:pt x="19" y="270"/>
                  </a:lnTo>
                  <a:lnTo>
                    <a:pt x="12" y="261"/>
                  </a:lnTo>
                  <a:lnTo>
                    <a:pt x="8" y="251"/>
                  </a:lnTo>
                  <a:lnTo>
                    <a:pt x="2" y="239"/>
                  </a:lnTo>
                  <a:lnTo>
                    <a:pt x="0" y="226"/>
                  </a:lnTo>
                  <a:lnTo>
                    <a:pt x="0" y="212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3" name=""/>
            <p:cNvSpPr/>
            <p:nvPr/>
          </p:nvSpPr>
          <p:spPr>
            <a:xfrm>
              <a:off x="4178520" y="2385000"/>
              <a:ext cx="49320" cy="69120"/>
            </a:xfrm>
            <a:custGeom>
              <a:avLst/>
              <a:gdLst/>
              <a:ahLst/>
              <a:rect l="l" t="t" r="r" b="b"/>
              <a:pathLst>
                <a:path w="85" h="235">
                  <a:moveTo>
                    <a:pt x="0" y="173"/>
                  </a:moveTo>
                  <a:lnTo>
                    <a:pt x="2" y="164"/>
                  </a:lnTo>
                  <a:lnTo>
                    <a:pt x="4" y="150"/>
                  </a:lnTo>
                  <a:lnTo>
                    <a:pt x="8" y="133"/>
                  </a:lnTo>
                  <a:lnTo>
                    <a:pt x="11" y="115"/>
                  </a:lnTo>
                  <a:lnTo>
                    <a:pt x="17" y="98"/>
                  </a:lnTo>
                  <a:lnTo>
                    <a:pt x="23" y="79"/>
                  </a:lnTo>
                  <a:lnTo>
                    <a:pt x="31" y="61"/>
                  </a:lnTo>
                  <a:lnTo>
                    <a:pt x="37" y="44"/>
                  </a:lnTo>
                  <a:lnTo>
                    <a:pt x="40" y="33"/>
                  </a:lnTo>
                  <a:lnTo>
                    <a:pt x="44" y="23"/>
                  </a:lnTo>
                  <a:lnTo>
                    <a:pt x="48" y="15"/>
                  </a:lnTo>
                  <a:lnTo>
                    <a:pt x="52" y="7"/>
                  </a:lnTo>
                  <a:lnTo>
                    <a:pt x="54" y="4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60" y="2"/>
                  </a:lnTo>
                  <a:lnTo>
                    <a:pt x="62" y="11"/>
                  </a:lnTo>
                  <a:lnTo>
                    <a:pt x="64" y="21"/>
                  </a:lnTo>
                  <a:lnTo>
                    <a:pt x="66" y="31"/>
                  </a:lnTo>
                  <a:lnTo>
                    <a:pt x="67" y="40"/>
                  </a:lnTo>
                  <a:lnTo>
                    <a:pt x="69" y="50"/>
                  </a:lnTo>
                  <a:lnTo>
                    <a:pt x="71" y="60"/>
                  </a:lnTo>
                  <a:lnTo>
                    <a:pt x="73" y="69"/>
                  </a:lnTo>
                  <a:lnTo>
                    <a:pt x="75" y="77"/>
                  </a:lnTo>
                  <a:lnTo>
                    <a:pt x="77" y="96"/>
                  </a:lnTo>
                  <a:lnTo>
                    <a:pt x="81" y="115"/>
                  </a:lnTo>
                  <a:lnTo>
                    <a:pt x="83" y="131"/>
                  </a:lnTo>
                  <a:lnTo>
                    <a:pt x="85" y="146"/>
                  </a:lnTo>
                  <a:lnTo>
                    <a:pt x="85" y="160"/>
                  </a:lnTo>
                  <a:lnTo>
                    <a:pt x="85" y="173"/>
                  </a:lnTo>
                  <a:lnTo>
                    <a:pt x="85" y="183"/>
                  </a:lnTo>
                  <a:lnTo>
                    <a:pt x="83" y="191"/>
                  </a:lnTo>
                  <a:lnTo>
                    <a:pt x="81" y="192"/>
                  </a:lnTo>
                  <a:lnTo>
                    <a:pt x="81" y="194"/>
                  </a:lnTo>
                  <a:lnTo>
                    <a:pt x="81" y="196"/>
                  </a:lnTo>
                  <a:lnTo>
                    <a:pt x="81" y="198"/>
                  </a:lnTo>
                  <a:lnTo>
                    <a:pt x="79" y="198"/>
                  </a:lnTo>
                  <a:lnTo>
                    <a:pt x="79" y="200"/>
                  </a:lnTo>
                  <a:lnTo>
                    <a:pt x="79" y="202"/>
                  </a:lnTo>
                  <a:lnTo>
                    <a:pt x="79" y="204"/>
                  </a:lnTo>
                  <a:lnTo>
                    <a:pt x="75" y="210"/>
                  </a:lnTo>
                  <a:lnTo>
                    <a:pt x="71" y="218"/>
                  </a:lnTo>
                  <a:lnTo>
                    <a:pt x="66" y="223"/>
                  </a:lnTo>
                  <a:lnTo>
                    <a:pt x="62" y="227"/>
                  </a:lnTo>
                  <a:lnTo>
                    <a:pt x="56" y="231"/>
                  </a:lnTo>
                  <a:lnTo>
                    <a:pt x="50" y="233"/>
                  </a:lnTo>
                  <a:lnTo>
                    <a:pt x="44" y="235"/>
                  </a:lnTo>
                  <a:lnTo>
                    <a:pt x="37" y="235"/>
                  </a:lnTo>
                  <a:lnTo>
                    <a:pt x="31" y="233"/>
                  </a:lnTo>
                  <a:lnTo>
                    <a:pt x="23" y="227"/>
                  </a:lnTo>
                  <a:lnTo>
                    <a:pt x="17" y="221"/>
                  </a:lnTo>
                  <a:lnTo>
                    <a:pt x="11" y="216"/>
                  </a:lnTo>
                  <a:lnTo>
                    <a:pt x="6" y="206"/>
                  </a:lnTo>
                  <a:lnTo>
                    <a:pt x="4" y="196"/>
                  </a:lnTo>
                  <a:lnTo>
                    <a:pt x="2" y="185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320" bIns="22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4182120" y="2397240"/>
              <a:ext cx="43200" cy="54360"/>
            </a:xfrm>
            <a:custGeom>
              <a:avLst/>
              <a:gdLst/>
              <a:ahLst/>
              <a:rect l="l" t="t" r="r" b="b"/>
              <a:pathLst>
                <a:path w="75" h="187">
                  <a:moveTo>
                    <a:pt x="0" y="137"/>
                  </a:moveTo>
                  <a:lnTo>
                    <a:pt x="0" y="127"/>
                  </a:lnTo>
                  <a:lnTo>
                    <a:pt x="2" y="116"/>
                  </a:lnTo>
                  <a:lnTo>
                    <a:pt x="5" y="102"/>
                  </a:lnTo>
                  <a:lnTo>
                    <a:pt x="9" y="87"/>
                  </a:lnTo>
                  <a:lnTo>
                    <a:pt x="15" y="73"/>
                  </a:lnTo>
                  <a:lnTo>
                    <a:pt x="21" y="58"/>
                  </a:lnTo>
                  <a:lnTo>
                    <a:pt x="27" y="45"/>
                  </a:lnTo>
                  <a:lnTo>
                    <a:pt x="32" y="33"/>
                  </a:lnTo>
                  <a:lnTo>
                    <a:pt x="36" y="23"/>
                  </a:lnTo>
                  <a:lnTo>
                    <a:pt x="40" y="18"/>
                  </a:lnTo>
                  <a:lnTo>
                    <a:pt x="44" y="10"/>
                  </a:lnTo>
                  <a:lnTo>
                    <a:pt x="46" y="6"/>
                  </a:lnTo>
                  <a:lnTo>
                    <a:pt x="50" y="2"/>
                  </a:lnTo>
                  <a:lnTo>
                    <a:pt x="52" y="0"/>
                  </a:lnTo>
                  <a:lnTo>
                    <a:pt x="54" y="0"/>
                  </a:lnTo>
                  <a:lnTo>
                    <a:pt x="56" y="2"/>
                  </a:lnTo>
                  <a:lnTo>
                    <a:pt x="58" y="10"/>
                  </a:lnTo>
                  <a:lnTo>
                    <a:pt x="60" y="18"/>
                  </a:lnTo>
                  <a:lnTo>
                    <a:pt x="61" y="25"/>
                  </a:lnTo>
                  <a:lnTo>
                    <a:pt x="63" y="33"/>
                  </a:lnTo>
                  <a:lnTo>
                    <a:pt x="65" y="41"/>
                  </a:lnTo>
                  <a:lnTo>
                    <a:pt x="65" y="48"/>
                  </a:lnTo>
                  <a:lnTo>
                    <a:pt x="67" y="56"/>
                  </a:lnTo>
                  <a:lnTo>
                    <a:pt x="69" y="64"/>
                  </a:lnTo>
                  <a:lnTo>
                    <a:pt x="71" y="79"/>
                  </a:lnTo>
                  <a:lnTo>
                    <a:pt x="73" y="95"/>
                  </a:lnTo>
                  <a:lnTo>
                    <a:pt x="73" y="108"/>
                  </a:lnTo>
                  <a:lnTo>
                    <a:pt x="75" y="120"/>
                  </a:lnTo>
                  <a:lnTo>
                    <a:pt x="75" y="131"/>
                  </a:lnTo>
                  <a:lnTo>
                    <a:pt x="73" y="141"/>
                  </a:lnTo>
                  <a:lnTo>
                    <a:pt x="71" y="149"/>
                  </a:lnTo>
                  <a:lnTo>
                    <a:pt x="69" y="156"/>
                  </a:lnTo>
                  <a:lnTo>
                    <a:pt x="67" y="156"/>
                  </a:lnTo>
                  <a:lnTo>
                    <a:pt x="67" y="158"/>
                  </a:lnTo>
                  <a:lnTo>
                    <a:pt x="67" y="158"/>
                  </a:lnTo>
                  <a:lnTo>
                    <a:pt x="67" y="160"/>
                  </a:lnTo>
                  <a:lnTo>
                    <a:pt x="65" y="162"/>
                  </a:lnTo>
                  <a:lnTo>
                    <a:pt x="65" y="162"/>
                  </a:lnTo>
                  <a:lnTo>
                    <a:pt x="65" y="164"/>
                  </a:lnTo>
                  <a:lnTo>
                    <a:pt x="65" y="164"/>
                  </a:lnTo>
                  <a:lnTo>
                    <a:pt x="61" y="170"/>
                  </a:lnTo>
                  <a:lnTo>
                    <a:pt x="58" y="176"/>
                  </a:lnTo>
                  <a:lnTo>
                    <a:pt x="54" y="179"/>
                  </a:lnTo>
                  <a:lnTo>
                    <a:pt x="50" y="183"/>
                  </a:lnTo>
                  <a:lnTo>
                    <a:pt x="44" y="185"/>
                  </a:lnTo>
                  <a:lnTo>
                    <a:pt x="40" y="187"/>
                  </a:lnTo>
                  <a:lnTo>
                    <a:pt x="34" y="187"/>
                  </a:lnTo>
                  <a:lnTo>
                    <a:pt x="31" y="187"/>
                  </a:lnTo>
                  <a:lnTo>
                    <a:pt x="23" y="185"/>
                  </a:lnTo>
                  <a:lnTo>
                    <a:pt x="17" y="181"/>
                  </a:lnTo>
                  <a:lnTo>
                    <a:pt x="13" y="176"/>
                  </a:lnTo>
                  <a:lnTo>
                    <a:pt x="7" y="170"/>
                  </a:lnTo>
                  <a:lnTo>
                    <a:pt x="4" y="162"/>
                  </a:lnTo>
                  <a:lnTo>
                    <a:pt x="2" y="154"/>
                  </a:lnTo>
                  <a:lnTo>
                    <a:pt x="0" y="145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560" bIns="7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5" name=""/>
            <p:cNvSpPr/>
            <p:nvPr/>
          </p:nvSpPr>
          <p:spPr>
            <a:xfrm>
              <a:off x="4183560" y="2409840"/>
              <a:ext cx="39240" cy="40680"/>
            </a:xfrm>
            <a:custGeom>
              <a:avLst/>
              <a:gdLst/>
              <a:ahLst/>
              <a:rect l="l" t="t" r="r" b="b"/>
              <a:pathLst>
                <a:path w="67" h="138">
                  <a:moveTo>
                    <a:pt x="0" y="98"/>
                  </a:moveTo>
                  <a:lnTo>
                    <a:pt x="1" y="88"/>
                  </a:lnTo>
                  <a:lnTo>
                    <a:pt x="3" y="79"/>
                  </a:lnTo>
                  <a:lnTo>
                    <a:pt x="5" y="69"/>
                  </a:lnTo>
                  <a:lnTo>
                    <a:pt x="9" y="59"/>
                  </a:lnTo>
                  <a:lnTo>
                    <a:pt x="15" y="48"/>
                  </a:lnTo>
                  <a:lnTo>
                    <a:pt x="21" y="36"/>
                  </a:lnTo>
                  <a:lnTo>
                    <a:pt x="27" y="27"/>
                  </a:lnTo>
                  <a:lnTo>
                    <a:pt x="32" y="19"/>
                  </a:lnTo>
                  <a:lnTo>
                    <a:pt x="34" y="13"/>
                  </a:lnTo>
                  <a:lnTo>
                    <a:pt x="38" y="9"/>
                  </a:lnTo>
                  <a:lnTo>
                    <a:pt x="42" y="5"/>
                  </a:lnTo>
                  <a:lnTo>
                    <a:pt x="44" y="2"/>
                  </a:lnTo>
                  <a:lnTo>
                    <a:pt x="46" y="0"/>
                  </a:lnTo>
                  <a:lnTo>
                    <a:pt x="48" y="0"/>
                  </a:lnTo>
                  <a:lnTo>
                    <a:pt x="50" y="0"/>
                  </a:lnTo>
                  <a:lnTo>
                    <a:pt x="52" y="2"/>
                  </a:lnTo>
                  <a:lnTo>
                    <a:pt x="54" y="7"/>
                  </a:lnTo>
                  <a:lnTo>
                    <a:pt x="56" y="13"/>
                  </a:lnTo>
                  <a:lnTo>
                    <a:pt x="57" y="19"/>
                  </a:lnTo>
                  <a:lnTo>
                    <a:pt x="59" y="25"/>
                  </a:lnTo>
                  <a:lnTo>
                    <a:pt x="61" y="30"/>
                  </a:lnTo>
                  <a:lnTo>
                    <a:pt x="63" y="36"/>
                  </a:lnTo>
                  <a:lnTo>
                    <a:pt x="63" y="42"/>
                  </a:lnTo>
                  <a:lnTo>
                    <a:pt x="65" y="50"/>
                  </a:lnTo>
                  <a:lnTo>
                    <a:pt x="65" y="61"/>
                  </a:lnTo>
                  <a:lnTo>
                    <a:pt x="67" y="73"/>
                  </a:lnTo>
                  <a:lnTo>
                    <a:pt x="67" y="82"/>
                  </a:lnTo>
                  <a:lnTo>
                    <a:pt x="67" y="92"/>
                  </a:lnTo>
                  <a:lnTo>
                    <a:pt x="65" y="100"/>
                  </a:lnTo>
                  <a:lnTo>
                    <a:pt x="63" y="107"/>
                  </a:lnTo>
                  <a:lnTo>
                    <a:pt x="59" y="113"/>
                  </a:lnTo>
                  <a:lnTo>
                    <a:pt x="57" y="119"/>
                  </a:lnTo>
                  <a:lnTo>
                    <a:pt x="56" y="119"/>
                  </a:lnTo>
                  <a:lnTo>
                    <a:pt x="56" y="121"/>
                  </a:lnTo>
                  <a:lnTo>
                    <a:pt x="56" y="121"/>
                  </a:lnTo>
                  <a:lnTo>
                    <a:pt x="56" y="123"/>
                  </a:lnTo>
                  <a:lnTo>
                    <a:pt x="54" y="123"/>
                  </a:lnTo>
                  <a:lnTo>
                    <a:pt x="54" y="123"/>
                  </a:lnTo>
                  <a:lnTo>
                    <a:pt x="54" y="125"/>
                  </a:lnTo>
                  <a:lnTo>
                    <a:pt x="54" y="125"/>
                  </a:lnTo>
                  <a:lnTo>
                    <a:pt x="50" y="129"/>
                  </a:lnTo>
                  <a:lnTo>
                    <a:pt x="46" y="133"/>
                  </a:lnTo>
                  <a:lnTo>
                    <a:pt x="44" y="134"/>
                  </a:lnTo>
                  <a:lnTo>
                    <a:pt x="40" y="136"/>
                  </a:lnTo>
                  <a:lnTo>
                    <a:pt x="36" y="138"/>
                  </a:lnTo>
                  <a:lnTo>
                    <a:pt x="32" y="138"/>
                  </a:lnTo>
                  <a:lnTo>
                    <a:pt x="28" y="138"/>
                  </a:lnTo>
                  <a:lnTo>
                    <a:pt x="25" y="138"/>
                  </a:lnTo>
                  <a:lnTo>
                    <a:pt x="19" y="136"/>
                  </a:lnTo>
                  <a:lnTo>
                    <a:pt x="15" y="133"/>
                  </a:lnTo>
                  <a:lnTo>
                    <a:pt x="11" y="129"/>
                  </a:lnTo>
                  <a:lnTo>
                    <a:pt x="7" y="123"/>
                  </a:lnTo>
                  <a:lnTo>
                    <a:pt x="3" y="117"/>
                  </a:lnTo>
                  <a:lnTo>
                    <a:pt x="1" y="111"/>
                  </a:lnTo>
                  <a:lnTo>
                    <a:pt x="1" y="104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120" bIns="-6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6" name=""/>
            <p:cNvSpPr/>
            <p:nvPr/>
          </p:nvSpPr>
          <p:spPr>
            <a:xfrm>
              <a:off x="4187160" y="2422080"/>
              <a:ext cx="34200" cy="27000"/>
            </a:xfrm>
            <a:custGeom>
              <a:avLst/>
              <a:gdLst/>
              <a:ahLst/>
              <a:rect l="l" t="t" r="r" b="b"/>
              <a:pathLst>
                <a:path w="60" h="94">
                  <a:moveTo>
                    <a:pt x="0" y="62"/>
                  </a:moveTo>
                  <a:lnTo>
                    <a:pt x="0" y="54"/>
                  </a:lnTo>
                  <a:lnTo>
                    <a:pt x="2" y="46"/>
                  </a:lnTo>
                  <a:lnTo>
                    <a:pt x="6" y="41"/>
                  </a:lnTo>
                  <a:lnTo>
                    <a:pt x="10" y="33"/>
                  </a:lnTo>
                  <a:lnTo>
                    <a:pt x="14" y="25"/>
                  </a:lnTo>
                  <a:lnTo>
                    <a:pt x="18" y="19"/>
                  </a:lnTo>
                  <a:lnTo>
                    <a:pt x="23" y="14"/>
                  </a:lnTo>
                  <a:lnTo>
                    <a:pt x="29" y="8"/>
                  </a:lnTo>
                  <a:lnTo>
                    <a:pt x="33" y="6"/>
                  </a:lnTo>
                  <a:lnTo>
                    <a:pt x="35" y="4"/>
                  </a:lnTo>
                  <a:lnTo>
                    <a:pt x="37" y="2"/>
                  </a:lnTo>
                  <a:lnTo>
                    <a:pt x="41" y="0"/>
                  </a:lnTo>
                  <a:lnTo>
                    <a:pt x="43" y="0"/>
                  </a:lnTo>
                  <a:lnTo>
                    <a:pt x="45" y="0"/>
                  </a:lnTo>
                  <a:lnTo>
                    <a:pt x="47" y="2"/>
                  </a:lnTo>
                  <a:lnTo>
                    <a:pt x="49" y="2"/>
                  </a:lnTo>
                  <a:lnTo>
                    <a:pt x="51" y="6"/>
                  </a:lnTo>
                  <a:lnTo>
                    <a:pt x="52" y="10"/>
                  </a:lnTo>
                  <a:lnTo>
                    <a:pt x="54" y="15"/>
                  </a:lnTo>
                  <a:lnTo>
                    <a:pt x="56" y="19"/>
                  </a:lnTo>
                  <a:lnTo>
                    <a:pt x="56" y="23"/>
                  </a:lnTo>
                  <a:lnTo>
                    <a:pt x="58" y="27"/>
                  </a:lnTo>
                  <a:lnTo>
                    <a:pt x="58" y="33"/>
                  </a:lnTo>
                  <a:lnTo>
                    <a:pt x="58" y="37"/>
                  </a:lnTo>
                  <a:lnTo>
                    <a:pt x="60" y="46"/>
                  </a:lnTo>
                  <a:lnTo>
                    <a:pt x="60" y="54"/>
                  </a:lnTo>
                  <a:lnTo>
                    <a:pt x="58" y="60"/>
                  </a:lnTo>
                  <a:lnTo>
                    <a:pt x="56" y="67"/>
                  </a:lnTo>
                  <a:lnTo>
                    <a:pt x="54" y="73"/>
                  </a:lnTo>
                  <a:lnTo>
                    <a:pt x="52" y="79"/>
                  </a:lnTo>
                  <a:lnTo>
                    <a:pt x="49" y="83"/>
                  </a:lnTo>
                  <a:lnTo>
                    <a:pt x="45" y="85"/>
                  </a:lnTo>
                  <a:lnTo>
                    <a:pt x="43" y="85"/>
                  </a:lnTo>
                  <a:lnTo>
                    <a:pt x="43" y="87"/>
                  </a:lnTo>
                  <a:lnTo>
                    <a:pt x="43" y="87"/>
                  </a:lnTo>
                  <a:lnTo>
                    <a:pt x="43" y="87"/>
                  </a:lnTo>
                  <a:lnTo>
                    <a:pt x="41" y="87"/>
                  </a:lnTo>
                  <a:lnTo>
                    <a:pt x="41" y="89"/>
                  </a:lnTo>
                  <a:lnTo>
                    <a:pt x="41" y="89"/>
                  </a:lnTo>
                  <a:lnTo>
                    <a:pt x="41" y="89"/>
                  </a:lnTo>
                  <a:lnTo>
                    <a:pt x="37" y="91"/>
                  </a:lnTo>
                  <a:lnTo>
                    <a:pt x="35" y="93"/>
                  </a:lnTo>
                  <a:lnTo>
                    <a:pt x="31" y="93"/>
                  </a:lnTo>
                  <a:lnTo>
                    <a:pt x="29" y="93"/>
                  </a:lnTo>
                  <a:lnTo>
                    <a:pt x="25" y="94"/>
                  </a:lnTo>
                  <a:lnTo>
                    <a:pt x="23" y="93"/>
                  </a:lnTo>
                  <a:lnTo>
                    <a:pt x="20" y="93"/>
                  </a:lnTo>
                  <a:lnTo>
                    <a:pt x="18" y="93"/>
                  </a:lnTo>
                  <a:lnTo>
                    <a:pt x="14" y="91"/>
                  </a:lnTo>
                  <a:lnTo>
                    <a:pt x="10" y="87"/>
                  </a:lnTo>
                  <a:lnTo>
                    <a:pt x="8" y="83"/>
                  </a:lnTo>
                  <a:lnTo>
                    <a:pt x="4" y="79"/>
                  </a:lnTo>
                  <a:lnTo>
                    <a:pt x="2" y="75"/>
                  </a:lnTo>
                  <a:lnTo>
                    <a:pt x="2" y="71"/>
                  </a:lnTo>
                  <a:lnTo>
                    <a:pt x="0" y="66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7" name=""/>
            <p:cNvSpPr/>
            <p:nvPr/>
          </p:nvSpPr>
          <p:spPr>
            <a:xfrm>
              <a:off x="4190760" y="2433240"/>
              <a:ext cx="29520" cy="15840"/>
            </a:xfrm>
            <a:custGeom>
              <a:avLst/>
              <a:gdLst/>
              <a:ahLst/>
              <a:rect l="l" t="t" r="r" b="b"/>
              <a:pathLst>
                <a:path w="52" h="54">
                  <a:moveTo>
                    <a:pt x="0" y="27"/>
                  </a:moveTo>
                  <a:lnTo>
                    <a:pt x="0" y="21"/>
                  </a:lnTo>
                  <a:lnTo>
                    <a:pt x="2" y="15"/>
                  </a:lnTo>
                  <a:lnTo>
                    <a:pt x="4" y="11"/>
                  </a:lnTo>
                  <a:lnTo>
                    <a:pt x="8" y="7"/>
                  </a:lnTo>
                  <a:lnTo>
                    <a:pt x="12" y="3"/>
                  </a:lnTo>
                  <a:lnTo>
                    <a:pt x="16" y="2"/>
                  </a:lnTo>
                  <a:lnTo>
                    <a:pt x="21" y="0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7" y="2"/>
                  </a:lnTo>
                  <a:lnTo>
                    <a:pt x="41" y="3"/>
                  </a:lnTo>
                  <a:lnTo>
                    <a:pt x="45" y="7"/>
                  </a:lnTo>
                  <a:lnTo>
                    <a:pt x="48" y="11"/>
                  </a:lnTo>
                  <a:lnTo>
                    <a:pt x="50" y="15"/>
                  </a:lnTo>
                  <a:lnTo>
                    <a:pt x="52" y="21"/>
                  </a:lnTo>
                  <a:lnTo>
                    <a:pt x="52" y="27"/>
                  </a:lnTo>
                  <a:lnTo>
                    <a:pt x="52" y="32"/>
                  </a:lnTo>
                  <a:lnTo>
                    <a:pt x="50" y="36"/>
                  </a:lnTo>
                  <a:lnTo>
                    <a:pt x="48" y="42"/>
                  </a:lnTo>
                  <a:lnTo>
                    <a:pt x="45" y="46"/>
                  </a:lnTo>
                  <a:lnTo>
                    <a:pt x="41" y="48"/>
                  </a:lnTo>
                  <a:lnTo>
                    <a:pt x="37" y="52"/>
                  </a:lnTo>
                  <a:lnTo>
                    <a:pt x="31" y="52"/>
                  </a:lnTo>
                  <a:lnTo>
                    <a:pt x="25" y="54"/>
                  </a:lnTo>
                  <a:lnTo>
                    <a:pt x="21" y="52"/>
                  </a:lnTo>
                  <a:lnTo>
                    <a:pt x="16" y="52"/>
                  </a:lnTo>
                  <a:lnTo>
                    <a:pt x="12" y="48"/>
                  </a:lnTo>
                  <a:lnTo>
                    <a:pt x="8" y="46"/>
                  </a:lnTo>
                  <a:lnTo>
                    <a:pt x="4" y="42"/>
                  </a:lnTo>
                  <a:lnTo>
                    <a:pt x="2" y="36"/>
                  </a:lnTo>
                  <a:lnTo>
                    <a:pt x="0" y="32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8" name=""/>
            <p:cNvSpPr/>
            <p:nvPr/>
          </p:nvSpPr>
          <p:spPr>
            <a:xfrm>
              <a:off x="4157640" y="2298600"/>
              <a:ext cx="100080" cy="165600"/>
            </a:xfrm>
            <a:custGeom>
              <a:avLst/>
              <a:gdLst/>
              <a:ahLst/>
              <a:rect l="l" t="t" r="r" b="b"/>
              <a:pathLst>
                <a:path w="170" h="569">
                  <a:moveTo>
                    <a:pt x="85" y="569"/>
                  </a:moveTo>
                  <a:lnTo>
                    <a:pt x="95" y="569"/>
                  </a:lnTo>
                  <a:lnTo>
                    <a:pt x="102" y="567"/>
                  </a:lnTo>
                  <a:lnTo>
                    <a:pt x="110" y="563"/>
                  </a:lnTo>
                  <a:lnTo>
                    <a:pt x="118" y="559"/>
                  </a:lnTo>
                  <a:lnTo>
                    <a:pt x="126" y="553"/>
                  </a:lnTo>
                  <a:lnTo>
                    <a:pt x="133" y="547"/>
                  </a:lnTo>
                  <a:lnTo>
                    <a:pt x="139" y="540"/>
                  </a:lnTo>
                  <a:lnTo>
                    <a:pt x="145" y="532"/>
                  </a:lnTo>
                  <a:lnTo>
                    <a:pt x="156" y="513"/>
                  </a:lnTo>
                  <a:lnTo>
                    <a:pt x="164" y="489"/>
                  </a:lnTo>
                  <a:lnTo>
                    <a:pt x="168" y="466"/>
                  </a:lnTo>
                  <a:lnTo>
                    <a:pt x="170" y="439"/>
                  </a:lnTo>
                  <a:lnTo>
                    <a:pt x="168" y="409"/>
                  </a:lnTo>
                  <a:lnTo>
                    <a:pt x="158" y="370"/>
                  </a:lnTo>
                  <a:lnTo>
                    <a:pt x="147" y="324"/>
                  </a:lnTo>
                  <a:lnTo>
                    <a:pt x="133" y="272"/>
                  </a:lnTo>
                  <a:lnTo>
                    <a:pt x="120" y="214"/>
                  </a:lnTo>
                  <a:lnTo>
                    <a:pt x="106" y="148"/>
                  </a:lnTo>
                  <a:lnTo>
                    <a:pt x="101" y="114"/>
                  </a:lnTo>
                  <a:lnTo>
                    <a:pt x="95" y="79"/>
                  </a:lnTo>
                  <a:lnTo>
                    <a:pt x="91" y="42"/>
                  </a:lnTo>
                  <a:lnTo>
                    <a:pt x="89" y="4"/>
                  </a:lnTo>
                  <a:lnTo>
                    <a:pt x="89" y="0"/>
                  </a:lnTo>
                  <a:lnTo>
                    <a:pt x="87" y="0"/>
                  </a:lnTo>
                  <a:lnTo>
                    <a:pt x="85" y="2"/>
                  </a:lnTo>
                  <a:lnTo>
                    <a:pt x="83" y="6"/>
                  </a:lnTo>
                  <a:lnTo>
                    <a:pt x="79" y="21"/>
                  </a:lnTo>
                  <a:lnTo>
                    <a:pt x="73" y="42"/>
                  </a:lnTo>
                  <a:lnTo>
                    <a:pt x="60" y="102"/>
                  </a:lnTo>
                  <a:lnTo>
                    <a:pt x="43" y="177"/>
                  </a:lnTo>
                  <a:lnTo>
                    <a:pt x="27" y="258"/>
                  </a:lnTo>
                  <a:lnTo>
                    <a:pt x="14" y="335"/>
                  </a:lnTo>
                  <a:lnTo>
                    <a:pt x="4" y="399"/>
                  </a:lnTo>
                  <a:lnTo>
                    <a:pt x="0" y="439"/>
                  </a:lnTo>
                  <a:lnTo>
                    <a:pt x="2" y="466"/>
                  </a:lnTo>
                  <a:lnTo>
                    <a:pt x="8" y="489"/>
                  </a:lnTo>
                  <a:lnTo>
                    <a:pt x="16" y="513"/>
                  </a:lnTo>
                  <a:lnTo>
                    <a:pt x="25" y="532"/>
                  </a:lnTo>
                  <a:lnTo>
                    <a:pt x="31" y="540"/>
                  </a:lnTo>
                  <a:lnTo>
                    <a:pt x="39" y="547"/>
                  </a:lnTo>
                  <a:lnTo>
                    <a:pt x="45" y="553"/>
                  </a:lnTo>
                  <a:lnTo>
                    <a:pt x="52" y="559"/>
                  </a:lnTo>
                  <a:lnTo>
                    <a:pt x="60" y="563"/>
                  </a:lnTo>
                  <a:lnTo>
                    <a:pt x="68" y="567"/>
                  </a:lnTo>
                  <a:lnTo>
                    <a:pt x="77" y="569"/>
                  </a:lnTo>
                  <a:lnTo>
                    <a:pt x="85" y="569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9" name=""/>
            <p:cNvSpPr/>
            <p:nvPr/>
          </p:nvSpPr>
          <p:spPr>
            <a:xfrm>
              <a:off x="4208400" y="2464200"/>
              <a:ext cx="0" cy="108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10" name=""/>
          <p:cNvSpPr/>
          <p:nvPr/>
        </p:nvSpPr>
        <p:spPr>
          <a:xfrm>
            <a:off x="3864600" y="2411280"/>
            <a:ext cx="387720" cy="15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Wessex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11" name=""/>
          <p:cNvGrpSpPr/>
          <p:nvPr/>
        </p:nvGrpSpPr>
        <p:grpSpPr>
          <a:xfrm>
            <a:off x="2114640" y="4102200"/>
            <a:ext cx="147600" cy="182520"/>
            <a:chOff x="2114640" y="4102200"/>
            <a:chExt cx="147600" cy="182520"/>
          </a:xfrm>
        </p:grpSpPr>
        <p:sp>
          <p:nvSpPr>
            <p:cNvPr id="912" name=""/>
            <p:cNvSpPr/>
            <p:nvPr/>
          </p:nvSpPr>
          <p:spPr>
            <a:xfrm>
              <a:off x="2145240" y="4102200"/>
              <a:ext cx="86040" cy="182520"/>
            </a:xfrm>
            <a:custGeom>
              <a:avLst/>
              <a:gdLst/>
              <a:ahLst/>
              <a:rect l="l" t="t" r="r" b="b"/>
              <a:pathLst>
                <a:path w="90" h="526">
                  <a:moveTo>
                    <a:pt x="0" y="526"/>
                  </a:moveTo>
                  <a:lnTo>
                    <a:pt x="43" y="0"/>
                  </a:lnTo>
                  <a:lnTo>
                    <a:pt x="47" y="0"/>
                  </a:lnTo>
                  <a:lnTo>
                    <a:pt x="90" y="526"/>
                  </a:lnTo>
                  <a:lnTo>
                    <a:pt x="44" y="457"/>
                  </a:lnTo>
                  <a:lnTo>
                    <a:pt x="0" y="526"/>
                  </a:lnTo>
                  <a:close/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3" name=""/>
            <p:cNvSpPr/>
            <p:nvPr/>
          </p:nvSpPr>
          <p:spPr>
            <a:xfrm>
              <a:off x="2149920" y="4174200"/>
              <a:ext cx="74520" cy="98280"/>
            </a:xfrm>
            <a:custGeom>
              <a:avLst/>
              <a:gdLst/>
              <a:ahLst/>
              <a:rect l="l" t="t" r="r" b="b"/>
              <a:pathLst>
                <a:path w="78" h="284">
                  <a:moveTo>
                    <a:pt x="18" y="284"/>
                  </a:moveTo>
                  <a:lnTo>
                    <a:pt x="0" y="249"/>
                  </a:lnTo>
                  <a:lnTo>
                    <a:pt x="72" y="166"/>
                  </a:lnTo>
                  <a:lnTo>
                    <a:pt x="13" y="87"/>
                  </a:lnTo>
                  <a:lnTo>
                    <a:pt x="59" y="0"/>
                  </a:lnTo>
                  <a:lnTo>
                    <a:pt x="21" y="0"/>
                  </a:lnTo>
                  <a:lnTo>
                    <a:pt x="65" y="87"/>
                  </a:lnTo>
                  <a:lnTo>
                    <a:pt x="7" y="166"/>
                  </a:lnTo>
                  <a:lnTo>
                    <a:pt x="78" y="249"/>
                  </a:lnTo>
                  <a:lnTo>
                    <a:pt x="62" y="284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4" name=""/>
            <p:cNvSpPr/>
            <p:nvPr/>
          </p:nvSpPr>
          <p:spPr>
            <a:xfrm flipH="1">
              <a:off x="2149560" y="4260960"/>
              <a:ext cx="74520" cy="360"/>
            </a:xfrm>
            <a:prstGeom prst="line">
              <a:avLst/>
            </a:prstGeom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5" name=""/>
            <p:cNvSpPr/>
            <p:nvPr/>
          </p:nvSpPr>
          <p:spPr>
            <a:xfrm>
              <a:off x="2156760" y="4231800"/>
              <a:ext cx="61920" cy="360"/>
            </a:xfrm>
            <a:prstGeom prst="line">
              <a:avLst/>
            </a:prstGeom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6" name=""/>
            <p:cNvSpPr/>
            <p:nvPr/>
          </p:nvSpPr>
          <p:spPr>
            <a:xfrm flipH="1">
              <a:off x="2161800" y="4204080"/>
              <a:ext cx="50040" cy="720"/>
            </a:xfrm>
            <a:prstGeom prst="line">
              <a:avLst/>
            </a:prstGeom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2114640" y="4162680"/>
              <a:ext cx="147600" cy="26280"/>
            </a:xfrm>
            <a:custGeom>
              <a:avLst/>
              <a:gdLst/>
              <a:ahLst/>
              <a:rect l="l" t="t" r="r" b="b"/>
              <a:pathLst>
                <a:path w="154" h="75">
                  <a:moveTo>
                    <a:pt x="0" y="75"/>
                  </a:moveTo>
                  <a:lnTo>
                    <a:pt x="0" y="34"/>
                  </a:lnTo>
                  <a:lnTo>
                    <a:pt x="60" y="0"/>
                  </a:lnTo>
                  <a:lnTo>
                    <a:pt x="92" y="0"/>
                  </a:lnTo>
                  <a:lnTo>
                    <a:pt x="154" y="34"/>
                  </a:lnTo>
                  <a:lnTo>
                    <a:pt x="154" y="75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8" name=""/>
            <p:cNvSpPr/>
            <p:nvPr/>
          </p:nvSpPr>
          <p:spPr>
            <a:xfrm flipH="1">
              <a:off x="2206080" y="4168080"/>
              <a:ext cx="25560" cy="6120"/>
            </a:xfrm>
            <a:prstGeom prst="line">
              <a:avLst/>
            </a:prstGeom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9" name=""/>
            <p:cNvSpPr/>
            <p:nvPr/>
          </p:nvSpPr>
          <p:spPr>
            <a:xfrm flipH="1" flipV="1">
              <a:off x="2144160" y="4167720"/>
              <a:ext cx="25920" cy="6120"/>
            </a:xfrm>
            <a:prstGeom prst="line">
              <a:avLst/>
            </a:prstGeom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2117160" y="4141080"/>
              <a:ext cx="140040" cy="26280"/>
            </a:xfrm>
            <a:custGeom>
              <a:avLst/>
              <a:gdLst/>
              <a:ahLst/>
              <a:rect l="l" t="t" r="r" b="b"/>
              <a:pathLst>
                <a:path w="146" h="76">
                  <a:moveTo>
                    <a:pt x="0" y="76"/>
                  </a:moveTo>
                  <a:lnTo>
                    <a:pt x="0" y="36"/>
                  </a:lnTo>
                  <a:lnTo>
                    <a:pt x="62" y="0"/>
                  </a:lnTo>
                  <a:lnTo>
                    <a:pt x="85" y="0"/>
                  </a:lnTo>
                  <a:lnTo>
                    <a:pt x="146" y="36"/>
                  </a:lnTo>
                  <a:lnTo>
                    <a:pt x="146" y="76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2147040" y="4147200"/>
              <a:ext cx="80280" cy="6120"/>
            </a:xfrm>
            <a:custGeom>
              <a:avLst/>
              <a:gdLst/>
              <a:ahLst/>
              <a:rect l="l" t="t" r="r" b="b"/>
              <a:pathLst>
                <a:path w="84" h="18">
                  <a:moveTo>
                    <a:pt x="84" y="0"/>
                  </a:moveTo>
                  <a:lnTo>
                    <a:pt x="57" y="18"/>
                  </a:lnTo>
                  <a:lnTo>
                    <a:pt x="28" y="18"/>
                  </a:lnTo>
                  <a:lnTo>
                    <a:pt x="0" y="0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2" name=""/>
            <p:cNvSpPr/>
            <p:nvPr/>
          </p:nvSpPr>
          <p:spPr>
            <a:xfrm>
              <a:off x="2120040" y="4118760"/>
              <a:ext cx="134280" cy="27000"/>
            </a:xfrm>
            <a:custGeom>
              <a:avLst/>
              <a:gdLst/>
              <a:ahLst/>
              <a:rect l="l" t="t" r="r" b="b"/>
              <a:pathLst>
                <a:path w="140" h="78">
                  <a:moveTo>
                    <a:pt x="0" y="78"/>
                  </a:moveTo>
                  <a:lnTo>
                    <a:pt x="0" y="38"/>
                  </a:lnTo>
                  <a:lnTo>
                    <a:pt x="64" y="0"/>
                  </a:lnTo>
                  <a:lnTo>
                    <a:pt x="77" y="0"/>
                  </a:lnTo>
                  <a:lnTo>
                    <a:pt x="140" y="38"/>
                  </a:lnTo>
                  <a:lnTo>
                    <a:pt x="140" y="78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3" name=""/>
            <p:cNvSpPr/>
            <p:nvPr/>
          </p:nvSpPr>
          <p:spPr>
            <a:xfrm>
              <a:off x="2151720" y="4125600"/>
              <a:ext cx="72720" cy="6120"/>
            </a:xfrm>
            <a:custGeom>
              <a:avLst/>
              <a:gdLst/>
              <a:ahLst/>
              <a:rect l="l" t="t" r="r" b="b"/>
              <a:pathLst>
                <a:path w="76" h="18">
                  <a:moveTo>
                    <a:pt x="76" y="0"/>
                  </a:moveTo>
                  <a:lnTo>
                    <a:pt x="47" y="18"/>
                  </a:lnTo>
                  <a:lnTo>
                    <a:pt x="27" y="18"/>
                  </a:lnTo>
                  <a:lnTo>
                    <a:pt x="0" y="0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4" name=""/>
          <p:cNvGrpSpPr/>
          <p:nvPr/>
        </p:nvGrpSpPr>
        <p:grpSpPr>
          <a:xfrm>
            <a:off x="2736720" y="4854600"/>
            <a:ext cx="149400" cy="182520"/>
            <a:chOff x="2736720" y="4854600"/>
            <a:chExt cx="149400" cy="182520"/>
          </a:xfrm>
        </p:grpSpPr>
        <p:sp>
          <p:nvSpPr>
            <p:cNvPr id="925" name=""/>
            <p:cNvSpPr/>
            <p:nvPr/>
          </p:nvSpPr>
          <p:spPr>
            <a:xfrm>
              <a:off x="2767680" y="4854600"/>
              <a:ext cx="87120" cy="182520"/>
            </a:xfrm>
            <a:custGeom>
              <a:avLst/>
              <a:gdLst/>
              <a:ahLst/>
              <a:rect l="l" t="t" r="r" b="b"/>
              <a:pathLst>
                <a:path w="90" h="526">
                  <a:moveTo>
                    <a:pt x="0" y="526"/>
                  </a:moveTo>
                  <a:lnTo>
                    <a:pt x="43" y="0"/>
                  </a:lnTo>
                  <a:lnTo>
                    <a:pt x="47" y="0"/>
                  </a:lnTo>
                  <a:lnTo>
                    <a:pt x="90" y="526"/>
                  </a:lnTo>
                  <a:lnTo>
                    <a:pt x="44" y="457"/>
                  </a:lnTo>
                  <a:lnTo>
                    <a:pt x="0" y="526"/>
                  </a:lnTo>
                  <a:close/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6" name=""/>
            <p:cNvSpPr/>
            <p:nvPr/>
          </p:nvSpPr>
          <p:spPr>
            <a:xfrm>
              <a:off x="2772360" y="4926600"/>
              <a:ext cx="75600" cy="98280"/>
            </a:xfrm>
            <a:custGeom>
              <a:avLst/>
              <a:gdLst/>
              <a:ahLst/>
              <a:rect l="l" t="t" r="r" b="b"/>
              <a:pathLst>
                <a:path w="78" h="284">
                  <a:moveTo>
                    <a:pt x="18" y="284"/>
                  </a:moveTo>
                  <a:lnTo>
                    <a:pt x="0" y="249"/>
                  </a:lnTo>
                  <a:lnTo>
                    <a:pt x="72" y="166"/>
                  </a:lnTo>
                  <a:lnTo>
                    <a:pt x="13" y="87"/>
                  </a:lnTo>
                  <a:lnTo>
                    <a:pt x="59" y="0"/>
                  </a:lnTo>
                  <a:lnTo>
                    <a:pt x="21" y="0"/>
                  </a:lnTo>
                  <a:lnTo>
                    <a:pt x="65" y="87"/>
                  </a:lnTo>
                  <a:lnTo>
                    <a:pt x="7" y="166"/>
                  </a:lnTo>
                  <a:lnTo>
                    <a:pt x="78" y="249"/>
                  </a:lnTo>
                  <a:lnTo>
                    <a:pt x="62" y="284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7" name=""/>
            <p:cNvSpPr/>
            <p:nvPr/>
          </p:nvSpPr>
          <p:spPr>
            <a:xfrm flipH="1">
              <a:off x="2772360" y="5013360"/>
              <a:ext cx="75600" cy="360"/>
            </a:xfrm>
            <a:prstGeom prst="line">
              <a:avLst/>
            </a:prstGeom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8" name=""/>
            <p:cNvSpPr/>
            <p:nvPr/>
          </p:nvSpPr>
          <p:spPr>
            <a:xfrm>
              <a:off x="2779200" y="4984200"/>
              <a:ext cx="62640" cy="360"/>
            </a:xfrm>
            <a:prstGeom prst="line">
              <a:avLst/>
            </a:prstGeom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9" name=""/>
            <p:cNvSpPr/>
            <p:nvPr/>
          </p:nvSpPr>
          <p:spPr>
            <a:xfrm flipH="1">
              <a:off x="2784960" y="4956480"/>
              <a:ext cx="50400" cy="720"/>
            </a:xfrm>
            <a:prstGeom prst="line">
              <a:avLst/>
            </a:prstGeom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2736720" y="4915080"/>
              <a:ext cx="149400" cy="26280"/>
            </a:xfrm>
            <a:custGeom>
              <a:avLst/>
              <a:gdLst/>
              <a:ahLst/>
              <a:rect l="l" t="t" r="r" b="b"/>
              <a:pathLst>
                <a:path w="154" h="75">
                  <a:moveTo>
                    <a:pt x="0" y="75"/>
                  </a:moveTo>
                  <a:lnTo>
                    <a:pt x="0" y="34"/>
                  </a:lnTo>
                  <a:lnTo>
                    <a:pt x="60" y="0"/>
                  </a:lnTo>
                  <a:lnTo>
                    <a:pt x="92" y="0"/>
                  </a:lnTo>
                  <a:lnTo>
                    <a:pt x="154" y="34"/>
                  </a:lnTo>
                  <a:lnTo>
                    <a:pt x="154" y="75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1" name=""/>
            <p:cNvSpPr/>
            <p:nvPr/>
          </p:nvSpPr>
          <p:spPr>
            <a:xfrm flipH="1">
              <a:off x="2829600" y="4920480"/>
              <a:ext cx="25920" cy="6120"/>
            </a:xfrm>
            <a:prstGeom prst="line">
              <a:avLst/>
            </a:prstGeom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2" name=""/>
            <p:cNvSpPr/>
            <p:nvPr/>
          </p:nvSpPr>
          <p:spPr>
            <a:xfrm flipH="1" flipV="1">
              <a:off x="2766240" y="4920120"/>
              <a:ext cx="26280" cy="6120"/>
            </a:xfrm>
            <a:prstGeom prst="line">
              <a:avLst/>
            </a:prstGeom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2739240" y="4893480"/>
              <a:ext cx="141480" cy="26280"/>
            </a:xfrm>
            <a:custGeom>
              <a:avLst/>
              <a:gdLst/>
              <a:ahLst/>
              <a:rect l="l" t="t" r="r" b="b"/>
              <a:pathLst>
                <a:path w="146" h="76">
                  <a:moveTo>
                    <a:pt x="0" y="76"/>
                  </a:moveTo>
                  <a:lnTo>
                    <a:pt x="0" y="36"/>
                  </a:lnTo>
                  <a:lnTo>
                    <a:pt x="62" y="0"/>
                  </a:lnTo>
                  <a:lnTo>
                    <a:pt x="85" y="0"/>
                  </a:lnTo>
                  <a:lnTo>
                    <a:pt x="146" y="36"/>
                  </a:lnTo>
                  <a:lnTo>
                    <a:pt x="146" y="76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4" name=""/>
            <p:cNvSpPr/>
            <p:nvPr/>
          </p:nvSpPr>
          <p:spPr>
            <a:xfrm>
              <a:off x="2769480" y="4899600"/>
              <a:ext cx="81360" cy="6120"/>
            </a:xfrm>
            <a:custGeom>
              <a:avLst/>
              <a:gdLst/>
              <a:ahLst/>
              <a:rect l="l" t="t" r="r" b="b"/>
              <a:pathLst>
                <a:path w="84" h="18">
                  <a:moveTo>
                    <a:pt x="84" y="0"/>
                  </a:moveTo>
                  <a:lnTo>
                    <a:pt x="57" y="18"/>
                  </a:lnTo>
                  <a:lnTo>
                    <a:pt x="28" y="18"/>
                  </a:lnTo>
                  <a:lnTo>
                    <a:pt x="0" y="0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2742120" y="4871160"/>
              <a:ext cx="136080" cy="27000"/>
            </a:xfrm>
            <a:custGeom>
              <a:avLst/>
              <a:gdLst/>
              <a:ahLst/>
              <a:rect l="l" t="t" r="r" b="b"/>
              <a:pathLst>
                <a:path w="140" h="78">
                  <a:moveTo>
                    <a:pt x="0" y="78"/>
                  </a:moveTo>
                  <a:lnTo>
                    <a:pt x="0" y="38"/>
                  </a:lnTo>
                  <a:lnTo>
                    <a:pt x="64" y="0"/>
                  </a:lnTo>
                  <a:lnTo>
                    <a:pt x="77" y="0"/>
                  </a:lnTo>
                  <a:lnTo>
                    <a:pt x="140" y="38"/>
                  </a:lnTo>
                  <a:lnTo>
                    <a:pt x="140" y="78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2774520" y="4878000"/>
              <a:ext cx="73440" cy="6120"/>
            </a:xfrm>
            <a:custGeom>
              <a:avLst/>
              <a:gdLst/>
              <a:ahLst/>
              <a:rect l="l" t="t" r="r" b="b"/>
              <a:pathLst>
                <a:path w="76" h="18">
                  <a:moveTo>
                    <a:pt x="76" y="0"/>
                  </a:moveTo>
                  <a:lnTo>
                    <a:pt x="47" y="18"/>
                  </a:lnTo>
                  <a:lnTo>
                    <a:pt x="27" y="18"/>
                  </a:lnTo>
                  <a:lnTo>
                    <a:pt x="0" y="0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37" name=""/>
          <p:cNvGrpSpPr/>
          <p:nvPr/>
        </p:nvGrpSpPr>
        <p:grpSpPr>
          <a:xfrm>
            <a:off x="4035600" y="1955880"/>
            <a:ext cx="93600" cy="137520"/>
            <a:chOff x="4035600" y="1955880"/>
            <a:chExt cx="93600" cy="137520"/>
          </a:xfrm>
        </p:grpSpPr>
        <p:sp>
          <p:nvSpPr>
            <p:cNvPr id="938" name=""/>
            <p:cNvSpPr/>
            <p:nvPr/>
          </p:nvSpPr>
          <p:spPr>
            <a:xfrm>
              <a:off x="4048560" y="1955880"/>
              <a:ext cx="27360" cy="8604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4077360" y="1955880"/>
              <a:ext cx="25920" cy="8604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4035600" y="2036880"/>
              <a:ext cx="93600" cy="5652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4041360" y="2041920"/>
              <a:ext cx="81720" cy="464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42" name=""/>
          <p:cNvGrpSpPr/>
          <p:nvPr/>
        </p:nvGrpSpPr>
        <p:grpSpPr>
          <a:xfrm>
            <a:off x="5241960" y="4830840"/>
            <a:ext cx="100080" cy="81000"/>
            <a:chOff x="5241960" y="4830840"/>
            <a:chExt cx="100080" cy="81000"/>
          </a:xfrm>
        </p:grpSpPr>
        <p:sp>
          <p:nvSpPr>
            <p:cNvPr id="943" name=""/>
            <p:cNvSpPr/>
            <p:nvPr/>
          </p:nvSpPr>
          <p:spPr>
            <a:xfrm rot="5400000">
              <a:off x="5277240" y="4831560"/>
              <a:ext cx="28800" cy="2700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9800" bIns="-19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4" name=""/>
            <p:cNvSpPr/>
            <p:nvPr/>
          </p:nvSpPr>
          <p:spPr>
            <a:xfrm>
              <a:off x="5241960" y="4861080"/>
              <a:ext cx="34920" cy="2052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6280" bIns="-262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 rot="5400000">
              <a:off x="5277600" y="4884120"/>
              <a:ext cx="28440" cy="2700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9800" bIns="-19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5307120" y="4861080"/>
              <a:ext cx="34920" cy="2052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6280" bIns="-262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47" name=""/>
          <p:cNvGrpSpPr/>
          <p:nvPr/>
        </p:nvGrpSpPr>
        <p:grpSpPr>
          <a:xfrm>
            <a:off x="1268280" y="3652920"/>
            <a:ext cx="92160" cy="137520"/>
            <a:chOff x="1268280" y="3652920"/>
            <a:chExt cx="92160" cy="137520"/>
          </a:xfrm>
        </p:grpSpPr>
        <p:sp>
          <p:nvSpPr>
            <p:cNvPr id="948" name=""/>
            <p:cNvSpPr/>
            <p:nvPr/>
          </p:nvSpPr>
          <p:spPr>
            <a:xfrm>
              <a:off x="1280880" y="3652920"/>
              <a:ext cx="26640" cy="8604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1309320" y="3652920"/>
              <a:ext cx="25560" cy="8604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1268280" y="3733920"/>
              <a:ext cx="92160" cy="5652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1274040" y="3738960"/>
              <a:ext cx="80280" cy="4644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52" name=""/>
          <p:cNvGrpSpPr/>
          <p:nvPr/>
        </p:nvGrpSpPr>
        <p:grpSpPr>
          <a:xfrm>
            <a:off x="1327320" y="3594240"/>
            <a:ext cx="91800" cy="136080"/>
            <a:chOff x="1327320" y="3594240"/>
            <a:chExt cx="91800" cy="136080"/>
          </a:xfrm>
        </p:grpSpPr>
        <p:sp>
          <p:nvSpPr>
            <p:cNvPr id="953" name=""/>
            <p:cNvSpPr/>
            <p:nvPr/>
          </p:nvSpPr>
          <p:spPr>
            <a:xfrm>
              <a:off x="1339920" y="3594240"/>
              <a:ext cx="26640" cy="8496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1368000" y="3594240"/>
              <a:ext cx="25560" cy="8496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1327320" y="3674520"/>
              <a:ext cx="91800" cy="5580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000" bIns="90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1333080" y="3679200"/>
              <a:ext cx="80280" cy="4572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" bIns="-10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57" name=""/>
          <p:cNvSpPr/>
          <p:nvPr/>
        </p:nvSpPr>
        <p:spPr>
          <a:xfrm>
            <a:off x="2877480" y="4233960"/>
            <a:ext cx="6951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Gaspart Northeast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 LDC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8" name=""/>
          <p:cNvSpPr/>
          <p:nvPr/>
        </p:nvSpPr>
        <p:spPr>
          <a:xfrm>
            <a:off x="7970040" y="3629160"/>
            <a:ext cx="4608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Subic Bay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116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9" name=""/>
          <p:cNvSpPr/>
          <p:nvPr/>
        </p:nvSpPr>
        <p:spPr>
          <a:xfrm>
            <a:off x="8046000" y="3754440"/>
            <a:ext cx="4374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Batangas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110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0" name=""/>
          <p:cNvSpPr/>
          <p:nvPr/>
        </p:nvSpPr>
        <p:spPr>
          <a:xfrm>
            <a:off x="7894800" y="3633840"/>
            <a:ext cx="9972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1" name=""/>
          <p:cNvSpPr/>
          <p:nvPr/>
        </p:nvSpPr>
        <p:spPr>
          <a:xfrm>
            <a:off x="8005680" y="381636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2" name=""/>
          <p:cNvSpPr/>
          <p:nvPr/>
        </p:nvSpPr>
        <p:spPr>
          <a:xfrm>
            <a:off x="7932600" y="374976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63" name=""/>
          <p:cNvGrpSpPr/>
          <p:nvPr/>
        </p:nvGrpSpPr>
        <p:grpSpPr>
          <a:xfrm>
            <a:off x="7986600" y="3789360"/>
            <a:ext cx="93600" cy="137880"/>
            <a:chOff x="7986600" y="3789360"/>
            <a:chExt cx="93600" cy="137880"/>
          </a:xfrm>
        </p:grpSpPr>
        <p:sp>
          <p:nvSpPr>
            <p:cNvPr id="964" name=""/>
            <p:cNvSpPr/>
            <p:nvPr/>
          </p:nvSpPr>
          <p:spPr>
            <a:xfrm>
              <a:off x="7999560" y="3789360"/>
              <a:ext cx="27360" cy="8640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8028360" y="3789360"/>
              <a:ext cx="25920" cy="8640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7986600" y="3870720"/>
              <a:ext cx="93600" cy="5652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7992360" y="3875760"/>
              <a:ext cx="81720" cy="464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68" name=""/>
          <p:cNvGrpSpPr/>
          <p:nvPr/>
        </p:nvGrpSpPr>
        <p:grpSpPr>
          <a:xfrm>
            <a:off x="7904160" y="3708360"/>
            <a:ext cx="92160" cy="137880"/>
            <a:chOff x="7904160" y="3708360"/>
            <a:chExt cx="92160" cy="137880"/>
          </a:xfrm>
        </p:grpSpPr>
        <p:sp>
          <p:nvSpPr>
            <p:cNvPr id="969" name=""/>
            <p:cNvSpPr/>
            <p:nvPr/>
          </p:nvSpPr>
          <p:spPr>
            <a:xfrm>
              <a:off x="7916760" y="3708360"/>
              <a:ext cx="26640" cy="8640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7945200" y="3708360"/>
              <a:ext cx="25560" cy="8640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7904160" y="3789720"/>
              <a:ext cx="92160" cy="5652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7909920" y="3794760"/>
              <a:ext cx="80280" cy="464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73" name=""/>
          <p:cNvSpPr/>
          <p:nvPr/>
        </p:nvSpPr>
        <p:spPr>
          <a:xfrm>
            <a:off x="7931880" y="3495600"/>
            <a:ext cx="4910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Philippines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Manila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4" name=""/>
          <p:cNvSpPr/>
          <p:nvPr/>
        </p:nvSpPr>
        <p:spPr>
          <a:xfrm>
            <a:off x="2121480" y="3479760"/>
            <a:ext cx="562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San Juan Gas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LDC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5" name=""/>
          <p:cNvSpPr/>
          <p:nvPr/>
        </p:nvSpPr>
        <p:spPr>
          <a:xfrm>
            <a:off x="1931040" y="3122640"/>
            <a:ext cx="5101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Puerto Rico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San Juan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6" name=""/>
          <p:cNvSpPr/>
          <p:nvPr/>
        </p:nvSpPr>
        <p:spPr>
          <a:xfrm>
            <a:off x="1395360" y="3086280"/>
            <a:ext cx="73836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Dominican Republic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Santo Domingo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7" name=""/>
          <p:cNvSpPr/>
          <p:nvPr/>
        </p:nvSpPr>
        <p:spPr>
          <a:xfrm>
            <a:off x="667800" y="3319560"/>
            <a:ext cx="6206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Guatemala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Guatemala City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8" name=""/>
          <p:cNvSpPr/>
          <p:nvPr/>
        </p:nvSpPr>
        <p:spPr>
          <a:xfrm>
            <a:off x="1366560" y="3579840"/>
            <a:ext cx="4341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Jamaica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Kingston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9" name=""/>
          <p:cNvSpPr/>
          <p:nvPr/>
        </p:nvSpPr>
        <p:spPr>
          <a:xfrm>
            <a:off x="2356560" y="3833640"/>
            <a:ext cx="4658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Venezuela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Caracas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0" name=""/>
          <p:cNvSpPr/>
          <p:nvPr/>
        </p:nvSpPr>
        <p:spPr>
          <a:xfrm>
            <a:off x="1676880" y="4282920"/>
            <a:ext cx="4658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Centragas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357 Miles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1" name=""/>
          <p:cNvSpPr/>
          <p:nvPr/>
        </p:nvSpPr>
        <p:spPr>
          <a:xfrm>
            <a:off x="1476360" y="4162320"/>
            <a:ext cx="4906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Promigas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1,062 Miles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82" name=""/>
          <p:cNvGrpSpPr/>
          <p:nvPr/>
        </p:nvGrpSpPr>
        <p:grpSpPr>
          <a:xfrm>
            <a:off x="2360520" y="4562640"/>
            <a:ext cx="93600" cy="137520"/>
            <a:chOff x="2360520" y="4562640"/>
            <a:chExt cx="93600" cy="137520"/>
          </a:xfrm>
        </p:grpSpPr>
        <p:sp>
          <p:nvSpPr>
            <p:cNvPr id="983" name=""/>
            <p:cNvSpPr/>
            <p:nvPr/>
          </p:nvSpPr>
          <p:spPr>
            <a:xfrm>
              <a:off x="2373480" y="4562640"/>
              <a:ext cx="27360" cy="8604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2402280" y="4562640"/>
              <a:ext cx="25920" cy="8604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2360520" y="4643640"/>
              <a:ext cx="93600" cy="5652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2366280" y="4648680"/>
              <a:ext cx="81720" cy="464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87" name=""/>
          <p:cNvGrpSpPr/>
          <p:nvPr/>
        </p:nvGrpSpPr>
        <p:grpSpPr>
          <a:xfrm>
            <a:off x="2389320" y="4581360"/>
            <a:ext cx="93600" cy="137880"/>
            <a:chOff x="2389320" y="4581360"/>
            <a:chExt cx="93600" cy="137880"/>
          </a:xfrm>
        </p:grpSpPr>
        <p:sp>
          <p:nvSpPr>
            <p:cNvPr id="988" name=""/>
            <p:cNvSpPr/>
            <p:nvPr/>
          </p:nvSpPr>
          <p:spPr>
            <a:xfrm>
              <a:off x="2402280" y="4581360"/>
              <a:ext cx="27360" cy="8640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2431080" y="4581360"/>
              <a:ext cx="25920" cy="8640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2389320" y="4662720"/>
              <a:ext cx="93600" cy="5652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2395080" y="4667760"/>
              <a:ext cx="81720" cy="4644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92" name=""/>
          <p:cNvSpPr/>
          <p:nvPr/>
        </p:nvSpPr>
        <p:spPr>
          <a:xfrm>
            <a:off x="4775400" y="2638440"/>
            <a:ext cx="3949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Croatia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Zagreb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3" name=""/>
          <p:cNvSpPr/>
          <p:nvPr/>
        </p:nvSpPr>
        <p:spPr>
          <a:xfrm>
            <a:off x="4095360" y="1994040"/>
            <a:ext cx="6422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United Kingdom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London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4" name=""/>
          <p:cNvSpPr/>
          <p:nvPr/>
        </p:nvSpPr>
        <p:spPr>
          <a:xfrm>
            <a:off x="8469720" y="3584520"/>
            <a:ext cx="382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Piti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80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5" name=""/>
          <p:cNvSpPr/>
          <p:nvPr/>
        </p:nvSpPr>
        <p:spPr>
          <a:xfrm>
            <a:off x="8609040" y="3376440"/>
            <a:ext cx="3841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Guam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Anigua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6" name=""/>
          <p:cNvSpPr/>
          <p:nvPr/>
        </p:nvSpPr>
        <p:spPr>
          <a:xfrm>
            <a:off x="2747880" y="3595680"/>
            <a:ext cx="54972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Trinidad and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Tobago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EOG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115 MMcfd;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3,500 Bbls/d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97" name=""/>
          <p:cNvGrpSpPr/>
          <p:nvPr/>
        </p:nvGrpSpPr>
        <p:grpSpPr>
          <a:xfrm>
            <a:off x="8040600" y="2906640"/>
            <a:ext cx="106560" cy="122040"/>
            <a:chOff x="8040600" y="2906640"/>
            <a:chExt cx="106560" cy="122040"/>
          </a:xfrm>
        </p:grpSpPr>
        <p:sp>
          <p:nvSpPr>
            <p:cNvPr id="998" name=""/>
            <p:cNvSpPr/>
            <p:nvPr/>
          </p:nvSpPr>
          <p:spPr>
            <a:xfrm>
              <a:off x="8040600" y="2946240"/>
              <a:ext cx="0" cy="810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8147160" y="2946240"/>
              <a:ext cx="0" cy="8244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8043480" y="2906640"/>
              <a:ext cx="97560" cy="97560"/>
            </a:xfrm>
            <a:prstGeom prst="ellipse">
              <a:avLst/>
            </a:prstGeom>
            <a:solidFill>
              <a:srgbClr val="ff0000"/>
            </a:solidFill>
            <a:ln w="190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2680" bIns="22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01" name=""/>
          <p:cNvSpPr/>
          <p:nvPr/>
        </p:nvSpPr>
        <p:spPr>
          <a:xfrm>
            <a:off x="4407120" y="4527720"/>
            <a:ext cx="10666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Maputo Iron &amp;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Steel Project</a:t>
            </a:r>
            <a:br>
              <a:rPr sz="500"/>
            </a:b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Integrated Steel Slab</a:t>
            </a:r>
            <a:br>
              <a:rPr sz="500"/>
            </a:b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Manufacturing Facility 3.5 MTPY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2" name=""/>
          <p:cNvSpPr/>
          <p:nvPr/>
        </p:nvSpPr>
        <p:spPr>
          <a:xfrm>
            <a:off x="5384880" y="4890960"/>
            <a:ext cx="68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Pande Gas Project</a:t>
            </a:r>
            <a:br>
              <a:rPr sz="500"/>
            </a:b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378 Miles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03" name=""/>
          <p:cNvGrpSpPr/>
          <p:nvPr/>
        </p:nvGrpSpPr>
        <p:grpSpPr>
          <a:xfrm>
            <a:off x="1727280" y="3878280"/>
            <a:ext cx="92160" cy="137880"/>
            <a:chOff x="1727280" y="3878280"/>
            <a:chExt cx="92160" cy="137880"/>
          </a:xfrm>
        </p:grpSpPr>
        <p:sp>
          <p:nvSpPr>
            <p:cNvPr id="1004" name=""/>
            <p:cNvSpPr/>
            <p:nvPr/>
          </p:nvSpPr>
          <p:spPr>
            <a:xfrm>
              <a:off x="1739880" y="3878280"/>
              <a:ext cx="26640" cy="8640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5" name=""/>
            <p:cNvSpPr/>
            <p:nvPr/>
          </p:nvSpPr>
          <p:spPr>
            <a:xfrm>
              <a:off x="1768320" y="3878280"/>
              <a:ext cx="25560" cy="8640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6" name=""/>
            <p:cNvSpPr/>
            <p:nvPr/>
          </p:nvSpPr>
          <p:spPr>
            <a:xfrm>
              <a:off x="1727280" y="3959640"/>
              <a:ext cx="92160" cy="5652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7" name=""/>
            <p:cNvSpPr/>
            <p:nvPr/>
          </p:nvSpPr>
          <p:spPr>
            <a:xfrm>
              <a:off x="1733040" y="3964680"/>
              <a:ext cx="80280" cy="4644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08" name=""/>
          <p:cNvSpPr/>
          <p:nvPr/>
        </p:nvSpPr>
        <p:spPr>
          <a:xfrm>
            <a:off x="2279520" y="4675320"/>
            <a:ext cx="6732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Cuiabá Pipeline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385 Miles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9" name=""/>
          <p:cNvSpPr/>
          <p:nvPr/>
        </p:nvSpPr>
        <p:spPr>
          <a:xfrm>
            <a:off x="3067200" y="4962600"/>
            <a:ext cx="5853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Gaspart South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 LDC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10" name=""/>
          <p:cNvGrpSpPr/>
          <p:nvPr/>
        </p:nvGrpSpPr>
        <p:grpSpPr>
          <a:xfrm>
            <a:off x="2857680" y="4924440"/>
            <a:ext cx="335880" cy="72720"/>
            <a:chOff x="2857680" y="4924440"/>
            <a:chExt cx="335880" cy="72720"/>
          </a:xfrm>
        </p:grpSpPr>
        <p:sp>
          <p:nvSpPr>
            <p:cNvPr id="1011" name=""/>
            <p:cNvSpPr/>
            <p:nvPr/>
          </p:nvSpPr>
          <p:spPr>
            <a:xfrm>
              <a:off x="2857680" y="4951440"/>
              <a:ext cx="109440" cy="345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240" bIns="-122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>
              <a:off x="2863800" y="4956480"/>
              <a:ext cx="96480" cy="244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2320" bIns="-223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3084480" y="4951440"/>
              <a:ext cx="109080" cy="345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240" bIns="-122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4" name=""/>
            <p:cNvSpPr/>
            <p:nvPr/>
          </p:nvSpPr>
          <p:spPr>
            <a:xfrm>
              <a:off x="3090960" y="4956480"/>
              <a:ext cx="96480" cy="244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2320" bIns="-223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5" name=""/>
            <p:cNvSpPr/>
            <p:nvPr/>
          </p:nvSpPr>
          <p:spPr>
            <a:xfrm>
              <a:off x="2979720" y="4938480"/>
              <a:ext cx="900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6" name=""/>
            <p:cNvSpPr/>
            <p:nvPr/>
          </p:nvSpPr>
          <p:spPr>
            <a:xfrm>
              <a:off x="2979720" y="4943520"/>
              <a:ext cx="900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7" name=""/>
            <p:cNvSpPr/>
            <p:nvPr/>
          </p:nvSpPr>
          <p:spPr>
            <a:xfrm>
              <a:off x="3058920" y="4938480"/>
              <a:ext cx="1260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8" name=""/>
            <p:cNvSpPr/>
            <p:nvPr/>
          </p:nvSpPr>
          <p:spPr>
            <a:xfrm>
              <a:off x="3065400" y="4943520"/>
              <a:ext cx="144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9" name=""/>
            <p:cNvSpPr/>
            <p:nvPr/>
          </p:nvSpPr>
          <p:spPr>
            <a:xfrm>
              <a:off x="3071880" y="4938480"/>
              <a:ext cx="900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0" name=""/>
            <p:cNvSpPr/>
            <p:nvPr/>
          </p:nvSpPr>
          <p:spPr>
            <a:xfrm>
              <a:off x="3071880" y="4943520"/>
              <a:ext cx="900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1" name=""/>
            <p:cNvSpPr/>
            <p:nvPr/>
          </p:nvSpPr>
          <p:spPr>
            <a:xfrm>
              <a:off x="2989080" y="4946040"/>
              <a:ext cx="71280" cy="48960"/>
            </a:xfrm>
            <a:custGeom>
              <a:avLst/>
              <a:gdLst/>
              <a:ahLst/>
              <a:rect l="l" t="t" r="r" b="b"/>
              <a:pathLst>
                <a:path w="45" h="38">
                  <a:moveTo>
                    <a:pt x="8" y="31"/>
                  </a:moveTo>
                  <a:lnTo>
                    <a:pt x="0" y="31"/>
                  </a:lnTo>
                  <a:lnTo>
                    <a:pt x="0" y="6"/>
                  </a:lnTo>
                  <a:lnTo>
                    <a:pt x="8" y="6"/>
                  </a:lnTo>
                  <a:lnTo>
                    <a:pt x="8" y="4"/>
                  </a:lnTo>
                  <a:lnTo>
                    <a:pt x="11" y="0"/>
                  </a:lnTo>
                  <a:lnTo>
                    <a:pt x="37" y="0"/>
                  </a:lnTo>
                  <a:lnTo>
                    <a:pt x="38" y="4"/>
                  </a:lnTo>
                  <a:lnTo>
                    <a:pt x="38" y="6"/>
                  </a:lnTo>
                  <a:lnTo>
                    <a:pt x="44" y="6"/>
                  </a:lnTo>
                  <a:lnTo>
                    <a:pt x="44" y="31"/>
                  </a:lnTo>
                  <a:lnTo>
                    <a:pt x="38" y="31"/>
                  </a:lnTo>
                  <a:lnTo>
                    <a:pt x="38" y="33"/>
                  </a:lnTo>
                  <a:lnTo>
                    <a:pt x="37" y="37"/>
                  </a:lnTo>
                  <a:lnTo>
                    <a:pt x="11" y="37"/>
                  </a:lnTo>
                  <a:lnTo>
                    <a:pt x="8" y="33"/>
                  </a:lnTo>
                  <a:lnTo>
                    <a:pt x="8" y="31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2" name=""/>
            <p:cNvSpPr/>
            <p:nvPr/>
          </p:nvSpPr>
          <p:spPr>
            <a:xfrm>
              <a:off x="2989080" y="4946040"/>
              <a:ext cx="71280" cy="48960"/>
            </a:xfrm>
            <a:custGeom>
              <a:avLst/>
              <a:gdLst/>
              <a:ahLst/>
              <a:rect l="l" t="t" r="r" b="b"/>
              <a:pathLst>
                <a:path w="45" h="38">
                  <a:moveTo>
                    <a:pt x="8" y="31"/>
                  </a:moveTo>
                  <a:lnTo>
                    <a:pt x="0" y="31"/>
                  </a:lnTo>
                  <a:lnTo>
                    <a:pt x="0" y="6"/>
                  </a:lnTo>
                  <a:lnTo>
                    <a:pt x="8" y="6"/>
                  </a:lnTo>
                  <a:lnTo>
                    <a:pt x="8" y="4"/>
                  </a:lnTo>
                  <a:lnTo>
                    <a:pt x="11" y="0"/>
                  </a:lnTo>
                  <a:lnTo>
                    <a:pt x="37" y="0"/>
                  </a:lnTo>
                  <a:lnTo>
                    <a:pt x="38" y="4"/>
                  </a:lnTo>
                  <a:lnTo>
                    <a:pt x="38" y="6"/>
                  </a:lnTo>
                  <a:lnTo>
                    <a:pt x="44" y="6"/>
                  </a:lnTo>
                  <a:lnTo>
                    <a:pt x="44" y="31"/>
                  </a:lnTo>
                  <a:lnTo>
                    <a:pt x="38" y="31"/>
                  </a:lnTo>
                  <a:lnTo>
                    <a:pt x="38" y="33"/>
                  </a:lnTo>
                  <a:lnTo>
                    <a:pt x="37" y="37"/>
                  </a:lnTo>
                  <a:lnTo>
                    <a:pt x="11" y="37"/>
                  </a:lnTo>
                  <a:lnTo>
                    <a:pt x="8" y="33"/>
                  </a:lnTo>
                  <a:lnTo>
                    <a:pt x="8" y="31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3" name=""/>
            <p:cNvSpPr/>
            <p:nvPr/>
          </p:nvSpPr>
          <p:spPr>
            <a:xfrm>
              <a:off x="3013200" y="4935960"/>
              <a:ext cx="26640" cy="11160"/>
            </a:xfrm>
            <a:custGeom>
              <a:avLst/>
              <a:gdLst/>
              <a:ahLst/>
              <a:rect l="l" t="t" r="r" b="b"/>
              <a:pathLst>
                <a:path w="17" h="9">
                  <a:moveTo>
                    <a:pt x="0" y="8"/>
                  </a:moveTo>
                  <a:lnTo>
                    <a:pt x="16" y="8"/>
                  </a:lnTo>
                  <a:lnTo>
                    <a:pt x="14" y="0"/>
                  </a:lnTo>
                  <a:lnTo>
                    <a:pt x="2" y="0"/>
                  </a:lnTo>
                  <a:lnTo>
                    <a:pt x="0" y="8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4" name=""/>
            <p:cNvSpPr/>
            <p:nvPr/>
          </p:nvSpPr>
          <p:spPr>
            <a:xfrm>
              <a:off x="3013200" y="4935960"/>
              <a:ext cx="26640" cy="11160"/>
            </a:xfrm>
            <a:custGeom>
              <a:avLst/>
              <a:gdLst/>
              <a:ahLst/>
              <a:rect l="l" t="t" r="r" b="b"/>
              <a:pathLst>
                <a:path w="17" h="9">
                  <a:moveTo>
                    <a:pt x="0" y="8"/>
                  </a:moveTo>
                  <a:lnTo>
                    <a:pt x="16" y="8"/>
                  </a:lnTo>
                  <a:lnTo>
                    <a:pt x="14" y="0"/>
                  </a:lnTo>
                  <a:lnTo>
                    <a:pt x="2" y="0"/>
                  </a:lnTo>
                  <a:lnTo>
                    <a:pt x="0" y="8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5" name=""/>
            <p:cNvSpPr/>
            <p:nvPr/>
          </p:nvSpPr>
          <p:spPr>
            <a:xfrm>
              <a:off x="3019320" y="4930560"/>
              <a:ext cx="9360" cy="504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1760" bIns="-417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6" name=""/>
            <p:cNvSpPr/>
            <p:nvPr/>
          </p:nvSpPr>
          <p:spPr>
            <a:xfrm>
              <a:off x="3003480" y="4928040"/>
              <a:ext cx="45720" cy="3960"/>
            </a:xfrm>
            <a:custGeom>
              <a:avLst/>
              <a:gdLst/>
              <a:ahLst/>
              <a:rect l="l" t="t" r="r" b="b"/>
              <a:pathLst>
                <a:path w="29" h="3">
                  <a:moveTo>
                    <a:pt x="0" y="0"/>
                  </a:moveTo>
                  <a:lnTo>
                    <a:pt x="10" y="2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12" y="2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7" name=""/>
            <p:cNvSpPr/>
            <p:nvPr/>
          </p:nvSpPr>
          <p:spPr>
            <a:xfrm>
              <a:off x="3003480" y="4928040"/>
              <a:ext cx="45720" cy="3960"/>
            </a:xfrm>
            <a:custGeom>
              <a:avLst/>
              <a:gdLst/>
              <a:ahLst/>
              <a:rect l="l" t="t" r="r" b="b"/>
              <a:pathLst>
                <a:path w="29" h="3">
                  <a:moveTo>
                    <a:pt x="0" y="0"/>
                  </a:moveTo>
                  <a:lnTo>
                    <a:pt x="10" y="2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12" y="2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8" name=""/>
            <p:cNvSpPr/>
            <p:nvPr/>
          </p:nvSpPr>
          <p:spPr>
            <a:xfrm>
              <a:off x="2995560" y="4924440"/>
              <a:ext cx="61560" cy="5040"/>
            </a:xfrm>
            <a:custGeom>
              <a:avLst/>
              <a:gdLst/>
              <a:ahLst/>
              <a:rect l="l" t="t" r="r" b="b"/>
              <a:pathLst>
                <a:path w="39" h="4">
                  <a:moveTo>
                    <a:pt x="38" y="2"/>
                  </a:moveTo>
                  <a:lnTo>
                    <a:pt x="36" y="2"/>
                  </a:lnTo>
                  <a:lnTo>
                    <a:pt x="3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6" y="3"/>
                  </a:lnTo>
                  <a:lnTo>
                    <a:pt x="36" y="2"/>
                  </a:lnTo>
                  <a:lnTo>
                    <a:pt x="38" y="2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9" name=""/>
            <p:cNvSpPr/>
            <p:nvPr/>
          </p:nvSpPr>
          <p:spPr>
            <a:xfrm>
              <a:off x="2995560" y="4924440"/>
              <a:ext cx="61560" cy="5040"/>
            </a:xfrm>
            <a:custGeom>
              <a:avLst/>
              <a:gdLst/>
              <a:ahLst/>
              <a:rect l="l" t="t" r="r" b="b"/>
              <a:pathLst>
                <a:path w="39" h="4">
                  <a:moveTo>
                    <a:pt x="38" y="2"/>
                  </a:moveTo>
                  <a:lnTo>
                    <a:pt x="36" y="2"/>
                  </a:lnTo>
                  <a:lnTo>
                    <a:pt x="3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6" y="3"/>
                  </a:lnTo>
                  <a:lnTo>
                    <a:pt x="36" y="2"/>
                  </a:lnTo>
                  <a:lnTo>
                    <a:pt x="38" y="2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0" name=""/>
            <p:cNvSpPr/>
            <p:nvPr/>
          </p:nvSpPr>
          <p:spPr>
            <a:xfrm>
              <a:off x="2967120" y="4938480"/>
              <a:ext cx="900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1" name=""/>
            <p:cNvSpPr/>
            <p:nvPr/>
          </p:nvSpPr>
          <p:spPr>
            <a:xfrm>
              <a:off x="2967120" y="4943520"/>
              <a:ext cx="900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2" name=""/>
            <p:cNvSpPr/>
            <p:nvPr/>
          </p:nvSpPr>
          <p:spPr>
            <a:xfrm>
              <a:off x="2976480" y="4943520"/>
              <a:ext cx="2880" cy="5004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240" bIns="32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2976480" y="4948920"/>
              <a:ext cx="2880" cy="3960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7200" bIns="-7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34" name=""/>
          <p:cNvSpPr/>
          <p:nvPr/>
        </p:nvSpPr>
        <p:spPr>
          <a:xfrm>
            <a:off x="2071800" y="457668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35" name=""/>
          <p:cNvGrpSpPr/>
          <p:nvPr/>
        </p:nvGrpSpPr>
        <p:grpSpPr>
          <a:xfrm>
            <a:off x="4032360" y="4016160"/>
            <a:ext cx="271080" cy="95040"/>
            <a:chOff x="4032360" y="4016160"/>
            <a:chExt cx="271080" cy="95040"/>
          </a:xfrm>
        </p:grpSpPr>
        <p:sp>
          <p:nvSpPr>
            <p:cNvPr id="1036" name=""/>
            <p:cNvSpPr/>
            <p:nvPr/>
          </p:nvSpPr>
          <p:spPr>
            <a:xfrm>
              <a:off x="4032360" y="4060800"/>
              <a:ext cx="271080" cy="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7" name=""/>
            <p:cNvSpPr/>
            <p:nvPr/>
          </p:nvSpPr>
          <p:spPr>
            <a:xfrm flipV="1">
              <a:off x="4194720" y="4016160"/>
              <a:ext cx="83160" cy="4428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8" name=""/>
            <p:cNvSpPr/>
            <p:nvPr/>
          </p:nvSpPr>
          <p:spPr>
            <a:xfrm flipV="1">
              <a:off x="4051440" y="4053960"/>
              <a:ext cx="79560" cy="5724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39" name=""/>
          <p:cNvSpPr/>
          <p:nvPr/>
        </p:nvSpPr>
        <p:spPr>
          <a:xfrm>
            <a:off x="7453440" y="4389480"/>
            <a:ext cx="9972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0" name=""/>
          <p:cNvSpPr/>
          <p:nvPr/>
        </p:nvSpPr>
        <p:spPr>
          <a:xfrm>
            <a:off x="7056720" y="4363920"/>
            <a:ext cx="4518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Indonesia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Jakarta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41" name=""/>
          <p:cNvGrpSpPr/>
          <p:nvPr/>
        </p:nvGrpSpPr>
        <p:grpSpPr>
          <a:xfrm>
            <a:off x="5767560" y="3436920"/>
            <a:ext cx="90360" cy="80640"/>
            <a:chOff x="5767560" y="3436920"/>
            <a:chExt cx="90360" cy="80640"/>
          </a:xfrm>
        </p:grpSpPr>
        <p:sp>
          <p:nvSpPr>
            <p:cNvPr id="1042" name=""/>
            <p:cNvSpPr/>
            <p:nvPr/>
          </p:nvSpPr>
          <p:spPr>
            <a:xfrm rot="5400000">
              <a:off x="5798160" y="3439080"/>
              <a:ext cx="28080" cy="2340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400" bIns="-234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3" name=""/>
            <p:cNvSpPr/>
            <p:nvPr/>
          </p:nvSpPr>
          <p:spPr>
            <a:xfrm>
              <a:off x="5767560" y="3466800"/>
              <a:ext cx="31320" cy="2124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560" bIns="-255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4" name=""/>
            <p:cNvSpPr/>
            <p:nvPr/>
          </p:nvSpPr>
          <p:spPr>
            <a:xfrm rot="5400000">
              <a:off x="5798160" y="3491640"/>
              <a:ext cx="28080" cy="2340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400" bIns="-234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5" name=""/>
            <p:cNvSpPr/>
            <p:nvPr/>
          </p:nvSpPr>
          <p:spPr>
            <a:xfrm>
              <a:off x="5826600" y="3466800"/>
              <a:ext cx="31320" cy="2124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560" bIns="-255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46" name=""/>
          <p:cNvGrpSpPr/>
          <p:nvPr/>
        </p:nvGrpSpPr>
        <p:grpSpPr>
          <a:xfrm>
            <a:off x="5886360" y="3489480"/>
            <a:ext cx="90720" cy="80640"/>
            <a:chOff x="5886360" y="3489480"/>
            <a:chExt cx="90720" cy="80640"/>
          </a:xfrm>
        </p:grpSpPr>
        <p:sp>
          <p:nvSpPr>
            <p:cNvPr id="1047" name=""/>
            <p:cNvSpPr/>
            <p:nvPr/>
          </p:nvSpPr>
          <p:spPr>
            <a:xfrm rot="5400000">
              <a:off x="5916960" y="3491640"/>
              <a:ext cx="28080" cy="2340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400" bIns="-234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8" name=""/>
            <p:cNvSpPr/>
            <p:nvPr/>
          </p:nvSpPr>
          <p:spPr>
            <a:xfrm>
              <a:off x="5886360" y="3519000"/>
              <a:ext cx="31320" cy="2088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920" bIns="-259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9" name=""/>
            <p:cNvSpPr/>
            <p:nvPr/>
          </p:nvSpPr>
          <p:spPr>
            <a:xfrm rot="5400000">
              <a:off x="5916960" y="3544200"/>
              <a:ext cx="28080" cy="2340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400" bIns="-234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5945760" y="3519000"/>
              <a:ext cx="31320" cy="2088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920" bIns="-259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51" name=""/>
          <p:cNvSpPr/>
          <p:nvPr/>
        </p:nvSpPr>
        <p:spPr>
          <a:xfrm>
            <a:off x="5748120" y="3130560"/>
            <a:ext cx="51048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LNG Vessel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135 Mc</a:t>
            </a:r>
            <a:r>
              <a:rPr b="1" lang="en-US" sz="500" strike="noStrike" u="none" baseline="30000">
                <a:solidFill>
                  <a:srgbClr val="ffffff"/>
                </a:solidFill>
                <a:effectLst/>
                <a:uFillTx/>
                <a:latin typeface="Times New Roman"/>
              </a:rPr>
              <a:t>3</a:t>
            </a: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>
            <a:off x="3071520" y="4740120"/>
            <a:ext cx="526320" cy="22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Riogás/CEG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LDC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2899080" y="4592520"/>
            <a:ext cx="1164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Brazil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Salvador, Sáo Paulo, Rio de Janeiro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54" name=""/>
          <p:cNvGrpSpPr/>
          <p:nvPr/>
        </p:nvGrpSpPr>
        <p:grpSpPr>
          <a:xfrm>
            <a:off x="5931000" y="3325680"/>
            <a:ext cx="114120" cy="158400"/>
            <a:chOff x="5931000" y="3325680"/>
            <a:chExt cx="114120" cy="158400"/>
          </a:xfrm>
        </p:grpSpPr>
        <p:sp>
          <p:nvSpPr>
            <p:cNvPr id="1055" name=""/>
            <p:cNvSpPr/>
            <p:nvPr/>
          </p:nvSpPr>
          <p:spPr>
            <a:xfrm>
              <a:off x="5946120" y="3357000"/>
              <a:ext cx="83520" cy="43560"/>
            </a:xfrm>
            <a:custGeom>
              <a:avLst/>
              <a:gdLst/>
              <a:ahLst/>
              <a:rect l="l" t="t" r="r" b="b"/>
              <a:pathLst>
                <a:path w="1148" h="601">
                  <a:moveTo>
                    <a:pt x="152" y="0"/>
                  </a:moveTo>
                  <a:lnTo>
                    <a:pt x="152" y="102"/>
                  </a:lnTo>
                  <a:lnTo>
                    <a:pt x="310" y="102"/>
                  </a:lnTo>
                  <a:lnTo>
                    <a:pt x="310" y="250"/>
                  </a:lnTo>
                  <a:lnTo>
                    <a:pt x="0" y="250"/>
                  </a:lnTo>
                  <a:lnTo>
                    <a:pt x="0" y="395"/>
                  </a:lnTo>
                  <a:lnTo>
                    <a:pt x="141" y="395"/>
                  </a:lnTo>
                  <a:lnTo>
                    <a:pt x="141" y="601"/>
                  </a:lnTo>
                  <a:lnTo>
                    <a:pt x="1006" y="601"/>
                  </a:lnTo>
                  <a:lnTo>
                    <a:pt x="1006" y="395"/>
                  </a:lnTo>
                  <a:lnTo>
                    <a:pt x="1148" y="395"/>
                  </a:lnTo>
                  <a:lnTo>
                    <a:pt x="1148" y="250"/>
                  </a:lnTo>
                  <a:lnTo>
                    <a:pt x="838" y="250"/>
                  </a:lnTo>
                  <a:lnTo>
                    <a:pt x="838" y="102"/>
                  </a:lnTo>
                  <a:lnTo>
                    <a:pt x="996" y="102"/>
                  </a:lnTo>
                  <a:lnTo>
                    <a:pt x="996" y="0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" bIns="-3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5974920" y="3327840"/>
              <a:ext cx="25920" cy="18000"/>
            </a:xfrm>
            <a:custGeom>
              <a:avLst/>
              <a:gdLst/>
              <a:ahLst/>
              <a:rect l="l" t="t" r="r" b="b"/>
              <a:pathLst>
                <a:path w="359" h="253">
                  <a:moveTo>
                    <a:pt x="0" y="109"/>
                  </a:moveTo>
                  <a:lnTo>
                    <a:pt x="0" y="253"/>
                  </a:lnTo>
                  <a:lnTo>
                    <a:pt x="359" y="253"/>
                  </a:lnTo>
                  <a:lnTo>
                    <a:pt x="359" y="118"/>
                  </a:lnTo>
                  <a:lnTo>
                    <a:pt x="315" y="54"/>
                  </a:lnTo>
                  <a:lnTo>
                    <a:pt x="222" y="0"/>
                  </a:lnTo>
                  <a:lnTo>
                    <a:pt x="152" y="0"/>
                  </a:lnTo>
                  <a:lnTo>
                    <a:pt x="93" y="22"/>
                  </a:lnTo>
                  <a:lnTo>
                    <a:pt x="38" y="6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5932080" y="3383640"/>
              <a:ext cx="111240" cy="100440"/>
            </a:xfrm>
            <a:custGeom>
              <a:avLst/>
              <a:gdLst/>
              <a:ahLst/>
              <a:rect l="l" t="t" r="r" b="b"/>
              <a:pathLst>
                <a:path w="1546" h="1406">
                  <a:moveTo>
                    <a:pt x="0" y="469"/>
                  </a:moveTo>
                  <a:lnTo>
                    <a:pt x="33" y="524"/>
                  </a:lnTo>
                  <a:lnTo>
                    <a:pt x="312" y="1292"/>
                  </a:lnTo>
                  <a:lnTo>
                    <a:pt x="774" y="1406"/>
                  </a:lnTo>
                  <a:lnTo>
                    <a:pt x="1236" y="1292"/>
                  </a:lnTo>
                  <a:lnTo>
                    <a:pt x="1507" y="524"/>
                  </a:lnTo>
                  <a:lnTo>
                    <a:pt x="1546" y="469"/>
                  </a:lnTo>
                  <a:lnTo>
                    <a:pt x="887" y="15"/>
                  </a:lnTo>
                  <a:lnTo>
                    <a:pt x="801" y="0"/>
                  </a:lnTo>
                  <a:lnTo>
                    <a:pt x="719" y="0"/>
                  </a:lnTo>
                  <a:lnTo>
                    <a:pt x="648" y="22"/>
                  </a:lnTo>
                  <a:lnTo>
                    <a:pt x="594" y="54"/>
                  </a:lnTo>
                  <a:lnTo>
                    <a:pt x="0" y="469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8" name=""/>
            <p:cNvSpPr/>
            <p:nvPr/>
          </p:nvSpPr>
          <p:spPr>
            <a:xfrm>
              <a:off x="5935320" y="3392280"/>
              <a:ext cx="48600" cy="90720"/>
            </a:xfrm>
            <a:custGeom>
              <a:avLst/>
              <a:gdLst/>
              <a:ahLst/>
              <a:rect l="l" t="t" r="r" b="b"/>
              <a:pathLst>
                <a:path w="685" h="1281">
                  <a:moveTo>
                    <a:pt x="270" y="1176"/>
                  </a:moveTo>
                  <a:lnTo>
                    <a:pt x="0" y="411"/>
                  </a:lnTo>
                  <a:lnTo>
                    <a:pt x="575" y="35"/>
                  </a:lnTo>
                  <a:lnTo>
                    <a:pt x="628" y="0"/>
                  </a:lnTo>
                  <a:lnTo>
                    <a:pt x="685" y="0"/>
                  </a:lnTo>
                  <a:lnTo>
                    <a:pt x="685" y="1281"/>
                  </a:lnTo>
                  <a:lnTo>
                    <a:pt x="270" y="1176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9" name=""/>
            <p:cNvSpPr/>
            <p:nvPr/>
          </p:nvSpPr>
          <p:spPr>
            <a:xfrm>
              <a:off x="5991840" y="3392280"/>
              <a:ext cx="50400" cy="90720"/>
            </a:xfrm>
            <a:custGeom>
              <a:avLst/>
              <a:gdLst/>
              <a:ahLst/>
              <a:rect l="l" t="t" r="r" b="b"/>
              <a:pathLst>
                <a:path w="684" h="1281">
                  <a:moveTo>
                    <a:pt x="415" y="1176"/>
                  </a:moveTo>
                  <a:lnTo>
                    <a:pt x="684" y="411"/>
                  </a:lnTo>
                  <a:lnTo>
                    <a:pt x="109" y="35"/>
                  </a:lnTo>
                  <a:lnTo>
                    <a:pt x="56" y="0"/>
                  </a:lnTo>
                  <a:lnTo>
                    <a:pt x="0" y="0"/>
                  </a:lnTo>
                  <a:lnTo>
                    <a:pt x="0" y="1281"/>
                  </a:lnTo>
                  <a:lnTo>
                    <a:pt x="415" y="1176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0" name=""/>
            <p:cNvSpPr/>
            <p:nvPr/>
          </p:nvSpPr>
          <p:spPr>
            <a:xfrm>
              <a:off x="5931000" y="3381120"/>
              <a:ext cx="114120" cy="36360"/>
            </a:xfrm>
            <a:custGeom>
              <a:avLst/>
              <a:gdLst/>
              <a:ahLst/>
              <a:rect l="l" t="t" r="r" b="b"/>
              <a:pathLst>
                <a:path w="1582" h="497">
                  <a:moveTo>
                    <a:pt x="827" y="52"/>
                  </a:moveTo>
                  <a:lnTo>
                    <a:pt x="862" y="52"/>
                  </a:lnTo>
                  <a:lnTo>
                    <a:pt x="917" y="70"/>
                  </a:lnTo>
                  <a:lnTo>
                    <a:pt x="1563" y="497"/>
                  </a:lnTo>
                  <a:lnTo>
                    <a:pt x="1582" y="463"/>
                  </a:lnTo>
                  <a:lnTo>
                    <a:pt x="952" y="37"/>
                  </a:lnTo>
                  <a:lnTo>
                    <a:pt x="862" y="0"/>
                  </a:lnTo>
                  <a:lnTo>
                    <a:pt x="720" y="0"/>
                  </a:lnTo>
                  <a:lnTo>
                    <a:pt x="630" y="37"/>
                  </a:lnTo>
                  <a:lnTo>
                    <a:pt x="0" y="463"/>
                  </a:lnTo>
                  <a:lnTo>
                    <a:pt x="19" y="497"/>
                  </a:lnTo>
                  <a:lnTo>
                    <a:pt x="664" y="70"/>
                  </a:lnTo>
                  <a:lnTo>
                    <a:pt x="720" y="52"/>
                  </a:lnTo>
                  <a:lnTo>
                    <a:pt x="753" y="52"/>
                  </a:lnTo>
                  <a:lnTo>
                    <a:pt x="827" y="52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1" name=""/>
            <p:cNvSpPr/>
            <p:nvPr/>
          </p:nvSpPr>
          <p:spPr>
            <a:xfrm>
              <a:off x="5974920" y="3336480"/>
              <a:ext cx="25920" cy="20520"/>
            </a:xfrm>
            <a:custGeom>
              <a:avLst/>
              <a:gdLst/>
              <a:ahLst/>
              <a:rect l="l" t="t" r="r" b="b"/>
              <a:pathLst>
                <a:path w="359" h="301">
                  <a:moveTo>
                    <a:pt x="359" y="301"/>
                  </a:moveTo>
                  <a:lnTo>
                    <a:pt x="359" y="122"/>
                  </a:lnTo>
                  <a:lnTo>
                    <a:pt x="347" y="100"/>
                  </a:lnTo>
                  <a:lnTo>
                    <a:pt x="335" y="79"/>
                  </a:lnTo>
                  <a:lnTo>
                    <a:pt x="320" y="60"/>
                  </a:lnTo>
                  <a:lnTo>
                    <a:pt x="302" y="44"/>
                  </a:lnTo>
                  <a:lnTo>
                    <a:pt x="282" y="28"/>
                  </a:lnTo>
                  <a:lnTo>
                    <a:pt x="260" y="17"/>
                  </a:lnTo>
                  <a:lnTo>
                    <a:pt x="238" y="7"/>
                  </a:lnTo>
                  <a:lnTo>
                    <a:pt x="212" y="1"/>
                  </a:lnTo>
                  <a:lnTo>
                    <a:pt x="188" y="0"/>
                  </a:lnTo>
                  <a:lnTo>
                    <a:pt x="162" y="0"/>
                  </a:lnTo>
                  <a:lnTo>
                    <a:pt x="138" y="4"/>
                  </a:lnTo>
                  <a:lnTo>
                    <a:pt x="114" y="10"/>
                  </a:lnTo>
                  <a:lnTo>
                    <a:pt x="90" y="20"/>
                  </a:lnTo>
                  <a:lnTo>
                    <a:pt x="71" y="32"/>
                  </a:lnTo>
                  <a:lnTo>
                    <a:pt x="52" y="50"/>
                  </a:lnTo>
                  <a:lnTo>
                    <a:pt x="33" y="66"/>
                  </a:lnTo>
                  <a:lnTo>
                    <a:pt x="18" y="87"/>
                  </a:lnTo>
                  <a:lnTo>
                    <a:pt x="8" y="107"/>
                  </a:lnTo>
                  <a:lnTo>
                    <a:pt x="0" y="122"/>
                  </a:lnTo>
                  <a:lnTo>
                    <a:pt x="0" y="301"/>
                  </a:lnTo>
                  <a:lnTo>
                    <a:pt x="359" y="301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2" name=""/>
            <p:cNvSpPr/>
            <p:nvPr/>
          </p:nvSpPr>
          <p:spPr>
            <a:xfrm>
              <a:off x="5974920" y="3325680"/>
              <a:ext cx="25920" cy="13320"/>
            </a:xfrm>
            <a:custGeom>
              <a:avLst/>
              <a:gdLst/>
              <a:ahLst/>
              <a:rect l="l" t="t" r="r" b="b"/>
              <a:pathLst>
                <a:path w="359" h="178">
                  <a:moveTo>
                    <a:pt x="0" y="125"/>
                  </a:moveTo>
                  <a:lnTo>
                    <a:pt x="8" y="107"/>
                  </a:lnTo>
                  <a:lnTo>
                    <a:pt x="18" y="86"/>
                  </a:lnTo>
                  <a:lnTo>
                    <a:pt x="33" y="68"/>
                  </a:lnTo>
                  <a:lnTo>
                    <a:pt x="52" y="50"/>
                  </a:lnTo>
                  <a:lnTo>
                    <a:pt x="71" y="32"/>
                  </a:lnTo>
                  <a:lnTo>
                    <a:pt x="90" y="21"/>
                  </a:lnTo>
                  <a:lnTo>
                    <a:pt x="114" y="10"/>
                  </a:lnTo>
                  <a:lnTo>
                    <a:pt x="138" y="3"/>
                  </a:lnTo>
                  <a:lnTo>
                    <a:pt x="162" y="0"/>
                  </a:lnTo>
                  <a:lnTo>
                    <a:pt x="188" y="0"/>
                  </a:lnTo>
                  <a:lnTo>
                    <a:pt x="212" y="0"/>
                  </a:lnTo>
                  <a:lnTo>
                    <a:pt x="238" y="6"/>
                  </a:lnTo>
                  <a:lnTo>
                    <a:pt x="260" y="16"/>
                  </a:lnTo>
                  <a:lnTo>
                    <a:pt x="282" y="29"/>
                  </a:lnTo>
                  <a:lnTo>
                    <a:pt x="302" y="41"/>
                  </a:lnTo>
                  <a:lnTo>
                    <a:pt x="320" y="60"/>
                  </a:lnTo>
                  <a:lnTo>
                    <a:pt x="335" y="80"/>
                  </a:lnTo>
                  <a:lnTo>
                    <a:pt x="347" y="99"/>
                  </a:lnTo>
                  <a:lnTo>
                    <a:pt x="359" y="125"/>
                  </a:lnTo>
                  <a:lnTo>
                    <a:pt x="359" y="178"/>
                  </a:lnTo>
                  <a:lnTo>
                    <a:pt x="347" y="155"/>
                  </a:lnTo>
                  <a:lnTo>
                    <a:pt x="335" y="132"/>
                  </a:lnTo>
                  <a:lnTo>
                    <a:pt x="320" y="113"/>
                  </a:lnTo>
                  <a:lnTo>
                    <a:pt x="302" y="97"/>
                  </a:lnTo>
                  <a:lnTo>
                    <a:pt x="282" y="82"/>
                  </a:lnTo>
                  <a:lnTo>
                    <a:pt x="260" y="69"/>
                  </a:lnTo>
                  <a:lnTo>
                    <a:pt x="238" y="60"/>
                  </a:lnTo>
                  <a:lnTo>
                    <a:pt x="212" y="56"/>
                  </a:lnTo>
                  <a:lnTo>
                    <a:pt x="188" y="54"/>
                  </a:lnTo>
                  <a:lnTo>
                    <a:pt x="162" y="54"/>
                  </a:lnTo>
                  <a:lnTo>
                    <a:pt x="138" y="56"/>
                  </a:lnTo>
                  <a:lnTo>
                    <a:pt x="114" y="63"/>
                  </a:lnTo>
                  <a:lnTo>
                    <a:pt x="90" y="73"/>
                  </a:lnTo>
                  <a:lnTo>
                    <a:pt x="71" y="86"/>
                  </a:lnTo>
                  <a:lnTo>
                    <a:pt x="52" y="103"/>
                  </a:lnTo>
                  <a:lnTo>
                    <a:pt x="33" y="119"/>
                  </a:lnTo>
                  <a:lnTo>
                    <a:pt x="18" y="140"/>
                  </a:lnTo>
                  <a:lnTo>
                    <a:pt x="8" y="162"/>
                  </a:lnTo>
                  <a:lnTo>
                    <a:pt x="0" y="178"/>
                  </a:lnTo>
                  <a:lnTo>
                    <a:pt x="0" y="125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480" bIns="-334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3" name=""/>
            <p:cNvSpPr/>
            <p:nvPr/>
          </p:nvSpPr>
          <p:spPr>
            <a:xfrm>
              <a:off x="5944320" y="3355920"/>
              <a:ext cx="45720" cy="44640"/>
            </a:xfrm>
            <a:custGeom>
              <a:avLst/>
              <a:gdLst/>
              <a:ahLst/>
              <a:rect l="l" t="t" r="r" b="b"/>
              <a:pathLst>
                <a:path w="629" h="623">
                  <a:moveTo>
                    <a:pt x="144" y="623"/>
                  </a:moveTo>
                  <a:lnTo>
                    <a:pt x="144" y="426"/>
                  </a:lnTo>
                  <a:lnTo>
                    <a:pt x="0" y="426"/>
                  </a:lnTo>
                  <a:lnTo>
                    <a:pt x="0" y="250"/>
                  </a:lnTo>
                  <a:lnTo>
                    <a:pt x="306" y="250"/>
                  </a:lnTo>
                  <a:lnTo>
                    <a:pt x="306" y="143"/>
                  </a:lnTo>
                  <a:lnTo>
                    <a:pt x="144" y="143"/>
                  </a:lnTo>
                  <a:lnTo>
                    <a:pt x="144" y="0"/>
                  </a:lnTo>
                  <a:lnTo>
                    <a:pt x="629" y="0"/>
                  </a:lnTo>
                  <a:lnTo>
                    <a:pt x="629" y="35"/>
                  </a:lnTo>
                  <a:lnTo>
                    <a:pt x="195" y="35"/>
                  </a:lnTo>
                  <a:lnTo>
                    <a:pt x="195" y="106"/>
                  </a:lnTo>
                  <a:lnTo>
                    <a:pt x="629" y="106"/>
                  </a:lnTo>
                  <a:lnTo>
                    <a:pt x="629" y="143"/>
                  </a:lnTo>
                  <a:lnTo>
                    <a:pt x="360" y="143"/>
                  </a:lnTo>
                  <a:lnTo>
                    <a:pt x="360" y="250"/>
                  </a:lnTo>
                  <a:lnTo>
                    <a:pt x="629" y="250"/>
                  </a:lnTo>
                  <a:lnTo>
                    <a:pt x="629" y="302"/>
                  </a:lnTo>
                  <a:lnTo>
                    <a:pt x="55" y="302"/>
                  </a:lnTo>
                  <a:lnTo>
                    <a:pt x="55" y="374"/>
                  </a:lnTo>
                  <a:lnTo>
                    <a:pt x="195" y="374"/>
                  </a:lnTo>
                  <a:lnTo>
                    <a:pt x="195" y="570"/>
                  </a:lnTo>
                  <a:lnTo>
                    <a:pt x="144" y="623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4" name=""/>
            <p:cNvSpPr/>
            <p:nvPr/>
          </p:nvSpPr>
          <p:spPr>
            <a:xfrm>
              <a:off x="5985360" y="3355920"/>
              <a:ext cx="45720" cy="44640"/>
            </a:xfrm>
            <a:custGeom>
              <a:avLst/>
              <a:gdLst/>
              <a:ahLst/>
              <a:rect l="l" t="t" r="r" b="b"/>
              <a:pathLst>
                <a:path w="630" h="623">
                  <a:moveTo>
                    <a:pt x="487" y="623"/>
                  </a:moveTo>
                  <a:lnTo>
                    <a:pt x="487" y="426"/>
                  </a:lnTo>
                  <a:lnTo>
                    <a:pt x="630" y="426"/>
                  </a:lnTo>
                  <a:lnTo>
                    <a:pt x="630" y="250"/>
                  </a:lnTo>
                  <a:lnTo>
                    <a:pt x="325" y="250"/>
                  </a:lnTo>
                  <a:lnTo>
                    <a:pt x="325" y="143"/>
                  </a:lnTo>
                  <a:lnTo>
                    <a:pt x="487" y="143"/>
                  </a:lnTo>
                  <a:lnTo>
                    <a:pt x="487" y="0"/>
                  </a:lnTo>
                  <a:lnTo>
                    <a:pt x="0" y="0"/>
                  </a:lnTo>
                  <a:lnTo>
                    <a:pt x="0" y="35"/>
                  </a:lnTo>
                  <a:lnTo>
                    <a:pt x="434" y="35"/>
                  </a:lnTo>
                  <a:lnTo>
                    <a:pt x="434" y="106"/>
                  </a:lnTo>
                  <a:lnTo>
                    <a:pt x="0" y="106"/>
                  </a:lnTo>
                  <a:lnTo>
                    <a:pt x="0" y="143"/>
                  </a:lnTo>
                  <a:lnTo>
                    <a:pt x="270" y="143"/>
                  </a:lnTo>
                  <a:lnTo>
                    <a:pt x="270" y="250"/>
                  </a:lnTo>
                  <a:lnTo>
                    <a:pt x="0" y="250"/>
                  </a:lnTo>
                  <a:lnTo>
                    <a:pt x="0" y="302"/>
                  </a:lnTo>
                  <a:lnTo>
                    <a:pt x="576" y="302"/>
                  </a:lnTo>
                  <a:lnTo>
                    <a:pt x="576" y="374"/>
                  </a:lnTo>
                  <a:lnTo>
                    <a:pt x="434" y="374"/>
                  </a:lnTo>
                  <a:lnTo>
                    <a:pt x="434" y="570"/>
                  </a:lnTo>
                  <a:lnTo>
                    <a:pt x="487" y="623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65" name=""/>
          <p:cNvSpPr/>
          <p:nvPr/>
        </p:nvSpPr>
        <p:spPr>
          <a:xfrm>
            <a:off x="1454760" y="4030560"/>
            <a:ext cx="4518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Colombia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Bogotá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>
            <a:off x="2232000" y="3624120"/>
            <a:ext cx="473040" cy="15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ProCaribe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7" name=""/>
          <p:cNvSpPr/>
          <p:nvPr/>
        </p:nvSpPr>
        <p:spPr>
          <a:xfrm>
            <a:off x="840240" y="4044960"/>
            <a:ext cx="65628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Panama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Bahía Las Minas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355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Phase I:  245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Phase II: 110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>
            <a:off x="2325600" y="4295880"/>
            <a:ext cx="83844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Pantanal Energía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480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Phase I: 150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Phase II &amp; III: 330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9" name=""/>
          <p:cNvSpPr/>
          <p:nvPr/>
        </p:nvSpPr>
        <p:spPr>
          <a:xfrm>
            <a:off x="7475760" y="2681280"/>
            <a:ext cx="3805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China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Beijing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0" name=""/>
          <p:cNvSpPr/>
          <p:nvPr/>
        </p:nvSpPr>
        <p:spPr>
          <a:xfrm>
            <a:off x="7521480" y="3075120"/>
            <a:ext cx="7574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Sichuan-Wuhan</a:t>
            </a:r>
            <a:br>
              <a:rPr sz="500"/>
            </a:b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Natural Gas Pipeline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71" name=""/>
          <p:cNvGrpSpPr/>
          <p:nvPr/>
        </p:nvGrpSpPr>
        <p:grpSpPr>
          <a:xfrm>
            <a:off x="7323120" y="3220560"/>
            <a:ext cx="269640" cy="95040"/>
            <a:chOff x="7323120" y="3220560"/>
            <a:chExt cx="269640" cy="95040"/>
          </a:xfrm>
        </p:grpSpPr>
        <p:sp>
          <p:nvSpPr>
            <p:cNvPr id="1072" name=""/>
            <p:cNvSpPr/>
            <p:nvPr/>
          </p:nvSpPr>
          <p:spPr>
            <a:xfrm>
              <a:off x="7323120" y="3265200"/>
              <a:ext cx="269640" cy="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3" name=""/>
            <p:cNvSpPr/>
            <p:nvPr/>
          </p:nvSpPr>
          <p:spPr>
            <a:xfrm flipV="1">
              <a:off x="7484760" y="3220560"/>
              <a:ext cx="82800" cy="4428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4" name=""/>
            <p:cNvSpPr/>
            <p:nvPr/>
          </p:nvSpPr>
          <p:spPr>
            <a:xfrm flipV="1">
              <a:off x="7342200" y="3258360"/>
              <a:ext cx="79200" cy="5724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75" name=""/>
          <p:cNvGrpSpPr/>
          <p:nvPr/>
        </p:nvGrpSpPr>
        <p:grpSpPr>
          <a:xfrm>
            <a:off x="6378480" y="3606840"/>
            <a:ext cx="100080" cy="79200"/>
            <a:chOff x="6378480" y="3606840"/>
            <a:chExt cx="100080" cy="79200"/>
          </a:xfrm>
        </p:grpSpPr>
        <p:sp>
          <p:nvSpPr>
            <p:cNvPr id="1076" name=""/>
            <p:cNvSpPr/>
            <p:nvPr/>
          </p:nvSpPr>
          <p:spPr>
            <a:xfrm>
              <a:off x="6378480" y="3606840"/>
              <a:ext cx="100080" cy="79200"/>
            </a:xfrm>
            <a:custGeom>
              <a:avLst/>
              <a:gdLst/>
              <a:ahLst/>
              <a:rect l="l" t="t" r="r" b="b"/>
              <a:pathLst>
                <a:path w="69" h="62">
                  <a:moveTo>
                    <a:pt x="69" y="56"/>
                  </a:moveTo>
                  <a:lnTo>
                    <a:pt x="69" y="62"/>
                  </a:lnTo>
                  <a:lnTo>
                    <a:pt x="0" y="62"/>
                  </a:lnTo>
                  <a:lnTo>
                    <a:pt x="0" y="56"/>
                  </a:lnTo>
                  <a:lnTo>
                    <a:pt x="6" y="56"/>
                  </a:lnTo>
                  <a:lnTo>
                    <a:pt x="6" y="13"/>
                  </a:lnTo>
                  <a:lnTo>
                    <a:pt x="6" y="12"/>
                  </a:lnTo>
                  <a:lnTo>
                    <a:pt x="7" y="8"/>
                  </a:lnTo>
                  <a:lnTo>
                    <a:pt x="7" y="6"/>
                  </a:lnTo>
                  <a:lnTo>
                    <a:pt x="9" y="4"/>
                  </a:lnTo>
                  <a:lnTo>
                    <a:pt x="11" y="4"/>
                  </a:lnTo>
                  <a:lnTo>
                    <a:pt x="13" y="2"/>
                  </a:lnTo>
                  <a:lnTo>
                    <a:pt x="17" y="2"/>
                  </a:lnTo>
                  <a:lnTo>
                    <a:pt x="19" y="0"/>
                  </a:lnTo>
                  <a:lnTo>
                    <a:pt x="21" y="0"/>
                  </a:lnTo>
                  <a:lnTo>
                    <a:pt x="23" y="2"/>
                  </a:lnTo>
                  <a:lnTo>
                    <a:pt x="25" y="2"/>
                  </a:lnTo>
                  <a:lnTo>
                    <a:pt x="25" y="2"/>
                  </a:lnTo>
                  <a:lnTo>
                    <a:pt x="27" y="4"/>
                  </a:lnTo>
                  <a:lnTo>
                    <a:pt x="29" y="6"/>
                  </a:lnTo>
                  <a:lnTo>
                    <a:pt x="29" y="6"/>
                  </a:lnTo>
                  <a:lnTo>
                    <a:pt x="31" y="8"/>
                  </a:lnTo>
                  <a:lnTo>
                    <a:pt x="31" y="6"/>
                  </a:lnTo>
                  <a:lnTo>
                    <a:pt x="33" y="6"/>
                  </a:lnTo>
                  <a:lnTo>
                    <a:pt x="35" y="4"/>
                  </a:lnTo>
                  <a:lnTo>
                    <a:pt x="35" y="2"/>
                  </a:lnTo>
                  <a:lnTo>
                    <a:pt x="36" y="2"/>
                  </a:lnTo>
                  <a:lnTo>
                    <a:pt x="38" y="2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2"/>
                  </a:lnTo>
                  <a:lnTo>
                    <a:pt x="46" y="2"/>
                  </a:lnTo>
                  <a:lnTo>
                    <a:pt x="48" y="2"/>
                  </a:lnTo>
                  <a:lnTo>
                    <a:pt x="50" y="4"/>
                  </a:lnTo>
                  <a:lnTo>
                    <a:pt x="52" y="6"/>
                  </a:lnTo>
                  <a:lnTo>
                    <a:pt x="54" y="8"/>
                  </a:lnTo>
                  <a:lnTo>
                    <a:pt x="54" y="12"/>
                  </a:lnTo>
                  <a:lnTo>
                    <a:pt x="54" y="13"/>
                  </a:lnTo>
                  <a:lnTo>
                    <a:pt x="56" y="13"/>
                  </a:lnTo>
                  <a:lnTo>
                    <a:pt x="56" y="56"/>
                  </a:lnTo>
                  <a:lnTo>
                    <a:pt x="69" y="56"/>
                  </a:lnTo>
                  <a:close/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7" name=""/>
            <p:cNvSpPr/>
            <p:nvPr/>
          </p:nvSpPr>
          <p:spPr>
            <a:xfrm>
              <a:off x="6459480" y="3638160"/>
              <a:ext cx="11160" cy="39600"/>
            </a:xfrm>
            <a:custGeom>
              <a:avLst/>
              <a:gdLst/>
              <a:ahLst/>
              <a:rect l="l" t="t" r="r" b="b"/>
              <a:pathLst>
                <a:path w="7" h="31">
                  <a:moveTo>
                    <a:pt x="0" y="0"/>
                  </a:moveTo>
                  <a:lnTo>
                    <a:pt x="7" y="0"/>
                  </a:lnTo>
                  <a:lnTo>
                    <a:pt x="7" y="31"/>
                  </a:lnTo>
                </a:path>
              </a:pathLst>
            </a:custGeom>
            <a:noFill/>
            <a:ln cap="sq" w="0">
              <a:solidFill>
                <a:srgbClr val="ffff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78" name=""/>
          <p:cNvSpPr/>
          <p:nvPr/>
        </p:nvSpPr>
        <p:spPr>
          <a:xfrm>
            <a:off x="5153040" y="5072040"/>
            <a:ext cx="54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Mozambique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Maputo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9" name=""/>
          <p:cNvSpPr/>
          <p:nvPr/>
        </p:nvSpPr>
        <p:spPr>
          <a:xfrm>
            <a:off x="6870600" y="3633840"/>
            <a:ext cx="4341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Thailand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Bangkok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0" name=""/>
          <p:cNvSpPr/>
          <p:nvPr/>
        </p:nvSpPr>
        <p:spPr>
          <a:xfrm>
            <a:off x="7257960" y="374328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1" name=""/>
          <p:cNvSpPr/>
          <p:nvPr/>
        </p:nvSpPr>
        <p:spPr>
          <a:xfrm>
            <a:off x="6472080" y="370512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2" name=""/>
          <p:cNvSpPr/>
          <p:nvPr/>
        </p:nvSpPr>
        <p:spPr>
          <a:xfrm>
            <a:off x="4471920" y="265752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3" name=""/>
          <p:cNvSpPr/>
          <p:nvPr/>
        </p:nvSpPr>
        <p:spPr>
          <a:xfrm>
            <a:off x="4187520" y="2602080"/>
            <a:ext cx="3484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Italy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Milan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4" name=""/>
          <p:cNvSpPr/>
          <p:nvPr/>
        </p:nvSpPr>
        <p:spPr>
          <a:xfrm>
            <a:off x="4431600" y="3805200"/>
            <a:ext cx="676080" cy="45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Nigeria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Lagos State</a:t>
            </a:r>
            <a:br>
              <a:rPr sz="600"/>
            </a:b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Power Project</a:t>
            </a:r>
            <a:br>
              <a:rPr sz="600"/>
            </a:b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90 MW Barge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560 MW CCGT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85" name=""/>
          <p:cNvGrpSpPr/>
          <p:nvPr/>
        </p:nvGrpSpPr>
        <p:grpSpPr>
          <a:xfrm>
            <a:off x="4375080" y="3868560"/>
            <a:ext cx="92160" cy="136440"/>
            <a:chOff x="4375080" y="3868560"/>
            <a:chExt cx="92160" cy="136440"/>
          </a:xfrm>
        </p:grpSpPr>
        <p:sp>
          <p:nvSpPr>
            <p:cNvPr id="1086" name=""/>
            <p:cNvSpPr/>
            <p:nvPr/>
          </p:nvSpPr>
          <p:spPr>
            <a:xfrm>
              <a:off x="4387680" y="3868560"/>
              <a:ext cx="26640" cy="8532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7" name=""/>
            <p:cNvSpPr/>
            <p:nvPr/>
          </p:nvSpPr>
          <p:spPr>
            <a:xfrm>
              <a:off x="4416120" y="3868560"/>
              <a:ext cx="25560" cy="8532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8" name=""/>
            <p:cNvSpPr/>
            <p:nvPr/>
          </p:nvSpPr>
          <p:spPr>
            <a:xfrm>
              <a:off x="4375080" y="3948840"/>
              <a:ext cx="92160" cy="5616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360" bIns="9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9" name=""/>
            <p:cNvSpPr/>
            <p:nvPr/>
          </p:nvSpPr>
          <p:spPr>
            <a:xfrm>
              <a:off x="4380840" y="3953880"/>
              <a:ext cx="80280" cy="4608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720" bIns="-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90" name=""/>
          <p:cNvSpPr/>
          <p:nvPr/>
        </p:nvSpPr>
        <p:spPr>
          <a:xfrm>
            <a:off x="5293080" y="2963880"/>
            <a:ext cx="57420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Palestine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Gaza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Power Project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91" name=""/>
          <p:cNvGrpSpPr/>
          <p:nvPr/>
        </p:nvGrpSpPr>
        <p:grpSpPr>
          <a:xfrm>
            <a:off x="5299200" y="3129120"/>
            <a:ext cx="91800" cy="136080"/>
            <a:chOff x="5299200" y="3129120"/>
            <a:chExt cx="91800" cy="136080"/>
          </a:xfrm>
        </p:grpSpPr>
        <p:sp>
          <p:nvSpPr>
            <p:cNvPr id="1092" name=""/>
            <p:cNvSpPr/>
            <p:nvPr/>
          </p:nvSpPr>
          <p:spPr>
            <a:xfrm>
              <a:off x="5311800" y="3129120"/>
              <a:ext cx="26640" cy="8496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3" name=""/>
            <p:cNvSpPr/>
            <p:nvPr/>
          </p:nvSpPr>
          <p:spPr>
            <a:xfrm>
              <a:off x="5339880" y="3129120"/>
              <a:ext cx="25560" cy="8496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4" name=""/>
            <p:cNvSpPr/>
            <p:nvPr/>
          </p:nvSpPr>
          <p:spPr>
            <a:xfrm>
              <a:off x="5299200" y="3209400"/>
              <a:ext cx="91800" cy="5580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000" bIns="90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5" name=""/>
            <p:cNvSpPr/>
            <p:nvPr/>
          </p:nvSpPr>
          <p:spPr>
            <a:xfrm>
              <a:off x="5304960" y="3214080"/>
              <a:ext cx="80280" cy="4572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" bIns="-10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96" name=""/>
          <p:cNvSpPr/>
          <p:nvPr/>
        </p:nvSpPr>
        <p:spPr>
          <a:xfrm>
            <a:off x="6847560" y="3894120"/>
            <a:ext cx="55296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Malaysia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2.6 MM Tons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LNG Export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97" name=""/>
          <p:cNvGrpSpPr/>
          <p:nvPr/>
        </p:nvGrpSpPr>
        <p:grpSpPr>
          <a:xfrm>
            <a:off x="7315200" y="4056120"/>
            <a:ext cx="90360" cy="80640"/>
            <a:chOff x="7315200" y="4056120"/>
            <a:chExt cx="90360" cy="80640"/>
          </a:xfrm>
        </p:grpSpPr>
        <p:sp>
          <p:nvSpPr>
            <p:cNvPr id="1098" name=""/>
            <p:cNvSpPr/>
            <p:nvPr/>
          </p:nvSpPr>
          <p:spPr>
            <a:xfrm rot="5400000">
              <a:off x="7345800" y="4058280"/>
              <a:ext cx="28080" cy="2340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400" bIns="-234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9" name=""/>
            <p:cNvSpPr/>
            <p:nvPr/>
          </p:nvSpPr>
          <p:spPr>
            <a:xfrm>
              <a:off x="7315200" y="4086000"/>
              <a:ext cx="31320" cy="2124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560" bIns="-255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0" name=""/>
            <p:cNvSpPr/>
            <p:nvPr/>
          </p:nvSpPr>
          <p:spPr>
            <a:xfrm rot="5400000">
              <a:off x="7345800" y="4110840"/>
              <a:ext cx="28080" cy="2340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400" bIns="-234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1" name=""/>
            <p:cNvSpPr/>
            <p:nvPr/>
          </p:nvSpPr>
          <p:spPr>
            <a:xfrm>
              <a:off x="7374240" y="4086000"/>
              <a:ext cx="31320" cy="2124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560" bIns="-255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2" name=""/>
          <p:cNvGrpSpPr/>
          <p:nvPr/>
        </p:nvGrpSpPr>
        <p:grpSpPr>
          <a:xfrm>
            <a:off x="6526080" y="3625920"/>
            <a:ext cx="92160" cy="137520"/>
            <a:chOff x="6526080" y="3625920"/>
            <a:chExt cx="92160" cy="137520"/>
          </a:xfrm>
        </p:grpSpPr>
        <p:sp>
          <p:nvSpPr>
            <p:cNvPr id="1103" name=""/>
            <p:cNvSpPr/>
            <p:nvPr/>
          </p:nvSpPr>
          <p:spPr>
            <a:xfrm>
              <a:off x="6538680" y="3625920"/>
              <a:ext cx="26640" cy="8604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4" name=""/>
            <p:cNvSpPr/>
            <p:nvPr/>
          </p:nvSpPr>
          <p:spPr>
            <a:xfrm>
              <a:off x="6567120" y="3625920"/>
              <a:ext cx="25560" cy="8604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5" name=""/>
            <p:cNvSpPr/>
            <p:nvPr/>
          </p:nvSpPr>
          <p:spPr>
            <a:xfrm>
              <a:off x="6526080" y="3706920"/>
              <a:ext cx="92160" cy="5652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6" name=""/>
            <p:cNvSpPr/>
            <p:nvPr/>
          </p:nvSpPr>
          <p:spPr>
            <a:xfrm>
              <a:off x="6531840" y="3711960"/>
              <a:ext cx="80280" cy="4644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7" name=""/>
          <p:cNvGrpSpPr/>
          <p:nvPr/>
        </p:nvGrpSpPr>
        <p:grpSpPr>
          <a:xfrm>
            <a:off x="6464160" y="3595680"/>
            <a:ext cx="92160" cy="137880"/>
            <a:chOff x="6464160" y="3595680"/>
            <a:chExt cx="92160" cy="137880"/>
          </a:xfrm>
        </p:grpSpPr>
        <p:sp>
          <p:nvSpPr>
            <p:cNvPr id="1108" name=""/>
            <p:cNvSpPr/>
            <p:nvPr/>
          </p:nvSpPr>
          <p:spPr>
            <a:xfrm>
              <a:off x="6476760" y="3595680"/>
              <a:ext cx="26640" cy="8640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9" name=""/>
            <p:cNvSpPr/>
            <p:nvPr/>
          </p:nvSpPr>
          <p:spPr>
            <a:xfrm>
              <a:off x="6505200" y="3595680"/>
              <a:ext cx="25560" cy="8640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0" name=""/>
            <p:cNvSpPr/>
            <p:nvPr/>
          </p:nvSpPr>
          <p:spPr>
            <a:xfrm>
              <a:off x="6464160" y="3677040"/>
              <a:ext cx="92160" cy="5652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720" bIns="9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1" name=""/>
            <p:cNvSpPr/>
            <p:nvPr/>
          </p:nvSpPr>
          <p:spPr>
            <a:xfrm>
              <a:off x="6469920" y="3682080"/>
              <a:ext cx="80280" cy="464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12" name=""/>
          <p:cNvSpPr/>
          <p:nvPr/>
        </p:nvSpPr>
        <p:spPr>
          <a:xfrm>
            <a:off x="7510320" y="3244680"/>
            <a:ext cx="6670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Wuhan Qingshan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443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13" name=""/>
          <p:cNvGrpSpPr/>
          <p:nvPr/>
        </p:nvGrpSpPr>
        <p:grpSpPr>
          <a:xfrm>
            <a:off x="7464600" y="3286080"/>
            <a:ext cx="91800" cy="136080"/>
            <a:chOff x="7464600" y="3286080"/>
            <a:chExt cx="91800" cy="136080"/>
          </a:xfrm>
        </p:grpSpPr>
        <p:sp>
          <p:nvSpPr>
            <p:cNvPr id="1114" name=""/>
            <p:cNvSpPr/>
            <p:nvPr/>
          </p:nvSpPr>
          <p:spPr>
            <a:xfrm>
              <a:off x="7477200" y="3286080"/>
              <a:ext cx="26640" cy="8496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5" name=""/>
            <p:cNvSpPr/>
            <p:nvPr/>
          </p:nvSpPr>
          <p:spPr>
            <a:xfrm>
              <a:off x="7505280" y="3286080"/>
              <a:ext cx="25560" cy="8496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6" name=""/>
            <p:cNvSpPr/>
            <p:nvPr/>
          </p:nvSpPr>
          <p:spPr>
            <a:xfrm>
              <a:off x="7464600" y="3366360"/>
              <a:ext cx="91800" cy="5580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000" bIns="90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7" name=""/>
            <p:cNvSpPr/>
            <p:nvPr/>
          </p:nvSpPr>
          <p:spPr>
            <a:xfrm>
              <a:off x="7470360" y="3371040"/>
              <a:ext cx="80280" cy="4572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" bIns="-10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18" name=""/>
          <p:cNvGrpSpPr/>
          <p:nvPr/>
        </p:nvGrpSpPr>
        <p:grpSpPr>
          <a:xfrm>
            <a:off x="7402680" y="3156120"/>
            <a:ext cx="90360" cy="80640"/>
            <a:chOff x="7402680" y="3156120"/>
            <a:chExt cx="90360" cy="80640"/>
          </a:xfrm>
        </p:grpSpPr>
        <p:sp>
          <p:nvSpPr>
            <p:cNvPr id="1119" name=""/>
            <p:cNvSpPr/>
            <p:nvPr/>
          </p:nvSpPr>
          <p:spPr>
            <a:xfrm rot="5400000">
              <a:off x="7433280" y="3158280"/>
              <a:ext cx="28080" cy="2340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400" bIns="-234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0" name=""/>
            <p:cNvSpPr/>
            <p:nvPr/>
          </p:nvSpPr>
          <p:spPr>
            <a:xfrm>
              <a:off x="7402680" y="3185640"/>
              <a:ext cx="31320" cy="2088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920" bIns="-259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1" name=""/>
            <p:cNvSpPr/>
            <p:nvPr/>
          </p:nvSpPr>
          <p:spPr>
            <a:xfrm rot="5400000">
              <a:off x="7433280" y="3210840"/>
              <a:ext cx="28080" cy="2340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400" bIns="-234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2" name=""/>
            <p:cNvSpPr/>
            <p:nvPr/>
          </p:nvSpPr>
          <p:spPr>
            <a:xfrm>
              <a:off x="7461720" y="3185640"/>
              <a:ext cx="31320" cy="2088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920" bIns="-259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23" name=""/>
          <p:cNvSpPr/>
          <p:nvPr/>
        </p:nvSpPr>
        <p:spPr>
          <a:xfrm>
            <a:off x="7254000" y="2978280"/>
            <a:ext cx="3877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Wuhan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Loop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4" name=""/>
          <p:cNvSpPr/>
          <p:nvPr/>
        </p:nvSpPr>
        <p:spPr>
          <a:xfrm>
            <a:off x="6872040" y="3321000"/>
            <a:ext cx="43416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Chengdu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Logun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284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25" name=""/>
          <p:cNvGrpSpPr/>
          <p:nvPr/>
        </p:nvGrpSpPr>
        <p:grpSpPr>
          <a:xfrm>
            <a:off x="7234200" y="3330720"/>
            <a:ext cx="92160" cy="136080"/>
            <a:chOff x="7234200" y="3330720"/>
            <a:chExt cx="92160" cy="136080"/>
          </a:xfrm>
        </p:grpSpPr>
        <p:sp>
          <p:nvSpPr>
            <p:cNvPr id="1126" name=""/>
            <p:cNvSpPr/>
            <p:nvPr/>
          </p:nvSpPr>
          <p:spPr>
            <a:xfrm>
              <a:off x="7246800" y="3330720"/>
              <a:ext cx="26640" cy="8496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7" name=""/>
            <p:cNvSpPr/>
            <p:nvPr/>
          </p:nvSpPr>
          <p:spPr>
            <a:xfrm>
              <a:off x="7275240" y="3330720"/>
              <a:ext cx="25560" cy="8496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8" name=""/>
            <p:cNvSpPr/>
            <p:nvPr/>
          </p:nvSpPr>
          <p:spPr>
            <a:xfrm>
              <a:off x="7234200" y="3411000"/>
              <a:ext cx="92160" cy="5580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000" bIns="90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9" name=""/>
            <p:cNvSpPr/>
            <p:nvPr/>
          </p:nvSpPr>
          <p:spPr>
            <a:xfrm>
              <a:off x="7239960" y="3415680"/>
              <a:ext cx="80280" cy="4572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" bIns="-10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30" name=""/>
          <p:cNvSpPr/>
          <p:nvPr/>
        </p:nvSpPr>
        <p:spPr>
          <a:xfrm>
            <a:off x="6883920" y="3062160"/>
            <a:ext cx="405720" cy="2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EOG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Sichuan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E&amp;P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31" name=""/>
          <p:cNvGrpSpPr/>
          <p:nvPr/>
        </p:nvGrpSpPr>
        <p:grpSpPr>
          <a:xfrm>
            <a:off x="7199280" y="3103560"/>
            <a:ext cx="115920" cy="149040"/>
            <a:chOff x="7199280" y="3103560"/>
            <a:chExt cx="115920" cy="149040"/>
          </a:xfrm>
        </p:grpSpPr>
        <p:sp>
          <p:nvSpPr>
            <p:cNvPr id="1132" name=""/>
            <p:cNvSpPr/>
            <p:nvPr/>
          </p:nvSpPr>
          <p:spPr>
            <a:xfrm>
              <a:off x="7214760" y="3103560"/>
              <a:ext cx="86040" cy="146520"/>
            </a:xfrm>
            <a:custGeom>
              <a:avLst/>
              <a:gdLst/>
              <a:ahLst/>
              <a:rect l="l" t="t" r="r" b="b"/>
              <a:pathLst>
                <a:path w="60" h="114">
                  <a:moveTo>
                    <a:pt x="0" y="114"/>
                  </a:moveTo>
                  <a:lnTo>
                    <a:pt x="19" y="6"/>
                  </a:lnTo>
                  <a:lnTo>
                    <a:pt x="14" y="6"/>
                  </a:lnTo>
                  <a:lnTo>
                    <a:pt x="14" y="3"/>
                  </a:lnTo>
                  <a:lnTo>
                    <a:pt x="25" y="3"/>
                  </a:lnTo>
                  <a:lnTo>
                    <a:pt x="29" y="0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45" y="3"/>
                  </a:lnTo>
                  <a:lnTo>
                    <a:pt x="45" y="6"/>
                  </a:lnTo>
                  <a:lnTo>
                    <a:pt x="40" y="6"/>
                  </a:lnTo>
                  <a:lnTo>
                    <a:pt x="60" y="114"/>
                  </a:lnTo>
                  <a:lnTo>
                    <a:pt x="55" y="114"/>
                  </a:lnTo>
                  <a:lnTo>
                    <a:pt x="34" y="6"/>
                  </a:lnTo>
                  <a:lnTo>
                    <a:pt x="25" y="6"/>
                  </a:lnTo>
                  <a:lnTo>
                    <a:pt x="5" y="114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3" name=""/>
            <p:cNvSpPr/>
            <p:nvPr/>
          </p:nvSpPr>
          <p:spPr>
            <a:xfrm>
              <a:off x="7214760" y="3103560"/>
              <a:ext cx="86040" cy="146520"/>
            </a:xfrm>
            <a:custGeom>
              <a:avLst/>
              <a:gdLst/>
              <a:ahLst/>
              <a:rect l="l" t="t" r="r" b="b"/>
              <a:pathLst>
                <a:path w="60" h="114">
                  <a:moveTo>
                    <a:pt x="0" y="114"/>
                  </a:moveTo>
                  <a:lnTo>
                    <a:pt x="19" y="6"/>
                  </a:lnTo>
                  <a:lnTo>
                    <a:pt x="14" y="6"/>
                  </a:lnTo>
                  <a:lnTo>
                    <a:pt x="14" y="3"/>
                  </a:lnTo>
                  <a:lnTo>
                    <a:pt x="25" y="3"/>
                  </a:lnTo>
                  <a:lnTo>
                    <a:pt x="29" y="0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45" y="3"/>
                  </a:lnTo>
                  <a:lnTo>
                    <a:pt x="45" y="6"/>
                  </a:lnTo>
                  <a:lnTo>
                    <a:pt x="40" y="6"/>
                  </a:lnTo>
                  <a:lnTo>
                    <a:pt x="60" y="114"/>
                  </a:lnTo>
                  <a:lnTo>
                    <a:pt x="55" y="114"/>
                  </a:lnTo>
                  <a:lnTo>
                    <a:pt x="34" y="6"/>
                  </a:lnTo>
                  <a:lnTo>
                    <a:pt x="25" y="6"/>
                  </a:lnTo>
                  <a:lnTo>
                    <a:pt x="5" y="114"/>
                  </a:lnTo>
                  <a:lnTo>
                    <a:pt x="0" y="114"/>
                  </a:lnTo>
                  <a:lnTo>
                    <a:pt x="0" y="114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4" name=""/>
            <p:cNvSpPr/>
            <p:nvPr/>
          </p:nvSpPr>
          <p:spPr>
            <a:xfrm>
              <a:off x="7245000" y="3120480"/>
              <a:ext cx="24120" cy="108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5" name=""/>
            <p:cNvSpPr/>
            <p:nvPr/>
          </p:nvSpPr>
          <p:spPr>
            <a:xfrm>
              <a:off x="7245000" y="3120480"/>
              <a:ext cx="24120" cy="1080"/>
            </a:xfrm>
            <a:custGeom>
              <a:avLst/>
              <a:gdLst/>
              <a:ahLst/>
              <a:rect l="l" t="t" r="r" b="b"/>
              <a:pathLst>
                <a:path w="17" h="1">
                  <a:moveTo>
                    <a:pt x="0" y="0"/>
                  </a:moveTo>
                  <a:lnTo>
                    <a:pt x="17" y="0"/>
                  </a:lnTo>
                  <a:lnTo>
                    <a:pt x="17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6" name=""/>
            <p:cNvSpPr/>
            <p:nvPr/>
          </p:nvSpPr>
          <p:spPr>
            <a:xfrm>
              <a:off x="7242120" y="3131640"/>
              <a:ext cx="31320" cy="144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7" name=""/>
            <p:cNvSpPr/>
            <p:nvPr/>
          </p:nvSpPr>
          <p:spPr>
            <a:xfrm>
              <a:off x="7242120" y="3131640"/>
              <a:ext cx="31320" cy="1440"/>
            </a:xfrm>
            <a:custGeom>
              <a:avLst/>
              <a:gdLst/>
              <a:ahLst/>
              <a:rect l="l" t="t" r="r" b="b"/>
              <a:pathLst>
                <a:path w="22" h="1">
                  <a:moveTo>
                    <a:pt x="0" y="0"/>
                  </a:moveTo>
                  <a:lnTo>
                    <a:pt x="22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8" name=""/>
            <p:cNvSpPr/>
            <p:nvPr/>
          </p:nvSpPr>
          <p:spPr>
            <a:xfrm>
              <a:off x="7240680" y="3147120"/>
              <a:ext cx="35640" cy="144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9" name=""/>
            <p:cNvSpPr/>
            <p:nvPr/>
          </p:nvSpPr>
          <p:spPr>
            <a:xfrm>
              <a:off x="7240680" y="3147120"/>
              <a:ext cx="35640" cy="1440"/>
            </a:xfrm>
            <a:custGeom>
              <a:avLst/>
              <a:gdLst/>
              <a:ahLst/>
              <a:rect l="l" t="t" r="r" b="b"/>
              <a:pathLst>
                <a:path w="25" h="1">
                  <a:moveTo>
                    <a:pt x="0" y="0"/>
                  </a:moveTo>
                  <a:lnTo>
                    <a:pt x="25" y="0"/>
                  </a:lnTo>
                  <a:lnTo>
                    <a:pt x="25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0" name=""/>
            <p:cNvSpPr/>
            <p:nvPr/>
          </p:nvSpPr>
          <p:spPr>
            <a:xfrm>
              <a:off x="7220520" y="3156120"/>
              <a:ext cx="73080" cy="504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1" name=""/>
            <p:cNvSpPr/>
            <p:nvPr/>
          </p:nvSpPr>
          <p:spPr>
            <a:xfrm>
              <a:off x="7220520" y="3156120"/>
              <a:ext cx="73080" cy="5040"/>
            </a:xfrm>
            <a:custGeom>
              <a:avLst/>
              <a:gdLst/>
              <a:ahLst/>
              <a:rect l="l" t="t" r="r" b="b"/>
              <a:pathLst>
                <a:path w="51" h="4">
                  <a:moveTo>
                    <a:pt x="0" y="0"/>
                  </a:moveTo>
                  <a:lnTo>
                    <a:pt x="51" y="0"/>
                  </a:lnTo>
                  <a:lnTo>
                    <a:pt x="51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2" name=""/>
            <p:cNvSpPr/>
            <p:nvPr/>
          </p:nvSpPr>
          <p:spPr>
            <a:xfrm>
              <a:off x="7234920" y="3174480"/>
              <a:ext cx="46800" cy="108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3" name=""/>
            <p:cNvSpPr/>
            <p:nvPr/>
          </p:nvSpPr>
          <p:spPr>
            <a:xfrm>
              <a:off x="7234920" y="3174480"/>
              <a:ext cx="46800" cy="1080"/>
            </a:xfrm>
            <a:custGeom>
              <a:avLst/>
              <a:gdLst/>
              <a:ahLst/>
              <a:rect l="l" t="t" r="r" b="b"/>
              <a:pathLst>
                <a:path w="33" h="1">
                  <a:moveTo>
                    <a:pt x="0" y="0"/>
                  </a:moveTo>
                  <a:lnTo>
                    <a:pt x="33" y="0"/>
                  </a:lnTo>
                  <a:lnTo>
                    <a:pt x="33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4" name=""/>
            <p:cNvSpPr/>
            <p:nvPr/>
          </p:nvSpPr>
          <p:spPr>
            <a:xfrm>
              <a:off x="7230600" y="3189960"/>
              <a:ext cx="54000" cy="108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5" name=""/>
            <p:cNvSpPr/>
            <p:nvPr/>
          </p:nvSpPr>
          <p:spPr>
            <a:xfrm>
              <a:off x="7230600" y="3189960"/>
              <a:ext cx="54000" cy="1080"/>
            </a:xfrm>
            <a:custGeom>
              <a:avLst/>
              <a:gdLst/>
              <a:ahLst/>
              <a:rect l="l" t="t" r="r" b="b"/>
              <a:pathLst>
                <a:path w="38" h="1">
                  <a:moveTo>
                    <a:pt x="0" y="0"/>
                  </a:moveTo>
                  <a:lnTo>
                    <a:pt x="0" y="1"/>
                  </a:lnTo>
                  <a:lnTo>
                    <a:pt x="38" y="1"/>
                  </a:lnTo>
                  <a:lnTo>
                    <a:pt x="38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6" name=""/>
            <p:cNvSpPr/>
            <p:nvPr/>
          </p:nvSpPr>
          <p:spPr>
            <a:xfrm>
              <a:off x="7229160" y="3205440"/>
              <a:ext cx="58680" cy="108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7" name=""/>
            <p:cNvSpPr/>
            <p:nvPr/>
          </p:nvSpPr>
          <p:spPr>
            <a:xfrm>
              <a:off x="7229160" y="3205440"/>
              <a:ext cx="58680" cy="1080"/>
            </a:xfrm>
            <a:custGeom>
              <a:avLst/>
              <a:gdLst/>
              <a:ahLst/>
              <a:rect l="l" t="t" r="r" b="b"/>
              <a:pathLst>
                <a:path w="41" h="1">
                  <a:moveTo>
                    <a:pt x="41" y="1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1"/>
                  </a:lnTo>
                  <a:lnTo>
                    <a:pt x="41" y="1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8" name=""/>
            <p:cNvSpPr/>
            <p:nvPr/>
          </p:nvSpPr>
          <p:spPr>
            <a:xfrm>
              <a:off x="7224840" y="3223080"/>
              <a:ext cx="66960" cy="144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9" name=""/>
            <p:cNvSpPr/>
            <p:nvPr/>
          </p:nvSpPr>
          <p:spPr>
            <a:xfrm>
              <a:off x="7224840" y="3223080"/>
              <a:ext cx="66960" cy="1440"/>
            </a:xfrm>
            <a:custGeom>
              <a:avLst/>
              <a:gdLst/>
              <a:ahLst/>
              <a:rect l="l" t="t" r="r" b="b"/>
              <a:pathLst>
                <a:path w="47" h="1">
                  <a:moveTo>
                    <a:pt x="47" y="1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47" y="0"/>
                  </a:lnTo>
                  <a:lnTo>
                    <a:pt x="47" y="1"/>
                  </a:lnTo>
                  <a:lnTo>
                    <a:pt x="47" y="1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0" name=""/>
            <p:cNvSpPr/>
            <p:nvPr/>
          </p:nvSpPr>
          <p:spPr>
            <a:xfrm>
              <a:off x="7252200" y="3210120"/>
              <a:ext cx="9720" cy="3960"/>
            </a:xfrm>
            <a:custGeom>
              <a:avLst/>
              <a:gdLst/>
              <a:ahLst/>
              <a:rect l="l" t="t" r="r" b="b"/>
              <a:pathLst>
                <a:path w="7" h="3">
                  <a:moveTo>
                    <a:pt x="7" y="1"/>
                  </a:moveTo>
                  <a:lnTo>
                    <a:pt x="7" y="1"/>
                  </a:lnTo>
                  <a:lnTo>
                    <a:pt x="7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3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1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1" name=""/>
            <p:cNvSpPr/>
            <p:nvPr/>
          </p:nvSpPr>
          <p:spPr>
            <a:xfrm>
              <a:off x="7252200" y="3210120"/>
              <a:ext cx="9720" cy="3960"/>
            </a:xfrm>
            <a:custGeom>
              <a:avLst/>
              <a:gdLst/>
              <a:ahLst/>
              <a:rect l="l" t="t" r="r" b="b"/>
              <a:pathLst>
                <a:path w="7" h="3">
                  <a:moveTo>
                    <a:pt x="7" y="1"/>
                  </a:moveTo>
                  <a:lnTo>
                    <a:pt x="7" y="1"/>
                  </a:lnTo>
                  <a:lnTo>
                    <a:pt x="7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3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1"/>
                  </a:lnTo>
                  <a:lnTo>
                    <a:pt x="7" y="1"/>
                  </a:lnTo>
                  <a:lnTo>
                    <a:pt x="7" y="1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2" name=""/>
            <p:cNvSpPr/>
            <p:nvPr/>
          </p:nvSpPr>
          <p:spPr>
            <a:xfrm>
              <a:off x="7252200" y="3215520"/>
              <a:ext cx="9720" cy="5040"/>
            </a:xfrm>
            <a:custGeom>
              <a:avLst/>
              <a:gdLst/>
              <a:ahLst/>
              <a:rect l="l" t="t" r="r" b="b"/>
              <a:pathLst>
                <a:path w="7" h="4">
                  <a:moveTo>
                    <a:pt x="3" y="1"/>
                  </a:moveTo>
                  <a:lnTo>
                    <a:pt x="4" y="1"/>
                  </a:lnTo>
                  <a:lnTo>
                    <a:pt x="4" y="1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6" y="3"/>
                  </a:lnTo>
                  <a:lnTo>
                    <a:pt x="7" y="3"/>
                  </a:lnTo>
                  <a:lnTo>
                    <a:pt x="7" y="3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1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3" name=""/>
            <p:cNvSpPr/>
            <p:nvPr/>
          </p:nvSpPr>
          <p:spPr>
            <a:xfrm>
              <a:off x="7252200" y="3215520"/>
              <a:ext cx="9720" cy="5040"/>
            </a:xfrm>
            <a:custGeom>
              <a:avLst/>
              <a:gdLst/>
              <a:ahLst/>
              <a:rect l="l" t="t" r="r" b="b"/>
              <a:pathLst>
                <a:path w="7" h="4">
                  <a:moveTo>
                    <a:pt x="3" y="1"/>
                  </a:moveTo>
                  <a:lnTo>
                    <a:pt x="3" y="1"/>
                  </a:lnTo>
                  <a:lnTo>
                    <a:pt x="4" y="1"/>
                  </a:lnTo>
                  <a:lnTo>
                    <a:pt x="4" y="1"/>
                  </a:lnTo>
                  <a:lnTo>
                    <a:pt x="4" y="1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6" y="3"/>
                  </a:lnTo>
                  <a:lnTo>
                    <a:pt x="7" y="3"/>
                  </a:lnTo>
                  <a:lnTo>
                    <a:pt x="7" y="3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1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1"/>
                  </a:lnTo>
                  <a:lnTo>
                    <a:pt x="3" y="1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4" name=""/>
            <p:cNvSpPr/>
            <p:nvPr/>
          </p:nvSpPr>
          <p:spPr>
            <a:xfrm flipV="1">
              <a:off x="7252200" y="3108600"/>
              <a:ext cx="1080" cy="10296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5" name=""/>
            <p:cNvSpPr/>
            <p:nvPr/>
          </p:nvSpPr>
          <p:spPr>
            <a:xfrm flipV="1">
              <a:off x="7262280" y="3108600"/>
              <a:ext cx="1080" cy="10296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6" name=""/>
            <p:cNvSpPr/>
            <p:nvPr/>
          </p:nvSpPr>
          <p:spPr>
            <a:xfrm>
              <a:off x="7199280" y="3227040"/>
              <a:ext cx="115920" cy="25560"/>
            </a:xfrm>
            <a:custGeom>
              <a:avLst/>
              <a:gdLst/>
              <a:ahLst/>
              <a:rect l="l" t="t" r="r" b="b"/>
              <a:pathLst>
                <a:path w="81" h="20">
                  <a:moveTo>
                    <a:pt x="81" y="20"/>
                  </a:moveTo>
                  <a:lnTo>
                    <a:pt x="81" y="18"/>
                  </a:lnTo>
                  <a:lnTo>
                    <a:pt x="74" y="18"/>
                  </a:lnTo>
                  <a:lnTo>
                    <a:pt x="74" y="11"/>
                  </a:lnTo>
                  <a:lnTo>
                    <a:pt x="66" y="11"/>
                  </a:lnTo>
                  <a:lnTo>
                    <a:pt x="60" y="13"/>
                  </a:lnTo>
                  <a:lnTo>
                    <a:pt x="60" y="18"/>
                  </a:lnTo>
                  <a:lnTo>
                    <a:pt x="47" y="18"/>
                  </a:lnTo>
                  <a:lnTo>
                    <a:pt x="47" y="15"/>
                  </a:lnTo>
                  <a:lnTo>
                    <a:pt x="51" y="15"/>
                  </a:lnTo>
                  <a:lnTo>
                    <a:pt x="51" y="13"/>
                  </a:lnTo>
                  <a:lnTo>
                    <a:pt x="44" y="13"/>
                  </a:lnTo>
                  <a:lnTo>
                    <a:pt x="44" y="2"/>
                  </a:lnTo>
                  <a:lnTo>
                    <a:pt x="41" y="0"/>
                  </a:lnTo>
                  <a:lnTo>
                    <a:pt x="37" y="2"/>
                  </a:lnTo>
                  <a:lnTo>
                    <a:pt x="37" y="13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36" y="15"/>
                  </a:lnTo>
                  <a:lnTo>
                    <a:pt x="36" y="18"/>
                  </a:lnTo>
                  <a:lnTo>
                    <a:pt x="21" y="18"/>
                  </a:lnTo>
                  <a:lnTo>
                    <a:pt x="21" y="13"/>
                  </a:lnTo>
                  <a:lnTo>
                    <a:pt x="16" y="11"/>
                  </a:lnTo>
                  <a:lnTo>
                    <a:pt x="7" y="11"/>
                  </a:lnTo>
                  <a:lnTo>
                    <a:pt x="7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81" y="20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7" name=""/>
            <p:cNvSpPr/>
            <p:nvPr/>
          </p:nvSpPr>
          <p:spPr>
            <a:xfrm>
              <a:off x="7199280" y="3227040"/>
              <a:ext cx="115920" cy="25560"/>
            </a:xfrm>
            <a:custGeom>
              <a:avLst/>
              <a:gdLst/>
              <a:ahLst/>
              <a:rect l="l" t="t" r="r" b="b"/>
              <a:pathLst>
                <a:path w="81" h="20">
                  <a:moveTo>
                    <a:pt x="81" y="20"/>
                  </a:moveTo>
                  <a:lnTo>
                    <a:pt x="81" y="18"/>
                  </a:lnTo>
                  <a:lnTo>
                    <a:pt x="74" y="18"/>
                  </a:lnTo>
                  <a:lnTo>
                    <a:pt x="74" y="11"/>
                  </a:lnTo>
                  <a:lnTo>
                    <a:pt x="66" y="11"/>
                  </a:lnTo>
                  <a:lnTo>
                    <a:pt x="60" y="13"/>
                  </a:lnTo>
                  <a:lnTo>
                    <a:pt x="60" y="18"/>
                  </a:lnTo>
                  <a:lnTo>
                    <a:pt x="47" y="18"/>
                  </a:lnTo>
                  <a:lnTo>
                    <a:pt x="47" y="15"/>
                  </a:lnTo>
                  <a:lnTo>
                    <a:pt x="51" y="15"/>
                  </a:lnTo>
                  <a:lnTo>
                    <a:pt x="51" y="13"/>
                  </a:lnTo>
                  <a:lnTo>
                    <a:pt x="44" y="13"/>
                  </a:lnTo>
                  <a:lnTo>
                    <a:pt x="44" y="2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37" y="2"/>
                  </a:lnTo>
                  <a:lnTo>
                    <a:pt x="37" y="13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36" y="15"/>
                  </a:lnTo>
                  <a:lnTo>
                    <a:pt x="36" y="18"/>
                  </a:lnTo>
                  <a:lnTo>
                    <a:pt x="21" y="18"/>
                  </a:lnTo>
                  <a:lnTo>
                    <a:pt x="21" y="13"/>
                  </a:lnTo>
                  <a:lnTo>
                    <a:pt x="16" y="11"/>
                  </a:lnTo>
                  <a:lnTo>
                    <a:pt x="7" y="11"/>
                  </a:lnTo>
                  <a:lnTo>
                    <a:pt x="7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81" y="20"/>
                  </a:lnTo>
                  <a:lnTo>
                    <a:pt x="81" y="2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8" name=""/>
            <p:cNvSpPr/>
            <p:nvPr/>
          </p:nvSpPr>
          <p:spPr>
            <a:xfrm>
              <a:off x="7221960" y="3223080"/>
              <a:ext cx="25920" cy="1800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7" y="0"/>
                  </a:moveTo>
                  <a:lnTo>
                    <a:pt x="0" y="14"/>
                  </a:lnTo>
                  <a:lnTo>
                    <a:pt x="2" y="14"/>
                  </a:lnTo>
                  <a:lnTo>
                    <a:pt x="18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9" name=""/>
            <p:cNvSpPr/>
            <p:nvPr/>
          </p:nvSpPr>
          <p:spPr>
            <a:xfrm>
              <a:off x="7221960" y="3223080"/>
              <a:ext cx="25920" cy="1800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7" y="0"/>
                  </a:moveTo>
                  <a:lnTo>
                    <a:pt x="0" y="14"/>
                  </a:lnTo>
                  <a:lnTo>
                    <a:pt x="2" y="14"/>
                  </a:lnTo>
                  <a:lnTo>
                    <a:pt x="18" y="1"/>
                  </a:lnTo>
                  <a:lnTo>
                    <a:pt x="17" y="0"/>
                  </a:lnTo>
                  <a:lnTo>
                    <a:pt x="17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0" name=""/>
            <p:cNvSpPr/>
            <p:nvPr/>
          </p:nvSpPr>
          <p:spPr>
            <a:xfrm>
              <a:off x="7267680" y="3223080"/>
              <a:ext cx="25920" cy="1800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" y="0"/>
                  </a:moveTo>
                  <a:lnTo>
                    <a:pt x="18" y="14"/>
                  </a:lnTo>
                  <a:lnTo>
                    <a:pt x="17" y="14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1" name=""/>
            <p:cNvSpPr/>
            <p:nvPr/>
          </p:nvSpPr>
          <p:spPr>
            <a:xfrm>
              <a:off x="7267680" y="3223080"/>
              <a:ext cx="25920" cy="1800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" y="0"/>
                  </a:moveTo>
                  <a:lnTo>
                    <a:pt x="18" y="14"/>
                  </a:lnTo>
                  <a:lnTo>
                    <a:pt x="17" y="14"/>
                  </a:lnTo>
                  <a:lnTo>
                    <a:pt x="0" y="1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2" name=""/>
            <p:cNvSpPr/>
            <p:nvPr/>
          </p:nvSpPr>
          <p:spPr>
            <a:xfrm>
              <a:off x="7224840" y="3109680"/>
              <a:ext cx="63000" cy="113040"/>
            </a:xfrm>
            <a:custGeom>
              <a:avLst/>
              <a:gdLst/>
              <a:ahLst/>
              <a:rect l="l" t="t" r="r" b="b"/>
              <a:pathLst>
                <a:path w="44" h="88">
                  <a:moveTo>
                    <a:pt x="0" y="88"/>
                  </a:moveTo>
                  <a:lnTo>
                    <a:pt x="44" y="74"/>
                  </a:lnTo>
                  <a:lnTo>
                    <a:pt x="5" y="62"/>
                  </a:lnTo>
                  <a:lnTo>
                    <a:pt x="40" y="51"/>
                  </a:lnTo>
                  <a:lnTo>
                    <a:pt x="8" y="39"/>
                  </a:lnTo>
                  <a:lnTo>
                    <a:pt x="36" y="30"/>
                  </a:lnTo>
                  <a:lnTo>
                    <a:pt x="12" y="18"/>
                  </a:lnTo>
                  <a:lnTo>
                    <a:pt x="31" y="8"/>
                  </a:lnTo>
                  <a:lnTo>
                    <a:pt x="16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3" name=""/>
            <p:cNvSpPr/>
            <p:nvPr/>
          </p:nvSpPr>
          <p:spPr>
            <a:xfrm>
              <a:off x="7225920" y="3109680"/>
              <a:ext cx="65880" cy="113040"/>
            </a:xfrm>
            <a:custGeom>
              <a:avLst/>
              <a:gdLst/>
              <a:ahLst/>
              <a:rect l="l" t="t" r="r" b="b"/>
              <a:pathLst>
                <a:path w="46" h="88">
                  <a:moveTo>
                    <a:pt x="46" y="88"/>
                  </a:moveTo>
                  <a:lnTo>
                    <a:pt x="0" y="74"/>
                  </a:lnTo>
                  <a:lnTo>
                    <a:pt x="40" y="62"/>
                  </a:lnTo>
                  <a:lnTo>
                    <a:pt x="6" y="51"/>
                  </a:lnTo>
                  <a:lnTo>
                    <a:pt x="36" y="39"/>
                  </a:lnTo>
                  <a:lnTo>
                    <a:pt x="8" y="30"/>
                  </a:lnTo>
                  <a:lnTo>
                    <a:pt x="33" y="18"/>
                  </a:lnTo>
                  <a:lnTo>
                    <a:pt x="13" y="8"/>
                  </a:lnTo>
                  <a:lnTo>
                    <a:pt x="29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64" name=""/>
          <p:cNvGrpSpPr/>
          <p:nvPr/>
        </p:nvGrpSpPr>
        <p:grpSpPr>
          <a:xfrm>
            <a:off x="7520040" y="3367080"/>
            <a:ext cx="92160" cy="136080"/>
            <a:chOff x="7520040" y="3367080"/>
            <a:chExt cx="92160" cy="136080"/>
          </a:xfrm>
        </p:grpSpPr>
        <p:sp>
          <p:nvSpPr>
            <p:cNvPr id="1165" name=""/>
            <p:cNvSpPr/>
            <p:nvPr/>
          </p:nvSpPr>
          <p:spPr>
            <a:xfrm>
              <a:off x="7532640" y="3367080"/>
              <a:ext cx="26640" cy="8496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6" name=""/>
            <p:cNvSpPr/>
            <p:nvPr/>
          </p:nvSpPr>
          <p:spPr>
            <a:xfrm>
              <a:off x="7561080" y="3367080"/>
              <a:ext cx="25560" cy="8496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7" name=""/>
            <p:cNvSpPr/>
            <p:nvPr/>
          </p:nvSpPr>
          <p:spPr>
            <a:xfrm>
              <a:off x="7520040" y="3447360"/>
              <a:ext cx="92160" cy="5580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9000" bIns="90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7525800" y="3452040"/>
              <a:ext cx="80280" cy="4572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" bIns="-10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69" name=""/>
          <p:cNvSpPr/>
          <p:nvPr/>
        </p:nvSpPr>
        <p:spPr>
          <a:xfrm>
            <a:off x="7522920" y="3375000"/>
            <a:ext cx="6670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Wuhan Wuchang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189 MW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0" name=""/>
          <p:cNvSpPr/>
          <p:nvPr/>
        </p:nvSpPr>
        <p:spPr>
          <a:xfrm>
            <a:off x="0" y="884160"/>
            <a:ext cx="3522600" cy="1930320"/>
          </a:xfrm>
          <a:prstGeom prst="rect">
            <a:avLst/>
          </a:prstGeom>
          <a:solidFill>
            <a:srgbClr val="ffcccc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1" name=""/>
          <p:cNvSpPr/>
          <p:nvPr/>
        </p:nvSpPr>
        <p:spPr>
          <a:xfrm>
            <a:off x="2368440" y="905040"/>
            <a:ext cx="12960" cy="186372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2" name=""/>
          <p:cNvSpPr/>
          <p:nvPr/>
        </p:nvSpPr>
        <p:spPr>
          <a:xfrm>
            <a:off x="1368360" y="2062080"/>
            <a:ext cx="982800" cy="462960"/>
          </a:xfrm>
          <a:prstGeom prst="rect">
            <a:avLst/>
          </a:prstGeom>
          <a:solidFill>
            <a:srgbClr val="ff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88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sng">
                <a:solidFill>
                  <a:srgbClr val="0000ff"/>
                </a:solidFill>
                <a:effectLst/>
                <a:uFillTx/>
                <a:latin typeface="Arial"/>
              </a:rPr>
              <a:t>Offices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88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Office</a:t>
            </a:r>
            <a:br>
              <a:rPr sz="700"/>
            </a:b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Locations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3" name=""/>
          <p:cNvSpPr/>
          <p:nvPr/>
        </p:nvSpPr>
        <p:spPr>
          <a:xfrm>
            <a:off x="1565280" y="2273400"/>
            <a:ext cx="100080" cy="100080"/>
          </a:xfrm>
          <a:custGeom>
            <a:avLst/>
            <a:gdLst/>
            <a:ahLst/>
            <a:rect l="l" t="t" r="r" b="b"/>
            <a:pathLst>
              <a:path w="109" h="94">
                <a:moveTo>
                  <a:pt x="50" y="0"/>
                </a:moveTo>
                <a:lnTo>
                  <a:pt x="0" y="32"/>
                </a:lnTo>
                <a:lnTo>
                  <a:pt x="18" y="93"/>
                </a:lnTo>
                <a:lnTo>
                  <a:pt x="90" y="93"/>
                </a:lnTo>
                <a:lnTo>
                  <a:pt x="108" y="32"/>
                </a:lnTo>
                <a:lnTo>
                  <a:pt x="50" y="0"/>
                </a:lnTo>
              </a:path>
            </a:pathLst>
          </a:custGeom>
          <a:solidFill>
            <a:srgbClr val="ff9900"/>
          </a:solidFill>
          <a:ln cap="rnd" w="3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4" name=""/>
          <p:cNvSpPr/>
          <p:nvPr/>
        </p:nvSpPr>
        <p:spPr>
          <a:xfrm>
            <a:off x="0" y="890640"/>
            <a:ext cx="1201680" cy="1917000"/>
          </a:xfrm>
          <a:prstGeom prst="rect">
            <a:avLst/>
          </a:prstGeom>
          <a:solidFill>
            <a:srgbClr val="ffcccc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sng">
                <a:solidFill>
                  <a:srgbClr val="0000ff"/>
                </a:solidFill>
                <a:effectLst/>
                <a:uFillTx/>
                <a:latin typeface="Arial"/>
              </a:rPr>
              <a:t>In Operation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Power Plant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Pipeline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Other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E&amp;P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LPG Facility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LNG Facility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Water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Gas Distribution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Electricity</a:t>
            </a:r>
            <a:br>
              <a:rPr sz="700"/>
            </a:b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Distribution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75" name=""/>
          <p:cNvGrpSpPr/>
          <p:nvPr/>
        </p:nvGrpSpPr>
        <p:grpSpPr>
          <a:xfrm>
            <a:off x="355680" y="1589040"/>
            <a:ext cx="128520" cy="147240"/>
            <a:chOff x="355680" y="1589040"/>
            <a:chExt cx="128520" cy="147240"/>
          </a:xfrm>
        </p:grpSpPr>
        <p:sp>
          <p:nvSpPr>
            <p:cNvPr id="1176" name=""/>
            <p:cNvSpPr/>
            <p:nvPr/>
          </p:nvSpPr>
          <p:spPr>
            <a:xfrm>
              <a:off x="372960" y="1589040"/>
              <a:ext cx="95400" cy="144720"/>
            </a:xfrm>
            <a:custGeom>
              <a:avLst/>
              <a:gdLst/>
              <a:ahLst/>
              <a:rect l="l" t="t" r="r" b="b"/>
              <a:pathLst>
                <a:path w="60" h="114">
                  <a:moveTo>
                    <a:pt x="0" y="114"/>
                  </a:moveTo>
                  <a:lnTo>
                    <a:pt x="19" y="6"/>
                  </a:lnTo>
                  <a:lnTo>
                    <a:pt x="14" y="6"/>
                  </a:lnTo>
                  <a:lnTo>
                    <a:pt x="14" y="3"/>
                  </a:lnTo>
                  <a:lnTo>
                    <a:pt x="25" y="3"/>
                  </a:lnTo>
                  <a:lnTo>
                    <a:pt x="29" y="0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45" y="3"/>
                  </a:lnTo>
                  <a:lnTo>
                    <a:pt x="45" y="6"/>
                  </a:lnTo>
                  <a:lnTo>
                    <a:pt x="40" y="6"/>
                  </a:lnTo>
                  <a:lnTo>
                    <a:pt x="60" y="114"/>
                  </a:lnTo>
                  <a:lnTo>
                    <a:pt x="55" y="114"/>
                  </a:lnTo>
                  <a:lnTo>
                    <a:pt x="34" y="6"/>
                  </a:lnTo>
                  <a:lnTo>
                    <a:pt x="25" y="6"/>
                  </a:lnTo>
                  <a:lnTo>
                    <a:pt x="5" y="114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7" name=""/>
            <p:cNvSpPr/>
            <p:nvPr/>
          </p:nvSpPr>
          <p:spPr>
            <a:xfrm>
              <a:off x="372960" y="1589040"/>
              <a:ext cx="95400" cy="144720"/>
            </a:xfrm>
            <a:custGeom>
              <a:avLst/>
              <a:gdLst/>
              <a:ahLst/>
              <a:rect l="l" t="t" r="r" b="b"/>
              <a:pathLst>
                <a:path w="60" h="114">
                  <a:moveTo>
                    <a:pt x="0" y="114"/>
                  </a:moveTo>
                  <a:lnTo>
                    <a:pt x="19" y="6"/>
                  </a:lnTo>
                  <a:lnTo>
                    <a:pt x="14" y="6"/>
                  </a:lnTo>
                  <a:lnTo>
                    <a:pt x="14" y="3"/>
                  </a:lnTo>
                  <a:lnTo>
                    <a:pt x="25" y="3"/>
                  </a:lnTo>
                  <a:lnTo>
                    <a:pt x="29" y="0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45" y="3"/>
                  </a:lnTo>
                  <a:lnTo>
                    <a:pt x="45" y="6"/>
                  </a:lnTo>
                  <a:lnTo>
                    <a:pt x="40" y="6"/>
                  </a:lnTo>
                  <a:lnTo>
                    <a:pt x="60" y="114"/>
                  </a:lnTo>
                  <a:lnTo>
                    <a:pt x="55" y="114"/>
                  </a:lnTo>
                  <a:lnTo>
                    <a:pt x="34" y="6"/>
                  </a:lnTo>
                  <a:lnTo>
                    <a:pt x="25" y="6"/>
                  </a:lnTo>
                  <a:lnTo>
                    <a:pt x="5" y="114"/>
                  </a:lnTo>
                  <a:lnTo>
                    <a:pt x="0" y="114"/>
                  </a:lnTo>
                  <a:lnTo>
                    <a:pt x="0" y="114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8" name=""/>
            <p:cNvSpPr/>
            <p:nvPr/>
          </p:nvSpPr>
          <p:spPr>
            <a:xfrm>
              <a:off x="406440" y="1605600"/>
              <a:ext cx="27000" cy="108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9" name=""/>
            <p:cNvSpPr/>
            <p:nvPr/>
          </p:nvSpPr>
          <p:spPr>
            <a:xfrm>
              <a:off x="406440" y="1605600"/>
              <a:ext cx="27000" cy="1080"/>
            </a:xfrm>
            <a:custGeom>
              <a:avLst/>
              <a:gdLst/>
              <a:ahLst/>
              <a:rect l="l" t="t" r="r" b="b"/>
              <a:pathLst>
                <a:path w="17" h="1">
                  <a:moveTo>
                    <a:pt x="0" y="0"/>
                  </a:moveTo>
                  <a:lnTo>
                    <a:pt x="17" y="0"/>
                  </a:lnTo>
                  <a:lnTo>
                    <a:pt x="17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403200" y="1616760"/>
              <a:ext cx="34920" cy="14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1" name=""/>
            <p:cNvSpPr/>
            <p:nvPr/>
          </p:nvSpPr>
          <p:spPr>
            <a:xfrm>
              <a:off x="403200" y="1616760"/>
              <a:ext cx="34920" cy="1440"/>
            </a:xfrm>
            <a:custGeom>
              <a:avLst/>
              <a:gdLst/>
              <a:ahLst/>
              <a:rect l="l" t="t" r="r" b="b"/>
              <a:pathLst>
                <a:path w="22" h="1">
                  <a:moveTo>
                    <a:pt x="0" y="0"/>
                  </a:moveTo>
                  <a:lnTo>
                    <a:pt x="22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2" name=""/>
            <p:cNvSpPr/>
            <p:nvPr/>
          </p:nvSpPr>
          <p:spPr>
            <a:xfrm>
              <a:off x="401760" y="1632240"/>
              <a:ext cx="39600" cy="14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3" name=""/>
            <p:cNvSpPr/>
            <p:nvPr/>
          </p:nvSpPr>
          <p:spPr>
            <a:xfrm>
              <a:off x="401760" y="1632240"/>
              <a:ext cx="39600" cy="1440"/>
            </a:xfrm>
            <a:custGeom>
              <a:avLst/>
              <a:gdLst/>
              <a:ahLst/>
              <a:rect l="l" t="t" r="r" b="b"/>
              <a:pathLst>
                <a:path w="25" h="1">
                  <a:moveTo>
                    <a:pt x="0" y="0"/>
                  </a:moveTo>
                  <a:lnTo>
                    <a:pt x="25" y="0"/>
                  </a:lnTo>
                  <a:lnTo>
                    <a:pt x="25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379440" y="1641240"/>
              <a:ext cx="81000" cy="50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5" name=""/>
            <p:cNvSpPr/>
            <p:nvPr/>
          </p:nvSpPr>
          <p:spPr>
            <a:xfrm>
              <a:off x="379440" y="1641240"/>
              <a:ext cx="81000" cy="5040"/>
            </a:xfrm>
            <a:custGeom>
              <a:avLst/>
              <a:gdLst/>
              <a:ahLst/>
              <a:rect l="l" t="t" r="r" b="b"/>
              <a:pathLst>
                <a:path w="51" h="4">
                  <a:moveTo>
                    <a:pt x="0" y="0"/>
                  </a:moveTo>
                  <a:lnTo>
                    <a:pt x="51" y="0"/>
                  </a:lnTo>
                  <a:lnTo>
                    <a:pt x="51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6" name=""/>
            <p:cNvSpPr/>
            <p:nvPr/>
          </p:nvSpPr>
          <p:spPr>
            <a:xfrm>
              <a:off x="395280" y="1658880"/>
              <a:ext cx="52200" cy="108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7" name=""/>
            <p:cNvSpPr/>
            <p:nvPr/>
          </p:nvSpPr>
          <p:spPr>
            <a:xfrm>
              <a:off x="395280" y="1658880"/>
              <a:ext cx="52200" cy="1080"/>
            </a:xfrm>
            <a:custGeom>
              <a:avLst/>
              <a:gdLst/>
              <a:ahLst/>
              <a:rect l="l" t="t" r="r" b="b"/>
              <a:pathLst>
                <a:path w="33" h="1">
                  <a:moveTo>
                    <a:pt x="0" y="0"/>
                  </a:moveTo>
                  <a:lnTo>
                    <a:pt x="33" y="0"/>
                  </a:lnTo>
                  <a:lnTo>
                    <a:pt x="33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390600" y="1674360"/>
              <a:ext cx="60120" cy="108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9" name=""/>
            <p:cNvSpPr/>
            <p:nvPr/>
          </p:nvSpPr>
          <p:spPr>
            <a:xfrm>
              <a:off x="390600" y="1674360"/>
              <a:ext cx="60120" cy="1080"/>
            </a:xfrm>
            <a:custGeom>
              <a:avLst/>
              <a:gdLst/>
              <a:ahLst/>
              <a:rect l="l" t="t" r="r" b="b"/>
              <a:pathLst>
                <a:path w="38" h="1">
                  <a:moveTo>
                    <a:pt x="0" y="0"/>
                  </a:moveTo>
                  <a:lnTo>
                    <a:pt x="0" y="1"/>
                  </a:lnTo>
                  <a:lnTo>
                    <a:pt x="38" y="1"/>
                  </a:lnTo>
                  <a:lnTo>
                    <a:pt x="38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0" name=""/>
            <p:cNvSpPr/>
            <p:nvPr/>
          </p:nvSpPr>
          <p:spPr>
            <a:xfrm>
              <a:off x="388800" y="1689480"/>
              <a:ext cx="65160" cy="108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1" name=""/>
            <p:cNvSpPr/>
            <p:nvPr/>
          </p:nvSpPr>
          <p:spPr>
            <a:xfrm>
              <a:off x="388800" y="1689480"/>
              <a:ext cx="65160" cy="1080"/>
            </a:xfrm>
            <a:custGeom>
              <a:avLst/>
              <a:gdLst/>
              <a:ahLst/>
              <a:rect l="l" t="t" r="r" b="b"/>
              <a:pathLst>
                <a:path w="41" h="1">
                  <a:moveTo>
                    <a:pt x="41" y="1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1"/>
                  </a:lnTo>
                  <a:lnTo>
                    <a:pt x="41" y="1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2" name=""/>
            <p:cNvSpPr/>
            <p:nvPr/>
          </p:nvSpPr>
          <p:spPr>
            <a:xfrm>
              <a:off x="384120" y="1707120"/>
              <a:ext cx="74520" cy="14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3" name=""/>
            <p:cNvSpPr/>
            <p:nvPr/>
          </p:nvSpPr>
          <p:spPr>
            <a:xfrm>
              <a:off x="384120" y="1707120"/>
              <a:ext cx="74520" cy="1440"/>
            </a:xfrm>
            <a:custGeom>
              <a:avLst/>
              <a:gdLst/>
              <a:ahLst/>
              <a:rect l="l" t="t" r="r" b="b"/>
              <a:pathLst>
                <a:path w="47" h="1">
                  <a:moveTo>
                    <a:pt x="47" y="1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47" y="0"/>
                  </a:lnTo>
                  <a:lnTo>
                    <a:pt x="47" y="1"/>
                  </a:lnTo>
                  <a:lnTo>
                    <a:pt x="47" y="1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4" name=""/>
            <p:cNvSpPr/>
            <p:nvPr/>
          </p:nvSpPr>
          <p:spPr>
            <a:xfrm>
              <a:off x="414360" y="1694520"/>
              <a:ext cx="11160" cy="3960"/>
            </a:xfrm>
            <a:custGeom>
              <a:avLst/>
              <a:gdLst/>
              <a:ahLst/>
              <a:rect l="l" t="t" r="r" b="b"/>
              <a:pathLst>
                <a:path w="7" h="3">
                  <a:moveTo>
                    <a:pt x="7" y="1"/>
                  </a:moveTo>
                  <a:lnTo>
                    <a:pt x="7" y="1"/>
                  </a:lnTo>
                  <a:lnTo>
                    <a:pt x="7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3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1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5" name=""/>
            <p:cNvSpPr/>
            <p:nvPr/>
          </p:nvSpPr>
          <p:spPr>
            <a:xfrm>
              <a:off x="414360" y="1694520"/>
              <a:ext cx="11160" cy="3960"/>
            </a:xfrm>
            <a:custGeom>
              <a:avLst/>
              <a:gdLst/>
              <a:ahLst/>
              <a:rect l="l" t="t" r="r" b="b"/>
              <a:pathLst>
                <a:path w="7" h="3">
                  <a:moveTo>
                    <a:pt x="7" y="1"/>
                  </a:moveTo>
                  <a:lnTo>
                    <a:pt x="7" y="1"/>
                  </a:lnTo>
                  <a:lnTo>
                    <a:pt x="7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3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1"/>
                  </a:lnTo>
                  <a:lnTo>
                    <a:pt x="7" y="1"/>
                  </a:lnTo>
                  <a:lnTo>
                    <a:pt x="7" y="1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6" name=""/>
            <p:cNvSpPr/>
            <p:nvPr/>
          </p:nvSpPr>
          <p:spPr>
            <a:xfrm>
              <a:off x="414360" y="1699560"/>
              <a:ext cx="11160" cy="5040"/>
            </a:xfrm>
            <a:custGeom>
              <a:avLst/>
              <a:gdLst/>
              <a:ahLst/>
              <a:rect l="l" t="t" r="r" b="b"/>
              <a:pathLst>
                <a:path w="7" h="4">
                  <a:moveTo>
                    <a:pt x="3" y="1"/>
                  </a:moveTo>
                  <a:lnTo>
                    <a:pt x="4" y="1"/>
                  </a:lnTo>
                  <a:lnTo>
                    <a:pt x="4" y="1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6" y="3"/>
                  </a:lnTo>
                  <a:lnTo>
                    <a:pt x="7" y="3"/>
                  </a:lnTo>
                  <a:lnTo>
                    <a:pt x="7" y="3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1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7" name=""/>
            <p:cNvSpPr/>
            <p:nvPr/>
          </p:nvSpPr>
          <p:spPr>
            <a:xfrm>
              <a:off x="414360" y="1699560"/>
              <a:ext cx="11160" cy="5040"/>
            </a:xfrm>
            <a:custGeom>
              <a:avLst/>
              <a:gdLst/>
              <a:ahLst/>
              <a:rect l="l" t="t" r="r" b="b"/>
              <a:pathLst>
                <a:path w="7" h="4">
                  <a:moveTo>
                    <a:pt x="3" y="1"/>
                  </a:moveTo>
                  <a:lnTo>
                    <a:pt x="3" y="1"/>
                  </a:lnTo>
                  <a:lnTo>
                    <a:pt x="4" y="1"/>
                  </a:lnTo>
                  <a:lnTo>
                    <a:pt x="4" y="1"/>
                  </a:lnTo>
                  <a:lnTo>
                    <a:pt x="4" y="1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6" y="3"/>
                  </a:lnTo>
                  <a:lnTo>
                    <a:pt x="7" y="3"/>
                  </a:lnTo>
                  <a:lnTo>
                    <a:pt x="7" y="3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1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1"/>
                  </a:lnTo>
                  <a:lnTo>
                    <a:pt x="3" y="1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8" name=""/>
            <p:cNvSpPr/>
            <p:nvPr/>
          </p:nvSpPr>
          <p:spPr>
            <a:xfrm flipV="1">
              <a:off x="414360" y="1594080"/>
              <a:ext cx="1440" cy="10152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9" name=""/>
            <p:cNvSpPr/>
            <p:nvPr/>
          </p:nvSpPr>
          <p:spPr>
            <a:xfrm flipV="1">
              <a:off x="425520" y="1594080"/>
              <a:ext cx="1440" cy="10152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0" name=""/>
            <p:cNvSpPr/>
            <p:nvPr/>
          </p:nvSpPr>
          <p:spPr>
            <a:xfrm>
              <a:off x="355680" y="1711080"/>
              <a:ext cx="128520" cy="25200"/>
            </a:xfrm>
            <a:custGeom>
              <a:avLst/>
              <a:gdLst/>
              <a:ahLst/>
              <a:rect l="l" t="t" r="r" b="b"/>
              <a:pathLst>
                <a:path w="81" h="20">
                  <a:moveTo>
                    <a:pt x="81" y="20"/>
                  </a:moveTo>
                  <a:lnTo>
                    <a:pt x="81" y="18"/>
                  </a:lnTo>
                  <a:lnTo>
                    <a:pt x="74" y="18"/>
                  </a:lnTo>
                  <a:lnTo>
                    <a:pt x="74" y="11"/>
                  </a:lnTo>
                  <a:lnTo>
                    <a:pt x="66" y="11"/>
                  </a:lnTo>
                  <a:lnTo>
                    <a:pt x="60" y="13"/>
                  </a:lnTo>
                  <a:lnTo>
                    <a:pt x="60" y="18"/>
                  </a:lnTo>
                  <a:lnTo>
                    <a:pt x="47" y="18"/>
                  </a:lnTo>
                  <a:lnTo>
                    <a:pt x="47" y="15"/>
                  </a:lnTo>
                  <a:lnTo>
                    <a:pt x="51" y="15"/>
                  </a:lnTo>
                  <a:lnTo>
                    <a:pt x="51" y="13"/>
                  </a:lnTo>
                  <a:lnTo>
                    <a:pt x="44" y="13"/>
                  </a:lnTo>
                  <a:lnTo>
                    <a:pt x="44" y="2"/>
                  </a:lnTo>
                  <a:lnTo>
                    <a:pt x="41" y="0"/>
                  </a:lnTo>
                  <a:lnTo>
                    <a:pt x="37" y="2"/>
                  </a:lnTo>
                  <a:lnTo>
                    <a:pt x="37" y="13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36" y="15"/>
                  </a:lnTo>
                  <a:lnTo>
                    <a:pt x="36" y="18"/>
                  </a:lnTo>
                  <a:lnTo>
                    <a:pt x="21" y="18"/>
                  </a:lnTo>
                  <a:lnTo>
                    <a:pt x="21" y="13"/>
                  </a:lnTo>
                  <a:lnTo>
                    <a:pt x="16" y="11"/>
                  </a:lnTo>
                  <a:lnTo>
                    <a:pt x="7" y="11"/>
                  </a:lnTo>
                  <a:lnTo>
                    <a:pt x="7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81" y="2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1" name=""/>
            <p:cNvSpPr/>
            <p:nvPr/>
          </p:nvSpPr>
          <p:spPr>
            <a:xfrm>
              <a:off x="355680" y="1711080"/>
              <a:ext cx="128520" cy="25200"/>
            </a:xfrm>
            <a:custGeom>
              <a:avLst/>
              <a:gdLst/>
              <a:ahLst/>
              <a:rect l="l" t="t" r="r" b="b"/>
              <a:pathLst>
                <a:path w="81" h="20">
                  <a:moveTo>
                    <a:pt x="81" y="20"/>
                  </a:moveTo>
                  <a:lnTo>
                    <a:pt x="81" y="18"/>
                  </a:lnTo>
                  <a:lnTo>
                    <a:pt x="74" y="18"/>
                  </a:lnTo>
                  <a:lnTo>
                    <a:pt x="74" y="11"/>
                  </a:lnTo>
                  <a:lnTo>
                    <a:pt x="66" y="11"/>
                  </a:lnTo>
                  <a:lnTo>
                    <a:pt x="60" y="13"/>
                  </a:lnTo>
                  <a:lnTo>
                    <a:pt x="60" y="18"/>
                  </a:lnTo>
                  <a:lnTo>
                    <a:pt x="47" y="18"/>
                  </a:lnTo>
                  <a:lnTo>
                    <a:pt x="47" y="15"/>
                  </a:lnTo>
                  <a:lnTo>
                    <a:pt x="51" y="15"/>
                  </a:lnTo>
                  <a:lnTo>
                    <a:pt x="51" y="13"/>
                  </a:lnTo>
                  <a:lnTo>
                    <a:pt x="44" y="13"/>
                  </a:lnTo>
                  <a:lnTo>
                    <a:pt x="44" y="2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37" y="2"/>
                  </a:lnTo>
                  <a:lnTo>
                    <a:pt x="37" y="13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36" y="15"/>
                  </a:lnTo>
                  <a:lnTo>
                    <a:pt x="36" y="18"/>
                  </a:lnTo>
                  <a:lnTo>
                    <a:pt x="21" y="18"/>
                  </a:lnTo>
                  <a:lnTo>
                    <a:pt x="21" y="13"/>
                  </a:lnTo>
                  <a:lnTo>
                    <a:pt x="16" y="11"/>
                  </a:lnTo>
                  <a:lnTo>
                    <a:pt x="7" y="11"/>
                  </a:lnTo>
                  <a:lnTo>
                    <a:pt x="7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81" y="20"/>
                  </a:lnTo>
                  <a:lnTo>
                    <a:pt x="81" y="2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2" name=""/>
            <p:cNvSpPr/>
            <p:nvPr/>
          </p:nvSpPr>
          <p:spPr>
            <a:xfrm>
              <a:off x="380880" y="1707120"/>
              <a:ext cx="28800" cy="1764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7" y="0"/>
                  </a:moveTo>
                  <a:lnTo>
                    <a:pt x="0" y="14"/>
                  </a:lnTo>
                  <a:lnTo>
                    <a:pt x="2" y="14"/>
                  </a:lnTo>
                  <a:lnTo>
                    <a:pt x="18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3" name=""/>
            <p:cNvSpPr/>
            <p:nvPr/>
          </p:nvSpPr>
          <p:spPr>
            <a:xfrm>
              <a:off x="380880" y="1707120"/>
              <a:ext cx="28800" cy="1764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7" y="0"/>
                  </a:moveTo>
                  <a:lnTo>
                    <a:pt x="0" y="14"/>
                  </a:lnTo>
                  <a:lnTo>
                    <a:pt x="2" y="14"/>
                  </a:lnTo>
                  <a:lnTo>
                    <a:pt x="18" y="1"/>
                  </a:lnTo>
                  <a:lnTo>
                    <a:pt x="17" y="0"/>
                  </a:lnTo>
                  <a:lnTo>
                    <a:pt x="17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4" name=""/>
            <p:cNvSpPr/>
            <p:nvPr/>
          </p:nvSpPr>
          <p:spPr>
            <a:xfrm>
              <a:off x="431640" y="1707120"/>
              <a:ext cx="28800" cy="1764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" y="0"/>
                  </a:moveTo>
                  <a:lnTo>
                    <a:pt x="18" y="14"/>
                  </a:lnTo>
                  <a:lnTo>
                    <a:pt x="17" y="14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5" name=""/>
            <p:cNvSpPr/>
            <p:nvPr/>
          </p:nvSpPr>
          <p:spPr>
            <a:xfrm>
              <a:off x="431640" y="1707120"/>
              <a:ext cx="28800" cy="1764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" y="0"/>
                  </a:moveTo>
                  <a:lnTo>
                    <a:pt x="18" y="14"/>
                  </a:lnTo>
                  <a:lnTo>
                    <a:pt x="17" y="14"/>
                  </a:lnTo>
                  <a:lnTo>
                    <a:pt x="0" y="1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6" name=""/>
            <p:cNvSpPr/>
            <p:nvPr/>
          </p:nvSpPr>
          <p:spPr>
            <a:xfrm>
              <a:off x="384120" y="1595160"/>
              <a:ext cx="69840" cy="111600"/>
            </a:xfrm>
            <a:custGeom>
              <a:avLst/>
              <a:gdLst/>
              <a:ahLst/>
              <a:rect l="l" t="t" r="r" b="b"/>
              <a:pathLst>
                <a:path w="44" h="88">
                  <a:moveTo>
                    <a:pt x="0" y="88"/>
                  </a:moveTo>
                  <a:lnTo>
                    <a:pt x="44" y="74"/>
                  </a:lnTo>
                  <a:lnTo>
                    <a:pt x="5" y="62"/>
                  </a:lnTo>
                  <a:lnTo>
                    <a:pt x="40" y="51"/>
                  </a:lnTo>
                  <a:lnTo>
                    <a:pt x="8" y="39"/>
                  </a:lnTo>
                  <a:lnTo>
                    <a:pt x="36" y="30"/>
                  </a:lnTo>
                  <a:lnTo>
                    <a:pt x="12" y="18"/>
                  </a:lnTo>
                  <a:lnTo>
                    <a:pt x="31" y="8"/>
                  </a:lnTo>
                  <a:lnTo>
                    <a:pt x="16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7" name=""/>
            <p:cNvSpPr/>
            <p:nvPr/>
          </p:nvSpPr>
          <p:spPr>
            <a:xfrm>
              <a:off x="385560" y="1595160"/>
              <a:ext cx="73080" cy="111600"/>
            </a:xfrm>
            <a:custGeom>
              <a:avLst/>
              <a:gdLst/>
              <a:ahLst/>
              <a:rect l="l" t="t" r="r" b="b"/>
              <a:pathLst>
                <a:path w="46" h="88">
                  <a:moveTo>
                    <a:pt x="46" y="88"/>
                  </a:moveTo>
                  <a:lnTo>
                    <a:pt x="0" y="74"/>
                  </a:lnTo>
                  <a:lnTo>
                    <a:pt x="40" y="62"/>
                  </a:lnTo>
                  <a:lnTo>
                    <a:pt x="6" y="51"/>
                  </a:lnTo>
                  <a:lnTo>
                    <a:pt x="36" y="39"/>
                  </a:lnTo>
                  <a:lnTo>
                    <a:pt x="8" y="30"/>
                  </a:lnTo>
                  <a:lnTo>
                    <a:pt x="33" y="18"/>
                  </a:lnTo>
                  <a:lnTo>
                    <a:pt x="13" y="8"/>
                  </a:lnTo>
                  <a:lnTo>
                    <a:pt x="29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08" name=""/>
          <p:cNvGrpSpPr/>
          <p:nvPr/>
        </p:nvGrpSpPr>
        <p:grpSpPr>
          <a:xfrm>
            <a:off x="369720" y="1417680"/>
            <a:ext cx="100080" cy="80640"/>
            <a:chOff x="369720" y="1417680"/>
            <a:chExt cx="100080" cy="80640"/>
          </a:xfrm>
        </p:grpSpPr>
        <p:sp>
          <p:nvSpPr>
            <p:cNvPr id="1209" name=""/>
            <p:cNvSpPr/>
            <p:nvPr/>
          </p:nvSpPr>
          <p:spPr>
            <a:xfrm rot="5400000">
              <a:off x="405720" y="1418760"/>
              <a:ext cx="28080" cy="25920"/>
            </a:xfrm>
            <a:prstGeom prst="rect">
              <a:avLst/>
            </a:prstGeom>
            <a:solidFill>
              <a:srgbClr val="ff0000"/>
            </a:solidFill>
            <a:ln w="3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0880" bIns="-20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0" name=""/>
            <p:cNvSpPr/>
            <p:nvPr/>
          </p:nvSpPr>
          <p:spPr>
            <a:xfrm>
              <a:off x="369720" y="1447560"/>
              <a:ext cx="34560" cy="21240"/>
            </a:xfrm>
            <a:prstGeom prst="rect">
              <a:avLst/>
            </a:prstGeom>
            <a:solidFill>
              <a:srgbClr val="ff0000"/>
            </a:solidFill>
            <a:ln w="3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560" bIns="-255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1" name=""/>
            <p:cNvSpPr/>
            <p:nvPr/>
          </p:nvSpPr>
          <p:spPr>
            <a:xfrm rot="5400000">
              <a:off x="405720" y="1471320"/>
              <a:ext cx="28080" cy="25920"/>
            </a:xfrm>
            <a:prstGeom prst="rect">
              <a:avLst/>
            </a:prstGeom>
            <a:solidFill>
              <a:srgbClr val="ff0000"/>
            </a:solidFill>
            <a:ln w="3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0880" bIns="-20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2" name=""/>
            <p:cNvSpPr/>
            <p:nvPr/>
          </p:nvSpPr>
          <p:spPr>
            <a:xfrm>
              <a:off x="435240" y="1447560"/>
              <a:ext cx="34560" cy="21240"/>
            </a:xfrm>
            <a:prstGeom prst="rect">
              <a:avLst/>
            </a:prstGeom>
            <a:solidFill>
              <a:srgbClr val="ff0000"/>
            </a:solidFill>
            <a:ln w="3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560" bIns="-255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13" name=""/>
          <p:cNvGrpSpPr/>
          <p:nvPr/>
        </p:nvGrpSpPr>
        <p:grpSpPr>
          <a:xfrm>
            <a:off x="360360" y="1789200"/>
            <a:ext cx="119160" cy="122040"/>
            <a:chOff x="360360" y="1789200"/>
            <a:chExt cx="119160" cy="122040"/>
          </a:xfrm>
        </p:grpSpPr>
        <p:sp>
          <p:nvSpPr>
            <p:cNvPr id="1214" name=""/>
            <p:cNvSpPr/>
            <p:nvPr/>
          </p:nvSpPr>
          <p:spPr>
            <a:xfrm>
              <a:off x="360360" y="1828800"/>
              <a:ext cx="0" cy="810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5" name=""/>
            <p:cNvSpPr/>
            <p:nvPr/>
          </p:nvSpPr>
          <p:spPr>
            <a:xfrm>
              <a:off x="479520" y="1828800"/>
              <a:ext cx="0" cy="8244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363600" y="1789200"/>
              <a:ext cx="109440" cy="97560"/>
            </a:xfrm>
            <a:prstGeom prst="ellipse">
              <a:avLst/>
            </a:prstGeom>
            <a:solidFill>
              <a:srgbClr val="ff0000"/>
            </a:solidFill>
            <a:ln w="190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2680" bIns="22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17" name=""/>
          <p:cNvGrpSpPr/>
          <p:nvPr/>
        </p:nvGrpSpPr>
        <p:grpSpPr>
          <a:xfrm>
            <a:off x="357120" y="2046240"/>
            <a:ext cx="100080" cy="166680"/>
            <a:chOff x="357120" y="2046240"/>
            <a:chExt cx="100080" cy="166680"/>
          </a:xfrm>
        </p:grpSpPr>
        <p:sp>
          <p:nvSpPr>
            <p:cNvPr id="1218" name=""/>
            <p:cNvSpPr/>
            <p:nvPr/>
          </p:nvSpPr>
          <p:spPr>
            <a:xfrm>
              <a:off x="357120" y="2047320"/>
              <a:ext cx="100080" cy="165240"/>
            </a:xfrm>
            <a:custGeom>
              <a:avLst/>
              <a:gdLst/>
              <a:ahLst/>
              <a:rect l="l" t="t" r="r" b="b"/>
              <a:pathLst>
                <a:path w="170" h="568">
                  <a:moveTo>
                    <a:pt x="85" y="568"/>
                  </a:moveTo>
                  <a:lnTo>
                    <a:pt x="95" y="568"/>
                  </a:lnTo>
                  <a:lnTo>
                    <a:pt x="102" y="566"/>
                  </a:lnTo>
                  <a:lnTo>
                    <a:pt x="110" y="563"/>
                  </a:lnTo>
                  <a:lnTo>
                    <a:pt x="118" y="559"/>
                  </a:lnTo>
                  <a:lnTo>
                    <a:pt x="126" y="553"/>
                  </a:lnTo>
                  <a:lnTo>
                    <a:pt x="133" y="547"/>
                  </a:lnTo>
                  <a:lnTo>
                    <a:pt x="139" y="539"/>
                  </a:lnTo>
                  <a:lnTo>
                    <a:pt x="145" y="530"/>
                  </a:lnTo>
                  <a:lnTo>
                    <a:pt x="156" y="511"/>
                  </a:lnTo>
                  <a:lnTo>
                    <a:pt x="164" y="489"/>
                  </a:lnTo>
                  <a:lnTo>
                    <a:pt x="168" y="464"/>
                  </a:lnTo>
                  <a:lnTo>
                    <a:pt x="170" y="439"/>
                  </a:lnTo>
                  <a:lnTo>
                    <a:pt x="168" y="408"/>
                  </a:lnTo>
                  <a:lnTo>
                    <a:pt x="158" y="370"/>
                  </a:lnTo>
                  <a:lnTo>
                    <a:pt x="147" y="324"/>
                  </a:lnTo>
                  <a:lnTo>
                    <a:pt x="133" y="272"/>
                  </a:lnTo>
                  <a:lnTo>
                    <a:pt x="120" y="212"/>
                  </a:lnTo>
                  <a:lnTo>
                    <a:pt x="106" y="148"/>
                  </a:lnTo>
                  <a:lnTo>
                    <a:pt x="101" y="114"/>
                  </a:lnTo>
                  <a:lnTo>
                    <a:pt x="95" y="77"/>
                  </a:lnTo>
                  <a:lnTo>
                    <a:pt x="91" y="40"/>
                  </a:lnTo>
                  <a:lnTo>
                    <a:pt x="89" y="4"/>
                  </a:lnTo>
                  <a:lnTo>
                    <a:pt x="89" y="0"/>
                  </a:lnTo>
                  <a:lnTo>
                    <a:pt x="87" y="0"/>
                  </a:lnTo>
                  <a:lnTo>
                    <a:pt x="85" y="2"/>
                  </a:lnTo>
                  <a:lnTo>
                    <a:pt x="83" y="6"/>
                  </a:lnTo>
                  <a:lnTo>
                    <a:pt x="79" y="19"/>
                  </a:lnTo>
                  <a:lnTo>
                    <a:pt x="73" y="42"/>
                  </a:lnTo>
                  <a:lnTo>
                    <a:pt x="60" y="102"/>
                  </a:lnTo>
                  <a:lnTo>
                    <a:pt x="43" y="177"/>
                  </a:lnTo>
                  <a:lnTo>
                    <a:pt x="27" y="258"/>
                  </a:lnTo>
                  <a:lnTo>
                    <a:pt x="14" y="333"/>
                  </a:lnTo>
                  <a:lnTo>
                    <a:pt x="4" y="397"/>
                  </a:lnTo>
                  <a:lnTo>
                    <a:pt x="0" y="439"/>
                  </a:lnTo>
                  <a:lnTo>
                    <a:pt x="2" y="464"/>
                  </a:lnTo>
                  <a:lnTo>
                    <a:pt x="8" y="489"/>
                  </a:lnTo>
                  <a:lnTo>
                    <a:pt x="16" y="511"/>
                  </a:lnTo>
                  <a:lnTo>
                    <a:pt x="25" y="530"/>
                  </a:lnTo>
                  <a:lnTo>
                    <a:pt x="31" y="539"/>
                  </a:lnTo>
                  <a:lnTo>
                    <a:pt x="39" y="547"/>
                  </a:lnTo>
                  <a:lnTo>
                    <a:pt x="45" y="553"/>
                  </a:lnTo>
                  <a:lnTo>
                    <a:pt x="52" y="559"/>
                  </a:lnTo>
                  <a:lnTo>
                    <a:pt x="60" y="563"/>
                  </a:lnTo>
                  <a:lnTo>
                    <a:pt x="68" y="566"/>
                  </a:lnTo>
                  <a:lnTo>
                    <a:pt x="77" y="568"/>
                  </a:lnTo>
                  <a:lnTo>
                    <a:pt x="85" y="56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9" name=""/>
            <p:cNvSpPr/>
            <p:nvPr/>
          </p:nvSpPr>
          <p:spPr>
            <a:xfrm>
              <a:off x="360720" y="2059920"/>
              <a:ext cx="91440" cy="151560"/>
            </a:xfrm>
            <a:custGeom>
              <a:avLst/>
              <a:gdLst/>
              <a:ahLst/>
              <a:rect l="l" t="t" r="r" b="b"/>
              <a:pathLst>
                <a:path w="156" h="521">
                  <a:moveTo>
                    <a:pt x="0" y="401"/>
                  </a:moveTo>
                  <a:lnTo>
                    <a:pt x="0" y="382"/>
                  </a:lnTo>
                  <a:lnTo>
                    <a:pt x="4" y="355"/>
                  </a:lnTo>
                  <a:lnTo>
                    <a:pt x="10" y="322"/>
                  </a:lnTo>
                  <a:lnTo>
                    <a:pt x="15" y="284"/>
                  </a:lnTo>
                  <a:lnTo>
                    <a:pt x="23" y="241"/>
                  </a:lnTo>
                  <a:lnTo>
                    <a:pt x="33" y="199"/>
                  </a:lnTo>
                  <a:lnTo>
                    <a:pt x="40" y="156"/>
                  </a:lnTo>
                  <a:lnTo>
                    <a:pt x="50" y="116"/>
                  </a:lnTo>
                  <a:lnTo>
                    <a:pt x="56" y="89"/>
                  </a:lnTo>
                  <a:lnTo>
                    <a:pt x="62" y="64"/>
                  </a:lnTo>
                  <a:lnTo>
                    <a:pt x="67" y="43"/>
                  </a:lnTo>
                  <a:lnTo>
                    <a:pt x="73" y="25"/>
                  </a:lnTo>
                  <a:lnTo>
                    <a:pt x="77" y="10"/>
                  </a:lnTo>
                  <a:lnTo>
                    <a:pt x="79" y="2"/>
                  </a:lnTo>
                  <a:lnTo>
                    <a:pt x="81" y="0"/>
                  </a:lnTo>
                  <a:lnTo>
                    <a:pt x="83" y="0"/>
                  </a:lnTo>
                  <a:lnTo>
                    <a:pt x="83" y="0"/>
                  </a:lnTo>
                  <a:lnTo>
                    <a:pt x="83" y="2"/>
                  </a:lnTo>
                  <a:lnTo>
                    <a:pt x="85" y="23"/>
                  </a:lnTo>
                  <a:lnTo>
                    <a:pt x="87" y="45"/>
                  </a:lnTo>
                  <a:lnTo>
                    <a:pt x="89" y="64"/>
                  </a:lnTo>
                  <a:lnTo>
                    <a:pt x="93" y="83"/>
                  </a:lnTo>
                  <a:lnTo>
                    <a:pt x="95" y="104"/>
                  </a:lnTo>
                  <a:lnTo>
                    <a:pt x="98" y="122"/>
                  </a:lnTo>
                  <a:lnTo>
                    <a:pt x="102" y="141"/>
                  </a:lnTo>
                  <a:lnTo>
                    <a:pt x="104" y="158"/>
                  </a:lnTo>
                  <a:lnTo>
                    <a:pt x="114" y="201"/>
                  </a:lnTo>
                  <a:lnTo>
                    <a:pt x="123" y="237"/>
                  </a:lnTo>
                  <a:lnTo>
                    <a:pt x="131" y="274"/>
                  </a:lnTo>
                  <a:lnTo>
                    <a:pt x="139" y="307"/>
                  </a:lnTo>
                  <a:lnTo>
                    <a:pt x="147" y="336"/>
                  </a:lnTo>
                  <a:lnTo>
                    <a:pt x="152" y="363"/>
                  </a:lnTo>
                  <a:lnTo>
                    <a:pt x="156" y="384"/>
                  </a:lnTo>
                  <a:lnTo>
                    <a:pt x="156" y="403"/>
                  </a:lnTo>
                  <a:lnTo>
                    <a:pt x="156" y="407"/>
                  </a:lnTo>
                  <a:lnTo>
                    <a:pt x="156" y="411"/>
                  </a:lnTo>
                  <a:lnTo>
                    <a:pt x="156" y="415"/>
                  </a:lnTo>
                  <a:lnTo>
                    <a:pt x="156" y="418"/>
                  </a:lnTo>
                  <a:lnTo>
                    <a:pt x="156" y="422"/>
                  </a:lnTo>
                  <a:lnTo>
                    <a:pt x="154" y="426"/>
                  </a:lnTo>
                  <a:lnTo>
                    <a:pt x="154" y="430"/>
                  </a:lnTo>
                  <a:lnTo>
                    <a:pt x="154" y="434"/>
                  </a:lnTo>
                  <a:lnTo>
                    <a:pt x="149" y="451"/>
                  </a:lnTo>
                  <a:lnTo>
                    <a:pt x="143" y="469"/>
                  </a:lnTo>
                  <a:lnTo>
                    <a:pt x="135" y="484"/>
                  </a:lnTo>
                  <a:lnTo>
                    <a:pt x="125" y="496"/>
                  </a:lnTo>
                  <a:lnTo>
                    <a:pt x="116" y="507"/>
                  </a:lnTo>
                  <a:lnTo>
                    <a:pt x="104" y="515"/>
                  </a:lnTo>
                  <a:lnTo>
                    <a:pt x="91" y="519"/>
                  </a:lnTo>
                  <a:lnTo>
                    <a:pt x="77" y="521"/>
                  </a:lnTo>
                  <a:lnTo>
                    <a:pt x="69" y="521"/>
                  </a:lnTo>
                  <a:lnTo>
                    <a:pt x="62" y="519"/>
                  </a:lnTo>
                  <a:lnTo>
                    <a:pt x="54" y="515"/>
                  </a:lnTo>
                  <a:lnTo>
                    <a:pt x="46" y="511"/>
                  </a:lnTo>
                  <a:lnTo>
                    <a:pt x="35" y="499"/>
                  </a:lnTo>
                  <a:lnTo>
                    <a:pt x="23" y="486"/>
                  </a:lnTo>
                  <a:lnTo>
                    <a:pt x="13" y="469"/>
                  </a:lnTo>
                  <a:lnTo>
                    <a:pt x="6" y="447"/>
                  </a:lnTo>
                  <a:lnTo>
                    <a:pt x="2" y="424"/>
                  </a:lnTo>
                  <a:lnTo>
                    <a:pt x="0" y="401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0" name=""/>
            <p:cNvSpPr/>
            <p:nvPr/>
          </p:nvSpPr>
          <p:spPr>
            <a:xfrm>
              <a:off x="363240" y="2072160"/>
              <a:ext cx="84960" cy="136800"/>
            </a:xfrm>
            <a:custGeom>
              <a:avLst/>
              <a:gdLst/>
              <a:ahLst/>
              <a:rect l="l" t="t" r="r" b="b"/>
              <a:pathLst>
                <a:path w="145" h="474">
                  <a:moveTo>
                    <a:pt x="0" y="364"/>
                  </a:moveTo>
                  <a:lnTo>
                    <a:pt x="2" y="347"/>
                  </a:lnTo>
                  <a:lnTo>
                    <a:pt x="6" y="322"/>
                  </a:lnTo>
                  <a:lnTo>
                    <a:pt x="9" y="291"/>
                  </a:lnTo>
                  <a:lnTo>
                    <a:pt x="15" y="256"/>
                  </a:lnTo>
                  <a:lnTo>
                    <a:pt x="23" y="219"/>
                  </a:lnTo>
                  <a:lnTo>
                    <a:pt x="31" y="181"/>
                  </a:lnTo>
                  <a:lnTo>
                    <a:pt x="40" y="142"/>
                  </a:lnTo>
                  <a:lnTo>
                    <a:pt x="48" y="106"/>
                  </a:lnTo>
                  <a:lnTo>
                    <a:pt x="54" y="81"/>
                  </a:lnTo>
                  <a:lnTo>
                    <a:pt x="60" y="58"/>
                  </a:lnTo>
                  <a:lnTo>
                    <a:pt x="65" y="38"/>
                  </a:lnTo>
                  <a:lnTo>
                    <a:pt x="69" y="23"/>
                  </a:lnTo>
                  <a:lnTo>
                    <a:pt x="73" y="11"/>
                  </a:lnTo>
                  <a:lnTo>
                    <a:pt x="77" y="4"/>
                  </a:lnTo>
                  <a:lnTo>
                    <a:pt x="79" y="2"/>
                  </a:lnTo>
                  <a:lnTo>
                    <a:pt x="79" y="0"/>
                  </a:lnTo>
                  <a:lnTo>
                    <a:pt x="81" y="2"/>
                  </a:lnTo>
                  <a:lnTo>
                    <a:pt x="81" y="4"/>
                  </a:lnTo>
                  <a:lnTo>
                    <a:pt x="83" y="23"/>
                  </a:lnTo>
                  <a:lnTo>
                    <a:pt x="85" y="42"/>
                  </a:lnTo>
                  <a:lnTo>
                    <a:pt x="87" y="59"/>
                  </a:lnTo>
                  <a:lnTo>
                    <a:pt x="89" y="77"/>
                  </a:lnTo>
                  <a:lnTo>
                    <a:pt x="92" y="96"/>
                  </a:lnTo>
                  <a:lnTo>
                    <a:pt x="94" y="113"/>
                  </a:lnTo>
                  <a:lnTo>
                    <a:pt x="98" y="129"/>
                  </a:lnTo>
                  <a:lnTo>
                    <a:pt x="100" y="146"/>
                  </a:lnTo>
                  <a:lnTo>
                    <a:pt x="108" y="183"/>
                  </a:lnTo>
                  <a:lnTo>
                    <a:pt x="116" y="217"/>
                  </a:lnTo>
                  <a:lnTo>
                    <a:pt x="123" y="250"/>
                  </a:lnTo>
                  <a:lnTo>
                    <a:pt x="131" y="281"/>
                  </a:lnTo>
                  <a:lnTo>
                    <a:pt x="137" y="308"/>
                  </a:lnTo>
                  <a:lnTo>
                    <a:pt x="143" y="331"/>
                  </a:lnTo>
                  <a:lnTo>
                    <a:pt x="145" y="352"/>
                  </a:lnTo>
                  <a:lnTo>
                    <a:pt x="145" y="370"/>
                  </a:lnTo>
                  <a:lnTo>
                    <a:pt x="145" y="372"/>
                  </a:lnTo>
                  <a:lnTo>
                    <a:pt x="145" y="376"/>
                  </a:lnTo>
                  <a:lnTo>
                    <a:pt x="145" y="379"/>
                  </a:lnTo>
                  <a:lnTo>
                    <a:pt x="145" y="383"/>
                  </a:lnTo>
                  <a:lnTo>
                    <a:pt x="143" y="387"/>
                  </a:lnTo>
                  <a:lnTo>
                    <a:pt x="143" y="389"/>
                  </a:lnTo>
                  <a:lnTo>
                    <a:pt x="143" y="393"/>
                  </a:lnTo>
                  <a:lnTo>
                    <a:pt x="143" y="397"/>
                  </a:lnTo>
                  <a:lnTo>
                    <a:pt x="137" y="412"/>
                  </a:lnTo>
                  <a:lnTo>
                    <a:pt x="131" y="428"/>
                  </a:lnTo>
                  <a:lnTo>
                    <a:pt x="125" y="441"/>
                  </a:lnTo>
                  <a:lnTo>
                    <a:pt x="116" y="453"/>
                  </a:lnTo>
                  <a:lnTo>
                    <a:pt x="106" y="462"/>
                  </a:lnTo>
                  <a:lnTo>
                    <a:pt x="94" y="468"/>
                  </a:lnTo>
                  <a:lnTo>
                    <a:pt x="83" y="472"/>
                  </a:lnTo>
                  <a:lnTo>
                    <a:pt x="71" y="474"/>
                  </a:lnTo>
                  <a:lnTo>
                    <a:pt x="63" y="474"/>
                  </a:lnTo>
                  <a:lnTo>
                    <a:pt x="58" y="472"/>
                  </a:lnTo>
                  <a:lnTo>
                    <a:pt x="50" y="468"/>
                  </a:lnTo>
                  <a:lnTo>
                    <a:pt x="44" y="464"/>
                  </a:lnTo>
                  <a:lnTo>
                    <a:pt x="33" y="455"/>
                  </a:lnTo>
                  <a:lnTo>
                    <a:pt x="21" y="441"/>
                  </a:lnTo>
                  <a:lnTo>
                    <a:pt x="13" y="426"/>
                  </a:lnTo>
                  <a:lnTo>
                    <a:pt x="6" y="406"/>
                  </a:lnTo>
                  <a:lnTo>
                    <a:pt x="2" y="385"/>
                  </a:lnTo>
                  <a:lnTo>
                    <a:pt x="0" y="364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>
              <a:off x="366840" y="2082960"/>
              <a:ext cx="76680" cy="124920"/>
            </a:xfrm>
            <a:custGeom>
              <a:avLst/>
              <a:gdLst/>
              <a:ahLst/>
              <a:rect l="l" t="t" r="r" b="b"/>
              <a:pathLst>
                <a:path w="131" h="426">
                  <a:moveTo>
                    <a:pt x="0" y="326"/>
                  </a:moveTo>
                  <a:lnTo>
                    <a:pt x="0" y="310"/>
                  </a:lnTo>
                  <a:lnTo>
                    <a:pt x="3" y="287"/>
                  </a:lnTo>
                  <a:lnTo>
                    <a:pt x="7" y="258"/>
                  </a:lnTo>
                  <a:lnTo>
                    <a:pt x="15" y="228"/>
                  </a:lnTo>
                  <a:lnTo>
                    <a:pt x="21" y="195"/>
                  </a:lnTo>
                  <a:lnTo>
                    <a:pt x="29" y="160"/>
                  </a:lnTo>
                  <a:lnTo>
                    <a:pt x="36" y="125"/>
                  </a:lnTo>
                  <a:lnTo>
                    <a:pt x="46" y="93"/>
                  </a:lnTo>
                  <a:lnTo>
                    <a:pt x="52" y="71"/>
                  </a:lnTo>
                  <a:lnTo>
                    <a:pt x="56" y="52"/>
                  </a:lnTo>
                  <a:lnTo>
                    <a:pt x="61" y="35"/>
                  </a:lnTo>
                  <a:lnTo>
                    <a:pt x="65" y="19"/>
                  </a:lnTo>
                  <a:lnTo>
                    <a:pt x="69" y="10"/>
                  </a:lnTo>
                  <a:lnTo>
                    <a:pt x="71" y="2"/>
                  </a:lnTo>
                  <a:lnTo>
                    <a:pt x="73" y="0"/>
                  </a:lnTo>
                  <a:lnTo>
                    <a:pt x="75" y="0"/>
                  </a:lnTo>
                  <a:lnTo>
                    <a:pt x="75" y="2"/>
                  </a:lnTo>
                  <a:lnTo>
                    <a:pt x="75" y="4"/>
                  </a:lnTo>
                  <a:lnTo>
                    <a:pt x="77" y="21"/>
                  </a:lnTo>
                  <a:lnTo>
                    <a:pt x="79" y="37"/>
                  </a:lnTo>
                  <a:lnTo>
                    <a:pt x="81" y="54"/>
                  </a:lnTo>
                  <a:lnTo>
                    <a:pt x="85" y="69"/>
                  </a:lnTo>
                  <a:lnTo>
                    <a:pt x="86" y="87"/>
                  </a:lnTo>
                  <a:lnTo>
                    <a:pt x="88" y="102"/>
                  </a:lnTo>
                  <a:lnTo>
                    <a:pt x="92" y="118"/>
                  </a:lnTo>
                  <a:lnTo>
                    <a:pt x="94" y="133"/>
                  </a:lnTo>
                  <a:lnTo>
                    <a:pt x="102" y="166"/>
                  </a:lnTo>
                  <a:lnTo>
                    <a:pt x="108" y="199"/>
                  </a:lnTo>
                  <a:lnTo>
                    <a:pt x="115" y="228"/>
                  </a:lnTo>
                  <a:lnTo>
                    <a:pt x="121" y="255"/>
                  </a:lnTo>
                  <a:lnTo>
                    <a:pt x="125" y="278"/>
                  </a:lnTo>
                  <a:lnTo>
                    <a:pt x="129" y="299"/>
                  </a:lnTo>
                  <a:lnTo>
                    <a:pt x="131" y="318"/>
                  </a:lnTo>
                  <a:lnTo>
                    <a:pt x="131" y="334"/>
                  </a:lnTo>
                  <a:lnTo>
                    <a:pt x="131" y="337"/>
                  </a:lnTo>
                  <a:lnTo>
                    <a:pt x="131" y="339"/>
                  </a:lnTo>
                  <a:lnTo>
                    <a:pt x="131" y="343"/>
                  </a:lnTo>
                  <a:lnTo>
                    <a:pt x="131" y="345"/>
                  </a:lnTo>
                  <a:lnTo>
                    <a:pt x="129" y="349"/>
                  </a:lnTo>
                  <a:lnTo>
                    <a:pt x="129" y="353"/>
                  </a:lnTo>
                  <a:lnTo>
                    <a:pt x="129" y="355"/>
                  </a:lnTo>
                  <a:lnTo>
                    <a:pt x="129" y="359"/>
                  </a:lnTo>
                  <a:lnTo>
                    <a:pt x="123" y="372"/>
                  </a:lnTo>
                  <a:lnTo>
                    <a:pt x="119" y="386"/>
                  </a:lnTo>
                  <a:lnTo>
                    <a:pt x="112" y="397"/>
                  </a:lnTo>
                  <a:lnTo>
                    <a:pt x="104" y="407"/>
                  </a:lnTo>
                  <a:lnTo>
                    <a:pt x="94" y="414"/>
                  </a:lnTo>
                  <a:lnTo>
                    <a:pt x="85" y="422"/>
                  </a:lnTo>
                  <a:lnTo>
                    <a:pt x="75" y="424"/>
                  </a:lnTo>
                  <a:lnTo>
                    <a:pt x="63" y="426"/>
                  </a:lnTo>
                  <a:lnTo>
                    <a:pt x="52" y="424"/>
                  </a:lnTo>
                  <a:lnTo>
                    <a:pt x="38" y="416"/>
                  </a:lnTo>
                  <a:lnTo>
                    <a:pt x="29" y="409"/>
                  </a:lnTo>
                  <a:lnTo>
                    <a:pt x="19" y="395"/>
                  </a:lnTo>
                  <a:lnTo>
                    <a:pt x="11" y="382"/>
                  </a:lnTo>
                  <a:lnTo>
                    <a:pt x="5" y="364"/>
                  </a:lnTo>
                  <a:lnTo>
                    <a:pt x="2" y="345"/>
                  </a:lnTo>
                  <a:lnTo>
                    <a:pt x="0" y="326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368280" y="2096640"/>
              <a:ext cx="71280" cy="109800"/>
            </a:xfrm>
            <a:custGeom>
              <a:avLst/>
              <a:gdLst/>
              <a:ahLst/>
              <a:rect l="l" t="t" r="r" b="b"/>
              <a:pathLst>
                <a:path w="122" h="377">
                  <a:moveTo>
                    <a:pt x="0" y="287"/>
                  </a:moveTo>
                  <a:lnTo>
                    <a:pt x="2" y="271"/>
                  </a:lnTo>
                  <a:lnTo>
                    <a:pt x="4" y="252"/>
                  </a:lnTo>
                  <a:lnTo>
                    <a:pt x="10" y="227"/>
                  </a:lnTo>
                  <a:lnTo>
                    <a:pt x="16" y="198"/>
                  </a:lnTo>
                  <a:lnTo>
                    <a:pt x="22" y="169"/>
                  </a:lnTo>
                  <a:lnTo>
                    <a:pt x="29" y="138"/>
                  </a:lnTo>
                  <a:lnTo>
                    <a:pt x="37" y="107"/>
                  </a:lnTo>
                  <a:lnTo>
                    <a:pt x="45" y="80"/>
                  </a:lnTo>
                  <a:lnTo>
                    <a:pt x="51" y="61"/>
                  </a:lnTo>
                  <a:lnTo>
                    <a:pt x="54" y="44"/>
                  </a:lnTo>
                  <a:lnTo>
                    <a:pt x="60" y="28"/>
                  </a:lnTo>
                  <a:lnTo>
                    <a:pt x="64" y="15"/>
                  </a:lnTo>
                  <a:lnTo>
                    <a:pt x="66" y="7"/>
                  </a:lnTo>
                  <a:lnTo>
                    <a:pt x="70" y="1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4" y="1"/>
                  </a:lnTo>
                  <a:lnTo>
                    <a:pt x="76" y="17"/>
                  </a:lnTo>
                  <a:lnTo>
                    <a:pt x="78" y="32"/>
                  </a:lnTo>
                  <a:lnTo>
                    <a:pt x="80" y="48"/>
                  </a:lnTo>
                  <a:lnTo>
                    <a:pt x="82" y="61"/>
                  </a:lnTo>
                  <a:lnTo>
                    <a:pt x="83" y="77"/>
                  </a:lnTo>
                  <a:lnTo>
                    <a:pt x="87" y="90"/>
                  </a:lnTo>
                  <a:lnTo>
                    <a:pt x="89" y="104"/>
                  </a:lnTo>
                  <a:lnTo>
                    <a:pt x="91" y="117"/>
                  </a:lnTo>
                  <a:lnTo>
                    <a:pt x="97" y="148"/>
                  </a:lnTo>
                  <a:lnTo>
                    <a:pt x="103" y="177"/>
                  </a:lnTo>
                  <a:lnTo>
                    <a:pt x="109" y="202"/>
                  </a:lnTo>
                  <a:lnTo>
                    <a:pt x="114" y="225"/>
                  </a:lnTo>
                  <a:lnTo>
                    <a:pt x="118" y="248"/>
                  </a:lnTo>
                  <a:lnTo>
                    <a:pt x="120" y="267"/>
                  </a:lnTo>
                  <a:lnTo>
                    <a:pt x="122" y="283"/>
                  </a:lnTo>
                  <a:lnTo>
                    <a:pt x="120" y="296"/>
                  </a:lnTo>
                  <a:lnTo>
                    <a:pt x="120" y="300"/>
                  </a:lnTo>
                  <a:lnTo>
                    <a:pt x="120" y="302"/>
                  </a:lnTo>
                  <a:lnTo>
                    <a:pt x="120" y="304"/>
                  </a:lnTo>
                  <a:lnTo>
                    <a:pt x="120" y="308"/>
                  </a:lnTo>
                  <a:lnTo>
                    <a:pt x="118" y="310"/>
                  </a:lnTo>
                  <a:lnTo>
                    <a:pt x="118" y="314"/>
                  </a:lnTo>
                  <a:lnTo>
                    <a:pt x="118" y="316"/>
                  </a:lnTo>
                  <a:lnTo>
                    <a:pt x="118" y="317"/>
                  </a:lnTo>
                  <a:lnTo>
                    <a:pt x="114" y="331"/>
                  </a:lnTo>
                  <a:lnTo>
                    <a:pt x="109" y="343"/>
                  </a:lnTo>
                  <a:lnTo>
                    <a:pt x="103" y="352"/>
                  </a:lnTo>
                  <a:lnTo>
                    <a:pt x="95" y="362"/>
                  </a:lnTo>
                  <a:lnTo>
                    <a:pt x="87" y="368"/>
                  </a:lnTo>
                  <a:lnTo>
                    <a:pt x="78" y="373"/>
                  </a:lnTo>
                  <a:lnTo>
                    <a:pt x="68" y="375"/>
                  </a:lnTo>
                  <a:lnTo>
                    <a:pt x="58" y="377"/>
                  </a:lnTo>
                  <a:lnTo>
                    <a:pt x="47" y="375"/>
                  </a:lnTo>
                  <a:lnTo>
                    <a:pt x="37" y="370"/>
                  </a:lnTo>
                  <a:lnTo>
                    <a:pt x="27" y="360"/>
                  </a:lnTo>
                  <a:lnTo>
                    <a:pt x="18" y="350"/>
                  </a:lnTo>
                  <a:lnTo>
                    <a:pt x="12" y="337"/>
                  </a:lnTo>
                  <a:lnTo>
                    <a:pt x="6" y="321"/>
                  </a:lnTo>
                  <a:lnTo>
                    <a:pt x="2" y="304"/>
                  </a:lnTo>
                  <a:lnTo>
                    <a:pt x="0" y="287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3" name=""/>
            <p:cNvSpPr/>
            <p:nvPr/>
          </p:nvSpPr>
          <p:spPr>
            <a:xfrm>
              <a:off x="371880" y="2109240"/>
              <a:ext cx="63000" cy="95040"/>
            </a:xfrm>
            <a:custGeom>
              <a:avLst/>
              <a:gdLst/>
              <a:ahLst/>
              <a:rect l="l" t="t" r="r" b="b"/>
              <a:pathLst>
                <a:path w="108" h="329">
                  <a:moveTo>
                    <a:pt x="0" y="249"/>
                  </a:moveTo>
                  <a:lnTo>
                    <a:pt x="2" y="235"/>
                  </a:lnTo>
                  <a:lnTo>
                    <a:pt x="4" y="218"/>
                  </a:lnTo>
                  <a:lnTo>
                    <a:pt x="8" y="195"/>
                  </a:lnTo>
                  <a:lnTo>
                    <a:pt x="14" y="171"/>
                  </a:lnTo>
                  <a:lnTo>
                    <a:pt x="20" y="144"/>
                  </a:lnTo>
                  <a:lnTo>
                    <a:pt x="27" y="117"/>
                  </a:lnTo>
                  <a:lnTo>
                    <a:pt x="33" y="92"/>
                  </a:lnTo>
                  <a:lnTo>
                    <a:pt x="41" y="67"/>
                  </a:lnTo>
                  <a:lnTo>
                    <a:pt x="47" y="52"/>
                  </a:lnTo>
                  <a:lnTo>
                    <a:pt x="50" y="37"/>
                  </a:lnTo>
                  <a:lnTo>
                    <a:pt x="54" y="23"/>
                  </a:lnTo>
                  <a:lnTo>
                    <a:pt x="58" y="13"/>
                  </a:lnTo>
                  <a:lnTo>
                    <a:pt x="62" y="6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68" y="2"/>
                  </a:lnTo>
                  <a:lnTo>
                    <a:pt x="70" y="15"/>
                  </a:lnTo>
                  <a:lnTo>
                    <a:pt x="72" y="29"/>
                  </a:lnTo>
                  <a:lnTo>
                    <a:pt x="74" y="42"/>
                  </a:lnTo>
                  <a:lnTo>
                    <a:pt x="76" y="54"/>
                  </a:lnTo>
                  <a:lnTo>
                    <a:pt x="79" y="67"/>
                  </a:lnTo>
                  <a:lnTo>
                    <a:pt x="81" y="79"/>
                  </a:lnTo>
                  <a:lnTo>
                    <a:pt x="83" y="92"/>
                  </a:lnTo>
                  <a:lnTo>
                    <a:pt x="85" y="104"/>
                  </a:lnTo>
                  <a:lnTo>
                    <a:pt x="91" y="131"/>
                  </a:lnTo>
                  <a:lnTo>
                    <a:pt x="95" y="156"/>
                  </a:lnTo>
                  <a:lnTo>
                    <a:pt x="99" y="177"/>
                  </a:lnTo>
                  <a:lnTo>
                    <a:pt x="103" y="198"/>
                  </a:lnTo>
                  <a:lnTo>
                    <a:pt x="106" y="218"/>
                  </a:lnTo>
                  <a:lnTo>
                    <a:pt x="108" y="235"/>
                  </a:lnTo>
                  <a:lnTo>
                    <a:pt x="108" y="249"/>
                  </a:lnTo>
                  <a:lnTo>
                    <a:pt x="106" y="262"/>
                  </a:lnTo>
                  <a:lnTo>
                    <a:pt x="106" y="264"/>
                  </a:lnTo>
                  <a:lnTo>
                    <a:pt x="106" y="266"/>
                  </a:lnTo>
                  <a:lnTo>
                    <a:pt x="106" y="268"/>
                  </a:lnTo>
                  <a:lnTo>
                    <a:pt x="106" y="270"/>
                  </a:lnTo>
                  <a:lnTo>
                    <a:pt x="104" y="274"/>
                  </a:lnTo>
                  <a:lnTo>
                    <a:pt x="104" y="275"/>
                  </a:lnTo>
                  <a:lnTo>
                    <a:pt x="104" y="277"/>
                  </a:lnTo>
                  <a:lnTo>
                    <a:pt x="104" y="279"/>
                  </a:lnTo>
                  <a:lnTo>
                    <a:pt x="101" y="291"/>
                  </a:lnTo>
                  <a:lnTo>
                    <a:pt x="95" y="301"/>
                  </a:lnTo>
                  <a:lnTo>
                    <a:pt x="89" y="308"/>
                  </a:lnTo>
                  <a:lnTo>
                    <a:pt x="83" y="316"/>
                  </a:lnTo>
                  <a:lnTo>
                    <a:pt x="76" y="322"/>
                  </a:lnTo>
                  <a:lnTo>
                    <a:pt x="68" y="326"/>
                  </a:lnTo>
                  <a:lnTo>
                    <a:pt x="60" y="329"/>
                  </a:lnTo>
                  <a:lnTo>
                    <a:pt x="50" y="329"/>
                  </a:lnTo>
                  <a:lnTo>
                    <a:pt x="41" y="328"/>
                  </a:lnTo>
                  <a:lnTo>
                    <a:pt x="31" y="322"/>
                  </a:lnTo>
                  <a:lnTo>
                    <a:pt x="23" y="314"/>
                  </a:lnTo>
                  <a:lnTo>
                    <a:pt x="16" y="304"/>
                  </a:lnTo>
                  <a:lnTo>
                    <a:pt x="10" y="293"/>
                  </a:lnTo>
                  <a:lnTo>
                    <a:pt x="4" y="279"/>
                  </a:lnTo>
                  <a:lnTo>
                    <a:pt x="2" y="264"/>
                  </a:lnTo>
                  <a:lnTo>
                    <a:pt x="0" y="249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4" name=""/>
            <p:cNvSpPr/>
            <p:nvPr/>
          </p:nvSpPr>
          <p:spPr>
            <a:xfrm>
              <a:off x="375480" y="2120400"/>
              <a:ext cx="56880" cy="82440"/>
            </a:xfrm>
            <a:custGeom>
              <a:avLst/>
              <a:gdLst/>
              <a:ahLst/>
              <a:rect l="l" t="t" r="r" b="b"/>
              <a:pathLst>
                <a:path w="97" h="284">
                  <a:moveTo>
                    <a:pt x="0" y="212"/>
                  </a:moveTo>
                  <a:lnTo>
                    <a:pt x="0" y="201"/>
                  </a:lnTo>
                  <a:lnTo>
                    <a:pt x="2" y="185"/>
                  </a:lnTo>
                  <a:lnTo>
                    <a:pt x="6" y="166"/>
                  </a:lnTo>
                  <a:lnTo>
                    <a:pt x="12" y="145"/>
                  </a:lnTo>
                  <a:lnTo>
                    <a:pt x="17" y="122"/>
                  </a:lnTo>
                  <a:lnTo>
                    <a:pt x="23" y="101"/>
                  </a:lnTo>
                  <a:lnTo>
                    <a:pt x="31" y="77"/>
                  </a:lnTo>
                  <a:lnTo>
                    <a:pt x="39" y="58"/>
                  </a:lnTo>
                  <a:lnTo>
                    <a:pt x="42" y="45"/>
                  </a:lnTo>
                  <a:lnTo>
                    <a:pt x="46" y="31"/>
                  </a:lnTo>
                  <a:lnTo>
                    <a:pt x="50" y="22"/>
                  </a:lnTo>
                  <a:lnTo>
                    <a:pt x="54" y="12"/>
                  </a:lnTo>
                  <a:lnTo>
                    <a:pt x="58" y="6"/>
                  </a:lnTo>
                  <a:lnTo>
                    <a:pt x="60" y="2"/>
                  </a:lnTo>
                  <a:lnTo>
                    <a:pt x="62" y="0"/>
                  </a:lnTo>
                  <a:lnTo>
                    <a:pt x="64" y="4"/>
                  </a:lnTo>
                  <a:lnTo>
                    <a:pt x="66" y="16"/>
                  </a:lnTo>
                  <a:lnTo>
                    <a:pt x="68" y="27"/>
                  </a:lnTo>
                  <a:lnTo>
                    <a:pt x="70" y="37"/>
                  </a:lnTo>
                  <a:lnTo>
                    <a:pt x="71" y="49"/>
                  </a:lnTo>
                  <a:lnTo>
                    <a:pt x="73" y="60"/>
                  </a:lnTo>
                  <a:lnTo>
                    <a:pt x="75" y="72"/>
                  </a:lnTo>
                  <a:lnTo>
                    <a:pt x="77" y="81"/>
                  </a:lnTo>
                  <a:lnTo>
                    <a:pt x="79" y="93"/>
                  </a:lnTo>
                  <a:lnTo>
                    <a:pt x="83" y="114"/>
                  </a:lnTo>
                  <a:lnTo>
                    <a:pt x="87" y="137"/>
                  </a:lnTo>
                  <a:lnTo>
                    <a:pt x="91" y="156"/>
                  </a:lnTo>
                  <a:lnTo>
                    <a:pt x="93" y="174"/>
                  </a:lnTo>
                  <a:lnTo>
                    <a:pt x="95" y="191"/>
                  </a:lnTo>
                  <a:lnTo>
                    <a:pt x="97" y="205"/>
                  </a:lnTo>
                  <a:lnTo>
                    <a:pt x="95" y="218"/>
                  </a:lnTo>
                  <a:lnTo>
                    <a:pt x="93" y="228"/>
                  </a:lnTo>
                  <a:lnTo>
                    <a:pt x="93" y="230"/>
                  </a:lnTo>
                  <a:lnTo>
                    <a:pt x="93" y="232"/>
                  </a:lnTo>
                  <a:lnTo>
                    <a:pt x="93" y="234"/>
                  </a:lnTo>
                  <a:lnTo>
                    <a:pt x="93" y="235"/>
                  </a:lnTo>
                  <a:lnTo>
                    <a:pt x="91" y="237"/>
                  </a:lnTo>
                  <a:lnTo>
                    <a:pt x="91" y="239"/>
                  </a:lnTo>
                  <a:lnTo>
                    <a:pt x="91" y="241"/>
                  </a:lnTo>
                  <a:lnTo>
                    <a:pt x="91" y="243"/>
                  </a:lnTo>
                  <a:lnTo>
                    <a:pt x="87" y="253"/>
                  </a:lnTo>
                  <a:lnTo>
                    <a:pt x="83" y="261"/>
                  </a:lnTo>
                  <a:lnTo>
                    <a:pt x="77" y="266"/>
                  </a:lnTo>
                  <a:lnTo>
                    <a:pt x="71" y="274"/>
                  </a:lnTo>
                  <a:lnTo>
                    <a:pt x="66" y="278"/>
                  </a:lnTo>
                  <a:lnTo>
                    <a:pt x="58" y="282"/>
                  </a:lnTo>
                  <a:lnTo>
                    <a:pt x="50" y="284"/>
                  </a:lnTo>
                  <a:lnTo>
                    <a:pt x="42" y="284"/>
                  </a:lnTo>
                  <a:lnTo>
                    <a:pt x="35" y="282"/>
                  </a:lnTo>
                  <a:lnTo>
                    <a:pt x="25" y="276"/>
                  </a:lnTo>
                  <a:lnTo>
                    <a:pt x="19" y="270"/>
                  </a:lnTo>
                  <a:lnTo>
                    <a:pt x="12" y="261"/>
                  </a:lnTo>
                  <a:lnTo>
                    <a:pt x="8" y="251"/>
                  </a:lnTo>
                  <a:lnTo>
                    <a:pt x="2" y="239"/>
                  </a:lnTo>
                  <a:lnTo>
                    <a:pt x="0" y="226"/>
                  </a:lnTo>
                  <a:lnTo>
                    <a:pt x="0" y="212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5" name=""/>
            <p:cNvSpPr/>
            <p:nvPr/>
          </p:nvSpPr>
          <p:spPr>
            <a:xfrm>
              <a:off x="378000" y="2132640"/>
              <a:ext cx="49320" cy="69120"/>
            </a:xfrm>
            <a:custGeom>
              <a:avLst/>
              <a:gdLst/>
              <a:ahLst/>
              <a:rect l="l" t="t" r="r" b="b"/>
              <a:pathLst>
                <a:path w="85" h="235">
                  <a:moveTo>
                    <a:pt x="0" y="173"/>
                  </a:moveTo>
                  <a:lnTo>
                    <a:pt x="2" y="164"/>
                  </a:lnTo>
                  <a:lnTo>
                    <a:pt x="4" y="150"/>
                  </a:lnTo>
                  <a:lnTo>
                    <a:pt x="8" y="133"/>
                  </a:lnTo>
                  <a:lnTo>
                    <a:pt x="11" y="115"/>
                  </a:lnTo>
                  <a:lnTo>
                    <a:pt x="17" y="98"/>
                  </a:lnTo>
                  <a:lnTo>
                    <a:pt x="23" y="79"/>
                  </a:lnTo>
                  <a:lnTo>
                    <a:pt x="31" y="61"/>
                  </a:lnTo>
                  <a:lnTo>
                    <a:pt x="37" y="44"/>
                  </a:lnTo>
                  <a:lnTo>
                    <a:pt x="40" y="33"/>
                  </a:lnTo>
                  <a:lnTo>
                    <a:pt x="44" y="23"/>
                  </a:lnTo>
                  <a:lnTo>
                    <a:pt x="48" y="15"/>
                  </a:lnTo>
                  <a:lnTo>
                    <a:pt x="52" y="7"/>
                  </a:lnTo>
                  <a:lnTo>
                    <a:pt x="54" y="4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60" y="2"/>
                  </a:lnTo>
                  <a:lnTo>
                    <a:pt x="62" y="11"/>
                  </a:lnTo>
                  <a:lnTo>
                    <a:pt x="64" y="21"/>
                  </a:lnTo>
                  <a:lnTo>
                    <a:pt x="66" y="31"/>
                  </a:lnTo>
                  <a:lnTo>
                    <a:pt x="67" y="40"/>
                  </a:lnTo>
                  <a:lnTo>
                    <a:pt x="69" y="50"/>
                  </a:lnTo>
                  <a:lnTo>
                    <a:pt x="71" y="60"/>
                  </a:lnTo>
                  <a:lnTo>
                    <a:pt x="73" y="69"/>
                  </a:lnTo>
                  <a:lnTo>
                    <a:pt x="75" y="77"/>
                  </a:lnTo>
                  <a:lnTo>
                    <a:pt x="77" y="96"/>
                  </a:lnTo>
                  <a:lnTo>
                    <a:pt x="81" y="115"/>
                  </a:lnTo>
                  <a:lnTo>
                    <a:pt x="83" y="131"/>
                  </a:lnTo>
                  <a:lnTo>
                    <a:pt x="85" y="146"/>
                  </a:lnTo>
                  <a:lnTo>
                    <a:pt x="85" y="160"/>
                  </a:lnTo>
                  <a:lnTo>
                    <a:pt x="85" y="173"/>
                  </a:lnTo>
                  <a:lnTo>
                    <a:pt x="85" y="183"/>
                  </a:lnTo>
                  <a:lnTo>
                    <a:pt x="83" y="191"/>
                  </a:lnTo>
                  <a:lnTo>
                    <a:pt x="81" y="192"/>
                  </a:lnTo>
                  <a:lnTo>
                    <a:pt x="81" y="194"/>
                  </a:lnTo>
                  <a:lnTo>
                    <a:pt x="81" y="196"/>
                  </a:lnTo>
                  <a:lnTo>
                    <a:pt x="81" y="198"/>
                  </a:lnTo>
                  <a:lnTo>
                    <a:pt x="79" y="198"/>
                  </a:lnTo>
                  <a:lnTo>
                    <a:pt x="79" y="200"/>
                  </a:lnTo>
                  <a:lnTo>
                    <a:pt x="79" y="202"/>
                  </a:lnTo>
                  <a:lnTo>
                    <a:pt x="79" y="204"/>
                  </a:lnTo>
                  <a:lnTo>
                    <a:pt x="75" y="210"/>
                  </a:lnTo>
                  <a:lnTo>
                    <a:pt x="71" y="218"/>
                  </a:lnTo>
                  <a:lnTo>
                    <a:pt x="66" y="223"/>
                  </a:lnTo>
                  <a:lnTo>
                    <a:pt x="62" y="227"/>
                  </a:lnTo>
                  <a:lnTo>
                    <a:pt x="56" y="231"/>
                  </a:lnTo>
                  <a:lnTo>
                    <a:pt x="50" y="233"/>
                  </a:lnTo>
                  <a:lnTo>
                    <a:pt x="44" y="235"/>
                  </a:lnTo>
                  <a:lnTo>
                    <a:pt x="37" y="235"/>
                  </a:lnTo>
                  <a:lnTo>
                    <a:pt x="31" y="233"/>
                  </a:lnTo>
                  <a:lnTo>
                    <a:pt x="23" y="227"/>
                  </a:lnTo>
                  <a:lnTo>
                    <a:pt x="17" y="221"/>
                  </a:lnTo>
                  <a:lnTo>
                    <a:pt x="11" y="216"/>
                  </a:lnTo>
                  <a:lnTo>
                    <a:pt x="6" y="206"/>
                  </a:lnTo>
                  <a:lnTo>
                    <a:pt x="4" y="196"/>
                  </a:lnTo>
                  <a:lnTo>
                    <a:pt x="2" y="185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320" bIns="22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6" name=""/>
            <p:cNvSpPr/>
            <p:nvPr/>
          </p:nvSpPr>
          <p:spPr>
            <a:xfrm>
              <a:off x="381600" y="2144880"/>
              <a:ext cx="43200" cy="54360"/>
            </a:xfrm>
            <a:custGeom>
              <a:avLst/>
              <a:gdLst/>
              <a:ahLst/>
              <a:rect l="l" t="t" r="r" b="b"/>
              <a:pathLst>
                <a:path w="75" h="187">
                  <a:moveTo>
                    <a:pt x="0" y="137"/>
                  </a:moveTo>
                  <a:lnTo>
                    <a:pt x="0" y="127"/>
                  </a:lnTo>
                  <a:lnTo>
                    <a:pt x="2" y="116"/>
                  </a:lnTo>
                  <a:lnTo>
                    <a:pt x="5" y="102"/>
                  </a:lnTo>
                  <a:lnTo>
                    <a:pt x="9" y="87"/>
                  </a:lnTo>
                  <a:lnTo>
                    <a:pt x="15" y="73"/>
                  </a:lnTo>
                  <a:lnTo>
                    <a:pt x="21" y="58"/>
                  </a:lnTo>
                  <a:lnTo>
                    <a:pt x="27" y="45"/>
                  </a:lnTo>
                  <a:lnTo>
                    <a:pt x="32" y="33"/>
                  </a:lnTo>
                  <a:lnTo>
                    <a:pt x="36" y="23"/>
                  </a:lnTo>
                  <a:lnTo>
                    <a:pt x="40" y="18"/>
                  </a:lnTo>
                  <a:lnTo>
                    <a:pt x="44" y="10"/>
                  </a:lnTo>
                  <a:lnTo>
                    <a:pt x="46" y="6"/>
                  </a:lnTo>
                  <a:lnTo>
                    <a:pt x="50" y="2"/>
                  </a:lnTo>
                  <a:lnTo>
                    <a:pt x="52" y="0"/>
                  </a:lnTo>
                  <a:lnTo>
                    <a:pt x="54" y="0"/>
                  </a:lnTo>
                  <a:lnTo>
                    <a:pt x="56" y="2"/>
                  </a:lnTo>
                  <a:lnTo>
                    <a:pt x="58" y="10"/>
                  </a:lnTo>
                  <a:lnTo>
                    <a:pt x="60" y="18"/>
                  </a:lnTo>
                  <a:lnTo>
                    <a:pt x="61" y="25"/>
                  </a:lnTo>
                  <a:lnTo>
                    <a:pt x="63" y="33"/>
                  </a:lnTo>
                  <a:lnTo>
                    <a:pt x="65" y="41"/>
                  </a:lnTo>
                  <a:lnTo>
                    <a:pt x="65" y="48"/>
                  </a:lnTo>
                  <a:lnTo>
                    <a:pt x="67" y="56"/>
                  </a:lnTo>
                  <a:lnTo>
                    <a:pt x="69" y="64"/>
                  </a:lnTo>
                  <a:lnTo>
                    <a:pt x="71" y="79"/>
                  </a:lnTo>
                  <a:lnTo>
                    <a:pt x="73" y="95"/>
                  </a:lnTo>
                  <a:lnTo>
                    <a:pt x="73" y="108"/>
                  </a:lnTo>
                  <a:lnTo>
                    <a:pt x="75" y="120"/>
                  </a:lnTo>
                  <a:lnTo>
                    <a:pt x="75" y="131"/>
                  </a:lnTo>
                  <a:lnTo>
                    <a:pt x="73" y="141"/>
                  </a:lnTo>
                  <a:lnTo>
                    <a:pt x="71" y="149"/>
                  </a:lnTo>
                  <a:lnTo>
                    <a:pt x="69" y="156"/>
                  </a:lnTo>
                  <a:lnTo>
                    <a:pt x="67" y="156"/>
                  </a:lnTo>
                  <a:lnTo>
                    <a:pt x="67" y="158"/>
                  </a:lnTo>
                  <a:lnTo>
                    <a:pt x="67" y="158"/>
                  </a:lnTo>
                  <a:lnTo>
                    <a:pt x="67" y="160"/>
                  </a:lnTo>
                  <a:lnTo>
                    <a:pt x="65" y="162"/>
                  </a:lnTo>
                  <a:lnTo>
                    <a:pt x="65" y="162"/>
                  </a:lnTo>
                  <a:lnTo>
                    <a:pt x="65" y="164"/>
                  </a:lnTo>
                  <a:lnTo>
                    <a:pt x="65" y="164"/>
                  </a:lnTo>
                  <a:lnTo>
                    <a:pt x="61" y="170"/>
                  </a:lnTo>
                  <a:lnTo>
                    <a:pt x="58" y="176"/>
                  </a:lnTo>
                  <a:lnTo>
                    <a:pt x="54" y="179"/>
                  </a:lnTo>
                  <a:lnTo>
                    <a:pt x="50" y="183"/>
                  </a:lnTo>
                  <a:lnTo>
                    <a:pt x="44" y="185"/>
                  </a:lnTo>
                  <a:lnTo>
                    <a:pt x="40" y="187"/>
                  </a:lnTo>
                  <a:lnTo>
                    <a:pt x="34" y="187"/>
                  </a:lnTo>
                  <a:lnTo>
                    <a:pt x="31" y="187"/>
                  </a:lnTo>
                  <a:lnTo>
                    <a:pt x="23" y="185"/>
                  </a:lnTo>
                  <a:lnTo>
                    <a:pt x="17" y="181"/>
                  </a:lnTo>
                  <a:lnTo>
                    <a:pt x="13" y="176"/>
                  </a:lnTo>
                  <a:lnTo>
                    <a:pt x="7" y="170"/>
                  </a:lnTo>
                  <a:lnTo>
                    <a:pt x="4" y="162"/>
                  </a:lnTo>
                  <a:lnTo>
                    <a:pt x="2" y="154"/>
                  </a:lnTo>
                  <a:lnTo>
                    <a:pt x="0" y="145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560" bIns="7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383040" y="2157480"/>
              <a:ext cx="39240" cy="40680"/>
            </a:xfrm>
            <a:custGeom>
              <a:avLst/>
              <a:gdLst/>
              <a:ahLst/>
              <a:rect l="l" t="t" r="r" b="b"/>
              <a:pathLst>
                <a:path w="67" h="138">
                  <a:moveTo>
                    <a:pt x="0" y="98"/>
                  </a:moveTo>
                  <a:lnTo>
                    <a:pt x="1" y="88"/>
                  </a:lnTo>
                  <a:lnTo>
                    <a:pt x="3" y="79"/>
                  </a:lnTo>
                  <a:lnTo>
                    <a:pt x="5" y="69"/>
                  </a:lnTo>
                  <a:lnTo>
                    <a:pt x="9" y="59"/>
                  </a:lnTo>
                  <a:lnTo>
                    <a:pt x="15" y="48"/>
                  </a:lnTo>
                  <a:lnTo>
                    <a:pt x="21" y="36"/>
                  </a:lnTo>
                  <a:lnTo>
                    <a:pt x="27" y="27"/>
                  </a:lnTo>
                  <a:lnTo>
                    <a:pt x="32" y="19"/>
                  </a:lnTo>
                  <a:lnTo>
                    <a:pt x="34" y="13"/>
                  </a:lnTo>
                  <a:lnTo>
                    <a:pt x="38" y="9"/>
                  </a:lnTo>
                  <a:lnTo>
                    <a:pt x="42" y="5"/>
                  </a:lnTo>
                  <a:lnTo>
                    <a:pt x="44" y="2"/>
                  </a:lnTo>
                  <a:lnTo>
                    <a:pt x="46" y="0"/>
                  </a:lnTo>
                  <a:lnTo>
                    <a:pt x="48" y="0"/>
                  </a:lnTo>
                  <a:lnTo>
                    <a:pt x="50" y="0"/>
                  </a:lnTo>
                  <a:lnTo>
                    <a:pt x="52" y="2"/>
                  </a:lnTo>
                  <a:lnTo>
                    <a:pt x="54" y="7"/>
                  </a:lnTo>
                  <a:lnTo>
                    <a:pt x="56" y="13"/>
                  </a:lnTo>
                  <a:lnTo>
                    <a:pt x="57" y="19"/>
                  </a:lnTo>
                  <a:lnTo>
                    <a:pt x="59" y="25"/>
                  </a:lnTo>
                  <a:lnTo>
                    <a:pt x="61" y="30"/>
                  </a:lnTo>
                  <a:lnTo>
                    <a:pt x="63" y="36"/>
                  </a:lnTo>
                  <a:lnTo>
                    <a:pt x="63" y="42"/>
                  </a:lnTo>
                  <a:lnTo>
                    <a:pt x="65" y="50"/>
                  </a:lnTo>
                  <a:lnTo>
                    <a:pt x="65" y="61"/>
                  </a:lnTo>
                  <a:lnTo>
                    <a:pt x="67" y="73"/>
                  </a:lnTo>
                  <a:lnTo>
                    <a:pt x="67" y="82"/>
                  </a:lnTo>
                  <a:lnTo>
                    <a:pt x="67" y="92"/>
                  </a:lnTo>
                  <a:lnTo>
                    <a:pt x="65" y="100"/>
                  </a:lnTo>
                  <a:lnTo>
                    <a:pt x="63" y="107"/>
                  </a:lnTo>
                  <a:lnTo>
                    <a:pt x="59" y="113"/>
                  </a:lnTo>
                  <a:lnTo>
                    <a:pt x="57" y="119"/>
                  </a:lnTo>
                  <a:lnTo>
                    <a:pt x="56" y="119"/>
                  </a:lnTo>
                  <a:lnTo>
                    <a:pt x="56" y="121"/>
                  </a:lnTo>
                  <a:lnTo>
                    <a:pt x="56" y="121"/>
                  </a:lnTo>
                  <a:lnTo>
                    <a:pt x="56" y="123"/>
                  </a:lnTo>
                  <a:lnTo>
                    <a:pt x="54" y="123"/>
                  </a:lnTo>
                  <a:lnTo>
                    <a:pt x="54" y="123"/>
                  </a:lnTo>
                  <a:lnTo>
                    <a:pt x="54" y="125"/>
                  </a:lnTo>
                  <a:lnTo>
                    <a:pt x="54" y="125"/>
                  </a:lnTo>
                  <a:lnTo>
                    <a:pt x="50" y="129"/>
                  </a:lnTo>
                  <a:lnTo>
                    <a:pt x="46" y="133"/>
                  </a:lnTo>
                  <a:lnTo>
                    <a:pt x="44" y="134"/>
                  </a:lnTo>
                  <a:lnTo>
                    <a:pt x="40" y="136"/>
                  </a:lnTo>
                  <a:lnTo>
                    <a:pt x="36" y="138"/>
                  </a:lnTo>
                  <a:lnTo>
                    <a:pt x="32" y="138"/>
                  </a:lnTo>
                  <a:lnTo>
                    <a:pt x="28" y="138"/>
                  </a:lnTo>
                  <a:lnTo>
                    <a:pt x="25" y="138"/>
                  </a:lnTo>
                  <a:lnTo>
                    <a:pt x="19" y="136"/>
                  </a:lnTo>
                  <a:lnTo>
                    <a:pt x="15" y="133"/>
                  </a:lnTo>
                  <a:lnTo>
                    <a:pt x="11" y="129"/>
                  </a:lnTo>
                  <a:lnTo>
                    <a:pt x="7" y="123"/>
                  </a:lnTo>
                  <a:lnTo>
                    <a:pt x="3" y="117"/>
                  </a:lnTo>
                  <a:lnTo>
                    <a:pt x="1" y="111"/>
                  </a:lnTo>
                  <a:lnTo>
                    <a:pt x="1" y="104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120" bIns="-6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8" name=""/>
            <p:cNvSpPr/>
            <p:nvPr/>
          </p:nvSpPr>
          <p:spPr>
            <a:xfrm>
              <a:off x="386640" y="2169720"/>
              <a:ext cx="34200" cy="27000"/>
            </a:xfrm>
            <a:custGeom>
              <a:avLst/>
              <a:gdLst/>
              <a:ahLst/>
              <a:rect l="l" t="t" r="r" b="b"/>
              <a:pathLst>
                <a:path w="60" h="94">
                  <a:moveTo>
                    <a:pt x="0" y="62"/>
                  </a:moveTo>
                  <a:lnTo>
                    <a:pt x="0" y="54"/>
                  </a:lnTo>
                  <a:lnTo>
                    <a:pt x="2" y="46"/>
                  </a:lnTo>
                  <a:lnTo>
                    <a:pt x="6" y="41"/>
                  </a:lnTo>
                  <a:lnTo>
                    <a:pt x="10" y="33"/>
                  </a:lnTo>
                  <a:lnTo>
                    <a:pt x="14" y="25"/>
                  </a:lnTo>
                  <a:lnTo>
                    <a:pt x="18" y="19"/>
                  </a:lnTo>
                  <a:lnTo>
                    <a:pt x="23" y="14"/>
                  </a:lnTo>
                  <a:lnTo>
                    <a:pt x="29" y="8"/>
                  </a:lnTo>
                  <a:lnTo>
                    <a:pt x="33" y="6"/>
                  </a:lnTo>
                  <a:lnTo>
                    <a:pt x="35" y="4"/>
                  </a:lnTo>
                  <a:lnTo>
                    <a:pt x="37" y="2"/>
                  </a:lnTo>
                  <a:lnTo>
                    <a:pt x="41" y="0"/>
                  </a:lnTo>
                  <a:lnTo>
                    <a:pt x="43" y="0"/>
                  </a:lnTo>
                  <a:lnTo>
                    <a:pt x="45" y="0"/>
                  </a:lnTo>
                  <a:lnTo>
                    <a:pt x="47" y="2"/>
                  </a:lnTo>
                  <a:lnTo>
                    <a:pt x="49" y="2"/>
                  </a:lnTo>
                  <a:lnTo>
                    <a:pt x="51" y="6"/>
                  </a:lnTo>
                  <a:lnTo>
                    <a:pt x="52" y="10"/>
                  </a:lnTo>
                  <a:lnTo>
                    <a:pt x="54" y="15"/>
                  </a:lnTo>
                  <a:lnTo>
                    <a:pt x="56" y="19"/>
                  </a:lnTo>
                  <a:lnTo>
                    <a:pt x="56" y="23"/>
                  </a:lnTo>
                  <a:lnTo>
                    <a:pt x="58" y="27"/>
                  </a:lnTo>
                  <a:lnTo>
                    <a:pt x="58" y="33"/>
                  </a:lnTo>
                  <a:lnTo>
                    <a:pt x="58" y="37"/>
                  </a:lnTo>
                  <a:lnTo>
                    <a:pt x="60" y="46"/>
                  </a:lnTo>
                  <a:lnTo>
                    <a:pt x="60" y="54"/>
                  </a:lnTo>
                  <a:lnTo>
                    <a:pt x="58" y="60"/>
                  </a:lnTo>
                  <a:lnTo>
                    <a:pt x="56" y="67"/>
                  </a:lnTo>
                  <a:lnTo>
                    <a:pt x="54" y="73"/>
                  </a:lnTo>
                  <a:lnTo>
                    <a:pt x="52" y="79"/>
                  </a:lnTo>
                  <a:lnTo>
                    <a:pt x="49" y="83"/>
                  </a:lnTo>
                  <a:lnTo>
                    <a:pt x="45" y="85"/>
                  </a:lnTo>
                  <a:lnTo>
                    <a:pt x="43" y="85"/>
                  </a:lnTo>
                  <a:lnTo>
                    <a:pt x="43" y="87"/>
                  </a:lnTo>
                  <a:lnTo>
                    <a:pt x="43" y="87"/>
                  </a:lnTo>
                  <a:lnTo>
                    <a:pt x="43" y="87"/>
                  </a:lnTo>
                  <a:lnTo>
                    <a:pt x="41" y="87"/>
                  </a:lnTo>
                  <a:lnTo>
                    <a:pt x="41" y="89"/>
                  </a:lnTo>
                  <a:lnTo>
                    <a:pt x="41" y="89"/>
                  </a:lnTo>
                  <a:lnTo>
                    <a:pt x="41" y="89"/>
                  </a:lnTo>
                  <a:lnTo>
                    <a:pt x="37" y="91"/>
                  </a:lnTo>
                  <a:lnTo>
                    <a:pt x="35" y="93"/>
                  </a:lnTo>
                  <a:lnTo>
                    <a:pt x="31" y="93"/>
                  </a:lnTo>
                  <a:lnTo>
                    <a:pt x="29" y="93"/>
                  </a:lnTo>
                  <a:lnTo>
                    <a:pt x="25" y="94"/>
                  </a:lnTo>
                  <a:lnTo>
                    <a:pt x="23" y="93"/>
                  </a:lnTo>
                  <a:lnTo>
                    <a:pt x="20" y="93"/>
                  </a:lnTo>
                  <a:lnTo>
                    <a:pt x="18" y="93"/>
                  </a:lnTo>
                  <a:lnTo>
                    <a:pt x="14" y="91"/>
                  </a:lnTo>
                  <a:lnTo>
                    <a:pt x="10" y="87"/>
                  </a:lnTo>
                  <a:lnTo>
                    <a:pt x="8" y="83"/>
                  </a:lnTo>
                  <a:lnTo>
                    <a:pt x="4" y="79"/>
                  </a:lnTo>
                  <a:lnTo>
                    <a:pt x="2" y="75"/>
                  </a:lnTo>
                  <a:lnTo>
                    <a:pt x="2" y="71"/>
                  </a:lnTo>
                  <a:lnTo>
                    <a:pt x="0" y="66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9" name=""/>
            <p:cNvSpPr/>
            <p:nvPr/>
          </p:nvSpPr>
          <p:spPr>
            <a:xfrm>
              <a:off x="390240" y="2180880"/>
              <a:ext cx="29520" cy="15840"/>
            </a:xfrm>
            <a:custGeom>
              <a:avLst/>
              <a:gdLst/>
              <a:ahLst/>
              <a:rect l="l" t="t" r="r" b="b"/>
              <a:pathLst>
                <a:path w="52" h="54">
                  <a:moveTo>
                    <a:pt x="0" y="27"/>
                  </a:moveTo>
                  <a:lnTo>
                    <a:pt x="0" y="21"/>
                  </a:lnTo>
                  <a:lnTo>
                    <a:pt x="2" y="15"/>
                  </a:lnTo>
                  <a:lnTo>
                    <a:pt x="4" y="11"/>
                  </a:lnTo>
                  <a:lnTo>
                    <a:pt x="8" y="7"/>
                  </a:lnTo>
                  <a:lnTo>
                    <a:pt x="12" y="3"/>
                  </a:lnTo>
                  <a:lnTo>
                    <a:pt x="16" y="2"/>
                  </a:lnTo>
                  <a:lnTo>
                    <a:pt x="21" y="0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7" y="2"/>
                  </a:lnTo>
                  <a:lnTo>
                    <a:pt x="41" y="3"/>
                  </a:lnTo>
                  <a:lnTo>
                    <a:pt x="45" y="7"/>
                  </a:lnTo>
                  <a:lnTo>
                    <a:pt x="48" y="11"/>
                  </a:lnTo>
                  <a:lnTo>
                    <a:pt x="50" y="15"/>
                  </a:lnTo>
                  <a:lnTo>
                    <a:pt x="52" y="21"/>
                  </a:lnTo>
                  <a:lnTo>
                    <a:pt x="52" y="27"/>
                  </a:lnTo>
                  <a:lnTo>
                    <a:pt x="52" y="32"/>
                  </a:lnTo>
                  <a:lnTo>
                    <a:pt x="50" y="36"/>
                  </a:lnTo>
                  <a:lnTo>
                    <a:pt x="48" y="42"/>
                  </a:lnTo>
                  <a:lnTo>
                    <a:pt x="45" y="46"/>
                  </a:lnTo>
                  <a:lnTo>
                    <a:pt x="41" y="48"/>
                  </a:lnTo>
                  <a:lnTo>
                    <a:pt x="37" y="52"/>
                  </a:lnTo>
                  <a:lnTo>
                    <a:pt x="31" y="52"/>
                  </a:lnTo>
                  <a:lnTo>
                    <a:pt x="25" y="54"/>
                  </a:lnTo>
                  <a:lnTo>
                    <a:pt x="21" y="52"/>
                  </a:lnTo>
                  <a:lnTo>
                    <a:pt x="16" y="52"/>
                  </a:lnTo>
                  <a:lnTo>
                    <a:pt x="12" y="48"/>
                  </a:lnTo>
                  <a:lnTo>
                    <a:pt x="8" y="46"/>
                  </a:lnTo>
                  <a:lnTo>
                    <a:pt x="4" y="42"/>
                  </a:lnTo>
                  <a:lnTo>
                    <a:pt x="2" y="36"/>
                  </a:lnTo>
                  <a:lnTo>
                    <a:pt x="0" y="32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0" name=""/>
            <p:cNvSpPr/>
            <p:nvPr/>
          </p:nvSpPr>
          <p:spPr>
            <a:xfrm>
              <a:off x="357120" y="2046240"/>
              <a:ext cx="100080" cy="165600"/>
            </a:xfrm>
            <a:custGeom>
              <a:avLst/>
              <a:gdLst/>
              <a:ahLst/>
              <a:rect l="l" t="t" r="r" b="b"/>
              <a:pathLst>
                <a:path w="170" h="569">
                  <a:moveTo>
                    <a:pt x="85" y="569"/>
                  </a:moveTo>
                  <a:lnTo>
                    <a:pt x="95" y="569"/>
                  </a:lnTo>
                  <a:lnTo>
                    <a:pt x="102" y="567"/>
                  </a:lnTo>
                  <a:lnTo>
                    <a:pt x="110" y="563"/>
                  </a:lnTo>
                  <a:lnTo>
                    <a:pt x="118" y="559"/>
                  </a:lnTo>
                  <a:lnTo>
                    <a:pt x="126" y="553"/>
                  </a:lnTo>
                  <a:lnTo>
                    <a:pt x="133" y="547"/>
                  </a:lnTo>
                  <a:lnTo>
                    <a:pt x="139" y="540"/>
                  </a:lnTo>
                  <a:lnTo>
                    <a:pt x="145" y="532"/>
                  </a:lnTo>
                  <a:lnTo>
                    <a:pt x="156" y="513"/>
                  </a:lnTo>
                  <a:lnTo>
                    <a:pt x="164" y="489"/>
                  </a:lnTo>
                  <a:lnTo>
                    <a:pt x="168" y="466"/>
                  </a:lnTo>
                  <a:lnTo>
                    <a:pt x="170" y="439"/>
                  </a:lnTo>
                  <a:lnTo>
                    <a:pt x="168" y="409"/>
                  </a:lnTo>
                  <a:lnTo>
                    <a:pt x="158" y="370"/>
                  </a:lnTo>
                  <a:lnTo>
                    <a:pt x="147" y="324"/>
                  </a:lnTo>
                  <a:lnTo>
                    <a:pt x="133" y="272"/>
                  </a:lnTo>
                  <a:lnTo>
                    <a:pt x="120" y="214"/>
                  </a:lnTo>
                  <a:lnTo>
                    <a:pt x="106" y="148"/>
                  </a:lnTo>
                  <a:lnTo>
                    <a:pt x="101" y="114"/>
                  </a:lnTo>
                  <a:lnTo>
                    <a:pt x="95" y="79"/>
                  </a:lnTo>
                  <a:lnTo>
                    <a:pt x="91" y="42"/>
                  </a:lnTo>
                  <a:lnTo>
                    <a:pt x="89" y="4"/>
                  </a:lnTo>
                  <a:lnTo>
                    <a:pt x="89" y="0"/>
                  </a:lnTo>
                  <a:lnTo>
                    <a:pt x="87" y="0"/>
                  </a:lnTo>
                  <a:lnTo>
                    <a:pt x="85" y="2"/>
                  </a:lnTo>
                  <a:lnTo>
                    <a:pt x="83" y="6"/>
                  </a:lnTo>
                  <a:lnTo>
                    <a:pt x="79" y="21"/>
                  </a:lnTo>
                  <a:lnTo>
                    <a:pt x="73" y="42"/>
                  </a:lnTo>
                  <a:lnTo>
                    <a:pt x="60" y="102"/>
                  </a:lnTo>
                  <a:lnTo>
                    <a:pt x="43" y="177"/>
                  </a:lnTo>
                  <a:lnTo>
                    <a:pt x="27" y="258"/>
                  </a:lnTo>
                  <a:lnTo>
                    <a:pt x="14" y="335"/>
                  </a:lnTo>
                  <a:lnTo>
                    <a:pt x="4" y="399"/>
                  </a:lnTo>
                  <a:lnTo>
                    <a:pt x="0" y="439"/>
                  </a:lnTo>
                  <a:lnTo>
                    <a:pt x="2" y="466"/>
                  </a:lnTo>
                  <a:lnTo>
                    <a:pt x="8" y="489"/>
                  </a:lnTo>
                  <a:lnTo>
                    <a:pt x="16" y="513"/>
                  </a:lnTo>
                  <a:lnTo>
                    <a:pt x="25" y="532"/>
                  </a:lnTo>
                  <a:lnTo>
                    <a:pt x="31" y="540"/>
                  </a:lnTo>
                  <a:lnTo>
                    <a:pt x="39" y="547"/>
                  </a:lnTo>
                  <a:lnTo>
                    <a:pt x="45" y="553"/>
                  </a:lnTo>
                  <a:lnTo>
                    <a:pt x="52" y="559"/>
                  </a:lnTo>
                  <a:lnTo>
                    <a:pt x="60" y="563"/>
                  </a:lnTo>
                  <a:lnTo>
                    <a:pt x="68" y="567"/>
                  </a:lnTo>
                  <a:lnTo>
                    <a:pt x="77" y="569"/>
                  </a:lnTo>
                  <a:lnTo>
                    <a:pt x="85" y="569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1" name=""/>
            <p:cNvSpPr/>
            <p:nvPr/>
          </p:nvSpPr>
          <p:spPr>
            <a:xfrm>
              <a:off x="407880" y="2211840"/>
              <a:ext cx="0" cy="108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32" name=""/>
          <p:cNvGrpSpPr/>
          <p:nvPr/>
        </p:nvGrpSpPr>
        <p:grpSpPr>
          <a:xfrm>
            <a:off x="347760" y="1109520"/>
            <a:ext cx="91800" cy="122040"/>
            <a:chOff x="347760" y="1109520"/>
            <a:chExt cx="91800" cy="122040"/>
          </a:xfrm>
        </p:grpSpPr>
        <p:sp>
          <p:nvSpPr>
            <p:cNvPr id="1233" name=""/>
            <p:cNvSpPr/>
            <p:nvPr/>
          </p:nvSpPr>
          <p:spPr>
            <a:xfrm>
              <a:off x="360360" y="1109520"/>
              <a:ext cx="26640" cy="7632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>
              <a:off x="388440" y="1109520"/>
              <a:ext cx="25560" cy="7632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347760" y="1181520"/>
              <a:ext cx="91800" cy="500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240" bIns="32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>
              <a:off x="353520" y="1185840"/>
              <a:ext cx="80280" cy="410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5760" bIns="-57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37" name=""/>
          <p:cNvGrpSpPr/>
          <p:nvPr/>
        </p:nvGrpSpPr>
        <p:grpSpPr>
          <a:xfrm>
            <a:off x="365040" y="1963800"/>
            <a:ext cx="109440" cy="81000"/>
            <a:chOff x="365040" y="1963800"/>
            <a:chExt cx="109440" cy="81000"/>
          </a:xfrm>
        </p:grpSpPr>
        <p:sp>
          <p:nvSpPr>
            <p:cNvPr id="1238" name=""/>
            <p:cNvSpPr/>
            <p:nvPr/>
          </p:nvSpPr>
          <p:spPr>
            <a:xfrm>
              <a:off x="365040" y="1963800"/>
              <a:ext cx="109440" cy="81000"/>
            </a:xfrm>
            <a:custGeom>
              <a:avLst/>
              <a:gdLst/>
              <a:ahLst/>
              <a:rect l="l" t="t" r="r" b="b"/>
              <a:pathLst>
                <a:path w="69" h="62">
                  <a:moveTo>
                    <a:pt x="69" y="56"/>
                  </a:moveTo>
                  <a:lnTo>
                    <a:pt x="69" y="62"/>
                  </a:lnTo>
                  <a:lnTo>
                    <a:pt x="0" y="62"/>
                  </a:lnTo>
                  <a:lnTo>
                    <a:pt x="0" y="56"/>
                  </a:lnTo>
                  <a:lnTo>
                    <a:pt x="6" y="56"/>
                  </a:lnTo>
                  <a:lnTo>
                    <a:pt x="6" y="13"/>
                  </a:lnTo>
                  <a:lnTo>
                    <a:pt x="6" y="12"/>
                  </a:lnTo>
                  <a:lnTo>
                    <a:pt x="7" y="8"/>
                  </a:lnTo>
                  <a:lnTo>
                    <a:pt x="7" y="6"/>
                  </a:lnTo>
                  <a:lnTo>
                    <a:pt x="9" y="4"/>
                  </a:lnTo>
                  <a:lnTo>
                    <a:pt x="11" y="4"/>
                  </a:lnTo>
                  <a:lnTo>
                    <a:pt x="13" y="2"/>
                  </a:lnTo>
                  <a:lnTo>
                    <a:pt x="17" y="2"/>
                  </a:lnTo>
                  <a:lnTo>
                    <a:pt x="19" y="0"/>
                  </a:lnTo>
                  <a:lnTo>
                    <a:pt x="21" y="0"/>
                  </a:lnTo>
                  <a:lnTo>
                    <a:pt x="23" y="2"/>
                  </a:lnTo>
                  <a:lnTo>
                    <a:pt x="25" y="2"/>
                  </a:lnTo>
                  <a:lnTo>
                    <a:pt x="25" y="2"/>
                  </a:lnTo>
                  <a:lnTo>
                    <a:pt x="27" y="4"/>
                  </a:lnTo>
                  <a:lnTo>
                    <a:pt x="29" y="6"/>
                  </a:lnTo>
                  <a:lnTo>
                    <a:pt x="29" y="6"/>
                  </a:lnTo>
                  <a:lnTo>
                    <a:pt x="31" y="8"/>
                  </a:lnTo>
                  <a:lnTo>
                    <a:pt x="31" y="6"/>
                  </a:lnTo>
                  <a:lnTo>
                    <a:pt x="33" y="6"/>
                  </a:lnTo>
                  <a:lnTo>
                    <a:pt x="35" y="4"/>
                  </a:lnTo>
                  <a:lnTo>
                    <a:pt x="35" y="2"/>
                  </a:lnTo>
                  <a:lnTo>
                    <a:pt x="36" y="2"/>
                  </a:lnTo>
                  <a:lnTo>
                    <a:pt x="38" y="2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2"/>
                  </a:lnTo>
                  <a:lnTo>
                    <a:pt x="46" y="2"/>
                  </a:lnTo>
                  <a:lnTo>
                    <a:pt x="48" y="2"/>
                  </a:lnTo>
                  <a:lnTo>
                    <a:pt x="50" y="4"/>
                  </a:lnTo>
                  <a:lnTo>
                    <a:pt x="52" y="6"/>
                  </a:lnTo>
                  <a:lnTo>
                    <a:pt x="54" y="8"/>
                  </a:lnTo>
                  <a:lnTo>
                    <a:pt x="54" y="12"/>
                  </a:lnTo>
                  <a:lnTo>
                    <a:pt x="54" y="13"/>
                  </a:lnTo>
                  <a:lnTo>
                    <a:pt x="56" y="13"/>
                  </a:lnTo>
                  <a:lnTo>
                    <a:pt x="56" y="56"/>
                  </a:lnTo>
                  <a:lnTo>
                    <a:pt x="69" y="56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9" name=""/>
            <p:cNvSpPr/>
            <p:nvPr/>
          </p:nvSpPr>
          <p:spPr>
            <a:xfrm>
              <a:off x="453960" y="1997280"/>
              <a:ext cx="11160" cy="39600"/>
            </a:xfrm>
            <a:custGeom>
              <a:avLst/>
              <a:gdLst/>
              <a:ahLst/>
              <a:rect l="l" t="t" r="r" b="b"/>
              <a:pathLst>
                <a:path w="7" h="31">
                  <a:moveTo>
                    <a:pt x="0" y="0"/>
                  </a:moveTo>
                  <a:lnTo>
                    <a:pt x="7" y="0"/>
                  </a:lnTo>
                  <a:lnTo>
                    <a:pt x="7" y="31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40" name=""/>
          <p:cNvGrpSpPr/>
          <p:nvPr/>
        </p:nvGrpSpPr>
        <p:grpSpPr>
          <a:xfrm>
            <a:off x="285840" y="1283760"/>
            <a:ext cx="266760" cy="95040"/>
            <a:chOff x="285840" y="1283760"/>
            <a:chExt cx="266760" cy="95040"/>
          </a:xfrm>
        </p:grpSpPr>
        <p:sp>
          <p:nvSpPr>
            <p:cNvPr id="1241" name=""/>
            <p:cNvSpPr/>
            <p:nvPr/>
          </p:nvSpPr>
          <p:spPr>
            <a:xfrm>
              <a:off x="285840" y="1328400"/>
              <a:ext cx="266760" cy="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2" name=""/>
            <p:cNvSpPr/>
            <p:nvPr/>
          </p:nvSpPr>
          <p:spPr>
            <a:xfrm flipV="1">
              <a:off x="445680" y="1283760"/>
              <a:ext cx="81720" cy="4428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3" name=""/>
            <p:cNvSpPr/>
            <p:nvPr/>
          </p:nvSpPr>
          <p:spPr>
            <a:xfrm flipV="1">
              <a:off x="304560" y="1321560"/>
              <a:ext cx="78120" cy="5724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44" name=""/>
          <p:cNvGrpSpPr/>
          <p:nvPr/>
        </p:nvGrpSpPr>
        <p:grpSpPr>
          <a:xfrm>
            <a:off x="187200" y="2265480"/>
            <a:ext cx="336600" cy="72720"/>
            <a:chOff x="187200" y="2265480"/>
            <a:chExt cx="336600" cy="72720"/>
          </a:xfrm>
        </p:grpSpPr>
        <p:sp>
          <p:nvSpPr>
            <p:cNvPr id="1245" name=""/>
            <p:cNvSpPr/>
            <p:nvPr/>
          </p:nvSpPr>
          <p:spPr>
            <a:xfrm>
              <a:off x="187200" y="2292480"/>
              <a:ext cx="109800" cy="345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240" bIns="-122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6" name=""/>
            <p:cNvSpPr/>
            <p:nvPr/>
          </p:nvSpPr>
          <p:spPr>
            <a:xfrm>
              <a:off x="193680" y="2297520"/>
              <a:ext cx="96840" cy="244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2320" bIns="-223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7" name=""/>
            <p:cNvSpPr/>
            <p:nvPr/>
          </p:nvSpPr>
          <p:spPr>
            <a:xfrm>
              <a:off x="414360" y="2292480"/>
              <a:ext cx="109440" cy="345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2240" bIns="-122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8" name=""/>
            <p:cNvSpPr/>
            <p:nvPr/>
          </p:nvSpPr>
          <p:spPr>
            <a:xfrm>
              <a:off x="420840" y="2297520"/>
              <a:ext cx="96840" cy="244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2320" bIns="-223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9" name=""/>
            <p:cNvSpPr/>
            <p:nvPr/>
          </p:nvSpPr>
          <p:spPr>
            <a:xfrm>
              <a:off x="309600" y="2279520"/>
              <a:ext cx="936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0" name=""/>
            <p:cNvSpPr/>
            <p:nvPr/>
          </p:nvSpPr>
          <p:spPr>
            <a:xfrm>
              <a:off x="309600" y="2284560"/>
              <a:ext cx="936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1" name=""/>
            <p:cNvSpPr/>
            <p:nvPr/>
          </p:nvSpPr>
          <p:spPr>
            <a:xfrm>
              <a:off x="388800" y="2279520"/>
              <a:ext cx="1296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2" name=""/>
            <p:cNvSpPr/>
            <p:nvPr/>
          </p:nvSpPr>
          <p:spPr>
            <a:xfrm>
              <a:off x="395280" y="2284560"/>
              <a:ext cx="180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3" name=""/>
            <p:cNvSpPr/>
            <p:nvPr/>
          </p:nvSpPr>
          <p:spPr>
            <a:xfrm>
              <a:off x="401760" y="2279520"/>
              <a:ext cx="936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4" name=""/>
            <p:cNvSpPr/>
            <p:nvPr/>
          </p:nvSpPr>
          <p:spPr>
            <a:xfrm>
              <a:off x="401760" y="2284560"/>
              <a:ext cx="936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318960" y="2287080"/>
              <a:ext cx="71640" cy="48960"/>
            </a:xfrm>
            <a:custGeom>
              <a:avLst/>
              <a:gdLst/>
              <a:ahLst/>
              <a:rect l="l" t="t" r="r" b="b"/>
              <a:pathLst>
                <a:path w="45" h="38">
                  <a:moveTo>
                    <a:pt x="8" y="31"/>
                  </a:moveTo>
                  <a:lnTo>
                    <a:pt x="0" y="31"/>
                  </a:lnTo>
                  <a:lnTo>
                    <a:pt x="0" y="6"/>
                  </a:lnTo>
                  <a:lnTo>
                    <a:pt x="8" y="6"/>
                  </a:lnTo>
                  <a:lnTo>
                    <a:pt x="8" y="4"/>
                  </a:lnTo>
                  <a:lnTo>
                    <a:pt x="11" y="0"/>
                  </a:lnTo>
                  <a:lnTo>
                    <a:pt x="37" y="0"/>
                  </a:lnTo>
                  <a:lnTo>
                    <a:pt x="38" y="4"/>
                  </a:lnTo>
                  <a:lnTo>
                    <a:pt x="38" y="6"/>
                  </a:lnTo>
                  <a:lnTo>
                    <a:pt x="44" y="6"/>
                  </a:lnTo>
                  <a:lnTo>
                    <a:pt x="44" y="31"/>
                  </a:lnTo>
                  <a:lnTo>
                    <a:pt x="38" y="31"/>
                  </a:lnTo>
                  <a:lnTo>
                    <a:pt x="38" y="33"/>
                  </a:lnTo>
                  <a:lnTo>
                    <a:pt x="37" y="37"/>
                  </a:lnTo>
                  <a:lnTo>
                    <a:pt x="11" y="37"/>
                  </a:lnTo>
                  <a:lnTo>
                    <a:pt x="8" y="33"/>
                  </a:lnTo>
                  <a:lnTo>
                    <a:pt x="8" y="31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6" name=""/>
            <p:cNvSpPr/>
            <p:nvPr/>
          </p:nvSpPr>
          <p:spPr>
            <a:xfrm>
              <a:off x="318960" y="2287080"/>
              <a:ext cx="71640" cy="48960"/>
            </a:xfrm>
            <a:custGeom>
              <a:avLst/>
              <a:gdLst/>
              <a:ahLst/>
              <a:rect l="l" t="t" r="r" b="b"/>
              <a:pathLst>
                <a:path w="45" h="38">
                  <a:moveTo>
                    <a:pt x="8" y="31"/>
                  </a:moveTo>
                  <a:lnTo>
                    <a:pt x="0" y="31"/>
                  </a:lnTo>
                  <a:lnTo>
                    <a:pt x="0" y="6"/>
                  </a:lnTo>
                  <a:lnTo>
                    <a:pt x="8" y="6"/>
                  </a:lnTo>
                  <a:lnTo>
                    <a:pt x="8" y="4"/>
                  </a:lnTo>
                  <a:lnTo>
                    <a:pt x="11" y="0"/>
                  </a:lnTo>
                  <a:lnTo>
                    <a:pt x="37" y="0"/>
                  </a:lnTo>
                  <a:lnTo>
                    <a:pt x="38" y="4"/>
                  </a:lnTo>
                  <a:lnTo>
                    <a:pt x="38" y="6"/>
                  </a:lnTo>
                  <a:lnTo>
                    <a:pt x="44" y="6"/>
                  </a:lnTo>
                  <a:lnTo>
                    <a:pt x="44" y="31"/>
                  </a:lnTo>
                  <a:lnTo>
                    <a:pt x="38" y="31"/>
                  </a:lnTo>
                  <a:lnTo>
                    <a:pt x="38" y="33"/>
                  </a:lnTo>
                  <a:lnTo>
                    <a:pt x="37" y="37"/>
                  </a:lnTo>
                  <a:lnTo>
                    <a:pt x="11" y="37"/>
                  </a:lnTo>
                  <a:lnTo>
                    <a:pt x="8" y="33"/>
                  </a:lnTo>
                  <a:lnTo>
                    <a:pt x="8" y="31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7" name=""/>
            <p:cNvSpPr/>
            <p:nvPr/>
          </p:nvSpPr>
          <p:spPr>
            <a:xfrm>
              <a:off x="343080" y="2277000"/>
              <a:ext cx="27000" cy="11160"/>
            </a:xfrm>
            <a:custGeom>
              <a:avLst/>
              <a:gdLst/>
              <a:ahLst/>
              <a:rect l="l" t="t" r="r" b="b"/>
              <a:pathLst>
                <a:path w="17" h="9">
                  <a:moveTo>
                    <a:pt x="0" y="8"/>
                  </a:moveTo>
                  <a:lnTo>
                    <a:pt x="16" y="8"/>
                  </a:lnTo>
                  <a:lnTo>
                    <a:pt x="14" y="0"/>
                  </a:lnTo>
                  <a:lnTo>
                    <a:pt x="2" y="0"/>
                  </a:lnTo>
                  <a:lnTo>
                    <a:pt x="0" y="8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8" name=""/>
            <p:cNvSpPr/>
            <p:nvPr/>
          </p:nvSpPr>
          <p:spPr>
            <a:xfrm>
              <a:off x="343080" y="2277000"/>
              <a:ext cx="27000" cy="11160"/>
            </a:xfrm>
            <a:custGeom>
              <a:avLst/>
              <a:gdLst/>
              <a:ahLst/>
              <a:rect l="l" t="t" r="r" b="b"/>
              <a:pathLst>
                <a:path w="17" h="9">
                  <a:moveTo>
                    <a:pt x="0" y="8"/>
                  </a:moveTo>
                  <a:lnTo>
                    <a:pt x="16" y="8"/>
                  </a:lnTo>
                  <a:lnTo>
                    <a:pt x="14" y="0"/>
                  </a:lnTo>
                  <a:lnTo>
                    <a:pt x="2" y="0"/>
                  </a:lnTo>
                  <a:lnTo>
                    <a:pt x="0" y="8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349200" y="2271600"/>
              <a:ext cx="9720" cy="504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1760" bIns="-417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0" name=""/>
            <p:cNvSpPr/>
            <p:nvPr/>
          </p:nvSpPr>
          <p:spPr>
            <a:xfrm>
              <a:off x="333360" y="2269080"/>
              <a:ext cx="46080" cy="3960"/>
            </a:xfrm>
            <a:custGeom>
              <a:avLst/>
              <a:gdLst/>
              <a:ahLst/>
              <a:rect l="l" t="t" r="r" b="b"/>
              <a:pathLst>
                <a:path w="29" h="3">
                  <a:moveTo>
                    <a:pt x="0" y="0"/>
                  </a:moveTo>
                  <a:lnTo>
                    <a:pt x="10" y="2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12" y="2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1" name=""/>
            <p:cNvSpPr/>
            <p:nvPr/>
          </p:nvSpPr>
          <p:spPr>
            <a:xfrm>
              <a:off x="333360" y="2269080"/>
              <a:ext cx="46080" cy="3960"/>
            </a:xfrm>
            <a:custGeom>
              <a:avLst/>
              <a:gdLst/>
              <a:ahLst/>
              <a:rect l="l" t="t" r="r" b="b"/>
              <a:pathLst>
                <a:path w="29" h="3">
                  <a:moveTo>
                    <a:pt x="0" y="0"/>
                  </a:moveTo>
                  <a:lnTo>
                    <a:pt x="10" y="2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12" y="2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2" name=""/>
            <p:cNvSpPr/>
            <p:nvPr/>
          </p:nvSpPr>
          <p:spPr>
            <a:xfrm>
              <a:off x="325440" y="2265480"/>
              <a:ext cx="61920" cy="5040"/>
            </a:xfrm>
            <a:custGeom>
              <a:avLst/>
              <a:gdLst/>
              <a:ahLst/>
              <a:rect l="l" t="t" r="r" b="b"/>
              <a:pathLst>
                <a:path w="39" h="4">
                  <a:moveTo>
                    <a:pt x="38" y="2"/>
                  </a:moveTo>
                  <a:lnTo>
                    <a:pt x="36" y="2"/>
                  </a:lnTo>
                  <a:lnTo>
                    <a:pt x="3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6" y="3"/>
                  </a:lnTo>
                  <a:lnTo>
                    <a:pt x="36" y="2"/>
                  </a:lnTo>
                  <a:lnTo>
                    <a:pt x="38" y="2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325440" y="2265480"/>
              <a:ext cx="61920" cy="5040"/>
            </a:xfrm>
            <a:custGeom>
              <a:avLst/>
              <a:gdLst/>
              <a:ahLst/>
              <a:rect l="l" t="t" r="r" b="b"/>
              <a:pathLst>
                <a:path w="39" h="4">
                  <a:moveTo>
                    <a:pt x="38" y="2"/>
                  </a:moveTo>
                  <a:lnTo>
                    <a:pt x="36" y="2"/>
                  </a:lnTo>
                  <a:lnTo>
                    <a:pt x="3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6" y="3"/>
                  </a:lnTo>
                  <a:lnTo>
                    <a:pt x="36" y="2"/>
                  </a:lnTo>
                  <a:lnTo>
                    <a:pt x="38" y="2"/>
                  </a:lnTo>
                </a:path>
              </a:pathLst>
            </a:custGeom>
            <a:solidFill>
              <a:srgbClr val="ff0000"/>
            </a:solidFill>
            <a:ln cap="rnd" w="64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4" name=""/>
            <p:cNvSpPr/>
            <p:nvPr/>
          </p:nvSpPr>
          <p:spPr>
            <a:xfrm>
              <a:off x="297000" y="2279520"/>
              <a:ext cx="9360" cy="5868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5" name=""/>
            <p:cNvSpPr/>
            <p:nvPr/>
          </p:nvSpPr>
          <p:spPr>
            <a:xfrm>
              <a:off x="297000" y="2284560"/>
              <a:ext cx="9360" cy="4896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" bIns="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6" name=""/>
            <p:cNvSpPr/>
            <p:nvPr/>
          </p:nvSpPr>
          <p:spPr>
            <a:xfrm>
              <a:off x="306360" y="2284560"/>
              <a:ext cx="3240" cy="5004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240" bIns="32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306360" y="2289960"/>
              <a:ext cx="3240" cy="39600"/>
            </a:xfrm>
            <a:prstGeom prst="rect">
              <a:avLst/>
            </a:prstGeom>
            <a:solidFill>
              <a:srgbClr val="ff0000"/>
            </a:solidFill>
            <a:ln w="64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7200" bIns="-7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68" name=""/>
          <p:cNvGrpSpPr/>
          <p:nvPr/>
        </p:nvGrpSpPr>
        <p:grpSpPr>
          <a:xfrm>
            <a:off x="330120" y="2567160"/>
            <a:ext cx="147600" cy="182520"/>
            <a:chOff x="330120" y="2567160"/>
            <a:chExt cx="147600" cy="182520"/>
          </a:xfrm>
        </p:grpSpPr>
        <p:sp>
          <p:nvSpPr>
            <p:cNvPr id="1269" name=""/>
            <p:cNvSpPr/>
            <p:nvPr/>
          </p:nvSpPr>
          <p:spPr>
            <a:xfrm>
              <a:off x="360720" y="2567160"/>
              <a:ext cx="86040" cy="182520"/>
            </a:xfrm>
            <a:custGeom>
              <a:avLst/>
              <a:gdLst/>
              <a:ahLst/>
              <a:rect l="l" t="t" r="r" b="b"/>
              <a:pathLst>
                <a:path w="90" h="526">
                  <a:moveTo>
                    <a:pt x="0" y="526"/>
                  </a:moveTo>
                  <a:lnTo>
                    <a:pt x="43" y="0"/>
                  </a:lnTo>
                  <a:lnTo>
                    <a:pt x="47" y="0"/>
                  </a:lnTo>
                  <a:lnTo>
                    <a:pt x="90" y="526"/>
                  </a:lnTo>
                  <a:lnTo>
                    <a:pt x="44" y="457"/>
                  </a:lnTo>
                  <a:lnTo>
                    <a:pt x="0" y="526"/>
                  </a:lnTo>
                  <a:close/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0" name=""/>
            <p:cNvSpPr/>
            <p:nvPr/>
          </p:nvSpPr>
          <p:spPr>
            <a:xfrm>
              <a:off x="365400" y="2639160"/>
              <a:ext cx="74520" cy="98280"/>
            </a:xfrm>
            <a:custGeom>
              <a:avLst/>
              <a:gdLst/>
              <a:ahLst/>
              <a:rect l="l" t="t" r="r" b="b"/>
              <a:pathLst>
                <a:path w="78" h="284">
                  <a:moveTo>
                    <a:pt x="18" y="284"/>
                  </a:moveTo>
                  <a:lnTo>
                    <a:pt x="0" y="249"/>
                  </a:lnTo>
                  <a:lnTo>
                    <a:pt x="72" y="166"/>
                  </a:lnTo>
                  <a:lnTo>
                    <a:pt x="13" y="87"/>
                  </a:lnTo>
                  <a:lnTo>
                    <a:pt x="59" y="0"/>
                  </a:lnTo>
                  <a:lnTo>
                    <a:pt x="21" y="0"/>
                  </a:lnTo>
                  <a:lnTo>
                    <a:pt x="65" y="87"/>
                  </a:lnTo>
                  <a:lnTo>
                    <a:pt x="7" y="166"/>
                  </a:lnTo>
                  <a:lnTo>
                    <a:pt x="78" y="249"/>
                  </a:lnTo>
                  <a:lnTo>
                    <a:pt x="62" y="284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1" name=""/>
            <p:cNvSpPr/>
            <p:nvPr/>
          </p:nvSpPr>
          <p:spPr>
            <a:xfrm flipH="1">
              <a:off x="365040" y="2725920"/>
              <a:ext cx="74520" cy="360"/>
            </a:xfrm>
            <a:prstGeom prst="line">
              <a:avLst/>
            </a:prstGeom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2" name=""/>
            <p:cNvSpPr/>
            <p:nvPr/>
          </p:nvSpPr>
          <p:spPr>
            <a:xfrm>
              <a:off x="372240" y="2696760"/>
              <a:ext cx="61920" cy="360"/>
            </a:xfrm>
            <a:prstGeom prst="line">
              <a:avLst/>
            </a:prstGeom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3" name=""/>
            <p:cNvSpPr/>
            <p:nvPr/>
          </p:nvSpPr>
          <p:spPr>
            <a:xfrm flipH="1">
              <a:off x="377280" y="2669040"/>
              <a:ext cx="50040" cy="720"/>
            </a:xfrm>
            <a:prstGeom prst="line">
              <a:avLst/>
            </a:prstGeom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4" name=""/>
            <p:cNvSpPr/>
            <p:nvPr/>
          </p:nvSpPr>
          <p:spPr>
            <a:xfrm>
              <a:off x="330120" y="2627640"/>
              <a:ext cx="147600" cy="26280"/>
            </a:xfrm>
            <a:custGeom>
              <a:avLst/>
              <a:gdLst/>
              <a:ahLst/>
              <a:rect l="l" t="t" r="r" b="b"/>
              <a:pathLst>
                <a:path w="154" h="75">
                  <a:moveTo>
                    <a:pt x="0" y="75"/>
                  </a:moveTo>
                  <a:lnTo>
                    <a:pt x="0" y="34"/>
                  </a:lnTo>
                  <a:lnTo>
                    <a:pt x="60" y="0"/>
                  </a:lnTo>
                  <a:lnTo>
                    <a:pt x="92" y="0"/>
                  </a:lnTo>
                  <a:lnTo>
                    <a:pt x="154" y="34"/>
                  </a:lnTo>
                  <a:lnTo>
                    <a:pt x="154" y="75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5" name=""/>
            <p:cNvSpPr/>
            <p:nvPr/>
          </p:nvSpPr>
          <p:spPr>
            <a:xfrm flipH="1">
              <a:off x="421560" y="2633040"/>
              <a:ext cx="25560" cy="6120"/>
            </a:xfrm>
            <a:prstGeom prst="line">
              <a:avLst/>
            </a:prstGeom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6" name=""/>
            <p:cNvSpPr/>
            <p:nvPr/>
          </p:nvSpPr>
          <p:spPr>
            <a:xfrm flipH="1" flipV="1">
              <a:off x="359640" y="2632680"/>
              <a:ext cx="25920" cy="6120"/>
            </a:xfrm>
            <a:prstGeom prst="line">
              <a:avLst/>
            </a:prstGeom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7" name=""/>
            <p:cNvSpPr/>
            <p:nvPr/>
          </p:nvSpPr>
          <p:spPr>
            <a:xfrm>
              <a:off x="332640" y="2606040"/>
              <a:ext cx="140040" cy="26280"/>
            </a:xfrm>
            <a:custGeom>
              <a:avLst/>
              <a:gdLst/>
              <a:ahLst/>
              <a:rect l="l" t="t" r="r" b="b"/>
              <a:pathLst>
                <a:path w="146" h="76">
                  <a:moveTo>
                    <a:pt x="0" y="76"/>
                  </a:moveTo>
                  <a:lnTo>
                    <a:pt x="0" y="36"/>
                  </a:lnTo>
                  <a:lnTo>
                    <a:pt x="62" y="0"/>
                  </a:lnTo>
                  <a:lnTo>
                    <a:pt x="85" y="0"/>
                  </a:lnTo>
                  <a:lnTo>
                    <a:pt x="146" y="36"/>
                  </a:lnTo>
                  <a:lnTo>
                    <a:pt x="146" y="76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8" name=""/>
            <p:cNvSpPr/>
            <p:nvPr/>
          </p:nvSpPr>
          <p:spPr>
            <a:xfrm>
              <a:off x="362520" y="2612160"/>
              <a:ext cx="80280" cy="6120"/>
            </a:xfrm>
            <a:custGeom>
              <a:avLst/>
              <a:gdLst/>
              <a:ahLst/>
              <a:rect l="l" t="t" r="r" b="b"/>
              <a:pathLst>
                <a:path w="84" h="18">
                  <a:moveTo>
                    <a:pt x="84" y="0"/>
                  </a:moveTo>
                  <a:lnTo>
                    <a:pt x="57" y="18"/>
                  </a:lnTo>
                  <a:lnTo>
                    <a:pt x="28" y="18"/>
                  </a:lnTo>
                  <a:lnTo>
                    <a:pt x="0" y="0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335520" y="2583720"/>
              <a:ext cx="134280" cy="27000"/>
            </a:xfrm>
            <a:custGeom>
              <a:avLst/>
              <a:gdLst/>
              <a:ahLst/>
              <a:rect l="l" t="t" r="r" b="b"/>
              <a:pathLst>
                <a:path w="140" h="78">
                  <a:moveTo>
                    <a:pt x="0" y="78"/>
                  </a:moveTo>
                  <a:lnTo>
                    <a:pt x="0" y="38"/>
                  </a:lnTo>
                  <a:lnTo>
                    <a:pt x="64" y="0"/>
                  </a:lnTo>
                  <a:lnTo>
                    <a:pt x="77" y="0"/>
                  </a:lnTo>
                  <a:lnTo>
                    <a:pt x="140" y="38"/>
                  </a:lnTo>
                  <a:lnTo>
                    <a:pt x="140" y="78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0" name=""/>
            <p:cNvSpPr/>
            <p:nvPr/>
          </p:nvSpPr>
          <p:spPr>
            <a:xfrm>
              <a:off x="367200" y="2590560"/>
              <a:ext cx="72720" cy="6120"/>
            </a:xfrm>
            <a:custGeom>
              <a:avLst/>
              <a:gdLst/>
              <a:ahLst/>
              <a:rect l="l" t="t" r="r" b="b"/>
              <a:pathLst>
                <a:path w="76" h="18">
                  <a:moveTo>
                    <a:pt x="76" y="0"/>
                  </a:moveTo>
                  <a:lnTo>
                    <a:pt x="47" y="18"/>
                  </a:lnTo>
                  <a:lnTo>
                    <a:pt x="27" y="18"/>
                  </a:lnTo>
                  <a:lnTo>
                    <a:pt x="0" y="0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81" name=""/>
          <p:cNvSpPr/>
          <p:nvPr/>
        </p:nvSpPr>
        <p:spPr>
          <a:xfrm>
            <a:off x="1317600" y="928800"/>
            <a:ext cx="1036800" cy="1115280"/>
          </a:xfrm>
          <a:prstGeom prst="rect">
            <a:avLst/>
          </a:prstGeom>
          <a:solidFill>
            <a:srgbClr val="ff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sng">
                <a:solidFill>
                  <a:srgbClr val="0000ff"/>
                </a:solidFill>
                <a:effectLst/>
                <a:uFillTx/>
                <a:latin typeface="Arial"/>
              </a:rPr>
              <a:t>In Construction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Power Plant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Pipeline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Other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64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LPG Facility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LNG Facility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82" name=""/>
          <p:cNvGrpSpPr/>
          <p:nvPr/>
        </p:nvGrpSpPr>
        <p:grpSpPr>
          <a:xfrm>
            <a:off x="1587600" y="1133640"/>
            <a:ext cx="93600" cy="136080"/>
            <a:chOff x="1587600" y="1133640"/>
            <a:chExt cx="93600" cy="136080"/>
          </a:xfrm>
        </p:grpSpPr>
        <p:sp>
          <p:nvSpPr>
            <p:cNvPr id="1283" name=""/>
            <p:cNvSpPr/>
            <p:nvPr/>
          </p:nvSpPr>
          <p:spPr>
            <a:xfrm>
              <a:off x="1600200" y="1133640"/>
              <a:ext cx="27000" cy="8496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4" name=""/>
            <p:cNvSpPr/>
            <p:nvPr/>
          </p:nvSpPr>
          <p:spPr>
            <a:xfrm>
              <a:off x="1628640" y="1133640"/>
              <a:ext cx="25560" cy="8496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5" name=""/>
            <p:cNvSpPr/>
            <p:nvPr/>
          </p:nvSpPr>
          <p:spPr>
            <a:xfrm>
              <a:off x="1587600" y="1214640"/>
              <a:ext cx="93600" cy="5508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280" bIns="82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6" name=""/>
            <p:cNvSpPr/>
            <p:nvPr/>
          </p:nvSpPr>
          <p:spPr>
            <a:xfrm>
              <a:off x="1593720" y="1218600"/>
              <a:ext cx="81000" cy="4536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440" bIns="-14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87" name=""/>
          <p:cNvGrpSpPr/>
          <p:nvPr/>
        </p:nvGrpSpPr>
        <p:grpSpPr>
          <a:xfrm>
            <a:off x="1550880" y="1471680"/>
            <a:ext cx="90720" cy="79200"/>
            <a:chOff x="1550880" y="1471680"/>
            <a:chExt cx="90720" cy="79200"/>
          </a:xfrm>
        </p:grpSpPr>
        <p:sp>
          <p:nvSpPr>
            <p:cNvPr id="1288" name=""/>
            <p:cNvSpPr/>
            <p:nvPr/>
          </p:nvSpPr>
          <p:spPr>
            <a:xfrm rot="5400000">
              <a:off x="1581840" y="1473840"/>
              <a:ext cx="28440" cy="23760"/>
            </a:xfrm>
            <a:prstGeom prst="rect">
              <a:avLst/>
            </a:prstGeom>
            <a:solidFill>
              <a:srgbClr val="ffff00"/>
            </a:solidFill>
            <a:ln w="3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040" bIns="-230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9" name=""/>
            <p:cNvSpPr/>
            <p:nvPr/>
          </p:nvSpPr>
          <p:spPr>
            <a:xfrm>
              <a:off x="1550880" y="1500120"/>
              <a:ext cx="31680" cy="21600"/>
            </a:xfrm>
            <a:prstGeom prst="rect">
              <a:avLst/>
            </a:prstGeom>
            <a:solidFill>
              <a:srgbClr val="ffff00"/>
            </a:solidFill>
            <a:ln w="3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200" bIns="-25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0" name=""/>
            <p:cNvSpPr/>
            <p:nvPr/>
          </p:nvSpPr>
          <p:spPr>
            <a:xfrm rot="5400000">
              <a:off x="1582560" y="1525320"/>
              <a:ext cx="27360" cy="23760"/>
            </a:xfrm>
            <a:prstGeom prst="rect">
              <a:avLst/>
            </a:prstGeom>
            <a:solidFill>
              <a:srgbClr val="ffff00"/>
            </a:solidFill>
            <a:ln w="3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040" bIns="-230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1" name=""/>
            <p:cNvSpPr/>
            <p:nvPr/>
          </p:nvSpPr>
          <p:spPr>
            <a:xfrm>
              <a:off x="1609560" y="1500120"/>
              <a:ext cx="32040" cy="21600"/>
            </a:xfrm>
            <a:prstGeom prst="rect">
              <a:avLst/>
            </a:prstGeom>
            <a:solidFill>
              <a:srgbClr val="ffff00"/>
            </a:solidFill>
            <a:ln w="3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5200" bIns="-25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92" name=""/>
          <p:cNvGrpSpPr/>
          <p:nvPr/>
        </p:nvGrpSpPr>
        <p:grpSpPr>
          <a:xfrm>
            <a:off x="1555920" y="1579680"/>
            <a:ext cx="106200" cy="121680"/>
            <a:chOff x="1555920" y="1579680"/>
            <a:chExt cx="106200" cy="121680"/>
          </a:xfrm>
        </p:grpSpPr>
        <p:sp>
          <p:nvSpPr>
            <p:cNvPr id="1293" name=""/>
            <p:cNvSpPr/>
            <p:nvPr/>
          </p:nvSpPr>
          <p:spPr>
            <a:xfrm>
              <a:off x="1555920" y="1619640"/>
              <a:ext cx="0" cy="80280"/>
            </a:xfrm>
            <a:prstGeom prst="line">
              <a:avLst/>
            </a:prstGeom>
            <a:ln w="255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480" bIns="334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4" name=""/>
            <p:cNvSpPr/>
            <p:nvPr/>
          </p:nvSpPr>
          <p:spPr>
            <a:xfrm>
              <a:off x="1662120" y="1619640"/>
              <a:ext cx="0" cy="81720"/>
            </a:xfrm>
            <a:prstGeom prst="line">
              <a:avLst/>
            </a:prstGeom>
            <a:ln w="255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920" bIns="349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5" name=""/>
            <p:cNvSpPr/>
            <p:nvPr/>
          </p:nvSpPr>
          <p:spPr>
            <a:xfrm>
              <a:off x="1558800" y="1579680"/>
              <a:ext cx="96480" cy="97560"/>
            </a:xfrm>
            <a:prstGeom prst="ellipse">
              <a:avLst/>
            </a:prstGeom>
            <a:solidFill>
              <a:srgbClr val="ffff00"/>
            </a:solidFill>
            <a:ln w="1908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2680" bIns="226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96" name=""/>
          <p:cNvGrpSpPr/>
          <p:nvPr/>
        </p:nvGrpSpPr>
        <p:grpSpPr>
          <a:xfrm>
            <a:off x="1568520" y="1844640"/>
            <a:ext cx="109440" cy="81000"/>
            <a:chOff x="1568520" y="1844640"/>
            <a:chExt cx="109440" cy="81000"/>
          </a:xfrm>
        </p:grpSpPr>
        <p:sp>
          <p:nvSpPr>
            <p:cNvPr id="1297" name=""/>
            <p:cNvSpPr/>
            <p:nvPr/>
          </p:nvSpPr>
          <p:spPr>
            <a:xfrm>
              <a:off x="1568520" y="1844640"/>
              <a:ext cx="109440" cy="81000"/>
            </a:xfrm>
            <a:custGeom>
              <a:avLst/>
              <a:gdLst/>
              <a:ahLst/>
              <a:rect l="l" t="t" r="r" b="b"/>
              <a:pathLst>
                <a:path w="69" h="62">
                  <a:moveTo>
                    <a:pt x="69" y="56"/>
                  </a:moveTo>
                  <a:lnTo>
                    <a:pt x="69" y="62"/>
                  </a:lnTo>
                  <a:lnTo>
                    <a:pt x="0" y="62"/>
                  </a:lnTo>
                  <a:lnTo>
                    <a:pt x="0" y="56"/>
                  </a:lnTo>
                  <a:lnTo>
                    <a:pt x="6" y="56"/>
                  </a:lnTo>
                  <a:lnTo>
                    <a:pt x="6" y="13"/>
                  </a:lnTo>
                  <a:lnTo>
                    <a:pt x="6" y="12"/>
                  </a:lnTo>
                  <a:lnTo>
                    <a:pt x="7" y="8"/>
                  </a:lnTo>
                  <a:lnTo>
                    <a:pt x="7" y="6"/>
                  </a:lnTo>
                  <a:lnTo>
                    <a:pt x="9" y="4"/>
                  </a:lnTo>
                  <a:lnTo>
                    <a:pt x="11" y="4"/>
                  </a:lnTo>
                  <a:lnTo>
                    <a:pt x="13" y="2"/>
                  </a:lnTo>
                  <a:lnTo>
                    <a:pt x="17" y="2"/>
                  </a:lnTo>
                  <a:lnTo>
                    <a:pt x="19" y="0"/>
                  </a:lnTo>
                  <a:lnTo>
                    <a:pt x="21" y="0"/>
                  </a:lnTo>
                  <a:lnTo>
                    <a:pt x="23" y="2"/>
                  </a:lnTo>
                  <a:lnTo>
                    <a:pt x="25" y="2"/>
                  </a:lnTo>
                  <a:lnTo>
                    <a:pt x="25" y="2"/>
                  </a:lnTo>
                  <a:lnTo>
                    <a:pt x="27" y="4"/>
                  </a:lnTo>
                  <a:lnTo>
                    <a:pt x="29" y="6"/>
                  </a:lnTo>
                  <a:lnTo>
                    <a:pt x="29" y="6"/>
                  </a:lnTo>
                  <a:lnTo>
                    <a:pt x="31" y="8"/>
                  </a:lnTo>
                  <a:lnTo>
                    <a:pt x="31" y="6"/>
                  </a:lnTo>
                  <a:lnTo>
                    <a:pt x="33" y="6"/>
                  </a:lnTo>
                  <a:lnTo>
                    <a:pt x="35" y="4"/>
                  </a:lnTo>
                  <a:lnTo>
                    <a:pt x="35" y="2"/>
                  </a:lnTo>
                  <a:lnTo>
                    <a:pt x="36" y="2"/>
                  </a:lnTo>
                  <a:lnTo>
                    <a:pt x="38" y="2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2"/>
                  </a:lnTo>
                  <a:lnTo>
                    <a:pt x="46" y="2"/>
                  </a:lnTo>
                  <a:lnTo>
                    <a:pt x="48" y="2"/>
                  </a:lnTo>
                  <a:lnTo>
                    <a:pt x="50" y="4"/>
                  </a:lnTo>
                  <a:lnTo>
                    <a:pt x="52" y="6"/>
                  </a:lnTo>
                  <a:lnTo>
                    <a:pt x="54" y="8"/>
                  </a:lnTo>
                  <a:lnTo>
                    <a:pt x="54" y="12"/>
                  </a:lnTo>
                  <a:lnTo>
                    <a:pt x="54" y="13"/>
                  </a:lnTo>
                  <a:lnTo>
                    <a:pt x="56" y="13"/>
                  </a:lnTo>
                  <a:lnTo>
                    <a:pt x="56" y="56"/>
                  </a:lnTo>
                  <a:lnTo>
                    <a:pt x="69" y="56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8" name=""/>
            <p:cNvSpPr/>
            <p:nvPr/>
          </p:nvSpPr>
          <p:spPr>
            <a:xfrm>
              <a:off x="1657440" y="1878120"/>
              <a:ext cx="11160" cy="39600"/>
            </a:xfrm>
            <a:custGeom>
              <a:avLst/>
              <a:gdLst/>
              <a:ahLst/>
              <a:rect l="l" t="t" r="r" b="b"/>
              <a:pathLst>
                <a:path w="7" h="31">
                  <a:moveTo>
                    <a:pt x="0" y="0"/>
                  </a:moveTo>
                  <a:lnTo>
                    <a:pt x="7" y="0"/>
                  </a:lnTo>
                  <a:lnTo>
                    <a:pt x="7" y="31"/>
                  </a:lnTo>
                </a:path>
              </a:pathLst>
            </a:custGeom>
            <a:solidFill>
              <a:srgbClr val="ffff00"/>
            </a:solidFill>
            <a:ln cap="sq" w="0">
              <a:solidFill>
                <a:srgbClr val="ffff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99" name=""/>
          <p:cNvGrpSpPr/>
          <p:nvPr/>
        </p:nvGrpSpPr>
        <p:grpSpPr>
          <a:xfrm>
            <a:off x="1500120" y="1334880"/>
            <a:ext cx="269640" cy="95040"/>
            <a:chOff x="1500120" y="1334880"/>
            <a:chExt cx="269640" cy="95040"/>
          </a:xfrm>
        </p:grpSpPr>
        <p:sp>
          <p:nvSpPr>
            <p:cNvPr id="1300" name=""/>
            <p:cNvSpPr/>
            <p:nvPr/>
          </p:nvSpPr>
          <p:spPr>
            <a:xfrm>
              <a:off x="1500120" y="1379520"/>
              <a:ext cx="269640" cy="0"/>
            </a:xfrm>
            <a:prstGeom prst="line">
              <a:avLst/>
            </a:prstGeom>
            <a:ln w="284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1" name=""/>
            <p:cNvSpPr/>
            <p:nvPr/>
          </p:nvSpPr>
          <p:spPr>
            <a:xfrm flipV="1">
              <a:off x="1661760" y="1334880"/>
              <a:ext cx="82800" cy="44280"/>
            </a:xfrm>
            <a:prstGeom prst="line">
              <a:avLst/>
            </a:prstGeom>
            <a:ln w="284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2" name=""/>
            <p:cNvSpPr/>
            <p:nvPr/>
          </p:nvSpPr>
          <p:spPr>
            <a:xfrm flipV="1">
              <a:off x="1519200" y="1372680"/>
              <a:ext cx="79200" cy="57240"/>
            </a:xfrm>
            <a:prstGeom prst="line">
              <a:avLst/>
            </a:prstGeom>
            <a:ln w="284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03" name=""/>
          <p:cNvSpPr/>
          <p:nvPr/>
        </p:nvSpPr>
        <p:spPr>
          <a:xfrm>
            <a:off x="2446200" y="928800"/>
            <a:ext cx="1036800" cy="1536840"/>
          </a:xfrm>
          <a:prstGeom prst="rect">
            <a:avLst/>
          </a:prstGeom>
          <a:solidFill>
            <a:srgbClr val="ff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76"/>
              </a:spcBef>
              <a:tabLst>
                <a:tab algn="l" pos="0"/>
                <a:tab algn="l" pos="2858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sng">
                <a:solidFill>
                  <a:srgbClr val="0000ff"/>
                </a:solidFill>
                <a:effectLst/>
                <a:uFillTx/>
                <a:latin typeface="Times New Roman"/>
              </a:rPr>
              <a:t>In Development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2858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Power Plant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2858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Pipeline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2858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Other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2858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E&amp;P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2858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LPG Facility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2858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LNG Facility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2858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LNG Vessel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76"/>
              </a:spcBef>
              <a:tabLst>
                <a:tab algn="l" pos="0"/>
                <a:tab algn="l" pos="2858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Barge</a:t>
            </a:r>
            <a:endParaRPr b="0" lang="en-US" sz="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04" name=""/>
          <p:cNvGrpSpPr/>
          <p:nvPr/>
        </p:nvGrpSpPr>
        <p:grpSpPr>
          <a:xfrm>
            <a:off x="2603520" y="1455840"/>
            <a:ext cx="97920" cy="81000"/>
            <a:chOff x="2603520" y="1455840"/>
            <a:chExt cx="97920" cy="81000"/>
          </a:xfrm>
        </p:grpSpPr>
        <p:sp>
          <p:nvSpPr>
            <p:cNvPr id="1305" name=""/>
            <p:cNvSpPr/>
            <p:nvPr/>
          </p:nvSpPr>
          <p:spPr>
            <a:xfrm rot="5400000">
              <a:off x="2637720" y="1456920"/>
              <a:ext cx="28440" cy="2628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0520" bIns="-20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6" name=""/>
            <p:cNvSpPr/>
            <p:nvPr/>
          </p:nvSpPr>
          <p:spPr>
            <a:xfrm>
              <a:off x="2603520" y="1486080"/>
              <a:ext cx="34200" cy="2052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6280" bIns="-262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7" name=""/>
            <p:cNvSpPr/>
            <p:nvPr/>
          </p:nvSpPr>
          <p:spPr>
            <a:xfrm rot="5400000">
              <a:off x="2637720" y="1509480"/>
              <a:ext cx="28440" cy="2628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0520" bIns="-20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8" name=""/>
            <p:cNvSpPr/>
            <p:nvPr/>
          </p:nvSpPr>
          <p:spPr>
            <a:xfrm>
              <a:off x="2667240" y="1486080"/>
              <a:ext cx="34200" cy="20520"/>
            </a:xfrm>
            <a:prstGeom prst="rect">
              <a:avLst/>
            </a:prstGeom>
            <a:solidFill>
              <a:srgbClr val="00ffff"/>
            </a:solidFill>
            <a:ln w="32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6280" bIns="-262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09" name=""/>
          <p:cNvGrpSpPr/>
          <p:nvPr/>
        </p:nvGrpSpPr>
        <p:grpSpPr>
          <a:xfrm>
            <a:off x="2600280" y="1133640"/>
            <a:ext cx="103320" cy="136440"/>
            <a:chOff x="2600280" y="1133640"/>
            <a:chExt cx="103320" cy="136440"/>
          </a:xfrm>
        </p:grpSpPr>
        <p:sp>
          <p:nvSpPr>
            <p:cNvPr id="1310" name=""/>
            <p:cNvSpPr/>
            <p:nvPr/>
          </p:nvSpPr>
          <p:spPr>
            <a:xfrm>
              <a:off x="2614680" y="1133640"/>
              <a:ext cx="30240" cy="85680"/>
            </a:xfrm>
            <a:custGeom>
              <a:avLst/>
              <a:gdLst/>
              <a:ahLst/>
              <a:rect l="l" t="t" r="r" b="b"/>
              <a:pathLst>
                <a:path w="19" h="67">
                  <a:moveTo>
                    <a:pt x="18" y="66"/>
                  </a:moveTo>
                  <a:lnTo>
                    <a:pt x="14" y="0"/>
                  </a:lnTo>
                  <a:lnTo>
                    <a:pt x="2" y="0"/>
                  </a:lnTo>
                  <a:lnTo>
                    <a:pt x="0" y="66"/>
                  </a:lnTo>
                  <a:lnTo>
                    <a:pt x="18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1" name=""/>
            <p:cNvSpPr/>
            <p:nvPr/>
          </p:nvSpPr>
          <p:spPr>
            <a:xfrm>
              <a:off x="2646360" y="1133640"/>
              <a:ext cx="28440" cy="85680"/>
            </a:xfrm>
            <a:custGeom>
              <a:avLst/>
              <a:gdLst/>
              <a:ahLst/>
              <a:rect l="l" t="t" r="r" b="b"/>
              <a:pathLst>
                <a:path w="18" h="67">
                  <a:moveTo>
                    <a:pt x="17" y="66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66"/>
                  </a:lnTo>
                  <a:lnTo>
                    <a:pt x="17" y="66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2" name=""/>
            <p:cNvSpPr/>
            <p:nvPr/>
          </p:nvSpPr>
          <p:spPr>
            <a:xfrm>
              <a:off x="2600280" y="1214640"/>
              <a:ext cx="103320" cy="5544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3" name=""/>
            <p:cNvSpPr/>
            <p:nvPr/>
          </p:nvSpPr>
          <p:spPr>
            <a:xfrm>
              <a:off x="2606760" y="1219320"/>
              <a:ext cx="90360" cy="4608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720" bIns="-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14" name=""/>
          <p:cNvGrpSpPr/>
          <p:nvPr/>
        </p:nvGrpSpPr>
        <p:grpSpPr>
          <a:xfrm>
            <a:off x="2519280" y="1309680"/>
            <a:ext cx="268200" cy="95040"/>
            <a:chOff x="2519280" y="1309680"/>
            <a:chExt cx="268200" cy="95040"/>
          </a:xfrm>
        </p:grpSpPr>
        <p:sp>
          <p:nvSpPr>
            <p:cNvPr id="1315" name=""/>
            <p:cNvSpPr/>
            <p:nvPr/>
          </p:nvSpPr>
          <p:spPr>
            <a:xfrm>
              <a:off x="2519280" y="1354320"/>
              <a:ext cx="268200" cy="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6" name=""/>
            <p:cNvSpPr/>
            <p:nvPr/>
          </p:nvSpPr>
          <p:spPr>
            <a:xfrm flipV="1">
              <a:off x="2680200" y="1309680"/>
              <a:ext cx="81720" cy="4464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7" name=""/>
            <p:cNvSpPr/>
            <p:nvPr/>
          </p:nvSpPr>
          <p:spPr>
            <a:xfrm flipV="1">
              <a:off x="2538000" y="1347480"/>
              <a:ext cx="78480" cy="57240"/>
            </a:xfrm>
            <a:prstGeom prst="line">
              <a:avLst/>
            </a:prstGeom>
            <a:ln w="2844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18" name=""/>
          <p:cNvGrpSpPr/>
          <p:nvPr/>
        </p:nvGrpSpPr>
        <p:grpSpPr>
          <a:xfrm>
            <a:off x="2593800" y="1789200"/>
            <a:ext cx="117720" cy="121680"/>
            <a:chOff x="2593800" y="1789200"/>
            <a:chExt cx="117720" cy="121680"/>
          </a:xfrm>
        </p:grpSpPr>
        <p:sp>
          <p:nvSpPr>
            <p:cNvPr id="1319" name=""/>
            <p:cNvSpPr/>
            <p:nvPr/>
          </p:nvSpPr>
          <p:spPr>
            <a:xfrm>
              <a:off x="2593800" y="1828440"/>
              <a:ext cx="0" cy="80640"/>
            </a:xfrm>
            <a:prstGeom prst="line">
              <a:avLst/>
            </a:prstGeom>
            <a:ln w="2556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0" name=""/>
            <p:cNvSpPr/>
            <p:nvPr/>
          </p:nvSpPr>
          <p:spPr>
            <a:xfrm>
              <a:off x="2711520" y="1828440"/>
              <a:ext cx="0" cy="82440"/>
            </a:xfrm>
            <a:prstGeom prst="line">
              <a:avLst/>
            </a:prstGeom>
            <a:ln w="2556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2596680" y="1789200"/>
              <a:ext cx="108000" cy="97920"/>
            </a:xfrm>
            <a:prstGeom prst="ellipse">
              <a:avLst/>
            </a:prstGeom>
            <a:solidFill>
              <a:srgbClr val="00ffff"/>
            </a:solidFill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3040" bIns="230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22" name=""/>
          <p:cNvGrpSpPr/>
          <p:nvPr/>
        </p:nvGrpSpPr>
        <p:grpSpPr>
          <a:xfrm>
            <a:off x="2597040" y="1963800"/>
            <a:ext cx="110880" cy="81000"/>
            <a:chOff x="2597040" y="1963800"/>
            <a:chExt cx="110880" cy="81000"/>
          </a:xfrm>
        </p:grpSpPr>
        <p:sp>
          <p:nvSpPr>
            <p:cNvPr id="1323" name=""/>
            <p:cNvSpPr/>
            <p:nvPr/>
          </p:nvSpPr>
          <p:spPr>
            <a:xfrm>
              <a:off x="2597040" y="1963800"/>
              <a:ext cx="110880" cy="81000"/>
            </a:xfrm>
            <a:custGeom>
              <a:avLst/>
              <a:gdLst/>
              <a:ahLst/>
              <a:rect l="l" t="t" r="r" b="b"/>
              <a:pathLst>
                <a:path w="69" h="62">
                  <a:moveTo>
                    <a:pt x="69" y="56"/>
                  </a:moveTo>
                  <a:lnTo>
                    <a:pt x="69" y="62"/>
                  </a:lnTo>
                  <a:lnTo>
                    <a:pt x="0" y="62"/>
                  </a:lnTo>
                  <a:lnTo>
                    <a:pt x="0" y="56"/>
                  </a:lnTo>
                  <a:lnTo>
                    <a:pt x="6" y="56"/>
                  </a:lnTo>
                  <a:lnTo>
                    <a:pt x="6" y="13"/>
                  </a:lnTo>
                  <a:lnTo>
                    <a:pt x="6" y="12"/>
                  </a:lnTo>
                  <a:lnTo>
                    <a:pt x="7" y="8"/>
                  </a:lnTo>
                  <a:lnTo>
                    <a:pt x="7" y="6"/>
                  </a:lnTo>
                  <a:lnTo>
                    <a:pt x="9" y="4"/>
                  </a:lnTo>
                  <a:lnTo>
                    <a:pt x="11" y="4"/>
                  </a:lnTo>
                  <a:lnTo>
                    <a:pt x="13" y="2"/>
                  </a:lnTo>
                  <a:lnTo>
                    <a:pt x="17" y="2"/>
                  </a:lnTo>
                  <a:lnTo>
                    <a:pt x="19" y="0"/>
                  </a:lnTo>
                  <a:lnTo>
                    <a:pt x="21" y="0"/>
                  </a:lnTo>
                  <a:lnTo>
                    <a:pt x="23" y="2"/>
                  </a:lnTo>
                  <a:lnTo>
                    <a:pt x="25" y="2"/>
                  </a:lnTo>
                  <a:lnTo>
                    <a:pt x="25" y="2"/>
                  </a:lnTo>
                  <a:lnTo>
                    <a:pt x="27" y="4"/>
                  </a:lnTo>
                  <a:lnTo>
                    <a:pt x="29" y="6"/>
                  </a:lnTo>
                  <a:lnTo>
                    <a:pt x="29" y="6"/>
                  </a:lnTo>
                  <a:lnTo>
                    <a:pt x="31" y="8"/>
                  </a:lnTo>
                  <a:lnTo>
                    <a:pt x="31" y="6"/>
                  </a:lnTo>
                  <a:lnTo>
                    <a:pt x="33" y="6"/>
                  </a:lnTo>
                  <a:lnTo>
                    <a:pt x="35" y="4"/>
                  </a:lnTo>
                  <a:lnTo>
                    <a:pt x="35" y="2"/>
                  </a:lnTo>
                  <a:lnTo>
                    <a:pt x="36" y="2"/>
                  </a:lnTo>
                  <a:lnTo>
                    <a:pt x="38" y="2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2"/>
                  </a:lnTo>
                  <a:lnTo>
                    <a:pt x="46" y="2"/>
                  </a:lnTo>
                  <a:lnTo>
                    <a:pt x="48" y="2"/>
                  </a:lnTo>
                  <a:lnTo>
                    <a:pt x="50" y="4"/>
                  </a:lnTo>
                  <a:lnTo>
                    <a:pt x="52" y="6"/>
                  </a:lnTo>
                  <a:lnTo>
                    <a:pt x="54" y="8"/>
                  </a:lnTo>
                  <a:lnTo>
                    <a:pt x="54" y="12"/>
                  </a:lnTo>
                  <a:lnTo>
                    <a:pt x="54" y="13"/>
                  </a:lnTo>
                  <a:lnTo>
                    <a:pt x="56" y="13"/>
                  </a:lnTo>
                  <a:lnTo>
                    <a:pt x="56" y="56"/>
                  </a:lnTo>
                  <a:lnTo>
                    <a:pt x="69" y="56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4" name=""/>
            <p:cNvSpPr/>
            <p:nvPr/>
          </p:nvSpPr>
          <p:spPr>
            <a:xfrm>
              <a:off x="2687040" y="1997280"/>
              <a:ext cx="11160" cy="39600"/>
            </a:xfrm>
            <a:custGeom>
              <a:avLst/>
              <a:gdLst/>
              <a:ahLst/>
              <a:rect l="l" t="t" r="r" b="b"/>
              <a:pathLst>
                <a:path w="7" h="31">
                  <a:moveTo>
                    <a:pt x="0" y="0"/>
                  </a:moveTo>
                  <a:lnTo>
                    <a:pt x="7" y="0"/>
                  </a:lnTo>
                  <a:lnTo>
                    <a:pt x="7" y="31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25" name=""/>
          <p:cNvGrpSpPr/>
          <p:nvPr/>
        </p:nvGrpSpPr>
        <p:grpSpPr>
          <a:xfrm>
            <a:off x="2590920" y="1587600"/>
            <a:ext cx="128520" cy="148680"/>
            <a:chOff x="2590920" y="1587600"/>
            <a:chExt cx="128520" cy="148680"/>
          </a:xfrm>
        </p:grpSpPr>
        <p:sp>
          <p:nvSpPr>
            <p:cNvPr id="1326" name=""/>
            <p:cNvSpPr/>
            <p:nvPr/>
          </p:nvSpPr>
          <p:spPr>
            <a:xfrm>
              <a:off x="2608560" y="1587600"/>
              <a:ext cx="95040" cy="145800"/>
            </a:xfrm>
            <a:custGeom>
              <a:avLst/>
              <a:gdLst/>
              <a:ahLst/>
              <a:rect l="l" t="t" r="r" b="b"/>
              <a:pathLst>
                <a:path w="60" h="114">
                  <a:moveTo>
                    <a:pt x="0" y="114"/>
                  </a:moveTo>
                  <a:lnTo>
                    <a:pt x="19" y="6"/>
                  </a:lnTo>
                  <a:lnTo>
                    <a:pt x="14" y="6"/>
                  </a:lnTo>
                  <a:lnTo>
                    <a:pt x="14" y="3"/>
                  </a:lnTo>
                  <a:lnTo>
                    <a:pt x="25" y="3"/>
                  </a:lnTo>
                  <a:lnTo>
                    <a:pt x="29" y="0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45" y="3"/>
                  </a:lnTo>
                  <a:lnTo>
                    <a:pt x="45" y="6"/>
                  </a:lnTo>
                  <a:lnTo>
                    <a:pt x="40" y="6"/>
                  </a:lnTo>
                  <a:lnTo>
                    <a:pt x="60" y="114"/>
                  </a:lnTo>
                  <a:lnTo>
                    <a:pt x="55" y="114"/>
                  </a:lnTo>
                  <a:lnTo>
                    <a:pt x="34" y="6"/>
                  </a:lnTo>
                  <a:lnTo>
                    <a:pt x="25" y="6"/>
                  </a:lnTo>
                  <a:lnTo>
                    <a:pt x="5" y="114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7" name=""/>
            <p:cNvSpPr/>
            <p:nvPr/>
          </p:nvSpPr>
          <p:spPr>
            <a:xfrm>
              <a:off x="2608560" y="1587600"/>
              <a:ext cx="95040" cy="145800"/>
            </a:xfrm>
            <a:custGeom>
              <a:avLst/>
              <a:gdLst/>
              <a:ahLst/>
              <a:rect l="l" t="t" r="r" b="b"/>
              <a:pathLst>
                <a:path w="60" h="114">
                  <a:moveTo>
                    <a:pt x="0" y="114"/>
                  </a:moveTo>
                  <a:lnTo>
                    <a:pt x="19" y="6"/>
                  </a:lnTo>
                  <a:lnTo>
                    <a:pt x="14" y="6"/>
                  </a:lnTo>
                  <a:lnTo>
                    <a:pt x="14" y="3"/>
                  </a:lnTo>
                  <a:lnTo>
                    <a:pt x="25" y="3"/>
                  </a:lnTo>
                  <a:lnTo>
                    <a:pt x="29" y="0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45" y="3"/>
                  </a:lnTo>
                  <a:lnTo>
                    <a:pt x="45" y="6"/>
                  </a:lnTo>
                  <a:lnTo>
                    <a:pt x="40" y="6"/>
                  </a:lnTo>
                  <a:lnTo>
                    <a:pt x="60" y="114"/>
                  </a:lnTo>
                  <a:lnTo>
                    <a:pt x="55" y="114"/>
                  </a:lnTo>
                  <a:lnTo>
                    <a:pt x="34" y="6"/>
                  </a:lnTo>
                  <a:lnTo>
                    <a:pt x="25" y="6"/>
                  </a:lnTo>
                  <a:lnTo>
                    <a:pt x="5" y="114"/>
                  </a:lnTo>
                  <a:lnTo>
                    <a:pt x="0" y="114"/>
                  </a:lnTo>
                  <a:lnTo>
                    <a:pt x="0" y="114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2641680" y="1604880"/>
              <a:ext cx="27000" cy="36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9" name=""/>
            <p:cNvSpPr/>
            <p:nvPr/>
          </p:nvSpPr>
          <p:spPr>
            <a:xfrm>
              <a:off x="2641680" y="1604880"/>
              <a:ext cx="27000" cy="360"/>
            </a:xfrm>
            <a:custGeom>
              <a:avLst/>
              <a:gdLst/>
              <a:ahLst/>
              <a:rect l="l" t="t" r="r" b="b"/>
              <a:pathLst>
                <a:path w="17" h="1">
                  <a:moveTo>
                    <a:pt x="0" y="0"/>
                  </a:moveTo>
                  <a:lnTo>
                    <a:pt x="17" y="0"/>
                  </a:lnTo>
                  <a:lnTo>
                    <a:pt x="17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0" name=""/>
            <p:cNvSpPr/>
            <p:nvPr/>
          </p:nvSpPr>
          <p:spPr>
            <a:xfrm>
              <a:off x="2638800" y="1615680"/>
              <a:ext cx="34920" cy="144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1" name=""/>
            <p:cNvSpPr/>
            <p:nvPr/>
          </p:nvSpPr>
          <p:spPr>
            <a:xfrm>
              <a:off x="2638800" y="1615680"/>
              <a:ext cx="34920" cy="1440"/>
            </a:xfrm>
            <a:custGeom>
              <a:avLst/>
              <a:gdLst/>
              <a:ahLst/>
              <a:rect l="l" t="t" r="r" b="b"/>
              <a:pathLst>
                <a:path w="22" h="1">
                  <a:moveTo>
                    <a:pt x="0" y="0"/>
                  </a:moveTo>
                  <a:lnTo>
                    <a:pt x="22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2637000" y="1631880"/>
              <a:ext cx="39600" cy="36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2637000" y="1631880"/>
              <a:ext cx="39600" cy="360"/>
            </a:xfrm>
            <a:custGeom>
              <a:avLst/>
              <a:gdLst/>
              <a:ahLst/>
              <a:rect l="l" t="t" r="r" b="b"/>
              <a:pathLst>
                <a:path w="25" h="1">
                  <a:moveTo>
                    <a:pt x="0" y="0"/>
                  </a:moveTo>
                  <a:lnTo>
                    <a:pt x="25" y="0"/>
                  </a:lnTo>
                  <a:lnTo>
                    <a:pt x="25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>
              <a:off x="2614680" y="1639800"/>
              <a:ext cx="81000" cy="432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480" bIns="-424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2614680" y="1639800"/>
              <a:ext cx="81000" cy="4320"/>
            </a:xfrm>
            <a:custGeom>
              <a:avLst/>
              <a:gdLst/>
              <a:ahLst/>
              <a:rect l="l" t="t" r="r" b="b"/>
              <a:pathLst>
                <a:path w="51" h="4">
                  <a:moveTo>
                    <a:pt x="0" y="0"/>
                  </a:moveTo>
                  <a:lnTo>
                    <a:pt x="51" y="0"/>
                  </a:lnTo>
                  <a:lnTo>
                    <a:pt x="51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480" bIns="-424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>
              <a:off x="2630880" y="1658520"/>
              <a:ext cx="52200" cy="36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7" name=""/>
            <p:cNvSpPr/>
            <p:nvPr/>
          </p:nvSpPr>
          <p:spPr>
            <a:xfrm>
              <a:off x="2630880" y="1658520"/>
              <a:ext cx="52200" cy="360"/>
            </a:xfrm>
            <a:custGeom>
              <a:avLst/>
              <a:gdLst/>
              <a:ahLst/>
              <a:rect l="l" t="t" r="r" b="b"/>
              <a:pathLst>
                <a:path w="33" h="1">
                  <a:moveTo>
                    <a:pt x="0" y="0"/>
                  </a:moveTo>
                  <a:lnTo>
                    <a:pt x="33" y="0"/>
                  </a:lnTo>
                  <a:lnTo>
                    <a:pt x="33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8" name=""/>
            <p:cNvSpPr/>
            <p:nvPr/>
          </p:nvSpPr>
          <p:spPr>
            <a:xfrm>
              <a:off x="2625840" y="1672920"/>
              <a:ext cx="60480" cy="144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9" name=""/>
            <p:cNvSpPr/>
            <p:nvPr/>
          </p:nvSpPr>
          <p:spPr>
            <a:xfrm>
              <a:off x="2625840" y="1672920"/>
              <a:ext cx="60480" cy="1440"/>
            </a:xfrm>
            <a:custGeom>
              <a:avLst/>
              <a:gdLst/>
              <a:ahLst/>
              <a:rect l="l" t="t" r="r" b="b"/>
              <a:pathLst>
                <a:path w="38" h="1">
                  <a:moveTo>
                    <a:pt x="0" y="0"/>
                  </a:moveTo>
                  <a:lnTo>
                    <a:pt x="0" y="1"/>
                  </a:lnTo>
                  <a:lnTo>
                    <a:pt x="38" y="1"/>
                  </a:lnTo>
                  <a:lnTo>
                    <a:pt x="38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>
              <a:off x="2624400" y="1688760"/>
              <a:ext cx="65160" cy="144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>
              <a:off x="2624400" y="1688760"/>
              <a:ext cx="65160" cy="1440"/>
            </a:xfrm>
            <a:custGeom>
              <a:avLst/>
              <a:gdLst/>
              <a:ahLst/>
              <a:rect l="l" t="t" r="r" b="b"/>
              <a:pathLst>
                <a:path w="41" h="1">
                  <a:moveTo>
                    <a:pt x="41" y="1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1"/>
                  </a:lnTo>
                  <a:lnTo>
                    <a:pt x="41" y="1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2619720" y="1706400"/>
              <a:ext cx="74520" cy="108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2619720" y="1706400"/>
              <a:ext cx="74520" cy="1080"/>
            </a:xfrm>
            <a:custGeom>
              <a:avLst/>
              <a:gdLst/>
              <a:ahLst/>
              <a:rect l="l" t="t" r="r" b="b"/>
              <a:pathLst>
                <a:path w="47" h="1">
                  <a:moveTo>
                    <a:pt x="47" y="1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47" y="0"/>
                  </a:lnTo>
                  <a:lnTo>
                    <a:pt x="47" y="1"/>
                  </a:lnTo>
                  <a:lnTo>
                    <a:pt x="47" y="1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>
              <a:off x="2649600" y="1693800"/>
              <a:ext cx="11160" cy="4320"/>
            </a:xfrm>
            <a:custGeom>
              <a:avLst/>
              <a:gdLst/>
              <a:ahLst/>
              <a:rect l="l" t="t" r="r" b="b"/>
              <a:pathLst>
                <a:path w="7" h="3">
                  <a:moveTo>
                    <a:pt x="7" y="1"/>
                  </a:moveTo>
                  <a:lnTo>
                    <a:pt x="7" y="1"/>
                  </a:lnTo>
                  <a:lnTo>
                    <a:pt x="7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3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1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480" bIns="-424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5" name=""/>
            <p:cNvSpPr/>
            <p:nvPr/>
          </p:nvSpPr>
          <p:spPr>
            <a:xfrm>
              <a:off x="2649600" y="1693800"/>
              <a:ext cx="11160" cy="4320"/>
            </a:xfrm>
            <a:custGeom>
              <a:avLst/>
              <a:gdLst/>
              <a:ahLst/>
              <a:rect l="l" t="t" r="r" b="b"/>
              <a:pathLst>
                <a:path w="7" h="3">
                  <a:moveTo>
                    <a:pt x="7" y="1"/>
                  </a:moveTo>
                  <a:lnTo>
                    <a:pt x="7" y="1"/>
                  </a:lnTo>
                  <a:lnTo>
                    <a:pt x="7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3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1"/>
                  </a:lnTo>
                  <a:lnTo>
                    <a:pt x="7" y="1"/>
                  </a:lnTo>
                  <a:lnTo>
                    <a:pt x="7" y="1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480" bIns="-424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6" name=""/>
            <p:cNvSpPr/>
            <p:nvPr/>
          </p:nvSpPr>
          <p:spPr>
            <a:xfrm>
              <a:off x="2649600" y="1699920"/>
              <a:ext cx="11160" cy="4320"/>
            </a:xfrm>
            <a:custGeom>
              <a:avLst/>
              <a:gdLst/>
              <a:ahLst/>
              <a:rect l="l" t="t" r="r" b="b"/>
              <a:pathLst>
                <a:path w="7" h="4">
                  <a:moveTo>
                    <a:pt x="3" y="1"/>
                  </a:moveTo>
                  <a:lnTo>
                    <a:pt x="4" y="1"/>
                  </a:lnTo>
                  <a:lnTo>
                    <a:pt x="4" y="1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6" y="3"/>
                  </a:lnTo>
                  <a:lnTo>
                    <a:pt x="7" y="3"/>
                  </a:lnTo>
                  <a:lnTo>
                    <a:pt x="7" y="3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1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480" bIns="-424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7" name=""/>
            <p:cNvSpPr/>
            <p:nvPr/>
          </p:nvSpPr>
          <p:spPr>
            <a:xfrm>
              <a:off x="2649600" y="1699920"/>
              <a:ext cx="11160" cy="4320"/>
            </a:xfrm>
            <a:custGeom>
              <a:avLst/>
              <a:gdLst/>
              <a:ahLst/>
              <a:rect l="l" t="t" r="r" b="b"/>
              <a:pathLst>
                <a:path w="7" h="4">
                  <a:moveTo>
                    <a:pt x="3" y="1"/>
                  </a:moveTo>
                  <a:lnTo>
                    <a:pt x="3" y="1"/>
                  </a:lnTo>
                  <a:lnTo>
                    <a:pt x="4" y="1"/>
                  </a:lnTo>
                  <a:lnTo>
                    <a:pt x="4" y="1"/>
                  </a:lnTo>
                  <a:lnTo>
                    <a:pt x="4" y="1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6" y="3"/>
                  </a:lnTo>
                  <a:lnTo>
                    <a:pt x="7" y="3"/>
                  </a:lnTo>
                  <a:lnTo>
                    <a:pt x="7" y="3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1"/>
                  </a:lnTo>
                  <a:lnTo>
                    <a:pt x="4" y="0"/>
                  </a:lnTo>
                  <a:lnTo>
                    <a:pt x="4" y="0"/>
                  </a:lnTo>
                  <a:lnTo>
                    <a:pt x="3" y="1"/>
                  </a:lnTo>
                  <a:lnTo>
                    <a:pt x="3" y="1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480" bIns="-424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8" name=""/>
            <p:cNvSpPr/>
            <p:nvPr/>
          </p:nvSpPr>
          <p:spPr>
            <a:xfrm flipV="1">
              <a:off x="2649600" y="1591920"/>
              <a:ext cx="1800" cy="10296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9" name=""/>
            <p:cNvSpPr/>
            <p:nvPr/>
          </p:nvSpPr>
          <p:spPr>
            <a:xfrm flipV="1">
              <a:off x="2660760" y="1591920"/>
              <a:ext cx="1800" cy="10296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>
              <a:off x="2590920" y="1711080"/>
              <a:ext cx="128520" cy="25200"/>
            </a:xfrm>
            <a:custGeom>
              <a:avLst/>
              <a:gdLst/>
              <a:ahLst/>
              <a:rect l="l" t="t" r="r" b="b"/>
              <a:pathLst>
                <a:path w="81" h="20">
                  <a:moveTo>
                    <a:pt x="81" y="20"/>
                  </a:moveTo>
                  <a:lnTo>
                    <a:pt x="81" y="18"/>
                  </a:lnTo>
                  <a:lnTo>
                    <a:pt x="74" y="18"/>
                  </a:lnTo>
                  <a:lnTo>
                    <a:pt x="74" y="11"/>
                  </a:lnTo>
                  <a:lnTo>
                    <a:pt x="66" y="11"/>
                  </a:lnTo>
                  <a:lnTo>
                    <a:pt x="60" y="13"/>
                  </a:lnTo>
                  <a:lnTo>
                    <a:pt x="60" y="18"/>
                  </a:lnTo>
                  <a:lnTo>
                    <a:pt x="47" y="18"/>
                  </a:lnTo>
                  <a:lnTo>
                    <a:pt x="47" y="15"/>
                  </a:lnTo>
                  <a:lnTo>
                    <a:pt x="51" y="15"/>
                  </a:lnTo>
                  <a:lnTo>
                    <a:pt x="51" y="13"/>
                  </a:lnTo>
                  <a:lnTo>
                    <a:pt x="44" y="13"/>
                  </a:lnTo>
                  <a:lnTo>
                    <a:pt x="44" y="2"/>
                  </a:lnTo>
                  <a:lnTo>
                    <a:pt x="41" y="0"/>
                  </a:lnTo>
                  <a:lnTo>
                    <a:pt x="37" y="2"/>
                  </a:lnTo>
                  <a:lnTo>
                    <a:pt x="37" y="13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36" y="15"/>
                  </a:lnTo>
                  <a:lnTo>
                    <a:pt x="36" y="18"/>
                  </a:lnTo>
                  <a:lnTo>
                    <a:pt x="21" y="18"/>
                  </a:lnTo>
                  <a:lnTo>
                    <a:pt x="21" y="13"/>
                  </a:lnTo>
                  <a:lnTo>
                    <a:pt x="16" y="11"/>
                  </a:lnTo>
                  <a:lnTo>
                    <a:pt x="7" y="11"/>
                  </a:lnTo>
                  <a:lnTo>
                    <a:pt x="7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81" y="20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2590920" y="1711080"/>
              <a:ext cx="128520" cy="25200"/>
            </a:xfrm>
            <a:custGeom>
              <a:avLst/>
              <a:gdLst/>
              <a:ahLst/>
              <a:rect l="l" t="t" r="r" b="b"/>
              <a:pathLst>
                <a:path w="81" h="20">
                  <a:moveTo>
                    <a:pt x="81" y="20"/>
                  </a:moveTo>
                  <a:lnTo>
                    <a:pt x="81" y="18"/>
                  </a:lnTo>
                  <a:lnTo>
                    <a:pt x="74" y="18"/>
                  </a:lnTo>
                  <a:lnTo>
                    <a:pt x="74" y="11"/>
                  </a:lnTo>
                  <a:lnTo>
                    <a:pt x="66" y="11"/>
                  </a:lnTo>
                  <a:lnTo>
                    <a:pt x="60" y="13"/>
                  </a:lnTo>
                  <a:lnTo>
                    <a:pt x="60" y="18"/>
                  </a:lnTo>
                  <a:lnTo>
                    <a:pt x="47" y="18"/>
                  </a:lnTo>
                  <a:lnTo>
                    <a:pt x="47" y="15"/>
                  </a:lnTo>
                  <a:lnTo>
                    <a:pt x="51" y="15"/>
                  </a:lnTo>
                  <a:lnTo>
                    <a:pt x="51" y="13"/>
                  </a:lnTo>
                  <a:lnTo>
                    <a:pt x="44" y="13"/>
                  </a:lnTo>
                  <a:lnTo>
                    <a:pt x="44" y="2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37" y="2"/>
                  </a:lnTo>
                  <a:lnTo>
                    <a:pt x="37" y="13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36" y="15"/>
                  </a:lnTo>
                  <a:lnTo>
                    <a:pt x="36" y="18"/>
                  </a:lnTo>
                  <a:lnTo>
                    <a:pt x="21" y="18"/>
                  </a:lnTo>
                  <a:lnTo>
                    <a:pt x="21" y="13"/>
                  </a:lnTo>
                  <a:lnTo>
                    <a:pt x="16" y="11"/>
                  </a:lnTo>
                  <a:lnTo>
                    <a:pt x="7" y="11"/>
                  </a:lnTo>
                  <a:lnTo>
                    <a:pt x="7" y="18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81" y="20"/>
                  </a:lnTo>
                  <a:lnTo>
                    <a:pt x="81" y="2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2616480" y="1706400"/>
              <a:ext cx="28440" cy="1872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7" y="0"/>
                  </a:moveTo>
                  <a:lnTo>
                    <a:pt x="0" y="14"/>
                  </a:lnTo>
                  <a:lnTo>
                    <a:pt x="2" y="14"/>
                  </a:lnTo>
                  <a:lnTo>
                    <a:pt x="18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>
              <a:off x="2616480" y="1706400"/>
              <a:ext cx="28440" cy="1872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7" y="0"/>
                  </a:moveTo>
                  <a:lnTo>
                    <a:pt x="0" y="14"/>
                  </a:lnTo>
                  <a:lnTo>
                    <a:pt x="2" y="14"/>
                  </a:lnTo>
                  <a:lnTo>
                    <a:pt x="18" y="1"/>
                  </a:lnTo>
                  <a:lnTo>
                    <a:pt x="17" y="0"/>
                  </a:lnTo>
                  <a:lnTo>
                    <a:pt x="17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>
              <a:off x="2667240" y="1706400"/>
              <a:ext cx="28440" cy="1872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" y="0"/>
                  </a:moveTo>
                  <a:lnTo>
                    <a:pt x="18" y="14"/>
                  </a:lnTo>
                  <a:lnTo>
                    <a:pt x="17" y="14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2667240" y="1706400"/>
              <a:ext cx="28440" cy="18720"/>
            </a:xfrm>
            <a:custGeom>
              <a:avLst/>
              <a:gdLst/>
              <a:ahLst/>
              <a:rect l="l" t="t" r="r" b="b"/>
              <a:pathLst>
                <a:path w="18" h="14">
                  <a:moveTo>
                    <a:pt x="1" y="0"/>
                  </a:moveTo>
                  <a:lnTo>
                    <a:pt x="18" y="14"/>
                  </a:lnTo>
                  <a:lnTo>
                    <a:pt x="17" y="14"/>
                  </a:lnTo>
                  <a:lnTo>
                    <a:pt x="0" y="1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>
              <a:off x="2619720" y="1593720"/>
              <a:ext cx="69840" cy="112320"/>
            </a:xfrm>
            <a:custGeom>
              <a:avLst/>
              <a:gdLst/>
              <a:ahLst/>
              <a:rect l="l" t="t" r="r" b="b"/>
              <a:pathLst>
                <a:path w="44" h="88">
                  <a:moveTo>
                    <a:pt x="0" y="88"/>
                  </a:moveTo>
                  <a:lnTo>
                    <a:pt x="44" y="74"/>
                  </a:lnTo>
                  <a:lnTo>
                    <a:pt x="5" y="62"/>
                  </a:lnTo>
                  <a:lnTo>
                    <a:pt x="40" y="51"/>
                  </a:lnTo>
                  <a:lnTo>
                    <a:pt x="8" y="39"/>
                  </a:lnTo>
                  <a:lnTo>
                    <a:pt x="36" y="30"/>
                  </a:lnTo>
                  <a:lnTo>
                    <a:pt x="12" y="18"/>
                  </a:lnTo>
                  <a:lnTo>
                    <a:pt x="31" y="8"/>
                  </a:lnTo>
                  <a:lnTo>
                    <a:pt x="16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>
              <a:off x="2621160" y="1593720"/>
              <a:ext cx="73080" cy="112320"/>
            </a:xfrm>
            <a:custGeom>
              <a:avLst/>
              <a:gdLst/>
              <a:ahLst/>
              <a:rect l="l" t="t" r="r" b="b"/>
              <a:pathLst>
                <a:path w="46" h="88">
                  <a:moveTo>
                    <a:pt x="46" y="88"/>
                  </a:moveTo>
                  <a:lnTo>
                    <a:pt x="0" y="74"/>
                  </a:lnTo>
                  <a:lnTo>
                    <a:pt x="40" y="62"/>
                  </a:lnTo>
                  <a:lnTo>
                    <a:pt x="6" y="51"/>
                  </a:lnTo>
                  <a:lnTo>
                    <a:pt x="36" y="39"/>
                  </a:lnTo>
                  <a:lnTo>
                    <a:pt x="8" y="30"/>
                  </a:lnTo>
                  <a:lnTo>
                    <a:pt x="33" y="18"/>
                  </a:lnTo>
                  <a:lnTo>
                    <a:pt x="13" y="8"/>
                  </a:lnTo>
                  <a:lnTo>
                    <a:pt x="29" y="0"/>
                  </a:lnTo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58" name=""/>
          <p:cNvGrpSpPr/>
          <p:nvPr/>
        </p:nvGrpSpPr>
        <p:grpSpPr>
          <a:xfrm>
            <a:off x="2597040" y="2093760"/>
            <a:ext cx="114120" cy="158760"/>
            <a:chOff x="2597040" y="2093760"/>
            <a:chExt cx="114120" cy="158760"/>
          </a:xfrm>
        </p:grpSpPr>
        <p:sp>
          <p:nvSpPr>
            <p:cNvPr id="1359" name=""/>
            <p:cNvSpPr/>
            <p:nvPr/>
          </p:nvSpPr>
          <p:spPr>
            <a:xfrm>
              <a:off x="2612880" y="2125440"/>
              <a:ext cx="82440" cy="42840"/>
            </a:xfrm>
            <a:custGeom>
              <a:avLst/>
              <a:gdLst/>
              <a:ahLst/>
              <a:rect l="l" t="t" r="r" b="b"/>
              <a:pathLst>
                <a:path w="1148" h="601">
                  <a:moveTo>
                    <a:pt x="152" y="0"/>
                  </a:moveTo>
                  <a:lnTo>
                    <a:pt x="152" y="102"/>
                  </a:lnTo>
                  <a:lnTo>
                    <a:pt x="310" y="102"/>
                  </a:lnTo>
                  <a:lnTo>
                    <a:pt x="310" y="250"/>
                  </a:lnTo>
                  <a:lnTo>
                    <a:pt x="0" y="250"/>
                  </a:lnTo>
                  <a:lnTo>
                    <a:pt x="0" y="395"/>
                  </a:lnTo>
                  <a:lnTo>
                    <a:pt x="141" y="395"/>
                  </a:lnTo>
                  <a:lnTo>
                    <a:pt x="141" y="601"/>
                  </a:lnTo>
                  <a:lnTo>
                    <a:pt x="1006" y="601"/>
                  </a:lnTo>
                  <a:lnTo>
                    <a:pt x="1006" y="395"/>
                  </a:lnTo>
                  <a:lnTo>
                    <a:pt x="1148" y="395"/>
                  </a:lnTo>
                  <a:lnTo>
                    <a:pt x="1148" y="250"/>
                  </a:lnTo>
                  <a:lnTo>
                    <a:pt x="838" y="250"/>
                  </a:lnTo>
                  <a:lnTo>
                    <a:pt x="838" y="102"/>
                  </a:lnTo>
                  <a:lnTo>
                    <a:pt x="996" y="102"/>
                  </a:lnTo>
                  <a:lnTo>
                    <a:pt x="996" y="0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>
              <a:off x="2641320" y="2097000"/>
              <a:ext cx="25560" cy="17280"/>
            </a:xfrm>
            <a:custGeom>
              <a:avLst/>
              <a:gdLst/>
              <a:ahLst/>
              <a:rect l="l" t="t" r="r" b="b"/>
              <a:pathLst>
                <a:path w="359" h="253">
                  <a:moveTo>
                    <a:pt x="0" y="109"/>
                  </a:moveTo>
                  <a:lnTo>
                    <a:pt x="0" y="253"/>
                  </a:lnTo>
                  <a:lnTo>
                    <a:pt x="359" y="253"/>
                  </a:lnTo>
                  <a:lnTo>
                    <a:pt x="359" y="118"/>
                  </a:lnTo>
                  <a:lnTo>
                    <a:pt x="315" y="54"/>
                  </a:lnTo>
                  <a:lnTo>
                    <a:pt x="222" y="0"/>
                  </a:lnTo>
                  <a:lnTo>
                    <a:pt x="152" y="0"/>
                  </a:lnTo>
                  <a:lnTo>
                    <a:pt x="93" y="22"/>
                  </a:lnTo>
                  <a:lnTo>
                    <a:pt x="38" y="6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>
              <a:off x="2598480" y="2152440"/>
              <a:ext cx="111240" cy="100080"/>
            </a:xfrm>
            <a:custGeom>
              <a:avLst/>
              <a:gdLst/>
              <a:ahLst/>
              <a:rect l="l" t="t" r="r" b="b"/>
              <a:pathLst>
                <a:path w="1546" h="1406">
                  <a:moveTo>
                    <a:pt x="0" y="469"/>
                  </a:moveTo>
                  <a:lnTo>
                    <a:pt x="33" y="524"/>
                  </a:lnTo>
                  <a:lnTo>
                    <a:pt x="312" y="1292"/>
                  </a:lnTo>
                  <a:lnTo>
                    <a:pt x="774" y="1406"/>
                  </a:lnTo>
                  <a:lnTo>
                    <a:pt x="1236" y="1292"/>
                  </a:lnTo>
                  <a:lnTo>
                    <a:pt x="1507" y="524"/>
                  </a:lnTo>
                  <a:lnTo>
                    <a:pt x="1546" y="469"/>
                  </a:lnTo>
                  <a:lnTo>
                    <a:pt x="887" y="15"/>
                  </a:lnTo>
                  <a:lnTo>
                    <a:pt x="801" y="0"/>
                  </a:lnTo>
                  <a:lnTo>
                    <a:pt x="719" y="0"/>
                  </a:lnTo>
                  <a:lnTo>
                    <a:pt x="648" y="22"/>
                  </a:lnTo>
                  <a:lnTo>
                    <a:pt x="594" y="54"/>
                  </a:lnTo>
                  <a:lnTo>
                    <a:pt x="0" y="469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>
              <a:off x="2601720" y="2160360"/>
              <a:ext cx="49320" cy="90360"/>
            </a:xfrm>
            <a:custGeom>
              <a:avLst/>
              <a:gdLst/>
              <a:ahLst/>
              <a:rect l="l" t="t" r="r" b="b"/>
              <a:pathLst>
                <a:path w="685" h="1281">
                  <a:moveTo>
                    <a:pt x="270" y="1176"/>
                  </a:moveTo>
                  <a:lnTo>
                    <a:pt x="0" y="411"/>
                  </a:lnTo>
                  <a:lnTo>
                    <a:pt x="575" y="35"/>
                  </a:lnTo>
                  <a:lnTo>
                    <a:pt x="628" y="0"/>
                  </a:lnTo>
                  <a:lnTo>
                    <a:pt x="685" y="0"/>
                  </a:lnTo>
                  <a:lnTo>
                    <a:pt x="685" y="1281"/>
                  </a:lnTo>
                  <a:lnTo>
                    <a:pt x="270" y="1176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2657160" y="2160360"/>
              <a:ext cx="51120" cy="90360"/>
            </a:xfrm>
            <a:custGeom>
              <a:avLst/>
              <a:gdLst/>
              <a:ahLst/>
              <a:rect l="l" t="t" r="r" b="b"/>
              <a:pathLst>
                <a:path w="684" h="1281">
                  <a:moveTo>
                    <a:pt x="415" y="1176"/>
                  </a:moveTo>
                  <a:lnTo>
                    <a:pt x="684" y="411"/>
                  </a:lnTo>
                  <a:lnTo>
                    <a:pt x="109" y="35"/>
                  </a:lnTo>
                  <a:lnTo>
                    <a:pt x="56" y="0"/>
                  </a:lnTo>
                  <a:lnTo>
                    <a:pt x="0" y="0"/>
                  </a:lnTo>
                  <a:lnTo>
                    <a:pt x="0" y="1281"/>
                  </a:lnTo>
                  <a:lnTo>
                    <a:pt x="415" y="1176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>
              <a:off x="2597040" y="2149200"/>
              <a:ext cx="114120" cy="36720"/>
            </a:xfrm>
            <a:custGeom>
              <a:avLst/>
              <a:gdLst/>
              <a:ahLst/>
              <a:rect l="l" t="t" r="r" b="b"/>
              <a:pathLst>
                <a:path w="1582" h="497">
                  <a:moveTo>
                    <a:pt x="827" y="52"/>
                  </a:moveTo>
                  <a:lnTo>
                    <a:pt x="862" y="52"/>
                  </a:lnTo>
                  <a:lnTo>
                    <a:pt x="917" y="70"/>
                  </a:lnTo>
                  <a:lnTo>
                    <a:pt x="1563" y="497"/>
                  </a:lnTo>
                  <a:lnTo>
                    <a:pt x="1582" y="463"/>
                  </a:lnTo>
                  <a:lnTo>
                    <a:pt x="952" y="37"/>
                  </a:lnTo>
                  <a:lnTo>
                    <a:pt x="862" y="0"/>
                  </a:lnTo>
                  <a:lnTo>
                    <a:pt x="720" y="0"/>
                  </a:lnTo>
                  <a:lnTo>
                    <a:pt x="630" y="37"/>
                  </a:lnTo>
                  <a:lnTo>
                    <a:pt x="0" y="463"/>
                  </a:lnTo>
                  <a:lnTo>
                    <a:pt x="19" y="497"/>
                  </a:lnTo>
                  <a:lnTo>
                    <a:pt x="664" y="70"/>
                  </a:lnTo>
                  <a:lnTo>
                    <a:pt x="720" y="52"/>
                  </a:lnTo>
                  <a:lnTo>
                    <a:pt x="753" y="52"/>
                  </a:lnTo>
                  <a:lnTo>
                    <a:pt x="827" y="52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>
              <a:off x="2641320" y="2104920"/>
              <a:ext cx="25560" cy="20520"/>
            </a:xfrm>
            <a:custGeom>
              <a:avLst/>
              <a:gdLst/>
              <a:ahLst/>
              <a:rect l="l" t="t" r="r" b="b"/>
              <a:pathLst>
                <a:path w="359" h="301">
                  <a:moveTo>
                    <a:pt x="359" y="301"/>
                  </a:moveTo>
                  <a:lnTo>
                    <a:pt x="359" y="122"/>
                  </a:lnTo>
                  <a:lnTo>
                    <a:pt x="347" y="100"/>
                  </a:lnTo>
                  <a:lnTo>
                    <a:pt x="335" y="79"/>
                  </a:lnTo>
                  <a:lnTo>
                    <a:pt x="320" y="60"/>
                  </a:lnTo>
                  <a:lnTo>
                    <a:pt x="302" y="44"/>
                  </a:lnTo>
                  <a:lnTo>
                    <a:pt x="282" y="28"/>
                  </a:lnTo>
                  <a:lnTo>
                    <a:pt x="260" y="17"/>
                  </a:lnTo>
                  <a:lnTo>
                    <a:pt x="238" y="7"/>
                  </a:lnTo>
                  <a:lnTo>
                    <a:pt x="212" y="1"/>
                  </a:lnTo>
                  <a:lnTo>
                    <a:pt x="188" y="0"/>
                  </a:lnTo>
                  <a:lnTo>
                    <a:pt x="162" y="0"/>
                  </a:lnTo>
                  <a:lnTo>
                    <a:pt x="138" y="4"/>
                  </a:lnTo>
                  <a:lnTo>
                    <a:pt x="114" y="10"/>
                  </a:lnTo>
                  <a:lnTo>
                    <a:pt x="90" y="20"/>
                  </a:lnTo>
                  <a:lnTo>
                    <a:pt x="71" y="32"/>
                  </a:lnTo>
                  <a:lnTo>
                    <a:pt x="52" y="50"/>
                  </a:lnTo>
                  <a:lnTo>
                    <a:pt x="33" y="66"/>
                  </a:lnTo>
                  <a:lnTo>
                    <a:pt x="18" y="87"/>
                  </a:lnTo>
                  <a:lnTo>
                    <a:pt x="8" y="107"/>
                  </a:lnTo>
                  <a:lnTo>
                    <a:pt x="0" y="122"/>
                  </a:lnTo>
                  <a:lnTo>
                    <a:pt x="0" y="301"/>
                  </a:lnTo>
                  <a:lnTo>
                    <a:pt x="359" y="301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2641320" y="2093760"/>
              <a:ext cx="25560" cy="12600"/>
            </a:xfrm>
            <a:custGeom>
              <a:avLst/>
              <a:gdLst/>
              <a:ahLst/>
              <a:rect l="l" t="t" r="r" b="b"/>
              <a:pathLst>
                <a:path w="359" h="178">
                  <a:moveTo>
                    <a:pt x="0" y="125"/>
                  </a:moveTo>
                  <a:lnTo>
                    <a:pt x="8" y="107"/>
                  </a:lnTo>
                  <a:lnTo>
                    <a:pt x="18" y="86"/>
                  </a:lnTo>
                  <a:lnTo>
                    <a:pt x="33" y="68"/>
                  </a:lnTo>
                  <a:lnTo>
                    <a:pt x="52" y="50"/>
                  </a:lnTo>
                  <a:lnTo>
                    <a:pt x="71" y="32"/>
                  </a:lnTo>
                  <a:lnTo>
                    <a:pt x="90" y="21"/>
                  </a:lnTo>
                  <a:lnTo>
                    <a:pt x="114" y="10"/>
                  </a:lnTo>
                  <a:lnTo>
                    <a:pt x="138" y="3"/>
                  </a:lnTo>
                  <a:lnTo>
                    <a:pt x="162" y="0"/>
                  </a:lnTo>
                  <a:lnTo>
                    <a:pt x="188" y="0"/>
                  </a:lnTo>
                  <a:lnTo>
                    <a:pt x="212" y="0"/>
                  </a:lnTo>
                  <a:lnTo>
                    <a:pt x="238" y="6"/>
                  </a:lnTo>
                  <a:lnTo>
                    <a:pt x="260" y="16"/>
                  </a:lnTo>
                  <a:lnTo>
                    <a:pt x="282" y="29"/>
                  </a:lnTo>
                  <a:lnTo>
                    <a:pt x="302" y="41"/>
                  </a:lnTo>
                  <a:lnTo>
                    <a:pt x="320" y="60"/>
                  </a:lnTo>
                  <a:lnTo>
                    <a:pt x="335" y="80"/>
                  </a:lnTo>
                  <a:lnTo>
                    <a:pt x="347" y="99"/>
                  </a:lnTo>
                  <a:lnTo>
                    <a:pt x="359" y="125"/>
                  </a:lnTo>
                  <a:lnTo>
                    <a:pt x="359" y="178"/>
                  </a:lnTo>
                  <a:lnTo>
                    <a:pt x="347" y="155"/>
                  </a:lnTo>
                  <a:lnTo>
                    <a:pt x="335" y="132"/>
                  </a:lnTo>
                  <a:lnTo>
                    <a:pt x="320" y="113"/>
                  </a:lnTo>
                  <a:lnTo>
                    <a:pt x="302" y="97"/>
                  </a:lnTo>
                  <a:lnTo>
                    <a:pt x="282" y="82"/>
                  </a:lnTo>
                  <a:lnTo>
                    <a:pt x="260" y="69"/>
                  </a:lnTo>
                  <a:lnTo>
                    <a:pt x="238" y="60"/>
                  </a:lnTo>
                  <a:lnTo>
                    <a:pt x="212" y="56"/>
                  </a:lnTo>
                  <a:lnTo>
                    <a:pt x="188" y="54"/>
                  </a:lnTo>
                  <a:lnTo>
                    <a:pt x="162" y="54"/>
                  </a:lnTo>
                  <a:lnTo>
                    <a:pt x="138" y="56"/>
                  </a:lnTo>
                  <a:lnTo>
                    <a:pt x="114" y="63"/>
                  </a:lnTo>
                  <a:lnTo>
                    <a:pt x="90" y="73"/>
                  </a:lnTo>
                  <a:lnTo>
                    <a:pt x="71" y="86"/>
                  </a:lnTo>
                  <a:lnTo>
                    <a:pt x="52" y="103"/>
                  </a:lnTo>
                  <a:lnTo>
                    <a:pt x="33" y="119"/>
                  </a:lnTo>
                  <a:lnTo>
                    <a:pt x="18" y="140"/>
                  </a:lnTo>
                  <a:lnTo>
                    <a:pt x="8" y="162"/>
                  </a:lnTo>
                  <a:lnTo>
                    <a:pt x="0" y="178"/>
                  </a:lnTo>
                  <a:lnTo>
                    <a:pt x="0" y="125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2611440" y="2124000"/>
              <a:ext cx="44280" cy="44280"/>
            </a:xfrm>
            <a:custGeom>
              <a:avLst/>
              <a:gdLst/>
              <a:ahLst/>
              <a:rect l="l" t="t" r="r" b="b"/>
              <a:pathLst>
                <a:path w="629" h="623">
                  <a:moveTo>
                    <a:pt x="144" y="623"/>
                  </a:moveTo>
                  <a:lnTo>
                    <a:pt x="144" y="426"/>
                  </a:lnTo>
                  <a:lnTo>
                    <a:pt x="0" y="426"/>
                  </a:lnTo>
                  <a:lnTo>
                    <a:pt x="0" y="250"/>
                  </a:lnTo>
                  <a:lnTo>
                    <a:pt x="306" y="250"/>
                  </a:lnTo>
                  <a:lnTo>
                    <a:pt x="306" y="143"/>
                  </a:lnTo>
                  <a:lnTo>
                    <a:pt x="144" y="143"/>
                  </a:lnTo>
                  <a:lnTo>
                    <a:pt x="144" y="0"/>
                  </a:lnTo>
                  <a:lnTo>
                    <a:pt x="629" y="0"/>
                  </a:lnTo>
                  <a:lnTo>
                    <a:pt x="629" y="35"/>
                  </a:lnTo>
                  <a:lnTo>
                    <a:pt x="195" y="35"/>
                  </a:lnTo>
                  <a:lnTo>
                    <a:pt x="195" y="106"/>
                  </a:lnTo>
                  <a:lnTo>
                    <a:pt x="629" y="106"/>
                  </a:lnTo>
                  <a:lnTo>
                    <a:pt x="629" y="143"/>
                  </a:lnTo>
                  <a:lnTo>
                    <a:pt x="360" y="143"/>
                  </a:lnTo>
                  <a:lnTo>
                    <a:pt x="360" y="250"/>
                  </a:lnTo>
                  <a:lnTo>
                    <a:pt x="629" y="250"/>
                  </a:lnTo>
                  <a:lnTo>
                    <a:pt x="629" y="302"/>
                  </a:lnTo>
                  <a:lnTo>
                    <a:pt x="55" y="302"/>
                  </a:lnTo>
                  <a:lnTo>
                    <a:pt x="55" y="374"/>
                  </a:lnTo>
                  <a:lnTo>
                    <a:pt x="195" y="374"/>
                  </a:lnTo>
                  <a:lnTo>
                    <a:pt x="195" y="570"/>
                  </a:lnTo>
                  <a:lnTo>
                    <a:pt x="144" y="623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2652480" y="2124000"/>
              <a:ext cx="44640" cy="44280"/>
            </a:xfrm>
            <a:custGeom>
              <a:avLst/>
              <a:gdLst/>
              <a:ahLst/>
              <a:rect l="l" t="t" r="r" b="b"/>
              <a:pathLst>
                <a:path w="630" h="623">
                  <a:moveTo>
                    <a:pt x="487" y="623"/>
                  </a:moveTo>
                  <a:lnTo>
                    <a:pt x="487" y="426"/>
                  </a:lnTo>
                  <a:lnTo>
                    <a:pt x="630" y="426"/>
                  </a:lnTo>
                  <a:lnTo>
                    <a:pt x="630" y="250"/>
                  </a:lnTo>
                  <a:lnTo>
                    <a:pt x="325" y="250"/>
                  </a:lnTo>
                  <a:lnTo>
                    <a:pt x="325" y="143"/>
                  </a:lnTo>
                  <a:lnTo>
                    <a:pt x="487" y="143"/>
                  </a:lnTo>
                  <a:lnTo>
                    <a:pt x="487" y="0"/>
                  </a:lnTo>
                  <a:lnTo>
                    <a:pt x="0" y="0"/>
                  </a:lnTo>
                  <a:lnTo>
                    <a:pt x="0" y="35"/>
                  </a:lnTo>
                  <a:lnTo>
                    <a:pt x="434" y="35"/>
                  </a:lnTo>
                  <a:lnTo>
                    <a:pt x="434" y="106"/>
                  </a:lnTo>
                  <a:lnTo>
                    <a:pt x="0" y="106"/>
                  </a:lnTo>
                  <a:lnTo>
                    <a:pt x="0" y="143"/>
                  </a:lnTo>
                  <a:lnTo>
                    <a:pt x="270" y="143"/>
                  </a:lnTo>
                  <a:lnTo>
                    <a:pt x="270" y="250"/>
                  </a:lnTo>
                  <a:lnTo>
                    <a:pt x="0" y="250"/>
                  </a:lnTo>
                  <a:lnTo>
                    <a:pt x="0" y="302"/>
                  </a:lnTo>
                  <a:lnTo>
                    <a:pt x="576" y="302"/>
                  </a:lnTo>
                  <a:lnTo>
                    <a:pt x="576" y="374"/>
                  </a:lnTo>
                  <a:lnTo>
                    <a:pt x="434" y="374"/>
                  </a:lnTo>
                  <a:lnTo>
                    <a:pt x="434" y="570"/>
                  </a:lnTo>
                  <a:lnTo>
                    <a:pt x="487" y="623"/>
                  </a:lnTo>
                  <a:close/>
                </a:path>
              </a:pathLst>
            </a:cu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69" name=""/>
          <p:cNvSpPr/>
          <p:nvPr/>
        </p:nvSpPr>
        <p:spPr>
          <a:xfrm>
            <a:off x="2584440" y="2306520"/>
            <a:ext cx="139680" cy="77760"/>
          </a:xfrm>
          <a:prstGeom prst="rect">
            <a:avLst/>
          </a:prstGeom>
          <a:solidFill>
            <a:srgbClr val="00ffff"/>
          </a:solidFill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0" name=""/>
          <p:cNvSpPr/>
          <p:nvPr/>
        </p:nvSpPr>
        <p:spPr>
          <a:xfrm>
            <a:off x="3511440" y="5686560"/>
            <a:ext cx="3818160" cy="701640"/>
          </a:xfrm>
          <a:prstGeom prst="bevel">
            <a:avLst>
              <a:gd name="adj" fmla="val 0"/>
            </a:avLst>
          </a:prstGeom>
          <a:solidFill>
            <a:srgbClr val="ffcc99"/>
          </a:solidFill>
          <a:ln w="93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1" name=""/>
          <p:cNvSpPr/>
          <p:nvPr/>
        </p:nvSpPr>
        <p:spPr>
          <a:xfrm>
            <a:off x="3764880" y="5813280"/>
            <a:ext cx="330984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Enron projects completed or underway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in more than 30 countries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2" name=""/>
          <p:cNvSpPr/>
          <p:nvPr/>
        </p:nvSpPr>
        <p:spPr>
          <a:xfrm>
            <a:off x="4343400" y="4016520"/>
            <a:ext cx="141120" cy="77760"/>
          </a:xfrm>
          <a:prstGeom prst="rect">
            <a:avLst/>
          </a:prstGeom>
          <a:solidFill>
            <a:srgbClr val="00ffff"/>
          </a:solidFill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3" name=""/>
          <p:cNvSpPr/>
          <p:nvPr/>
        </p:nvSpPr>
        <p:spPr>
          <a:xfrm flipV="1">
            <a:off x="609480" y="62712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D32ACAA-8AB6-4AFC-BBE0-CBACFF81137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74" name=""/>
          <p:cNvGraphicFramePr/>
          <p:nvPr/>
        </p:nvGraphicFramePr>
        <p:xfrm>
          <a:off x="192240" y="861840"/>
          <a:ext cx="8697600" cy="4573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2240" y="861840"/>
                    <a:ext cx="8697600" cy="4573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76" name=""/>
          <p:cNvSpPr/>
          <p:nvPr/>
        </p:nvSpPr>
        <p:spPr>
          <a:xfrm>
            <a:off x="420480" y="5432760"/>
            <a:ext cx="60912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Exxon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Mobil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7" name=""/>
          <p:cNvSpPr/>
          <p:nvPr/>
        </p:nvSpPr>
        <p:spPr>
          <a:xfrm>
            <a:off x="1282680" y="5421960"/>
            <a:ext cx="574920" cy="73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Royal</a:t>
            </a:r>
            <a:br>
              <a:rPr sz="1600"/>
            </a:b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Dutch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Shell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8" name=""/>
          <p:cNvSpPr/>
          <p:nvPr/>
        </p:nvSpPr>
        <p:spPr>
          <a:xfrm>
            <a:off x="2336400" y="5391360"/>
            <a:ext cx="2822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BP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9" name=""/>
          <p:cNvSpPr/>
          <p:nvPr/>
        </p:nvSpPr>
        <p:spPr>
          <a:xfrm>
            <a:off x="2866680" y="5407560"/>
            <a:ext cx="84528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Totalfina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Elf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0" name=""/>
          <p:cNvSpPr/>
          <p:nvPr/>
        </p:nvSpPr>
        <p:spPr>
          <a:xfrm>
            <a:off x="3793680" y="5391360"/>
            <a:ext cx="822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Chevron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1" name=""/>
          <p:cNvSpPr/>
          <p:nvPr/>
        </p:nvSpPr>
        <p:spPr>
          <a:xfrm>
            <a:off x="4781520" y="5392800"/>
            <a:ext cx="586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2" name=""/>
          <p:cNvSpPr/>
          <p:nvPr/>
        </p:nvSpPr>
        <p:spPr>
          <a:xfrm>
            <a:off x="5740920" y="5406480"/>
            <a:ext cx="3772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3" name=""/>
          <p:cNvSpPr/>
          <p:nvPr/>
        </p:nvSpPr>
        <p:spPr>
          <a:xfrm>
            <a:off x="6334920" y="5407560"/>
            <a:ext cx="80028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Schlum-</a:t>
            </a:r>
            <a:br>
              <a:rPr sz="1600"/>
            </a:b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berger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4" name=""/>
          <p:cNvSpPr/>
          <p:nvPr/>
        </p:nvSpPr>
        <p:spPr>
          <a:xfrm>
            <a:off x="7464240" y="539136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ENI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5" name=""/>
          <p:cNvSpPr/>
          <p:nvPr/>
        </p:nvSpPr>
        <p:spPr>
          <a:xfrm>
            <a:off x="8068320" y="5438160"/>
            <a:ext cx="88272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Suez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Lyonnaise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6" name=""/>
          <p:cNvSpPr/>
          <p:nvPr/>
        </p:nvSpPr>
        <p:spPr>
          <a:xfrm rot="5400000">
            <a:off x="4389840" y="3178800"/>
            <a:ext cx="1295640" cy="271440"/>
          </a:xfrm>
          <a:prstGeom prst="rightArrow">
            <a:avLst>
              <a:gd name="adj1" fmla="val 50000"/>
              <a:gd name="adj2" fmla="val 119330"/>
            </a:avLst>
          </a:prstGeom>
          <a:solidFill>
            <a:srgbClr val="00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7" name="PlaceHolder 1"/>
          <p:cNvSpPr>
            <a:spLocks noGrp="1"/>
          </p:cNvSpPr>
          <p:nvPr>
            <p:ph type="title"/>
          </p:nvPr>
        </p:nvSpPr>
        <p:spPr>
          <a:xfrm>
            <a:off x="622440" y="-360"/>
            <a:ext cx="7772400" cy="80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Market Capitalization of Energy Majors</a:t>
            </a:r>
            <a:br>
              <a:rPr sz="3200"/>
            </a:b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($Billion U.S.:  Rank as of 3/31/00)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88" name=""/>
          <p:cNvSpPr/>
          <p:nvPr/>
        </p:nvSpPr>
        <p:spPr>
          <a:xfrm flipV="1">
            <a:off x="647640" y="92556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878D802-BC19-4AEB-8BD9-72422B22FE1F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9" name=""/>
          <p:cNvGraphicFramePr/>
          <p:nvPr/>
        </p:nvGraphicFramePr>
        <p:xfrm>
          <a:off x="4519440" y="1101600"/>
          <a:ext cx="4624560" cy="4977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19440" y="1101600"/>
                    <a:ext cx="4624560" cy="497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91" name=""/>
          <p:cNvGraphicFramePr/>
          <p:nvPr/>
        </p:nvGraphicFramePr>
        <p:xfrm>
          <a:off x="252360" y="1235160"/>
          <a:ext cx="4165560" cy="4976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39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52360" y="1235160"/>
                    <a:ext cx="4165560" cy="497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93" name="PlaceHolder 1"/>
          <p:cNvSpPr>
            <a:spLocks noGrp="1"/>
          </p:cNvSpPr>
          <p:nvPr>
            <p:ph type="title"/>
          </p:nvPr>
        </p:nvSpPr>
        <p:spPr>
          <a:xfrm>
            <a:off x="317520" y="-360"/>
            <a:ext cx="8826480" cy="80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Top North American Gas &amp; Power Marketers</a:t>
            </a:r>
            <a:br>
              <a:rPr sz="32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(First Quarter 2000)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94" name=""/>
          <p:cNvSpPr/>
          <p:nvPr/>
        </p:nvSpPr>
        <p:spPr>
          <a:xfrm>
            <a:off x="285840" y="1143000"/>
            <a:ext cx="4120920" cy="502128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5" name=""/>
          <p:cNvSpPr/>
          <p:nvPr/>
        </p:nvSpPr>
        <p:spPr>
          <a:xfrm>
            <a:off x="4570560" y="1130400"/>
            <a:ext cx="4375080" cy="502128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6" name=""/>
          <p:cNvSpPr/>
          <p:nvPr/>
        </p:nvSpPr>
        <p:spPr>
          <a:xfrm>
            <a:off x="5821200" y="1211400"/>
            <a:ext cx="12733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Electricity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(BKWH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7" name=""/>
          <p:cNvSpPr/>
          <p:nvPr/>
        </p:nvSpPr>
        <p:spPr>
          <a:xfrm>
            <a:off x="1636560" y="1211400"/>
            <a:ext cx="1463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(BCFD)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8" name=""/>
          <p:cNvSpPr/>
          <p:nvPr/>
        </p:nvSpPr>
        <p:spPr>
          <a:xfrm flipV="1">
            <a:off x="660240" y="82404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Value @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3248C86-1F14-4962-AC2E-8321A71CAB31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adupont</cp:lastModifiedBy>
  <cp:lastPrinted>2000-11-03T14:08:28Z</cp:lastPrinted>
  <dcterms:modified xsi:type="dcterms:W3CDTF">2000-11-03T14:15:49Z</dcterms:modified>
  <cp:revision>146</cp:revision>
  <dc:subject/>
  <dc:title>No Slide Title</dc:title>
</cp:coreProperties>
</file>