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E5FBB0-3ED7-4D11-9CBF-89585FA4D08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94D1115-851A-4851-A48C-5EC5E161463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809640" y="441360"/>
            <a:ext cx="7543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CXO Familiarity/Favorability Trend Data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543800" y="646128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Marketing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320" y="76320"/>
            <a:ext cx="3047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Brand Reputation Research Tracking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003320" y="4702320"/>
            <a:ext cx="973080" cy="145800"/>
          </a:xfrm>
          <a:prstGeom prst="line">
            <a:avLst/>
          </a:prstGeom>
          <a:ln w="270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>
            <a:off x="1976400" y="4174920"/>
            <a:ext cx="939960" cy="672840"/>
          </a:xfrm>
          <a:prstGeom prst="line">
            <a:avLst/>
          </a:prstGeom>
          <a:ln w="270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948040" y="4191120"/>
            <a:ext cx="957240" cy="174600"/>
          </a:xfrm>
          <a:prstGeom prst="line">
            <a:avLst/>
          </a:prstGeom>
          <a:ln w="270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57240" y="4657680"/>
            <a:ext cx="82440" cy="81000"/>
          </a:xfrm>
          <a:prstGeom prst="rect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930320" y="4802040"/>
            <a:ext cx="82800" cy="82800"/>
          </a:xfrm>
          <a:prstGeom prst="rect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903400" y="4145040"/>
            <a:ext cx="81000" cy="82440"/>
          </a:xfrm>
          <a:prstGeom prst="rect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75040" y="4322880"/>
            <a:ext cx="82440" cy="81000"/>
          </a:xfrm>
          <a:prstGeom prst="rect">
            <a:avLst/>
          </a:prstGeom>
          <a:solidFill>
            <a:srgbClr val="008000"/>
          </a:solidFill>
          <a:ln w="93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733400" y="4564080"/>
            <a:ext cx="56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765520" y="3925800"/>
            <a:ext cx="56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753000" y="4084560"/>
            <a:ext cx="56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557520" y="4478400"/>
            <a:ext cx="843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31640" y="1298520"/>
            <a:ext cx="3684600" cy="71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“Know Very Well/Fair Amount”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Trend Data”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90560" y="4448160"/>
            <a:ext cx="56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-69840" y="1808280"/>
            <a:ext cx="4398840" cy="395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1760" y="1230480"/>
            <a:ext cx="4268880" cy="4863960"/>
          </a:xfrm>
          <a:custGeom>
            <a:avLst/>
            <a:gdLst>
              <a:gd name="textAreaLeft" fmla="*/ 208080 w 4268880"/>
              <a:gd name="textAreaRight" fmla="*/ 4060800 w 4268880"/>
              <a:gd name="textAreaTop" fmla="*/ 208080 h 4863960"/>
              <a:gd name="textAreaBottom" fmla="*/ 4655880 h 4863960"/>
            </a:gdLst>
            <a:ahLst/>
            <a:cxnLst/>
            <a:rect l="textAreaLeft" t="textAreaTop" r="textAreaRight" b="textAreaBottom"/>
            <a:pathLst>
              <a:path w="21600" h="24611">
                <a:moveTo>
                  <a:pt x="3600" y="0"/>
                </a:moveTo>
                <a:arcTo wR="3600" hR="3600" stAng="16200000" swAng="-5400000"/>
                <a:lnTo>
                  <a:pt x="0" y="21011"/>
                </a:lnTo>
                <a:arcTo wR="3600" hR="3600" stAng="10800000" swAng="-5400000"/>
                <a:lnTo>
                  <a:pt x="18000" y="2461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4856040" y="1670040"/>
          <a:ext cx="4284720" cy="4206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56040" y="1670040"/>
                    <a:ext cx="4284720" cy="4206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42920" y="2119320"/>
            <a:ext cx="56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12760" y="393552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12760" y="2482920"/>
            <a:ext cx="49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2760" y="284796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12760" y="355932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2760" y="320832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12760" y="2482920"/>
            <a:ext cx="49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12760" y="428148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12760" y="4660920"/>
            <a:ext cx="49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12760" y="5024520"/>
            <a:ext cx="49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12760" y="534816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44480" y="2160720"/>
            <a:ext cx="0" cy="3378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9040" y="224964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4360" y="2616120"/>
            <a:ext cx="99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93720" y="296856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98400" y="331632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93720" y="368316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03440" y="4035600"/>
            <a:ext cx="99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98400" y="441648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93720" y="478296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03440" y="5135400"/>
            <a:ext cx="99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98400" y="545940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60320" y="5540400"/>
            <a:ext cx="3433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63560" y="5583240"/>
            <a:ext cx="66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724040" y="5591160"/>
            <a:ext cx="66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716200" y="5591160"/>
            <a:ext cx="66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492360" y="5576760"/>
            <a:ext cx="879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434960" y="5495760"/>
            <a:ext cx="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482920" y="5491080"/>
            <a:ext cx="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403440" y="5491080"/>
            <a:ext cx="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199040" y="5491080"/>
            <a:ext cx="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205840" y="4549680"/>
            <a:ext cx="838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370480" y="3801960"/>
            <a:ext cx="58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272280" y="4319640"/>
            <a:ext cx="582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319880" y="3490920"/>
            <a:ext cx="58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354880" y="4214880"/>
            <a:ext cx="58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933800" y="1293840"/>
            <a:ext cx="3930840" cy="71172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“</a:t>
            </a: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Very/Mostly Favorable”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Trend Data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716360" y="1730520"/>
            <a:ext cx="4399200" cy="40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700520" y="1252440"/>
            <a:ext cx="4268880" cy="4864320"/>
          </a:xfrm>
          <a:custGeom>
            <a:avLst/>
            <a:gdLst>
              <a:gd name="textAreaLeft" fmla="*/ 208080 w 4268880"/>
              <a:gd name="textAreaRight" fmla="*/ 4060800 w 4268880"/>
              <a:gd name="textAreaTop" fmla="*/ 208080 h 4864320"/>
              <a:gd name="textAreaBottom" fmla="*/ 4656240 h 4864320"/>
            </a:gdLst>
            <a:ahLst/>
            <a:cxnLst/>
            <a:rect l="textAreaLeft" t="textAreaTop" r="textAreaRight" b="textAreaBottom"/>
            <a:pathLst>
              <a:path w="21600" h="24613">
                <a:moveTo>
                  <a:pt x="3600" y="0"/>
                </a:moveTo>
                <a:arcTo wR="3600" hR="3600" stAng="16200000" swAng="-5400000"/>
                <a:lnTo>
                  <a:pt x="0" y="21013"/>
                </a:lnTo>
                <a:arcTo wR="3600" hR="3600" stAng="10800000" swAng="-5400000"/>
                <a:lnTo>
                  <a:pt x="18000" y="2461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740120" y="2125800"/>
            <a:ext cx="56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09960" y="394164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809960" y="2489040"/>
            <a:ext cx="49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809960" y="285444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809960" y="356544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809960" y="321480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809960" y="2489040"/>
            <a:ext cx="49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809960" y="428796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809960" y="4667400"/>
            <a:ext cx="49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809960" y="5030640"/>
            <a:ext cx="49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809960" y="5354640"/>
            <a:ext cx="463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342040" y="2166840"/>
            <a:ext cx="0" cy="3378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286240" y="225576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281560" y="262260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291280" y="2975040"/>
            <a:ext cx="99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295960" y="332280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291280" y="3689280"/>
            <a:ext cx="99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300640" y="404172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295960" y="442260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291280" y="4789440"/>
            <a:ext cx="99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300640" y="514188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295960" y="5465880"/>
            <a:ext cx="100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357880" y="5546880"/>
            <a:ext cx="3433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13240" y="5589720"/>
            <a:ext cx="66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226200" y="5597640"/>
            <a:ext cx="66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297560" y="5597640"/>
            <a:ext cx="663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8074080" y="5583240"/>
            <a:ext cx="879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921280" y="5502240"/>
            <a:ext cx="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064280" y="5497560"/>
            <a:ext cx="0" cy="87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969320" y="5497560"/>
            <a:ext cx="0" cy="87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8796240" y="5497560"/>
            <a:ext cx="0" cy="87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809640" y="441360"/>
            <a:ext cx="7543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CXO Attribute Trend Data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543800" y="646128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Marketing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6320" y="76320"/>
            <a:ext cx="3047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Brand Reputation Research Tracking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360520" y="1243080"/>
            <a:ext cx="44262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Enron Behavioral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Attribute Trend Data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7286760" y="3040200"/>
            <a:ext cx="1613880" cy="1161000"/>
            <a:chOff x="7286760" y="3040200"/>
            <a:chExt cx="1613880" cy="1161000"/>
          </a:xfrm>
        </p:grpSpPr>
        <p:sp>
          <p:nvSpPr>
            <p:cNvPr id="100" name=""/>
            <p:cNvSpPr/>
            <p:nvPr/>
          </p:nvSpPr>
          <p:spPr>
            <a:xfrm>
              <a:off x="7286760" y="3954600"/>
              <a:ext cx="1601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Willing to invest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299000" y="3500280"/>
              <a:ext cx="160164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95ba6"/>
                  </a:solidFill>
                  <a:effectLst/>
                  <a:uFillTx/>
                  <a:latin typeface="Arial"/>
                </a:rPr>
                <a:t>Recommend as a place to work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7297560" y="3040200"/>
              <a:ext cx="160128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e000c"/>
                  </a:solidFill>
                  <a:effectLst/>
                  <a:uFillTx/>
                  <a:latin typeface="Arial"/>
                </a:rPr>
                <a:t>Recommend products and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1941480" y="4398840"/>
            <a:ext cx="836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778800" y="3695760"/>
            <a:ext cx="836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76840" y="403704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521160" y="4232160"/>
            <a:ext cx="836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938240" y="4133880"/>
            <a:ext cx="836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133960" y="293688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772320" y="331632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944720" y="398628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516480" y="3798720"/>
            <a:ext cx="839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130720" y="2389320"/>
            <a:ext cx="83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783480" y="351144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622520" y="53593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430360" y="4500720"/>
            <a:ext cx="1438200" cy="1440"/>
          </a:xfrm>
          <a:prstGeom prst="line">
            <a:avLst/>
          </a:prstGeom>
          <a:ln w="396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3868560" y="2817360"/>
            <a:ext cx="1427400" cy="1683000"/>
          </a:xfrm>
          <a:prstGeom prst="line">
            <a:avLst/>
          </a:prstGeom>
          <a:ln w="396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294160" y="2805120"/>
            <a:ext cx="1452600" cy="1014480"/>
          </a:xfrm>
          <a:prstGeom prst="line">
            <a:avLst/>
          </a:prstGeom>
          <a:ln w="396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2430360" y="4070160"/>
            <a:ext cx="1438200" cy="90360"/>
          </a:xfrm>
          <a:prstGeom prst="line">
            <a:avLst/>
          </a:prstGeom>
          <a:ln w="396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3868560" y="2638440"/>
            <a:ext cx="1425600" cy="1432080"/>
          </a:xfrm>
          <a:prstGeom prst="line">
            <a:avLst/>
          </a:prstGeom>
          <a:ln w="396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295960" y="2643120"/>
            <a:ext cx="1450800" cy="995400"/>
          </a:xfrm>
          <a:prstGeom prst="line">
            <a:avLst/>
          </a:prstGeom>
          <a:ln w="396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362320" y="4451400"/>
            <a:ext cx="120600" cy="90360"/>
          </a:xfrm>
          <a:prstGeom prst="rect">
            <a:avLst/>
          </a:prstGeom>
          <a:solidFill>
            <a:srgbClr val="008000"/>
          </a:solidFill>
          <a:ln w="144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801960" y="4451400"/>
            <a:ext cx="120600" cy="90360"/>
          </a:xfrm>
          <a:prstGeom prst="rect">
            <a:avLst/>
          </a:prstGeom>
          <a:solidFill>
            <a:srgbClr val="008000"/>
          </a:solidFill>
          <a:ln w="144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240160" y="2787480"/>
            <a:ext cx="120960" cy="90720"/>
          </a:xfrm>
          <a:prstGeom prst="rect">
            <a:avLst/>
          </a:prstGeom>
          <a:solidFill>
            <a:srgbClr val="008000"/>
          </a:solidFill>
          <a:ln w="144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680160" y="3768840"/>
            <a:ext cx="120600" cy="90360"/>
          </a:xfrm>
          <a:prstGeom prst="rect">
            <a:avLst/>
          </a:prstGeom>
          <a:solidFill>
            <a:srgbClr val="008000"/>
          </a:solidFill>
          <a:ln w="144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362320" y="4110120"/>
            <a:ext cx="120600" cy="90360"/>
          </a:xfrm>
          <a:prstGeom prst="ellipse">
            <a:avLst/>
          </a:prstGeom>
          <a:solidFill>
            <a:srgbClr val="0066cc"/>
          </a:solidFill>
          <a:ln w="144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801960" y="4019400"/>
            <a:ext cx="120600" cy="90720"/>
          </a:xfrm>
          <a:prstGeom prst="ellipse">
            <a:avLst/>
          </a:prstGeom>
          <a:solidFill>
            <a:srgbClr val="0066cc"/>
          </a:solidFill>
          <a:ln w="144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7280" bIns="17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240160" y="2592360"/>
            <a:ext cx="120960" cy="90360"/>
          </a:xfrm>
          <a:prstGeom prst="ellipse">
            <a:avLst/>
          </a:prstGeom>
          <a:solidFill>
            <a:srgbClr val="0066cc"/>
          </a:solidFill>
          <a:ln w="144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680160" y="3589200"/>
            <a:ext cx="120600" cy="88920"/>
          </a:xfrm>
          <a:prstGeom prst="ellipse">
            <a:avLst/>
          </a:prstGeom>
          <a:solidFill>
            <a:srgbClr val="0066cc"/>
          </a:solidFill>
          <a:ln w="144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200" bIns="16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2430360" y="4160880"/>
            <a:ext cx="1438200" cy="79200"/>
          </a:xfrm>
          <a:prstGeom prst="line">
            <a:avLst/>
          </a:prstGeom>
          <a:ln w="39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3868560" y="2889360"/>
            <a:ext cx="1414800" cy="1271520"/>
          </a:xfrm>
          <a:prstGeom prst="line">
            <a:avLst/>
          </a:prstGeom>
          <a:ln w="39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307120" y="2860560"/>
            <a:ext cx="1439640" cy="601920"/>
          </a:xfrm>
          <a:prstGeom prst="line">
            <a:avLst/>
          </a:prstGeom>
          <a:ln w="39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362320" y="4191120"/>
            <a:ext cx="134640" cy="99720"/>
          </a:xfrm>
          <a:custGeom>
            <a:avLst/>
            <a:gdLst/>
            <a:ahLst/>
            <a:rect l="l" t="t" r="r" b="b"/>
            <a:pathLst>
              <a:path w="85" h="63">
                <a:moveTo>
                  <a:pt x="43" y="0"/>
                </a:moveTo>
                <a:lnTo>
                  <a:pt x="85" y="31"/>
                </a:lnTo>
                <a:lnTo>
                  <a:pt x="43" y="63"/>
                </a:lnTo>
                <a:lnTo>
                  <a:pt x="0" y="31"/>
                </a:lnTo>
                <a:lnTo>
                  <a:pt x="43" y="0"/>
                </a:lnTo>
                <a:close/>
              </a:path>
            </a:pathLst>
          </a:custGeom>
          <a:solidFill>
            <a:srgbClr val="ff0000"/>
          </a:solidFill>
          <a:ln w="14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801960" y="4110120"/>
            <a:ext cx="133560" cy="100080"/>
          </a:xfrm>
          <a:custGeom>
            <a:avLst/>
            <a:gdLst/>
            <a:ahLst/>
            <a:rect l="l" t="t" r="r" b="b"/>
            <a:pathLst>
              <a:path w="84" h="63">
                <a:moveTo>
                  <a:pt x="42" y="0"/>
                </a:moveTo>
                <a:lnTo>
                  <a:pt x="84" y="32"/>
                </a:lnTo>
                <a:lnTo>
                  <a:pt x="42" y="63"/>
                </a:lnTo>
                <a:lnTo>
                  <a:pt x="0" y="32"/>
                </a:lnTo>
                <a:lnTo>
                  <a:pt x="42" y="0"/>
                </a:lnTo>
                <a:close/>
              </a:path>
            </a:pathLst>
          </a:custGeom>
          <a:solidFill>
            <a:srgbClr val="ff0000"/>
          </a:solidFill>
          <a:ln w="14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240160" y="2809800"/>
            <a:ext cx="135000" cy="101520"/>
          </a:xfrm>
          <a:custGeom>
            <a:avLst/>
            <a:gdLst/>
            <a:ahLst/>
            <a:rect l="l" t="t" r="r" b="b"/>
            <a:pathLst>
              <a:path w="85" h="64">
                <a:moveTo>
                  <a:pt x="42" y="0"/>
                </a:moveTo>
                <a:lnTo>
                  <a:pt x="85" y="32"/>
                </a:lnTo>
                <a:lnTo>
                  <a:pt x="42" y="64"/>
                </a:lnTo>
                <a:lnTo>
                  <a:pt x="0" y="32"/>
                </a:lnTo>
                <a:lnTo>
                  <a:pt x="42" y="0"/>
                </a:lnTo>
                <a:close/>
              </a:path>
            </a:pathLst>
          </a:custGeom>
          <a:solidFill>
            <a:srgbClr val="ff0000"/>
          </a:solidFill>
          <a:ln w="14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680160" y="3400560"/>
            <a:ext cx="133560" cy="101520"/>
          </a:xfrm>
          <a:custGeom>
            <a:avLst/>
            <a:gdLst/>
            <a:ahLst/>
            <a:rect l="l" t="t" r="r" b="b"/>
            <a:pathLst>
              <a:path w="84" h="64">
                <a:moveTo>
                  <a:pt x="42" y="0"/>
                </a:moveTo>
                <a:lnTo>
                  <a:pt x="84" y="32"/>
                </a:lnTo>
                <a:lnTo>
                  <a:pt x="42" y="64"/>
                </a:lnTo>
                <a:lnTo>
                  <a:pt x="0" y="32"/>
                </a:lnTo>
                <a:lnTo>
                  <a:pt x="42" y="0"/>
                </a:lnTo>
                <a:close/>
              </a:path>
            </a:pathLst>
          </a:custGeom>
          <a:solidFill>
            <a:srgbClr val="ff0000"/>
          </a:solidFill>
          <a:ln w="14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65280" y="1241280"/>
            <a:ext cx="8123040" cy="467532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033560" y="2685960"/>
            <a:ext cx="66996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011240" y="2036880"/>
            <a:ext cx="66996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054080" y="3349800"/>
            <a:ext cx="67320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011240" y="3989520"/>
            <a:ext cx="72720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028880" y="4626000"/>
            <a:ext cx="70776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011240" y="5253120"/>
            <a:ext cx="71280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736640" y="2060640"/>
            <a:ext cx="0" cy="3378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652760" y="214956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644480" y="28018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666800" y="3473280"/>
            <a:ext cx="152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673280" y="410688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658880" y="47401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717560" y="5440320"/>
            <a:ext cx="5230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125800" y="5483160"/>
            <a:ext cx="101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613320" y="5491080"/>
            <a:ext cx="100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040360" y="5491080"/>
            <a:ext cx="101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157560" y="5391000"/>
            <a:ext cx="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573440" y="5391000"/>
            <a:ext cx="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145200" y="5477040"/>
            <a:ext cx="1339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111720" y="5386320"/>
            <a:ext cx="0" cy="87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946920" y="5396040"/>
            <a:ext cx="0" cy="87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"/>
          <p:cNvSpPr/>
          <p:nvPr/>
        </p:nvSpPr>
        <p:spPr>
          <a:xfrm>
            <a:off x="809640" y="441360"/>
            <a:ext cx="7543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CXO Attribute Trend Data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543800" y="6461280"/>
            <a:ext cx="137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Marketing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76320" y="76320"/>
            <a:ext cx="3047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Brand Reputation Research Tracking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360520" y="1114560"/>
            <a:ext cx="44262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Enron Image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Attribute Trend Data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814400" y="476892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694560" y="303372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718320" y="474804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09800" y="2744640"/>
            <a:ext cx="51588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006560" y="1916280"/>
            <a:ext cx="51588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011240" y="3500280"/>
            <a:ext cx="51912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992160" y="4203720"/>
            <a:ext cx="56052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990720" y="4973760"/>
            <a:ext cx="54612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006560" y="5732640"/>
            <a:ext cx="549360" cy="246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838160" y="4430880"/>
            <a:ext cx="89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551400" y="4632480"/>
            <a:ext cx="890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873080" y="4235400"/>
            <a:ext cx="892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430440" y="322416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018040" y="2479680"/>
            <a:ext cx="89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062080" y="3935520"/>
            <a:ext cx="89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579840" y="4257720"/>
            <a:ext cx="89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022720" y="1922400"/>
            <a:ext cx="89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702480" y="2749680"/>
            <a:ext cx="893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047000" y="3517920"/>
            <a:ext cx="1881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Self-Serving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061040" y="3051000"/>
            <a:ext cx="1881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Innovative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043760" y="2789280"/>
            <a:ext cx="1879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Entrepreneurial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043760" y="3929040"/>
            <a:ext cx="1879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990033"/>
                </a:solidFill>
                <a:effectLst/>
                <a:uFillTx/>
                <a:latin typeface="Arial"/>
              </a:rPr>
              <a:t>Ethical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061040" y="4197240"/>
            <a:ext cx="1881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Trustworthy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053120" y="4449600"/>
            <a:ext cx="1832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66cc"/>
                </a:solidFill>
                <a:effectLst/>
                <a:uFillTx/>
                <a:latin typeface="Arial"/>
              </a:rPr>
              <a:t>Concerned about the communities it operates 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101000" y="4818240"/>
            <a:ext cx="1881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Arrogant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976640" y="2809800"/>
            <a:ext cx="662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136600" y="301140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135160" y="3421080"/>
            <a:ext cx="89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581280" y="363708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013360" y="3525840"/>
            <a:ext cx="89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697800" y="3909960"/>
            <a:ext cx="890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976640" y="393372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703920" y="353700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708600" y="419400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1828800" y="500220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549600" y="546408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016600" y="4557600"/>
            <a:ext cx="89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951440" y="4964040"/>
            <a:ext cx="89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716880" y="4478400"/>
            <a:ext cx="890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386160" y="3817800"/>
            <a:ext cx="892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65280" y="1125360"/>
            <a:ext cx="8123040" cy="509436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581120" y="2063880"/>
            <a:ext cx="1440" cy="382572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523880" y="5889600"/>
            <a:ext cx="114480" cy="144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523880" y="5122800"/>
            <a:ext cx="114480" cy="180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523880" y="4356000"/>
            <a:ext cx="114480" cy="180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523880" y="3598920"/>
            <a:ext cx="114480" cy="144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523880" y="2830680"/>
            <a:ext cx="114480" cy="144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1523880" y="2063880"/>
            <a:ext cx="114480" cy="144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1581120" y="5889600"/>
            <a:ext cx="5784840" cy="144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V="1">
            <a:off x="1581120" y="5850000"/>
            <a:ext cx="1440" cy="7920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3027240" y="5850000"/>
            <a:ext cx="1800" cy="7920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V="1">
            <a:off x="4473720" y="5850000"/>
            <a:ext cx="1440" cy="7920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V="1">
            <a:off x="5919840" y="5850000"/>
            <a:ext cx="1440" cy="7920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V="1">
            <a:off x="7365960" y="5850000"/>
            <a:ext cx="1800" cy="7920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311560" y="3368520"/>
            <a:ext cx="1446120" cy="150840"/>
          </a:xfrm>
          <a:prstGeom prst="line">
            <a:avLst/>
          </a:prstGeom>
          <a:ln w="4284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3757680" y="2212560"/>
            <a:ext cx="1446120" cy="1306440"/>
          </a:xfrm>
          <a:prstGeom prst="line">
            <a:avLst/>
          </a:prstGeom>
          <a:ln w="4284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203800" y="2212920"/>
            <a:ext cx="1446120" cy="927000"/>
          </a:xfrm>
          <a:prstGeom prst="line">
            <a:avLst/>
          </a:prstGeom>
          <a:ln w="4284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2311560" y="4056120"/>
            <a:ext cx="1446120" cy="528480"/>
          </a:xfrm>
          <a:prstGeom prst="line">
            <a:avLst/>
          </a:prstGeom>
          <a:ln w="4284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3757680" y="4056120"/>
            <a:ext cx="1446120" cy="150840"/>
          </a:xfrm>
          <a:prstGeom prst="line">
            <a:avLst/>
          </a:prstGeom>
          <a:ln w="4284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V="1">
            <a:off x="5203800" y="3668400"/>
            <a:ext cx="1446120" cy="538200"/>
          </a:xfrm>
          <a:prstGeom prst="line">
            <a:avLst/>
          </a:prstGeom>
          <a:ln w="4284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239920" y="3319560"/>
            <a:ext cx="128520" cy="90360"/>
          </a:xfrm>
          <a:prstGeom prst="rect">
            <a:avLst/>
          </a:prstGeom>
          <a:solidFill>
            <a:srgbClr val="008000"/>
          </a:solidFill>
          <a:ln w="144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686040" y="3468600"/>
            <a:ext cx="128880" cy="90720"/>
          </a:xfrm>
          <a:prstGeom prst="rect">
            <a:avLst/>
          </a:prstGeom>
          <a:solidFill>
            <a:srgbClr val="008000"/>
          </a:solidFill>
          <a:ln w="144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132520" y="2163600"/>
            <a:ext cx="128520" cy="88920"/>
          </a:xfrm>
          <a:prstGeom prst="rect">
            <a:avLst/>
          </a:prstGeom>
          <a:solidFill>
            <a:srgbClr val="008000"/>
          </a:solidFill>
          <a:ln w="144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6578640" y="3090960"/>
            <a:ext cx="128520" cy="88920"/>
          </a:xfrm>
          <a:prstGeom prst="rect">
            <a:avLst/>
          </a:prstGeom>
          <a:solidFill>
            <a:srgbClr val="008000"/>
          </a:solidFill>
          <a:ln w="1440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239920" y="4535640"/>
            <a:ext cx="128520" cy="88920"/>
          </a:xfrm>
          <a:prstGeom prst="ellipse">
            <a:avLst/>
          </a:prstGeom>
          <a:solidFill>
            <a:srgbClr val="0066cc"/>
          </a:solidFill>
          <a:ln w="144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200" bIns="16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3686040" y="4006800"/>
            <a:ext cx="128880" cy="90360"/>
          </a:xfrm>
          <a:prstGeom prst="ellipse">
            <a:avLst/>
          </a:prstGeom>
          <a:solidFill>
            <a:srgbClr val="0066cc"/>
          </a:solidFill>
          <a:ln w="144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132520" y="4156200"/>
            <a:ext cx="128520" cy="90360"/>
          </a:xfrm>
          <a:prstGeom prst="ellipse">
            <a:avLst/>
          </a:prstGeom>
          <a:solidFill>
            <a:srgbClr val="0066cc"/>
          </a:solidFill>
          <a:ln w="144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578640" y="3618000"/>
            <a:ext cx="128520" cy="90360"/>
          </a:xfrm>
          <a:prstGeom prst="ellipse">
            <a:avLst/>
          </a:prstGeom>
          <a:solidFill>
            <a:srgbClr val="0066cc"/>
          </a:solidFill>
          <a:ln w="144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7640" bIns="17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311560" y="3289320"/>
            <a:ext cx="1446120" cy="309600"/>
          </a:xfrm>
          <a:prstGeom prst="line">
            <a:avLst/>
          </a:prstGeom>
          <a:ln w="428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V="1">
            <a:off x="3757680" y="2443320"/>
            <a:ext cx="1446120" cy="1155600"/>
          </a:xfrm>
          <a:prstGeom prst="line">
            <a:avLst/>
          </a:prstGeom>
          <a:ln w="428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203800" y="2443320"/>
            <a:ext cx="1446120" cy="457200"/>
          </a:xfrm>
          <a:prstGeom prst="line">
            <a:avLst/>
          </a:prstGeom>
          <a:ln w="428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311560" y="4206960"/>
            <a:ext cx="1446120" cy="1440"/>
          </a:xfrm>
          <a:prstGeom prst="line">
            <a:avLst/>
          </a:prstGeom>
          <a:ln w="4284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flipV="1">
            <a:off x="3757680" y="3438000"/>
            <a:ext cx="1446120" cy="768600"/>
          </a:xfrm>
          <a:prstGeom prst="line">
            <a:avLst/>
          </a:prstGeom>
          <a:ln w="4284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203800" y="3438360"/>
            <a:ext cx="1446120" cy="617760"/>
          </a:xfrm>
          <a:prstGeom prst="line">
            <a:avLst/>
          </a:prstGeom>
          <a:ln w="4284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flipV="1">
            <a:off x="2311560" y="4206600"/>
            <a:ext cx="1446120" cy="228600"/>
          </a:xfrm>
          <a:prstGeom prst="line">
            <a:avLst/>
          </a:prstGeom>
          <a:ln w="42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V="1">
            <a:off x="3757680" y="3060720"/>
            <a:ext cx="1446120" cy="1146240"/>
          </a:xfrm>
          <a:prstGeom prst="line">
            <a:avLst/>
          </a:prstGeom>
          <a:ln w="42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5203800" y="3060720"/>
            <a:ext cx="1446120" cy="1225440"/>
          </a:xfrm>
          <a:prstGeom prst="line">
            <a:avLst/>
          </a:prstGeom>
          <a:ln w="42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311560" y="4894200"/>
            <a:ext cx="1446120" cy="457200"/>
          </a:xfrm>
          <a:prstGeom prst="line">
            <a:avLst/>
          </a:prstGeom>
          <a:ln w="428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V="1">
            <a:off x="3757680" y="4514760"/>
            <a:ext cx="1446120" cy="836640"/>
          </a:xfrm>
          <a:prstGeom prst="line">
            <a:avLst/>
          </a:prstGeom>
          <a:ln w="428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203800" y="4514760"/>
            <a:ext cx="1446120" cy="69840"/>
          </a:xfrm>
          <a:prstGeom prst="line">
            <a:avLst/>
          </a:prstGeom>
          <a:ln w="428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flipV="1">
            <a:off x="2311560" y="4893840"/>
            <a:ext cx="1446120" cy="228600"/>
          </a:xfrm>
          <a:prstGeom prst="line">
            <a:avLst/>
          </a:prstGeom>
          <a:ln w="428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757680" y="4894200"/>
            <a:ext cx="1446120" cy="79560"/>
          </a:xfrm>
          <a:prstGeom prst="line">
            <a:avLst/>
          </a:prstGeom>
          <a:ln w="428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5203800" y="4893840"/>
            <a:ext cx="1446120" cy="79560"/>
          </a:xfrm>
          <a:prstGeom prst="line">
            <a:avLst/>
          </a:prstGeom>
          <a:ln w="428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239920" y="3240000"/>
            <a:ext cx="142920" cy="100080"/>
          </a:xfrm>
          <a:custGeom>
            <a:avLst/>
            <a:gdLst/>
            <a:ahLst/>
            <a:rect l="l" t="t" r="r" b="b"/>
            <a:pathLst>
              <a:path w="90" h="63">
                <a:moveTo>
                  <a:pt x="45" y="0"/>
                </a:moveTo>
                <a:lnTo>
                  <a:pt x="90" y="31"/>
                </a:lnTo>
                <a:lnTo>
                  <a:pt x="45" y="63"/>
                </a:lnTo>
                <a:lnTo>
                  <a:pt x="0" y="31"/>
                </a:lnTo>
                <a:lnTo>
                  <a:pt x="45" y="0"/>
                </a:lnTo>
                <a:close/>
              </a:path>
            </a:pathLst>
          </a:custGeom>
          <a:solidFill>
            <a:srgbClr val="ff0000"/>
          </a:solidFill>
          <a:ln w="14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686040" y="3548160"/>
            <a:ext cx="142920" cy="100080"/>
          </a:xfrm>
          <a:custGeom>
            <a:avLst/>
            <a:gdLst/>
            <a:ahLst/>
            <a:rect l="l" t="t" r="r" b="b"/>
            <a:pathLst>
              <a:path w="90" h="63">
                <a:moveTo>
                  <a:pt x="45" y="0"/>
                </a:moveTo>
                <a:lnTo>
                  <a:pt x="90" y="32"/>
                </a:lnTo>
                <a:lnTo>
                  <a:pt x="45" y="63"/>
                </a:lnTo>
                <a:lnTo>
                  <a:pt x="0" y="32"/>
                </a:lnTo>
                <a:lnTo>
                  <a:pt x="45" y="0"/>
                </a:lnTo>
                <a:close/>
              </a:path>
            </a:pathLst>
          </a:custGeom>
          <a:solidFill>
            <a:srgbClr val="ff0000"/>
          </a:solidFill>
          <a:ln w="14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5132520" y="2392200"/>
            <a:ext cx="142920" cy="100080"/>
          </a:xfrm>
          <a:custGeom>
            <a:avLst/>
            <a:gdLst/>
            <a:ahLst/>
            <a:rect l="l" t="t" r="r" b="b"/>
            <a:pathLst>
              <a:path w="90" h="63">
                <a:moveTo>
                  <a:pt x="45" y="0"/>
                </a:moveTo>
                <a:lnTo>
                  <a:pt x="90" y="32"/>
                </a:lnTo>
                <a:lnTo>
                  <a:pt x="45" y="63"/>
                </a:lnTo>
                <a:lnTo>
                  <a:pt x="0" y="32"/>
                </a:lnTo>
                <a:lnTo>
                  <a:pt x="45" y="0"/>
                </a:lnTo>
                <a:close/>
              </a:path>
            </a:pathLst>
          </a:custGeom>
          <a:solidFill>
            <a:srgbClr val="ff0000"/>
          </a:solidFill>
          <a:ln w="14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578640" y="2851200"/>
            <a:ext cx="142920" cy="100080"/>
          </a:xfrm>
          <a:custGeom>
            <a:avLst/>
            <a:gdLst/>
            <a:ahLst/>
            <a:rect l="l" t="t" r="r" b="b"/>
            <a:pathLst>
              <a:path w="90" h="63">
                <a:moveTo>
                  <a:pt x="45" y="0"/>
                </a:moveTo>
                <a:lnTo>
                  <a:pt x="90" y="31"/>
                </a:lnTo>
                <a:lnTo>
                  <a:pt x="45" y="63"/>
                </a:lnTo>
                <a:lnTo>
                  <a:pt x="0" y="31"/>
                </a:lnTo>
                <a:lnTo>
                  <a:pt x="45" y="0"/>
                </a:lnTo>
                <a:close/>
              </a:path>
            </a:pathLst>
          </a:custGeom>
          <a:solidFill>
            <a:srgbClr val="ff0000"/>
          </a:solidFill>
          <a:ln w="144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2225520" y="4146480"/>
            <a:ext cx="185760" cy="13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flipV="1">
            <a:off x="2311560" y="4146480"/>
            <a:ext cx="1440" cy="6048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2311560" y="4206960"/>
            <a:ext cx="1440" cy="5868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H="1">
            <a:off x="2225160" y="4206960"/>
            <a:ext cx="86040" cy="144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311560" y="4206960"/>
            <a:ext cx="85680" cy="144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672000" y="4146480"/>
            <a:ext cx="185760" cy="13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flipV="1">
            <a:off x="3757680" y="4146480"/>
            <a:ext cx="1440" cy="6048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3757680" y="4206960"/>
            <a:ext cx="1440" cy="5868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flipH="1">
            <a:off x="3672000" y="4206960"/>
            <a:ext cx="85680" cy="144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3757680" y="4206960"/>
            <a:ext cx="85680" cy="144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118120" y="3379680"/>
            <a:ext cx="185760" cy="12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5203800" y="3379320"/>
            <a:ext cx="1440" cy="5868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203800" y="3438360"/>
            <a:ext cx="1440" cy="6048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H="1">
            <a:off x="5118120" y="3438360"/>
            <a:ext cx="85680" cy="180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203800" y="3438360"/>
            <a:ext cx="85680" cy="180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564240" y="3997440"/>
            <a:ext cx="185760" cy="12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6649920" y="3997080"/>
            <a:ext cx="1800" cy="5868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6649920" y="4056120"/>
            <a:ext cx="1800" cy="6012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H="1">
            <a:off x="6564240" y="4056120"/>
            <a:ext cx="85680" cy="144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649920" y="4056120"/>
            <a:ext cx="85680" cy="1440"/>
          </a:xfrm>
          <a:prstGeom prst="line">
            <a:avLst/>
          </a:prstGeom>
          <a:ln w="1440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225520" y="4375080"/>
            <a:ext cx="185760" cy="13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 flipV="1">
            <a:off x="2225160" y="4375080"/>
            <a:ext cx="86040" cy="604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311560" y="4435560"/>
            <a:ext cx="85680" cy="6012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H="1">
            <a:off x="2225160" y="4435560"/>
            <a:ext cx="86040" cy="6012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 flipV="1">
            <a:off x="2311560" y="4375080"/>
            <a:ext cx="85680" cy="604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3672000" y="4146480"/>
            <a:ext cx="185760" cy="13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H="1" flipV="1">
            <a:off x="3672000" y="4146480"/>
            <a:ext cx="85680" cy="604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3757680" y="4206960"/>
            <a:ext cx="85680" cy="586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flipH="1">
            <a:off x="3672000" y="4206960"/>
            <a:ext cx="85680" cy="586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V="1">
            <a:off x="3757680" y="4146480"/>
            <a:ext cx="85680" cy="604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118120" y="3000240"/>
            <a:ext cx="185760" cy="13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flipH="1" flipV="1">
            <a:off x="5118120" y="3000240"/>
            <a:ext cx="85680" cy="604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203800" y="3060720"/>
            <a:ext cx="85680" cy="604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H="1">
            <a:off x="5118120" y="3060720"/>
            <a:ext cx="85680" cy="604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flipV="1">
            <a:off x="5203800" y="3000240"/>
            <a:ext cx="85680" cy="604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564240" y="4226040"/>
            <a:ext cx="185760" cy="12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H="1" flipV="1">
            <a:off x="6564240" y="4225680"/>
            <a:ext cx="85680" cy="6012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649920" y="4286160"/>
            <a:ext cx="85680" cy="586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H="1">
            <a:off x="6564240" y="4286160"/>
            <a:ext cx="85680" cy="5868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6649920" y="4225680"/>
            <a:ext cx="85680" cy="60120"/>
          </a:xfrm>
          <a:prstGeom prst="line">
            <a:avLst/>
          </a:prstGeom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225520" y="4834080"/>
            <a:ext cx="171720" cy="118800"/>
          </a:xfrm>
          <a:custGeom>
            <a:avLst/>
            <a:gdLst/>
            <a:ahLst/>
            <a:rect l="l" t="t" r="r" b="b"/>
            <a:pathLst>
              <a:path w="108" h="75">
                <a:moveTo>
                  <a:pt x="54" y="0"/>
                </a:moveTo>
                <a:lnTo>
                  <a:pt x="108" y="75"/>
                </a:lnTo>
                <a:lnTo>
                  <a:pt x="0" y="75"/>
                </a:lnTo>
                <a:lnTo>
                  <a:pt x="54" y="0"/>
                </a:lnTo>
                <a:close/>
              </a:path>
            </a:pathLst>
          </a:custGeom>
          <a:solidFill>
            <a:srgbClr val="ff00ff"/>
          </a:solidFill>
          <a:ln w="1440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3672000" y="5292720"/>
            <a:ext cx="171360" cy="119160"/>
          </a:xfrm>
          <a:custGeom>
            <a:avLst/>
            <a:gdLst/>
            <a:ahLst/>
            <a:rect l="l" t="t" r="r" b="b"/>
            <a:pathLst>
              <a:path w="108" h="75">
                <a:moveTo>
                  <a:pt x="54" y="0"/>
                </a:moveTo>
                <a:lnTo>
                  <a:pt x="108" y="75"/>
                </a:lnTo>
                <a:lnTo>
                  <a:pt x="0" y="75"/>
                </a:lnTo>
                <a:lnTo>
                  <a:pt x="54" y="0"/>
                </a:lnTo>
                <a:close/>
              </a:path>
            </a:pathLst>
          </a:custGeom>
          <a:solidFill>
            <a:srgbClr val="ff00ff"/>
          </a:solidFill>
          <a:ln w="1440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118120" y="4456080"/>
            <a:ext cx="171360" cy="119160"/>
          </a:xfrm>
          <a:custGeom>
            <a:avLst/>
            <a:gdLst/>
            <a:ahLst/>
            <a:rect l="l" t="t" r="r" b="b"/>
            <a:pathLst>
              <a:path w="108" h="75">
                <a:moveTo>
                  <a:pt x="54" y="0"/>
                </a:moveTo>
                <a:lnTo>
                  <a:pt x="108" y="75"/>
                </a:lnTo>
                <a:lnTo>
                  <a:pt x="0" y="75"/>
                </a:lnTo>
                <a:lnTo>
                  <a:pt x="54" y="0"/>
                </a:lnTo>
                <a:close/>
              </a:path>
            </a:pathLst>
          </a:custGeom>
          <a:solidFill>
            <a:srgbClr val="ff00ff"/>
          </a:solidFill>
          <a:ln w="1440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6564240" y="4524480"/>
            <a:ext cx="171360" cy="120600"/>
          </a:xfrm>
          <a:custGeom>
            <a:avLst/>
            <a:gdLst/>
            <a:ahLst/>
            <a:rect l="l" t="t" r="r" b="b"/>
            <a:pathLst>
              <a:path w="108" h="76">
                <a:moveTo>
                  <a:pt x="54" y="0"/>
                </a:moveTo>
                <a:lnTo>
                  <a:pt x="108" y="76"/>
                </a:lnTo>
                <a:lnTo>
                  <a:pt x="0" y="76"/>
                </a:lnTo>
                <a:lnTo>
                  <a:pt x="54" y="0"/>
                </a:lnTo>
                <a:close/>
              </a:path>
            </a:pathLst>
          </a:custGeom>
          <a:solidFill>
            <a:srgbClr val="ff00ff"/>
          </a:solidFill>
          <a:ln w="1440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2225520" y="5062680"/>
            <a:ext cx="185760" cy="12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 flipH="1" flipV="1">
            <a:off x="2225160" y="5062320"/>
            <a:ext cx="8604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2311560" y="5122800"/>
            <a:ext cx="85680" cy="604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H="1">
            <a:off x="2225160" y="5122800"/>
            <a:ext cx="86040" cy="604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2311560" y="5062320"/>
            <a:ext cx="8568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flipV="1">
            <a:off x="2311560" y="5062320"/>
            <a:ext cx="144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311560" y="5122800"/>
            <a:ext cx="1440" cy="604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3672000" y="4834080"/>
            <a:ext cx="185760" cy="12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 flipH="1" flipV="1">
            <a:off x="3672000" y="4833720"/>
            <a:ext cx="8568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757680" y="4894200"/>
            <a:ext cx="85680" cy="586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 flipH="1">
            <a:off x="3672000" y="4894200"/>
            <a:ext cx="85680" cy="586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V="1">
            <a:off x="3757680" y="4833720"/>
            <a:ext cx="8568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flipV="1">
            <a:off x="3757680" y="4833720"/>
            <a:ext cx="144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757680" y="4894200"/>
            <a:ext cx="1440" cy="586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118120" y="4913280"/>
            <a:ext cx="185760" cy="13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flipH="1" flipV="1">
            <a:off x="5118120" y="4913280"/>
            <a:ext cx="85680" cy="604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203800" y="4973760"/>
            <a:ext cx="8568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flipH="1">
            <a:off x="5118120" y="4973760"/>
            <a:ext cx="8568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 flipV="1">
            <a:off x="5203800" y="4913280"/>
            <a:ext cx="85680" cy="604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 flipV="1">
            <a:off x="5203800" y="4913280"/>
            <a:ext cx="1440" cy="604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203800" y="4973760"/>
            <a:ext cx="144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564240" y="4834080"/>
            <a:ext cx="185760" cy="12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 flipH="1" flipV="1">
            <a:off x="6564240" y="4833720"/>
            <a:ext cx="8568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6649920" y="4894200"/>
            <a:ext cx="85680" cy="586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 flipH="1">
            <a:off x="6564240" y="4894200"/>
            <a:ext cx="85680" cy="586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 flipV="1">
            <a:off x="6649920" y="4833720"/>
            <a:ext cx="8568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 flipV="1">
            <a:off x="6649920" y="4833720"/>
            <a:ext cx="1800" cy="6012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649920" y="4894200"/>
            <a:ext cx="1800" cy="58680"/>
          </a:xfrm>
          <a:prstGeom prst="line">
            <a:avLst/>
          </a:prstGeom>
          <a:ln w="144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179800" y="5999040"/>
            <a:ext cx="282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3624480" y="5999040"/>
            <a:ext cx="282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083200" y="5999040"/>
            <a:ext cx="282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250680" y="5999040"/>
            <a:ext cx="79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Summer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2001-08-30T15:26:28Z</dcterms:created>
  <dc:creator>KBurton</dc:creator>
  <dc:description/>
  <dc:language>en-US</dc:language>
  <cp:lastModifiedBy>hmeans</cp:lastModifiedBy>
  <cp:lastPrinted>2001-08-30T17:49:05Z</cp:lastPrinted>
  <dcterms:modified xsi:type="dcterms:W3CDTF">2001-09-04T11:01:36Z</dcterms:modified>
  <cp:revision>36</cp:revision>
  <dc:subject/>
  <dc:title>No Slide Title</dc:title>
</cp:coreProperties>
</file>