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xlsx" ContentType="application/vnd.openxmlformats-officedocument.spreadsheetml.sheet"/>
  <Override PartName="/ppt/media/image1.wmf" ContentType="image/x-wmf"/>
  <Override PartName="/ppt/media/image2.jpeg" ContentType="image/jpe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AFAB2D8-62F3-415F-B138-68657BA3253E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F943161-018B-4F64-9F75-F6725A7F0D5B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.wmf"/><Relationship Id="rId3" Type="http://schemas.openxmlformats.org/officeDocument/2006/relationships/image" Target="../media/image2.jpeg"/><Relationship Id="rId4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"/>
          <p:cNvGraphicFramePr/>
          <p:nvPr/>
        </p:nvGraphicFramePr>
        <p:xfrm>
          <a:off x="0" y="1295280"/>
          <a:ext cx="8534520" cy="50072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1295280"/>
                    <a:ext cx="8534520" cy="5007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7" name="enronBlueBkrnd1" descr=""/>
          <p:cNvPicPr/>
          <p:nvPr/>
        </p:nvPicPr>
        <p:blipFill>
          <a:blip r:embed="rId3"/>
          <a:stretch/>
        </p:blipFill>
        <p:spPr>
          <a:xfrm>
            <a:off x="8464680" y="6172200"/>
            <a:ext cx="679320" cy="685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NG Forward Curve Comparison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2001-10-22T10:49:13Z</dcterms:created>
  <dc:creator>dagarwal</dc:creator>
  <dc:description/>
  <dc:language>en-US</dc:language>
  <cp:lastModifiedBy>dagarwal</cp:lastModifiedBy>
  <dcterms:modified xsi:type="dcterms:W3CDTF">2001-10-22T10:52:13Z</dcterms:modified>
  <cp:revision>1</cp:revision>
  <dc:subject/>
  <dc:title>NG Forward Curve Comparison</dc:title>
</cp:coreProperties>
</file>