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png" ContentType="image/png"/>
  <Override PartName="/ppt/media/image5.png" ContentType="image/png"/>
  <Override PartName="/ppt/embeddings/oleObject1.bin" ContentType="application/vnd.openxmlformats-officedocument.oleObject"/>
  <Override PartName="/ppt/embeddings/oleObject2.docx" ContentType="application/vnd.openxmlformats-officedocument.wordprocessingml.document"/>
  <Override PartName="/ppt/embeddings/oleObject3.bin" ContentType="application/vnd.openxmlformats-officedocument.oleObject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23100" cy="9118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package" Target="../embeddings/oleObject2.docx"/><Relationship Id="rId6" Type="http://schemas.openxmlformats.org/officeDocument/2006/relationships/image" Target="../media/image3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4.png"/><Relationship Id="rId9" Type="http://schemas.openxmlformats.org/officeDocument/2006/relationships/hyperlink" Target="file:///" TargetMode="External"/><Relationship Id="rId10" Type="http://schemas.openxmlformats.org/officeDocument/2006/relationships/image" Target="../media/image5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752480" y="578160"/>
            <a:ext cx="6153120" cy="1064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7720" y="1752480"/>
            <a:ext cx="762012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392436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C05100-3C4C-4E56-8485-F2AE72D13763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38080" y="838080"/>
            <a:ext cx="751860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38080" y="6400800"/>
            <a:ext cx="518184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_white" descr=""/>
          <p:cNvPicPr/>
          <p:nvPr/>
        </p:nvPicPr>
        <p:blipFill>
          <a:blip r:embed="rId2"/>
          <a:stretch/>
        </p:blipFill>
        <p:spPr>
          <a:xfrm>
            <a:off x="7620120" y="0"/>
            <a:ext cx="990360" cy="8445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" name=""/>
          <p:cNvGraphicFramePr/>
          <p:nvPr/>
        </p:nvGraphicFramePr>
        <p:xfrm>
          <a:off x="914400" y="6437160"/>
          <a:ext cx="914400" cy="344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14400" y="6437160"/>
                    <a:ext cx="914400" cy="34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" name=""/>
          <p:cNvGraphicFramePr/>
          <p:nvPr/>
        </p:nvGraphicFramePr>
        <p:xfrm>
          <a:off x="2057400" y="6432480"/>
          <a:ext cx="990720" cy="34920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057400" y="6432480"/>
                    <a:ext cx="990720" cy="34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" name=""/>
          <p:cNvGraphicFramePr/>
          <p:nvPr/>
        </p:nvGraphicFramePr>
        <p:xfrm>
          <a:off x="3276720" y="6426360"/>
          <a:ext cx="990360" cy="3553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276720" y="6426360"/>
                    <a:ext cx="990360" cy="35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2" name="compaq" descr="COMPAQ">
            <a:hlinkClick r:id="rId9"/>
          </p:cNvPr>
          <p:cNvPicPr/>
          <p:nvPr/>
        </p:nvPicPr>
        <p:blipFill>
          <a:blip r:embed="rId10"/>
          <a:stretch/>
        </p:blipFill>
        <p:spPr>
          <a:xfrm>
            <a:off x="4495680" y="6477120"/>
            <a:ext cx="1143000" cy="22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838080" y="6400800"/>
            <a:ext cx="762012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18960" y="1126800"/>
            <a:ext cx="6686280" cy="515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Create New Unify (Gas) Short Cut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7720" y="1752480"/>
            <a:ext cx="762012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Delete Old Short Cut: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Click on old Unify (Gas) short cut using the right mouse button, then select delete from menu.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In ‘Confirm Shortcut Delete’ window select ‘Yes’.  Old Short cut is now deleted.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Create New Short Cut: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From Start Menu Select: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Start – Programs - Business Applications – Unify – Unify (Gas) then click on option with right mouse button.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From menu select Copy.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Now go to desktop and click right mouse button.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From menu select Paste. (New Unify 2K (Gas) shortcut is created.)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2000-10-04T12:51:50Z</dcterms:created>
  <dc:creator>Dale C. Potter</dc:creator>
  <dc:description>PowerPoint Photograph - Trusted Guide Overhead Presenation Template.  Andersen Consulting Firmwide Templates v8.0b.</dc:description>
  <dc:language>en-US</dc:language>
  <cp:lastModifiedBy>bripley</cp:lastModifiedBy>
  <cp:lastPrinted>1998-03-21T19:33:06Z</cp:lastPrinted>
  <dcterms:modified xsi:type="dcterms:W3CDTF">2001-06-10T14:59:40Z</dcterms:modified>
  <cp:revision>46</cp:revision>
  <dc:subject>Presentation Template Designs</dc:subject>
  <dc:title>No Slide Title</dc:title>
</cp:coreProperties>
</file>