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704215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103320" y="6259680"/>
            <a:ext cx="8937000" cy="826560"/>
            <a:chOff x="103320" y="6259680"/>
            <a:chExt cx="8937000" cy="826560"/>
          </a:xfrm>
        </p:grpSpPr>
        <p:sp>
          <p:nvSpPr>
            <p:cNvPr id="1" name=""/>
            <p:cNvSpPr/>
            <p:nvPr/>
          </p:nvSpPr>
          <p:spPr>
            <a:xfrm>
              <a:off x="2777760" y="6773400"/>
              <a:ext cx="4022640" cy="0"/>
            </a:xfrm>
            <a:prstGeom prst="line">
              <a:avLst/>
            </a:prstGeom>
            <a:ln w="57240">
              <a:solidFill>
                <a:srgbClr val="00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" name="" descr=""/>
            <p:cNvPicPr/>
            <p:nvPr/>
          </p:nvPicPr>
          <p:blipFill>
            <a:blip r:embed="rId2"/>
            <a:stretch/>
          </p:blipFill>
          <p:spPr>
            <a:xfrm>
              <a:off x="6980040" y="6481440"/>
              <a:ext cx="2060280" cy="604800"/>
            </a:xfrm>
            <a:prstGeom prst="rect">
              <a:avLst/>
            </a:prstGeom>
            <a:noFill/>
            <a:ln w="0">
              <a:noFill/>
            </a:ln>
          </p:spPr>
        </p:pic>
        <p:graphicFrame>
          <p:nvGraphicFramePr>
            <p:cNvPr id="3" name=""/>
            <p:cNvGraphicFramePr/>
            <p:nvPr/>
          </p:nvGraphicFramePr>
          <p:xfrm>
            <a:off x="103320" y="6259680"/>
            <a:ext cx="2695320" cy="76320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4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103320" y="6259680"/>
                      <a:ext cx="2695320" cy="7632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24960"/>
            <a:ext cx="7772400" cy="117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33640"/>
            <a:ext cx="7772400" cy="42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616200" y="131760"/>
            <a:ext cx="1839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Underwriting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(GNO - Bundled)</a:t>
            </a:r>
            <a:r>
              <a:rPr b="1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333360" y="625320"/>
            <a:ext cx="9518760" cy="5740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2000-07-24T13:34:12Z</dcterms:created>
  <dc:creator>Arthur Andersen</dc:creator>
  <dc:description/>
  <dc:language>en-US</dc:language>
  <cp:lastModifiedBy>Arthur Andersen</cp:lastModifiedBy>
  <cp:lastPrinted>2000-08-16T21:21:32Z</cp:lastPrinted>
  <dcterms:modified xsi:type="dcterms:W3CDTF">2000-08-16T21:36:26Z</dcterms:modified>
  <cp:revision>196</cp:revision>
  <dc:subject/>
  <dc:title>No Slide Title</dc:title>
</cp:coreProperties>
</file>