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A3135E-4FC2-44EE-9EAA-A8C5CBF34A9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23AA9A-6CAE-4C63-96EC-049BE207C56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1371600" y="685800"/>
            <a:ext cx="6172200" cy="495288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3352680" y="1447920"/>
            <a:ext cx="2590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SAVE THE DATE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209680" y="1905120"/>
            <a:ext cx="4724640" cy="23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You are invited to attend the U of H Team Meeting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WHEN: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    Wednesday, September 6th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TIME: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       11:00 a.m. - 1:00 p.m.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PLACE:    </a:t>
            </a: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EB15C1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                </a:t>
            </a: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    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Arial Narrow"/>
              </a:rPr>
              <a:t>           Please mark your calendar!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2000-08-10T12:51:53Z</dcterms:created>
  <dc:creator>dflore2</dc:creator>
  <dc:description/>
  <dc:language>en-US</dc:language>
  <cp:lastModifiedBy>dflore2</cp:lastModifiedBy>
  <dcterms:modified xsi:type="dcterms:W3CDTF">2000-08-31T12:04:31Z</dcterms:modified>
  <cp:revision>4</cp:revision>
  <dc:subject/>
  <dc:title>No Slide Title</dc:title>
</cp:coreProperties>
</file>